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96" r:id="rId17"/>
    <p:sldId id="297" r:id="rId18"/>
    <p:sldId id="319" r:id="rId19"/>
    <p:sldId id="320" r:id="rId20"/>
    <p:sldId id="299" r:id="rId21"/>
    <p:sldId id="282" r:id="rId22"/>
    <p:sldId id="283" r:id="rId23"/>
    <p:sldId id="284" r:id="rId24"/>
    <p:sldId id="285" r:id="rId25"/>
    <p:sldId id="287" r:id="rId26"/>
    <p:sldId id="288" r:id="rId27"/>
    <p:sldId id="300" r:id="rId28"/>
    <p:sldId id="301" r:id="rId29"/>
    <p:sldId id="302" r:id="rId30"/>
    <p:sldId id="321" r:id="rId31"/>
    <p:sldId id="303" r:id="rId32"/>
    <p:sldId id="304" r:id="rId33"/>
    <p:sldId id="305" r:id="rId34"/>
    <p:sldId id="306" r:id="rId35"/>
    <p:sldId id="307" r:id="rId36"/>
    <p:sldId id="308" r:id="rId37"/>
    <p:sldId id="310" r:id="rId38"/>
    <p:sldId id="309" r:id="rId39"/>
    <p:sldId id="311" r:id="rId40"/>
    <p:sldId id="316" r:id="rId41"/>
    <p:sldId id="312" r:id="rId42"/>
    <p:sldId id="317" r:id="rId43"/>
    <p:sldId id="318" r:id="rId44"/>
    <p:sldId id="651" r:id="rId45"/>
    <p:sldId id="653" r:id="rId46"/>
    <p:sldId id="652" r:id="rId47"/>
    <p:sldId id="655" r:id="rId48"/>
    <p:sldId id="654" r:id="rId49"/>
    <p:sldId id="258" r:id="rId50"/>
  </p:sldIdLst>
  <p:sldSz cx="12192000" cy="6858000"/>
  <p:notesSz cx="9872663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D7D74-703E-4986-A8BF-54F1D89953BF}" v="17" dt="2025-04-02T02:53:08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2A1D7D74-703E-4986-A8BF-54F1D89953BF}"/>
    <pc:docChg chg="custSel addSld modSld sldOrd">
      <pc:chgData name="Song Kai" userId="012566e0-30ff-4e17-bc5d-803a8d22ce41" providerId="ADAL" clId="{2A1D7D74-703E-4986-A8BF-54F1D89953BF}" dt="2025-04-02T02:59:59.531" v="901" actId="1582"/>
      <pc:docMkLst>
        <pc:docMk/>
      </pc:docMkLst>
      <pc:sldChg chg="addSp delSp modSp new mod ord">
        <pc:chgData name="Song Kai" userId="012566e0-30ff-4e17-bc5d-803a8d22ce41" providerId="ADAL" clId="{2A1D7D74-703E-4986-A8BF-54F1D89953BF}" dt="2025-04-02T02:59:59.531" v="901" actId="1582"/>
        <pc:sldMkLst>
          <pc:docMk/>
          <pc:sldMk cId="1013040751" sldId="655"/>
        </pc:sldMkLst>
        <pc:spChg chg="add mod">
          <ac:chgData name="Song Kai" userId="012566e0-30ff-4e17-bc5d-803a8d22ce41" providerId="ADAL" clId="{2A1D7D74-703E-4986-A8BF-54F1D89953BF}" dt="2025-04-02T02:52:05.896" v="854" actId="164"/>
          <ac:spMkLst>
            <pc:docMk/>
            <pc:sldMk cId="1013040751" sldId="655"/>
            <ac:spMk id="3" creationId="{F9CC9B83-6ABE-2638-92E9-47C5CAD9D0AB}"/>
          </ac:spMkLst>
        </pc:spChg>
        <pc:spChg chg="add mod">
          <ac:chgData name="Song Kai" userId="012566e0-30ff-4e17-bc5d-803a8d22ce41" providerId="ADAL" clId="{2A1D7D74-703E-4986-A8BF-54F1D89953BF}" dt="2025-04-02T02:52:05.896" v="854" actId="164"/>
          <ac:spMkLst>
            <pc:docMk/>
            <pc:sldMk cId="1013040751" sldId="655"/>
            <ac:spMk id="4" creationId="{31D02B01-F194-8E4D-97E0-00828CD6FAE6}"/>
          </ac:spMkLst>
        </pc:spChg>
        <pc:spChg chg="add mod">
          <ac:chgData name="Song Kai" userId="012566e0-30ff-4e17-bc5d-803a8d22ce41" providerId="ADAL" clId="{2A1D7D74-703E-4986-A8BF-54F1D89953BF}" dt="2025-04-02T02:52:05.896" v="854" actId="164"/>
          <ac:spMkLst>
            <pc:docMk/>
            <pc:sldMk cId="1013040751" sldId="655"/>
            <ac:spMk id="5" creationId="{6232B638-78E0-382B-B2C4-B7F6D577FA4E}"/>
          </ac:spMkLst>
        </pc:spChg>
        <pc:spChg chg="add del mod">
          <ac:chgData name="Song Kai" userId="012566e0-30ff-4e17-bc5d-803a8d22ce41" providerId="ADAL" clId="{2A1D7D74-703E-4986-A8BF-54F1D89953BF}" dt="2025-04-02T02:25:57.051" v="52"/>
          <ac:spMkLst>
            <pc:docMk/>
            <pc:sldMk cId="1013040751" sldId="655"/>
            <ac:spMk id="6" creationId="{A6C1B006-03E2-43C2-5AC6-FB77290E1BE5}"/>
          </ac:spMkLst>
        </pc:spChg>
        <pc:spChg chg="add mod">
          <ac:chgData name="Song Kai" userId="012566e0-30ff-4e17-bc5d-803a8d22ce41" providerId="ADAL" clId="{2A1D7D74-703E-4986-A8BF-54F1D89953BF}" dt="2025-04-02T02:52:05.896" v="854" actId="164"/>
          <ac:spMkLst>
            <pc:docMk/>
            <pc:sldMk cId="1013040751" sldId="655"/>
            <ac:spMk id="7" creationId="{C2966CA1-C69F-4261-F28A-30D347F52340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16" creationId="{FC825035-9FAF-9A96-AF4B-8ADF2F9EFA35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17" creationId="{5B022F2F-45D2-8C03-FDCC-31D770B094D9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18" creationId="{8B6ACC5B-93CF-0922-073B-4DCDE44602DF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19" creationId="{639E69F0-07F3-71CF-5891-91AC87A5E238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34" creationId="{C52FD195-F481-EDD1-3007-91803E40302C}"/>
          </ac:spMkLst>
        </pc:spChg>
        <pc:spChg chg="add mod">
          <ac:chgData name="Song Kai" userId="012566e0-30ff-4e17-bc5d-803a8d22ce41" providerId="ADAL" clId="{2A1D7D74-703E-4986-A8BF-54F1D89953BF}" dt="2025-04-02T02:51:58.006" v="852" actId="164"/>
          <ac:spMkLst>
            <pc:docMk/>
            <pc:sldMk cId="1013040751" sldId="655"/>
            <ac:spMk id="36" creationId="{5A0AAF3A-B5D4-0378-57BC-1D1367649065}"/>
          </ac:spMkLst>
        </pc:spChg>
        <pc:spChg chg="add mod">
          <ac:chgData name="Song Kai" userId="012566e0-30ff-4e17-bc5d-803a8d22ce41" providerId="ADAL" clId="{2A1D7D74-703E-4986-A8BF-54F1D89953BF}" dt="2025-04-02T02:52:05.896" v="854" actId="164"/>
          <ac:spMkLst>
            <pc:docMk/>
            <pc:sldMk cId="1013040751" sldId="655"/>
            <ac:spMk id="53" creationId="{BB5DF74B-F29B-D22D-EFBC-279C0F023C38}"/>
          </ac:spMkLst>
        </pc:spChg>
        <pc:spChg chg="add mod">
          <ac:chgData name="Song Kai" userId="012566e0-30ff-4e17-bc5d-803a8d22ce41" providerId="ADAL" clId="{2A1D7D74-703E-4986-A8BF-54F1D89953BF}" dt="2025-04-02T02:52:53.641" v="888" actId="164"/>
          <ac:spMkLst>
            <pc:docMk/>
            <pc:sldMk cId="1013040751" sldId="655"/>
            <ac:spMk id="102" creationId="{DF333158-1C85-7E58-E94D-F8256D5FB6B8}"/>
          </ac:spMkLst>
        </pc:spChg>
        <pc:spChg chg="add mod">
          <ac:chgData name="Song Kai" userId="012566e0-30ff-4e17-bc5d-803a8d22ce41" providerId="ADAL" clId="{2A1D7D74-703E-4986-A8BF-54F1D89953BF}" dt="2025-04-02T02:53:08.076" v="897" actId="164"/>
          <ac:spMkLst>
            <pc:docMk/>
            <pc:sldMk cId="1013040751" sldId="655"/>
            <ac:spMk id="104" creationId="{6FDC1A7F-1AA7-9975-1F5F-C356DC665800}"/>
          </ac:spMkLst>
        </pc:spChg>
        <pc:grpChg chg="add mod">
          <ac:chgData name="Song Kai" userId="012566e0-30ff-4e17-bc5d-803a8d22ce41" providerId="ADAL" clId="{2A1D7D74-703E-4986-A8BF-54F1D89953BF}" dt="2025-04-02T02:53:08.076" v="897" actId="164"/>
          <ac:grpSpMkLst>
            <pc:docMk/>
            <pc:sldMk cId="1013040751" sldId="655"/>
            <ac:grpSpMk id="100" creationId="{1A81F8CB-671B-D121-AE59-33CD6C0BC6A3}"/>
          </ac:grpSpMkLst>
        </pc:grpChg>
        <pc:grpChg chg="add mod">
          <ac:chgData name="Song Kai" userId="012566e0-30ff-4e17-bc5d-803a8d22ce41" providerId="ADAL" clId="{2A1D7D74-703E-4986-A8BF-54F1D89953BF}" dt="2025-04-02T02:52:53.641" v="888" actId="164"/>
          <ac:grpSpMkLst>
            <pc:docMk/>
            <pc:sldMk cId="1013040751" sldId="655"/>
            <ac:grpSpMk id="101" creationId="{A525C566-DA38-5B0C-30B4-5C95AF83DC8B}"/>
          </ac:grpSpMkLst>
        </pc:grpChg>
        <pc:grpChg chg="add mod">
          <ac:chgData name="Song Kai" userId="012566e0-30ff-4e17-bc5d-803a8d22ce41" providerId="ADAL" clId="{2A1D7D74-703E-4986-A8BF-54F1D89953BF}" dt="2025-04-02T02:52:53.641" v="888" actId="164"/>
          <ac:grpSpMkLst>
            <pc:docMk/>
            <pc:sldMk cId="1013040751" sldId="655"/>
            <ac:grpSpMk id="103" creationId="{B687F578-28B9-7849-A3A0-FB85BE634D06}"/>
          </ac:grpSpMkLst>
        </pc:grpChg>
        <pc:grpChg chg="add mod">
          <ac:chgData name="Song Kai" userId="012566e0-30ff-4e17-bc5d-803a8d22ce41" providerId="ADAL" clId="{2A1D7D74-703E-4986-A8BF-54F1D89953BF}" dt="2025-04-02T02:53:08.076" v="897" actId="164"/>
          <ac:grpSpMkLst>
            <pc:docMk/>
            <pc:sldMk cId="1013040751" sldId="655"/>
            <ac:grpSpMk id="105" creationId="{D8746CE2-C373-8468-1C13-3FDAC761FD19}"/>
          </ac:grpSpMkLst>
        </pc:grpChg>
        <pc:cxnChg chg="add mod">
          <ac:chgData name="Song Kai" userId="012566e0-30ff-4e17-bc5d-803a8d22ce41" providerId="ADAL" clId="{2A1D7D74-703E-4986-A8BF-54F1D89953BF}" dt="2025-04-02T02:59:44.785" v="900" actId="1582"/>
          <ac:cxnSpMkLst>
            <pc:docMk/>
            <pc:sldMk cId="1013040751" sldId="655"/>
            <ac:cxnSpMk id="9" creationId="{255DE08E-1D30-78B9-AB04-929F519FCB54}"/>
          </ac:cxnSpMkLst>
        </pc:cxnChg>
        <pc:cxnChg chg="add mod">
          <ac:chgData name="Song Kai" userId="012566e0-30ff-4e17-bc5d-803a8d22ce41" providerId="ADAL" clId="{2A1D7D74-703E-4986-A8BF-54F1D89953BF}" dt="2025-04-02T02:59:44.785" v="900" actId="1582"/>
          <ac:cxnSpMkLst>
            <pc:docMk/>
            <pc:sldMk cId="1013040751" sldId="655"/>
            <ac:cxnSpMk id="13" creationId="{E96B8C20-7374-7B3D-C9D4-E821D4A99687}"/>
          </ac:cxnSpMkLst>
        </pc:cxnChg>
        <pc:cxnChg chg="add mod">
          <ac:chgData name="Song Kai" userId="012566e0-30ff-4e17-bc5d-803a8d22ce41" providerId="ADAL" clId="{2A1D7D74-703E-4986-A8BF-54F1D89953BF}" dt="2025-04-02T02:59:44.785" v="900" actId="1582"/>
          <ac:cxnSpMkLst>
            <pc:docMk/>
            <pc:sldMk cId="1013040751" sldId="655"/>
            <ac:cxnSpMk id="15" creationId="{F9ECF8BE-41C2-343D-2250-8E94008A39E4}"/>
          </ac:cxnSpMkLst>
        </pc:cxnChg>
        <pc:cxnChg chg="add del mod">
          <ac:chgData name="Song Kai" userId="012566e0-30ff-4e17-bc5d-803a8d22ce41" providerId="ADAL" clId="{2A1D7D74-703E-4986-A8BF-54F1D89953BF}" dt="2025-04-02T02:32:03.775" v="97" actId="478"/>
          <ac:cxnSpMkLst>
            <pc:docMk/>
            <pc:sldMk cId="1013040751" sldId="655"/>
            <ac:cxnSpMk id="20" creationId="{6EF2E405-A9A1-FA83-4F98-635FC9C963FC}"/>
          </ac:cxnSpMkLst>
        </pc:cxnChg>
        <pc:cxnChg chg="add del mod">
          <ac:chgData name="Song Kai" userId="012566e0-30ff-4e17-bc5d-803a8d22ce41" providerId="ADAL" clId="{2A1D7D74-703E-4986-A8BF-54F1D89953BF}" dt="2025-04-02T02:32:02.852" v="96" actId="478"/>
          <ac:cxnSpMkLst>
            <pc:docMk/>
            <pc:sldMk cId="1013040751" sldId="655"/>
            <ac:cxnSpMk id="21" creationId="{00C369E7-A42D-04F0-A0BB-1223CD059C15}"/>
          </ac:cxnSpMkLst>
        </pc:cxnChg>
        <pc:cxnChg chg="add del mod">
          <ac:chgData name="Song Kai" userId="012566e0-30ff-4e17-bc5d-803a8d22ce41" providerId="ADAL" clId="{2A1D7D74-703E-4986-A8BF-54F1D89953BF}" dt="2025-04-02T02:32:01.899" v="95" actId="478"/>
          <ac:cxnSpMkLst>
            <pc:docMk/>
            <pc:sldMk cId="1013040751" sldId="655"/>
            <ac:cxnSpMk id="22" creationId="{2B0DB853-53B8-1D92-9D6C-135729F1EF5E}"/>
          </ac:cxnSpMkLst>
        </pc:cxnChg>
        <pc:cxnChg chg="add mod">
          <ac:chgData name="Song Kai" userId="012566e0-30ff-4e17-bc5d-803a8d22ce41" providerId="ADAL" clId="{2A1D7D74-703E-4986-A8BF-54F1D89953BF}" dt="2025-04-02T02:59:44.785" v="900" actId="1582"/>
          <ac:cxnSpMkLst>
            <pc:docMk/>
            <pc:sldMk cId="1013040751" sldId="655"/>
            <ac:cxnSpMk id="55" creationId="{01AD5595-25D1-744E-E634-F2A429323392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79" creationId="{2EBB61A4-102C-C54C-7BD0-EFD78848D22E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83" creationId="{EF438518-3DEC-D04F-7D0E-EAAC391F3A84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89" creationId="{32D6891C-6D91-EAC9-648A-7D191DADE340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92" creationId="{0B0E17E0-D5DB-6D0D-38E1-71E36ED52A32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95" creationId="{803C7007-D87A-89D9-58A9-1B7EE9AAC1F0}"/>
          </ac:cxnSpMkLst>
        </pc:cxnChg>
        <pc:cxnChg chg="add mod">
          <ac:chgData name="Song Kai" userId="012566e0-30ff-4e17-bc5d-803a8d22ce41" providerId="ADAL" clId="{2A1D7D74-703E-4986-A8BF-54F1D89953BF}" dt="2025-04-02T02:59:59.531" v="901" actId="1582"/>
          <ac:cxnSpMkLst>
            <pc:docMk/>
            <pc:sldMk cId="1013040751" sldId="655"/>
            <ac:cxnSpMk id="97" creationId="{7E6BD64E-5BB7-D526-3228-53480EF1C390}"/>
          </ac:cxnSpMkLst>
        </pc:cxnChg>
      </pc:sldChg>
    </pc:docChg>
  </pc:docChgLst>
  <pc:docChgLst>
    <pc:chgData name="Song Kai" userId="012566e0-30ff-4e17-bc5d-803a8d22ce41" providerId="ADAL" clId="{0289BED6-9407-40B1-A6E0-7D82EFD9AD8C}"/>
    <pc:docChg chg="undo custSel addSld delSld modSld sldOrd">
      <pc:chgData name="Song Kai" userId="012566e0-30ff-4e17-bc5d-803a8d22ce41" providerId="ADAL" clId="{0289BED6-9407-40B1-A6E0-7D82EFD9AD8C}" dt="2025-03-31T14:27:45.855" v="1880"/>
      <pc:docMkLst>
        <pc:docMk/>
      </pc:docMkLst>
      <pc:sldChg chg="modAnim">
        <pc:chgData name="Song Kai" userId="012566e0-30ff-4e17-bc5d-803a8d22ce41" providerId="ADAL" clId="{0289BED6-9407-40B1-A6E0-7D82EFD9AD8C}" dt="2025-03-31T14:14:47.770" v="1270"/>
        <pc:sldMkLst>
          <pc:docMk/>
          <pc:sldMk cId="1107661668" sldId="260"/>
        </pc:sldMkLst>
      </pc:sldChg>
      <pc:sldChg chg="del ord">
        <pc:chgData name="Song Kai" userId="012566e0-30ff-4e17-bc5d-803a8d22ce41" providerId="ADAL" clId="{0289BED6-9407-40B1-A6E0-7D82EFD9AD8C}" dt="2025-03-31T13:00:40.018" v="10" actId="47"/>
        <pc:sldMkLst>
          <pc:docMk/>
          <pc:sldMk cId="3953390491" sldId="262"/>
        </pc:sldMkLst>
      </pc:sldChg>
      <pc:sldChg chg="ord modNotesTx">
        <pc:chgData name="Song Kai" userId="012566e0-30ff-4e17-bc5d-803a8d22ce41" providerId="ADAL" clId="{0289BED6-9407-40B1-A6E0-7D82EFD9AD8C}" dt="2025-03-31T14:15:15.894" v="1282" actId="20577"/>
        <pc:sldMkLst>
          <pc:docMk/>
          <pc:sldMk cId="2637529420" sldId="264"/>
        </pc:sldMkLst>
      </pc:sldChg>
      <pc:sldChg chg="ord modNotesTx">
        <pc:chgData name="Song Kai" userId="012566e0-30ff-4e17-bc5d-803a8d22ce41" providerId="ADAL" clId="{0289BED6-9407-40B1-A6E0-7D82EFD9AD8C}" dt="2025-03-31T14:15:51.102" v="1355" actId="20577"/>
        <pc:sldMkLst>
          <pc:docMk/>
          <pc:sldMk cId="3754579192" sldId="265"/>
        </pc:sldMkLst>
      </pc:sldChg>
      <pc:sldChg chg="del">
        <pc:chgData name="Song Kai" userId="012566e0-30ff-4e17-bc5d-803a8d22ce41" providerId="ADAL" clId="{0289BED6-9407-40B1-A6E0-7D82EFD9AD8C}" dt="2025-03-31T12:56:12.755" v="7" actId="47"/>
        <pc:sldMkLst>
          <pc:docMk/>
          <pc:sldMk cId="4273944788" sldId="266"/>
        </pc:sldMkLst>
      </pc:sldChg>
      <pc:sldChg chg="del">
        <pc:chgData name="Song Kai" userId="012566e0-30ff-4e17-bc5d-803a8d22ce41" providerId="ADAL" clId="{0289BED6-9407-40B1-A6E0-7D82EFD9AD8C}" dt="2025-03-31T12:56:12.755" v="7" actId="47"/>
        <pc:sldMkLst>
          <pc:docMk/>
          <pc:sldMk cId="1187800025" sldId="267"/>
        </pc:sldMkLst>
      </pc:sldChg>
      <pc:sldChg chg="ord">
        <pc:chgData name="Song Kai" userId="012566e0-30ff-4e17-bc5d-803a8d22ce41" providerId="ADAL" clId="{0289BED6-9407-40B1-A6E0-7D82EFD9AD8C}" dt="2025-03-31T12:56:29.551" v="9"/>
        <pc:sldMkLst>
          <pc:docMk/>
          <pc:sldMk cId="2627732427" sldId="268"/>
        </pc:sldMkLst>
      </pc:sldChg>
      <pc:sldChg chg="addSp modSp mod modAnim modNotesTx">
        <pc:chgData name="Song Kai" userId="012566e0-30ff-4e17-bc5d-803a8d22ce41" providerId="ADAL" clId="{0289BED6-9407-40B1-A6E0-7D82EFD9AD8C}" dt="2025-03-31T14:22:34.136" v="1531"/>
        <pc:sldMkLst>
          <pc:docMk/>
          <pc:sldMk cId="1663967633" sldId="269"/>
        </pc:sldMkLst>
        <pc:spChg chg="add mod">
          <ac:chgData name="Song Kai" userId="012566e0-30ff-4e17-bc5d-803a8d22ce41" providerId="ADAL" clId="{0289BED6-9407-40B1-A6E0-7D82EFD9AD8C}" dt="2025-03-31T14:22:29.244" v="1530" actId="20577"/>
          <ac:spMkLst>
            <pc:docMk/>
            <pc:sldMk cId="1663967633" sldId="269"/>
            <ac:spMk id="2" creationId="{87E08351-DD57-9A0A-0727-23CE8442FF86}"/>
          </ac:spMkLst>
        </pc:spChg>
      </pc:sldChg>
      <pc:sldChg chg="addSp modSp mod modAnim">
        <pc:chgData name="Song Kai" userId="012566e0-30ff-4e17-bc5d-803a8d22ce41" providerId="ADAL" clId="{0289BED6-9407-40B1-A6E0-7D82EFD9AD8C}" dt="2025-03-31T14:22:03.856" v="1497"/>
        <pc:sldMkLst>
          <pc:docMk/>
          <pc:sldMk cId="288263311" sldId="270"/>
        </pc:sldMkLst>
        <pc:spChg chg="add mod">
          <ac:chgData name="Song Kai" userId="012566e0-30ff-4e17-bc5d-803a8d22ce41" providerId="ADAL" clId="{0289BED6-9407-40B1-A6E0-7D82EFD9AD8C}" dt="2025-03-31T14:22:00.368" v="1496" actId="1076"/>
          <ac:spMkLst>
            <pc:docMk/>
            <pc:sldMk cId="288263311" sldId="270"/>
            <ac:spMk id="2" creationId="{7F53AA09-EF72-89A0-F4EC-66A3ADA9A282}"/>
          </ac:spMkLst>
        </pc:spChg>
      </pc:sldChg>
      <pc:sldChg chg="del">
        <pc:chgData name="Song Kai" userId="012566e0-30ff-4e17-bc5d-803a8d22ce41" providerId="ADAL" clId="{0289BED6-9407-40B1-A6E0-7D82EFD9AD8C}" dt="2025-03-31T13:01:16.146" v="11" actId="47"/>
        <pc:sldMkLst>
          <pc:docMk/>
          <pc:sldMk cId="2854144619" sldId="271"/>
        </pc:sldMkLst>
      </pc:sldChg>
      <pc:sldChg chg="addSp delSp modSp mod modAnim">
        <pc:chgData name="Song Kai" userId="012566e0-30ff-4e17-bc5d-803a8d22ce41" providerId="ADAL" clId="{0289BED6-9407-40B1-A6E0-7D82EFD9AD8C}" dt="2025-03-31T14:18:27.150" v="1401" actId="1076"/>
        <pc:sldMkLst>
          <pc:docMk/>
          <pc:sldMk cId="368369579" sldId="272"/>
        </pc:sldMkLst>
        <pc:spChg chg="add mod">
          <ac:chgData name="Song Kai" userId="012566e0-30ff-4e17-bc5d-803a8d22ce41" providerId="ADAL" clId="{0289BED6-9407-40B1-A6E0-7D82EFD9AD8C}" dt="2025-03-31T14:18:27.150" v="1401" actId="1076"/>
          <ac:spMkLst>
            <pc:docMk/>
            <pc:sldMk cId="368369579" sldId="272"/>
            <ac:spMk id="5" creationId="{05762C38-7FD1-65AD-0F91-A2A850A9F297}"/>
          </ac:spMkLst>
        </pc:spChg>
      </pc:sldChg>
      <pc:sldChg chg="addSp modSp mod modAnim">
        <pc:chgData name="Song Kai" userId="012566e0-30ff-4e17-bc5d-803a8d22ce41" providerId="ADAL" clId="{0289BED6-9407-40B1-A6E0-7D82EFD9AD8C}" dt="2025-03-31T14:22:45.321" v="1545"/>
        <pc:sldMkLst>
          <pc:docMk/>
          <pc:sldMk cId="2115490006" sldId="273"/>
        </pc:sldMkLst>
        <pc:spChg chg="add mod">
          <ac:chgData name="Song Kai" userId="012566e0-30ff-4e17-bc5d-803a8d22ce41" providerId="ADAL" clId="{0289BED6-9407-40B1-A6E0-7D82EFD9AD8C}" dt="2025-03-31T14:22:41.699" v="1544" actId="20577"/>
          <ac:spMkLst>
            <pc:docMk/>
            <pc:sldMk cId="2115490006" sldId="273"/>
            <ac:spMk id="2" creationId="{C501B890-7FE0-ACE0-BD49-402E36A37BA3}"/>
          </ac:spMkLst>
        </pc:spChg>
      </pc:sldChg>
      <pc:sldChg chg="modNotesTx">
        <pc:chgData name="Song Kai" userId="012566e0-30ff-4e17-bc5d-803a8d22ce41" providerId="ADAL" clId="{0289BED6-9407-40B1-A6E0-7D82EFD9AD8C}" dt="2025-03-31T14:23:58.972" v="1716" actId="20577"/>
        <pc:sldMkLst>
          <pc:docMk/>
          <pc:sldMk cId="1147718882" sldId="274"/>
        </pc:sldMkLst>
      </pc:sldChg>
      <pc:sldChg chg="modNotesTx">
        <pc:chgData name="Song Kai" userId="012566e0-30ff-4e17-bc5d-803a8d22ce41" providerId="ADAL" clId="{0289BED6-9407-40B1-A6E0-7D82EFD9AD8C}" dt="2025-03-31T13:26:14.704" v="307"/>
        <pc:sldMkLst>
          <pc:docMk/>
          <pc:sldMk cId="132871229" sldId="278"/>
        </pc:sldMkLst>
      </pc:sldChg>
      <pc:sldChg chg="del">
        <pc:chgData name="Song Kai" userId="012566e0-30ff-4e17-bc5d-803a8d22ce41" providerId="ADAL" clId="{0289BED6-9407-40B1-A6E0-7D82EFD9AD8C}" dt="2025-03-31T13:26:27.083" v="308" actId="47"/>
        <pc:sldMkLst>
          <pc:docMk/>
          <pc:sldMk cId="1744310531" sldId="279"/>
        </pc:sldMkLst>
      </pc:sldChg>
      <pc:sldChg chg="del">
        <pc:chgData name="Song Kai" userId="012566e0-30ff-4e17-bc5d-803a8d22ce41" providerId="ADAL" clId="{0289BED6-9407-40B1-A6E0-7D82EFD9AD8C}" dt="2025-03-31T13:26:27.083" v="308" actId="47"/>
        <pc:sldMkLst>
          <pc:docMk/>
          <pc:sldMk cId="3050636749" sldId="280"/>
        </pc:sldMkLst>
      </pc:sldChg>
      <pc:sldChg chg="del modNotesTx">
        <pc:chgData name="Song Kai" userId="012566e0-30ff-4e17-bc5d-803a8d22ce41" providerId="ADAL" clId="{0289BED6-9407-40B1-A6E0-7D82EFD9AD8C}" dt="2025-03-31T13:26:27.083" v="308" actId="47"/>
        <pc:sldMkLst>
          <pc:docMk/>
          <pc:sldMk cId="3471545641" sldId="281"/>
        </pc:sldMkLst>
      </pc:sldChg>
      <pc:sldChg chg="addSp modSp mod modAnim modNotesTx">
        <pc:chgData name="Song Kai" userId="012566e0-30ff-4e17-bc5d-803a8d22ce41" providerId="ADAL" clId="{0289BED6-9407-40B1-A6E0-7D82EFD9AD8C}" dt="2025-03-31T13:24:25.894" v="234"/>
        <pc:sldMkLst>
          <pc:docMk/>
          <pc:sldMk cId="2847395851" sldId="283"/>
        </pc:sldMkLst>
        <pc:spChg chg="mod">
          <ac:chgData name="Song Kai" userId="012566e0-30ff-4e17-bc5d-803a8d22ce41" providerId="ADAL" clId="{0289BED6-9407-40B1-A6E0-7D82EFD9AD8C}" dt="2025-03-31T13:23:26.482" v="205"/>
          <ac:spMkLst>
            <pc:docMk/>
            <pc:sldMk cId="2847395851" sldId="283"/>
            <ac:spMk id="4" creationId="{1D78DC46-472E-AE87-9144-D7AD9C9611B6}"/>
          </ac:spMkLst>
        </pc:spChg>
        <pc:spChg chg="mod">
          <ac:chgData name="Song Kai" userId="012566e0-30ff-4e17-bc5d-803a8d22ce41" providerId="ADAL" clId="{0289BED6-9407-40B1-A6E0-7D82EFD9AD8C}" dt="2025-03-31T13:23:26.482" v="205"/>
          <ac:spMkLst>
            <pc:docMk/>
            <pc:sldMk cId="2847395851" sldId="283"/>
            <ac:spMk id="5" creationId="{513E0B49-0780-F36A-3F6B-19824332CB2A}"/>
          </ac:spMkLst>
        </pc:spChg>
        <pc:spChg chg="add mod">
          <ac:chgData name="Song Kai" userId="012566e0-30ff-4e17-bc5d-803a8d22ce41" providerId="ADAL" clId="{0289BED6-9407-40B1-A6E0-7D82EFD9AD8C}" dt="2025-03-31T13:24:11.760" v="233" actId="122"/>
          <ac:spMkLst>
            <pc:docMk/>
            <pc:sldMk cId="2847395851" sldId="283"/>
            <ac:spMk id="12" creationId="{CA9AC2CC-4752-C618-A1B0-711ADA5BF274}"/>
          </ac:spMkLst>
        </pc:spChg>
        <pc:grpChg chg="add mod">
          <ac:chgData name="Song Kai" userId="012566e0-30ff-4e17-bc5d-803a8d22ce41" providerId="ADAL" clId="{0289BED6-9407-40B1-A6E0-7D82EFD9AD8C}" dt="2025-03-31T13:23:33.729" v="206" actId="1076"/>
          <ac:grpSpMkLst>
            <pc:docMk/>
            <pc:sldMk cId="2847395851" sldId="283"/>
            <ac:grpSpMk id="2" creationId="{71B0F4A6-718C-B001-023E-531C1416BC7B}"/>
          </ac:grpSpMkLst>
        </pc:grpChg>
        <pc:graphicFrameChg chg="mod">
          <ac:chgData name="Song Kai" userId="012566e0-30ff-4e17-bc5d-803a8d22ce41" providerId="ADAL" clId="{0289BED6-9407-40B1-A6E0-7D82EFD9AD8C}" dt="2025-03-31T13:23:26.482" v="205"/>
          <ac:graphicFrameMkLst>
            <pc:docMk/>
            <pc:sldMk cId="2847395851" sldId="283"/>
            <ac:graphicFrameMk id="3" creationId="{8906EC59-1D88-CF8C-4C79-832172838D70}"/>
          </ac:graphicFrameMkLst>
        </pc:graphicFrameChg>
      </pc:sldChg>
      <pc:sldChg chg="delSp modSp mod delAnim">
        <pc:chgData name="Song Kai" userId="012566e0-30ff-4e17-bc5d-803a8d22ce41" providerId="ADAL" clId="{0289BED6-9407-40B1-A6E0-7D82EFD9AD8C}" dt="2025-03-31T13:27:02.005" v="310" actId="6549"/>
        <pc:sldMkLst>
          <pc:docMk/>
          <pc:sldMk cId="2775189860" sldId="284"/>
        </pc:sldMkLst>
        <pc:spChg chg="mod">
          <ac:chgData name="Song Kai" userId="012566e0-30ff-4e17-bc5d-803a8d22ce41" providerId="ADAL" clId="{0289BED6-9407-40B1-A6E0-7D82EFD9AD8C}" dt="2025-03-31T13:27:02.005" v="310" actId="6549"/>
          <ac:spMkLst>
            <pc:docMk/>
            <pc:sldMk cId="2775189860" sldId="284"/>
            <ac:spMk id="39" creationId="{00000000-0000-0000-0000-000000000000}"/>
          </ac:spMkLst>
        </pc:spChg>
      </pc:sldChg>
      <pc:sldChg chg="del">
        <pc:chgData name="Song Kai" userId="012566e0-30ff-4e17-bc5d-803a8d22ce41" providerId="ADAL" clId="{0289BED6-9407-40B1-A6E0-7D82EFD9AD8C}" dt="2025-03-31T13:19:24.882" v="112" actId="47"/>
        <pc:sldMkLst>
          <pc:docMk/>
          <pc:sldMk cId="2279539200" sldId="286"/>
        </pc:sldMkLst>
      </pc:sldChg>
      <pc:sldChg chg="addSp modSp mod modAnim">
        <pc:chgData name="Song Kai" userId="012566e0-30ff-4e17-bc5d-803a8d22ce41" providerId="ADAL" clId="{0289BED6-9407-40B1-A6E0-7D82EFD9AD8C}" dt="2025-03-31T14:27:45.855" v="1880"/>
        <pc:sldMkLst>
          <pc:docMk/>
          <pc:sldMk cId="2994549548" sldId="288"/>
        </pc:sldMkLst>
        <pc:spChg chg="add mod">
          <ac:chgData name="Song Kai" userId="012566e0-30ff-4e17-bc5d-803a8d22ce41" providerId="ADAL" clId="{0289BED6-9407-40B1-A6E0-7D82EFD9AD8C}" dt="2025-03-31T14:27:42.165" v="1879" actId="20577"/>
          <ac:spMkLst>
            <pc:docMk/>
            <pc:sldMk cId="2994549548" sldId="288"/>
            <ac:spMk id="2" creationId="{5974D178-EA9D-6FF5-326A-539D4E3E5D43}"/>
          </ac:spMkLst>
        </pc:spChg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736352482" sldId="289"/>
        </pc:sldMkLst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35145536" sldId="290"/>
        </pc:sldMkLst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9870385" sldId="291"/>
        </pc:sldMkLst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839996415" sldId="292"/>
        </pc:sldMkLst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1182554512" sldId="294"/>
        </pc:sldMkLst>
      </pc:sldChg>
      <pc:sldChg chg="del">
        <pc:chgData name="Song Kai" userId="012566e0-30ff-4e17-bc5d-803a8d22ce41" providerId="ADAL" clId="{0289BED6-9407-40B1-A6E0-7D82EFD9AD8C}" dt="2025-03-31T13:08:44.520" v="13" actId="47"/>
        <pc:sldMkLst>
          <pc:docMk/>
          <pc:sldMk cId="286405331" sldId="295"/>
        </pc:sldMkLst>
      </pc:sldChg>
      <pc:sldChg chg="modSp mod">
        <pc:chgData name="Song Kai" userId="012566e0-30ff-4e17-bc5d-803a8d22ce41" providerId="ADAL" clId="{0289BED6-9407-40B1-A6E0-7D82EFD9AD8C}" dt="2025-03-31T13:08:47.910" v="15" actId="20577"/>
        <pc:sldMkLst>
          <pc:docMk/>
          <pc:sldMk cId="2128555897" sldId="296"/>
        </pc:sldMkLst>
        <pc:spChg chg="mod">
          <ac:chgData name="Song Kai" userId="012566e0-30ff-4e17-bc5d-803a8d22ce41" providerId="ADAL" clId="{0289BED6-9407-40B1-A6E0-7D82EFD9AD8C}" dt="2025-03-31T13:08:47.910" v="15" actId="20577"/>
          <ac:spMkLst>
            <pc:docMk/>
            <pc:sldMk cId="2128555897" sldId="296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15:04.248" v="36" actId="6549"/>
        <pc:sldMkLst>
          <pc:docMk/>
          <pc:sldMk cId="3772568642" sldId="297"/>
        </pc:sldMkLst>
        <pc:spChg chg="mod">
          <ac:chgData name="Song Kai" userId="012566e0-30ff-4e17-bc5d-803a8d22ce41" providerId="ADAL" clId="{0289BED6-9407-40B1-A6E0-7D82EFD9AD8C}" dt="2025-03-31T13:09:53.848" v="21" actId="20577"/>
          <ac:spMkLst>
            <pc:docMk/>
            <pc:sldMk cId="3772568642" sldId="297"/>
            <ac:spMk id="2" creationId="{00000000-0000-0000-0000-000000000000}"/>
          </ac:spMkLst>
        </pc:spChg>
        <pc:graphicFrameChg chg="modGraphic">
          <ac:chgData name="Song Kai" userId="012566e0-30ff-4e17-bc5d-803a8d22ce41" providerId="ADAL" clId="{0289BED6-9407-40B1-A6E0-7D82EFD9AD8C}" dt="2025-03-31T13:15:04.248" v="36" actId="6549"/>
          <ac:graphicFrameMkLst>
            <pc:docMk/>
            <pc:sldMk cId="3772568642" sldId="297"/>
            <ac:graphicFrameMk id="21" creationId="{A8FDB0AA-FB1C-414C-82DB-EE03042880C4}"/>
          </ac:graphicFrameMkLst>
        </pc:graphicFrameChg>
      </pc:sldChg>
      <pc:sldChg chg="modSp del mod modAnim">
        <pc:chgData name="Song Kai" userId="012566e0-30ff-4e17-bc5d-803a8d22ce41" providerId="ADAL" clId="{0289BED6-9407-40B1-A6E0-7D82EFD9AD8C}" dt="2025-03-31T13:16:35.265" v="43" actId="47"/>
        <pc:sldMkLst>
          <pc:docMk/>
          <pc:sldMk cId="4242180336" sldId="298"/>
        </pc:sldMkLst>
      </pc:sldChg>
      <pc:sldChg chg="modSp mod modAnim">
        <pc:chgData name="Song Kai" userId="012566e0-30ff-4e17-bc5d-803a8d22ce41" providerId="ADAL" clId="{0289BED6-9407-40B1-A6E0-7D82EFD9AD8C}" dt="2025-03-31T13:17:48.325" v="111" actId="20577"/>
        <pc:sldMkLst>
          <pc:docMk/>
          <pc:sldMk cId="2193332120" sldId="299"/>
        </pc:sldMkLst>
        <pc:spChg chg="mod">
          <ac:chgData name="Song Kai" userId="012566e0-30ff-4e17-bc5d-803a8d22ce41" providerId="ADAL" clId="{0289BED6-9407-40B1-A6E0-7D82EFD9AD8C}" dt="2025-03-31T13:16:43.008" v="45" actId="20577"/>
          <ac:spMkLst>
            <pc:docMk/>
            <pc:sldMk cId="2193332120" sldId="299"/>
            <ac:spMk id="2" creationId="{00000000-0000-0000-0000-000000000000}"/>
          </ac:spMkLst>
        </pc:spChg>
        <pc:spChg chg="mod">
          <ac:chgData name="Song Kai" userId="012566e0-30ff-4e17-bc5d-803a8d22ce41" providerId="ADAL" clId="{0289BED6-9407-40B1-A6E0-7D82EFD9AD8C}" dt="2025-03-31T13:17:48.325" v="111" actId="20577"/>
          <ac:spMkLst>
            <pc:docMk/>
            <pc:sldMk cId="2193332120" sldId="299"/>
            <ac:spMk id="7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28:07.261" v="312" actId="20577"/>
        <pc:sldMkLst>
          <pc:docMk/>
          <pc:sldMk cId="261691739" sldId="300"/>
        </pc:sldMkLst>
        <pc:spChg chg="mod">
          <ac:chgData name="Song Kai" userId="012566e0-30ff-4e17-bc5d-803a8d22ce41" providerId="ADAL" clId="{0289BED6-9407-40B1-A6E0-7D82EFD9AD8C}" dt="2025-03-31T13:28:07.261" v="312" actId="20577"/>
          <ac:spMkLst>
            <pc:docMk/>
            <pc:sldMk cId="261691739" sldId="300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28:12.182" v="314" actId="20577"/>
        <pc:sldMkLst>
          <pc:docMk/>
          <pc:sldMk cId="2054026672" sldId="301"/>
        </pc:sldMkLst>
        <pc:spChg chg="mod">
          <ac:chgData name="Song Kai" userId="012566e0-30ff-4e17-bc5d-803a8d22ce41" providerId="ADAL" clId="{0289BED6-9407-40B1-A6E0-7D82EFD9AD8C}" dt="2025-03-31T13:28:12.182" v="314" actId="20577"/>
          <ac:spMkLst>
            <pc:docMk/>
            <pc:sldMk cId="2054026672" sldId="301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31:18.897" v="339" actId="6549"/>
        <pc:sldMkLst>
          <pc:docMk/>
          <pc:sldMk cId="392100893" sldId="302"/>
        </pc:sldMkLst>
        <pc:spChg chg="mod">
          <ac:chgData name="Song Kai" userId="012566e0-30ff-4e17-bc5d-803a8d22ce41" providerId="ADAL" clId="{0289BED6-9407-40B1-A6E0-7D82EFD9AD8C}" dt="2025-03-31T13:30:02.158" v="316" actId="20577"/>
          <ac:spMkLst>
            <pc:docMk/>
            <pc:sldMk cId="392100893" sldId="302"/>
            <ac:spMk id="2" creationId="{00000000-0000-0000-0000-000000000000}"/>
          </ac:spMkLst>
        </pc:spChg>
        <pc:graphicFrameChg chg="modGraphic">
          <ac:chgData name="Song Kai" userId="012566e0-30ff-4e17-bc5d-803a8d22ce41" providerId="ADAL" clId="{0289BED6-9407-40B1-A6E0-7D82EFD9AD8C}" dt="2025-03-31T13:31:18.897" v="339" actId="6549"/>
          <ac:graphicFrameMkLst>
            <pc:docMk/>
            <pc:sldMk cId="392100893" sldId="302"/>
            <ac:graphicFrameMk id="5" creationId="{00000000-0000-0000-0000-000000000000}"/>
          </ac:graphicFrameMkLst>
        </pc:graphicFrameChg>
      </pc:sldChg>
      <pc:sldChg chg="modSp mod">
        <pc:chgData name="Song Kai" userId="012566e0-30ff-4e17-bc5d-803a8d22ce41" providerId="ADAL" clId="{0289BED6-9407-40B1-A6E0-7D82EFD9AD8C}" dt="2025-03-31T13:30:05.147" v="318" actId="20577"/>
        <pc:sldMkLst>
          <pc:docMk/>
          <pc:sldMk cId="2385463466" sldId="303"/>
        </pc:sldMkLst>
        <pc:spChg chg="mod">
          <ac:chgData name="Song Kai" userId="012566e0-30ff-4e17-bc5d-803a8d22ce41" providerId="ADAL" clId="{0289BED6-9407-40B1-A6E0-7D82EFD9AD8C}" dt="2025-03-31T13:30:05.147" v="318" actId="20577"/>
          <ac:spMkLst>
            <pc:docMk/>
            <pc:sldMk cId="2385463466" sldId="303"/>
            <ac:spMk id="2" creationId="{00000000-0000-0000-0000-000000000000}"/>
          </ac:spMkLst>
        </pc:spChg>
      </pc:sldChg>
      <pc:sldChg chg="addSp delSp modSp mod modAnim modNotesTx">
        <pc:chgData name="Song Kai" userId="012566e0-30ff-4e17-bc5d-803a8d22ce41" providerId="ADAL" clId="{0289BED6-9407-40B1-A6E0-7D82EFD9AD8C}" dt="2025-03-31T13:38:12.971" v="415" actId="207"/>
        <pc:sldMkLst>
          <pc:docMk/>
          <pc:sldMk cId="2488522118" sldId="304"/>
        </pc:sldMkLst>
        <pc:spChg chg="mod">
          <ac:chgData name="Song Kai" userId="012566e0-30ff-4e17-bc5d-803a8d22ce41" providerId="ADAL" clId="{0289BED6-9407-40B1-A6E0-7D82EFD9AD8C}" dt="2025-03-31T13:30:08.243" v="320" actId="20577"/>
          <ac:spMkLst>
            <pc:docMk/>
            <pc:sldMk cId="2488522118" sldId="304"/>
            <ac:spMk id="2" creationId="{00000000-0000-0000-0000-000000000000}"/>
          </ac:spMkLst>
        </pc:spChg>
        <pc:spChg chg="mod">
          <ac:chgData name="Song Kai" userId="012566e0-30ff-4e17-bc5d-803a8d22ce41" providerId="ADAL" clId="{0289BED6-9407-40B1-A6E0-7D82EFD9AD8C}" dt="2025-03-31T13:38:12.971" v="415" actId="207"/>
          <ac:spMkLst>
            <pc:docMk/>
            <pc:sldMk cId="2488522118" sldId="304"/>
            <ac:spMk id="6" creationId="{00000000-0000-0000-0000-000000000000}"/>
          </ac:spMkLst>
        </pc:spChg>
        <pc:spChg chg="add mod">
          <ac:chgData name="Song Kai" userId="012566e0-30ff-4e17-bc5d-803a8d22ce41" providerId="ADAL" clId="{0289BED6-9407-40B1-A6E0-7D82EFD9AD8C}" dt="2025-03-31T13:32:44.656" v="356" actId="14100"/>
          <ac:spMkLst>
            <pc:docMk/>
            <pc:sldMk cId="2488522118" sldId="304"/>
            <ac:spMk id="8" creationId="{9AD0E404-B10A-6C3F-B67B-0395CBCE0691}"/>
          </ac:spMkLst>
        </pc:spChg>
        <pc:spChg chg="add mod">
          <ac:chgData name="Song Kai" userId="012566e0-30ff-4e17-bc5d-803a8d22ce41" providerId="ADAL" clId="{0289BED6-9407-40B1-A6E0-7D82EFD9AD8C}" dt="2025-03-31T13:32:27.027" v="352" actId="571"/>
          <ac:spMkLst>
            <pc:docMk/>
            <pc:sldMk cId="2488522118" sldId="304"/>
            <ac:spMk id="9" creationId="{45398DDC-5CEF-92DD-6B58-3A2FB8FDE0A4}"/>
          </ac:spMkLst>
        </pc:spChg>
        <pc:spChg chg="add mod">
          <ac:chgData name="Song Kai" userId="012566e0-30ff-4e17-bc5d-803a8d22ce41" providerId="ADAL" clId="{0289BED6-9407-40B1-A6E0-7D82EFD9AD8C}" dt="2025-03-31T13:34:50.884" v="388" actId="1076"/>
          <ac:spMkLst>
            <pc:docMk/>
            <pc:sldMk cId="2488522118" sldId="304"/>
            <ac:spMk id="10" creationId="{A4949F4A-40A3-8A37-D672-7980244A4671}"/>
          </ac:spMkLst>
        </pc:spChg>
        <pc:spChg chg="add mod">
          <ac:chgData name="Song Kai" userId="012566e0-30ff-4e17-bc5d-803a8d22ce41" providerId="ADAL" clId="{0289BED6-9407-40B1-A6E0-7D82EFD9AD8C}" dt="2025-03-31T13:33:20.748" v="366" actId="14100"/>
          <ac:spMkLst>
            <pc:docMk/>
            <pc:sldMk cId="2488522118" sldId="304"/>
            <ac:spMk id="17" creationId="{CA89C8A5-6F75-218A-E023-93086D320FC1}"/>
          </ac:spMkLst>
        </pc:spChg>
        <pc:spChg chg="add mod">
          <ac:chgData name="Song Kai" userId="012566e0-30ff-4e17-bc5d-803a8d22ce41" providerId="ADAL" clId="{0289BED6-9407-40B1-A6E0-7D82EFD9AD8C}" dt="2025-03-31T13:34:30.249" v="384" actId="1036"/>
          <ac:spMkLst>
            <pc:docMk/>
            <pc:sldMk cId="2488522118" sldId="304"/>
            <ac:spMk id="18" creationId="{E29E6B95-6342-4A72-BD11-A6FDE8989CC6}"/>
          </ac:spMkLst>
        </pc:spChg>
        <pc:spChg chg="add mod">
          <ac:chgData name="Song Kai" userId="012566e0-30ff-4e17-bc5d-803a8d22ce41" providerId="ADAL" clId="{0289BED6-9407-40B1-A6E0-7D82EFD9AD8C}" dt="2025-03-31T13:34:55.472" v="389" actId="571"/>
          <ac:spMkLst>
            <pc:docMk/>
            <pc:sldMk cId="2488522118" sldId="304"/>
            <ac:spMk id="19" creationId="{0226E793-F1D1-B28E-1E16-D43918384482}"/>
          </ac:spMkLst>
        </pc:spChg>
        <pc:spChg chg="add mod">
          <ac:chgData name="Song Kai" userId="012566e0-30ff-4e17-bc5d-803a8d22ce41" providerId="ADAL" clId="{0289BED6-9407-40B1-A6E0-7D82EFD9AD8C}" dt="2025-03-31T13:34:26.761" v="383" actId="14100"/>
          <ac:spMkLst>
            <pc:docMk/>
            <pc:sldMk cId="2488522118" sldId="304"/>
            <ac:spMk id="179" creationId="{6623E8C9-C638-4526-9CAB-CD89FA4D9B56}"/>
          </ac:spMkLst>
        </pc:spChg>
      </pc:sldChg>
      <pc:sldChg chg="modSp mod">
        <pc:chgData name="Song Kai" userId="012566e0-30ff-4e17-bc5d-803a8d22ce41" providerId="ADAL" clId="{0289BED6-9407-40B1-A6E0-7D82EFD9AD8C}" dt="2025-03-31T13:38:18.564" v="416"/>
        <pc:sldMkLst>
          <pc:docMk/>
          <pc:sldMk cId="2781980609" sldId="305"/>
        </pc:sldMkLst>
        <pc:spChg chg="mod">
          <ac:chgData name="Song Kai" userId="012566e0-30ff-4e17-bc5d-803a8d22ce41" providerId="ADAL" clId="{0289BED6-9407-40B1-A6E0-7D82EFD9AD8C}" dt="2025-03-31T13:35:06.845" v="392" actId="20577"/>
          <ac:spMkLst>
            <pc:docMk/>
            <pc:sldMk cId="2781980609" sldId="305"/>
            <ac:spMk id="2" creationId="{00000000-0000-0000-0000-000000000000}"/>
          </ac:spMkLst>
        </pc:spChg>
        <pc:spChg chg="mod">
          <ac:chgData name="Song Kai" userId="012566e0-30ff-4e17-bc5d-803a8d22ce41" providerId="ADAL" clId="{0289BED6-9407-40B1-A6E0-7D82EFD9AD8C}" dt="2025-03-31T13:38:18.564" v="416"/>
          <ac:spMkLst>
            <pc:docMk/>
            <pc:sldMk cId="2781980609" sldId="305"/>
            <ac:spMk id="6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39:11.827" v="419" actId="20577"/>
        <pc:sldMkLst>
          <pc:docMk/>
          <pc:sldMk cId="2372072905" sldId="306"/>
        </pc:sldMkLst>
        <pc:spChg chg="mod">
          <ac:chgData name="Song Kai" userId="012566e0-30ff-4e17-bc5d-803a8d22ce41" providerId="ADAL" clId="{0289BED6-9407-40B1-A6E0-7D82EFD9AD8C}" dt="2025-03-31T13:39:11.827" v="419" actId="20577"/>
          <ac:spMkLst>
            <pc:docMk/>
            <pc:sldMk cId="2372072905" sldId="306"/>
            <ac:spMk id="2" creationId="{00000000-0000-0000-0000-000000000000}"/>
          </ac:spMkLst>
        </pc:spChg>
      </pc:sldChg>
      <pc:sldChg chg="modSp mod modNotesTx">
        <pc:chgData name="Song Kai" userId="012566e0-30ff-4e17-bc5d-803a8d22ce41" providerId="ADAL" clId="{0289BED6-9407-40B1-A6E0-7D82EFD9AD8C}" dt="2025-03-31T13:41:38.283" v="498" actId="20577"/>
        <pc:sldMkLst>
          <pc:docMk/>
          <pc:sldMk cId="1479889225" sldId="307"/>
        </pc:sldMkLst>
        <pc:spChg chg="mod">
          <ac:chgData name="Song Kai" userId="012566e0-30ff-4e17-bc5d-803a8d22ce41" providerId="ADAL" clId="{0289BED6-9407-40B1-A6E0-7D82EFD9AD8C}" dt="2025-03-31T13:39:16.102" v="421" actId="20577"/>
          <ac:spMkLst>
            <pc:docMk/>
            <pc:sldMk cId="1479889225" sldId="307"/>
            <ac:spMk id="2" creationId="{00000000-0000-0000-0000-000000000000}"/>
          </ac:spMkLst>
        </pc:spChg>
        <pc:spChg chg="mod">
          <ac:chgData name="Song Kai" userId="012566e0-30ff-4e17-bc5d-803a8d22ce41" providerId="ADAL" clId="{0289BED6-9407-40B1-A6E0-7D82EFD9AD8C}" dt="2025-03-31T13:40:43.845" v="422"/>
          <ac:spMkLst>
            <pc:docMk/>
            <pc:sldMk cId="1479889225" sldId="307"/>
            <ac:spMk id="6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42:18.054" v="502" actId="20577"/>
        <pc:sldMkLst>
          <pc:docMk/>
          <pc:sldMk cId="2340010697" sldId="308"/>
        </pc:sldMkLst>
        <pc:spChg chg="mod">
          <ac:chgData name="Song Kai" userId="012566e0-30ff-4e17-bc5d-803a8d22ce41" providerId="ADAL" clId="{0289BED6-9407-40B1-A6E0-7D82EFD9AD8C}" dt="2025-03-31T13:42:18.054" v="502" actId="20577"/>
          <ac:spMkLst>
            <pc:docMk/>
            <pc:sldMk cId="2340010697" sldId="308"/>
            <ac:spMk id="2" creationId="{00000000-0000-0000-0000-000000000000}"/>
          </ac:spMkLst>
        </pc:spChg>
      </pc:sldChg>
      <pc:sldChg chg="modSp mod modNotesTx">
        <pc:chgData name="Song Kai" userId="012566e0-30ff-4e17-bc5d-803a8d22ce41" providerId="ADAL" clId="{0289BED6-9407-40B1-A6E0-7D82EFD9AD8C}" dt="2025-03-31T13:54:45.072" v="992" actId="20577"/>
        <pc:sldMkLst>
          <pc:docMk/>
          <pc:sldMk cId="2815003388" sldId="309"/>
        </pc:sldMkLst>
        <pc:spChg chg="mod">
          <ac:chgData name="Song Kai" userId="012566e0-30ff-4e17-bc5d-803a8d22ce41" providerId="ADAL" clId="{0289BED6-9407-40B1-A6E0-7D82EFD9AD8C}" dt="2025-03-31T13:54:45.072" v="992" actId="20577"/>
          <ac:spMkLst>
            <pc:docMk/>
            <pc:sldMk cId="2815003388" sldId="309"/>
            <ac:spMk id="2" creationId="{00000000-0000-0000-0000-000000000000}"/>
          </ac:spMkLst>
        </pc:spChg>
      </pc:sldChg>
      <pc:sldChg chg="modSp mod modNotesTx">
        <pc:chgData name="Song Kai" userId="012566e0-30ff-4e17-bc5d-803a8d22ce41" providerId="ADAL" clId="{0289BED6-9407-40B1-A6E0-7D82EFD9AD8C}" dt="2025-03-31T13:43:27.061" v="620" actId="20577"/>
        <pc:sldMkLst>
          <pc:docMk/>
          <pc:sldMk cId="1290330760" sldId="310"/>
        </pc:sldMkLst>
        <pc:spChg chg="mod">
          <ac:chgData name="Song Kai" userId="012566e0-30ff-4e17-bc5d-803a8d22ce41" providerId="ADAL" clId="{0289BED6-9407-40B1-A6E0-7D82EFD9AD8C}" dt="2025-03-31T13:42:21.377" v="504" actId="20577"/>
          <ac:spMkLst>
            <pc:docMk/>
            <pc:sldMk cId="1290330760" sldId="310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54:48.548" v="994" actId="20577"/>
        <pc:sldMkLst>
          <pc:docMk/>
          <pc:sldMk cId="1316100764" sldId="311"/>
        </pc:sldMkLst>
        <pc:spChg chg="mod">
          <ac:chgData name="Song Kai" userId="012566e0-30ff-4e17-bc5d-803a8d22ce41" providerId="ADAL" clId="{0289BED6-9407-40B1-A6E0-7D82EFD9AD8C}" dt="2025-03-31T13:54:48.548" v="994" actId="20577"/>
          <ac:spMkLst>
            <pc:docMk/>
            <pc:sldMk cId="1316100764" sldId="311"/>
            <ac:spMk id="2" creationId="{00000000-0000-0000-0000-000000000000}"/>
          </ac:spMkLst>
        </pc:spChg>
      </pc:sldChg>
      <pc:sldChg chg="addSp modSp mod modAnim modNotesTx">
        <pc:chgData name="Song Kai" userId="012566e0-30ff-4e17-bc5d-803a8d22ce41" providerId="ADAL" clId="{0289BED6-9407-40B1-A6E0-7D82EFD9AD8C}" dt="2025-03-31T13:54:54.898" v="998" actId="20577"/>
        <pc:sldMkLst>
          <pc:docMk/>
          <pc:sldMk cId="1851673932" sldId="312"/>
        </pc:sldMkLst>
        <pc:spChg chg="mod">
          <ac:chgData name="Song Kai" userId="012566e0-30ff-4e17-bc5d-803a8d22ce41" providerId="ADAL" clId="{0289BED6-9407-40B1-A6E0-7D82EFD9AD8C}" dt="2025-03-31T13:54:54.898" v="998" actId="20577"/>
          <ac:spMkLst>
            <pc:docMk/>
            <pc:sldMk cId="1851673932" sldId="312"/>
            <ac:spMk id="2" creationId="{00000000-0000-0000-0000-000000000000}"/>
          </ac:spMkLst>
        </pc:spChg>
        <pc:spChg chg="add mod">
          <ac:chgData name="Song Kai" userId="012566e0-30ff-4e17-bc5d-803a8d22ce41" providerId="ADAL" clId="{0289BED6-9407-40B1-A6E0-7D82EFD9AD8C}" dt="2025-03-31T13:54:30.146" v="989" actId="164"/>
          <ac:spMkLst>
            <pc:docMk/>
            <pc:sldMk cId="1851673932" sldId="312"/>
            <ac:spMk id="8" creationId="{EB8C84AC-2937-6FE3-F184-2E71E129D40C}"/>
          </ac:spMkLst>
        </pc:spChg>
        <pc:grpChg chg="add mod">
          <ac:chgData name="Song Kai" userId="012566e0-30ff-4e17-bc5d-803a8d22ce41" providerId="ADAL" clId="{0289BED6-9407-40B1-A6E0-7D82EFD9AD8C}" dt="2025-03-31T13:54:30.146" v="989" actId="164"/>
          <ac:grpSpMkLst>
            <pc:docMk/>
            <pc:sldMk cId="1851673932" sldId="312"/>
            <ac:grpSpMk id="9" creationId="{BCA5D4BD-3991-6D65-A70C-1B7EB7DFC5DE}"/>
          </ac:grpSpMkLst>
        </pc:grpChg>
        <pc:picChg chg="add mod">
          <ac:chgData name="Song Kai" userId="012566e0-30ff-4e17-bc5d-803a8d22ce41" providerId="ADAL" clId="{0289BED6-9407-40B1-A6E0-7D82EFD9AD8C}" dt="2025-03-31T13:54:30.146" v="989" actId="164"/>
          <ac:picMkLst>
            <pc:docMk/>
            <pc:sldMk cId="1851673932" sldId="312"/>
            <ac:picMk id="7" creationId="{0C045335-F8DE-4E59-2E1B-BA9530E85F6C}"/>
          </ac:picMkLst>
        </pc:picChg>
      </pc:sldChg>
      <pc:sldChg chg="addSp modSp mod">
        <pc:chgData name="Song Kai" userId="012566e0-30ff-4e17-bc5d-803a8d22ce41" providerId="ADAL" clId="{0289BED6-9407-40B1-A6E0-7D82EFD9AD8C}" dt="2025-03-31T13:54:51.298" v="996" actId="20577"/>
        <pc:sldMkLst>
          <pc:docMk/>
          <pc:sldMk cId="3840069302" sldId="316"/>
        </pc:sldMkLst>
        <pc:spChg chg="mod">
          <ac:chgData name="Song Kai" userId="012566e0-30ff-4e17-bc5d-803a8d22ce41" providerId="ADAL" clId="{0289BED6-9407-40B1-A6E0-7D82EFD9AD8C}" dt="2025-03-31T13:54:51.298" v="996" actId="20577"/>
          <ac:spMkLst>
            <pc:docMk/>
            <pc:sldMk cId="3840069302" sldId="316"/>
            <ac:spMk id="2" creationId="{00000000-0000-0000-0000-000000000000}"/>
          </ac:spMkLst>
        </pc:spChg>
        <pc:spChg chg="add mod">
          <ac:chgData name="Song Kai" userId="012566e0-30ff-4e17-bc5d-803a8d22ce41" providerId="ADAL" clId="{0289BED6-9407-40B1-A6E0-7D82EFD9AD8C}" dt="2025-03-31T13:53:43.135" v="977" actId="1582"/>
          <ac:spMkLst>
            <pc:docMk/>
            <pc:sldMk cId="3840069302" sldId="316"/>
            <ac:spMk id="3" creationId="{A6D2C622-8E7A-3771-33BD-D756952E8E03}"/>
          </ac:spMkLst>
        </pc:spChg>
      </pc:sldChg>
      <pc:sldChg chg="modSp mod modNotesTx">
        <pc:chgData name="Song Kai" userId="012566e0-30ff-4e17-bc5d-803a8d22ce41" providerId="ADAL" clId="{0289BED6-9407-40B1-A6E0-7D82EFD9AD8C}" dt="2025-03-31T13:54:58.365" v="1000" actId="20577"/>
        <pc:sldMkLst>
          <pc:docMk/>
          <pc:sldMk cId="711287955" sldId="317"/>
        </pc:sldMkLst>
        <pc:spChg chg="mod">
          <ac:chgData name="Song Kai" userId="012566e0-30ff-4e17-bc5d-803a8d22ce41" providerId="ADAL" clId="{0289BED6-9407-40B1-A6E0-7D82EFD9AD8C}" dt="2025-03-31T13:54:58.365" v="1000" actId="20577"/>
          <ac:spMkLst>
            <pc:docMk/>
            <pc:sldMk cId="711287955" sldId="317"/>
            <ac:spMk id="2" creationId="{00000000-0000-0000-0000-000000000000}"/>
          </ac:spMkLst>
        </pc:spChg>
      </pc:sldChg>
      <pc:sldChg chg="modSp mod">
        <pc:chgData name="Song Kai" userId="012566e0-30ff-4e17-bc5d-803a8d22ce41" providerId="ADAL" clId="{0289BED6-9407-40B1-A6E0-7D82EFD9AD8C}" dt="2025-03-31T13:55:02.748" v="1002" actId="20577"/>
        <pc:sldMkLst>
          <pc:docMk/>
          <pc:sldMk cId="889591517" sldId="318"/>
        </pc:sldMkLst>
        <pc:spChg chg="mod">
          <ac:chgData name="Song Kai" userId="012566e0-30ff-4e17-bc5d-803a8d22ce41" providerId="ADAL" clId="{0289BED6-9407-40B1-A6E0-7D82EFD9AD8C}" dt="2025-03-31T13:55:02.748" v="1002" actId="20577"/>
          <ac:spMkLst>
            <pc:docMk/>
            <pc:sldMk cId="889591517" sldId="318"/>
            <ac:spMk id="2" creationId="{00000000-0000-0000-0000-000000000000}"/>
          </ac:spMkLst>
        </pc:spChg>
      </pc:sldChg>
      <pc:sldChg chg="modSp add mod modAnim">
        <pc:chgData name="Song Kai" userId="012566e0-30ff-4e17-bc5d-803a8d22ce41" providerId="ADAL" clId="{0289BED6-9407-40B1-A6E0-7D82EFD9AD8C}" dt="2025-03-31T13:16:12.120" v="41" actId="6549"/>
        <pc:sldMkLst>
          <pc:docMk/>
          <pc:sldMk cId="2718985074" sldId="319"/>
        </pc:sldMkLst>
        <pc:graphicFrameChg chg="modGraphic">
          <ac:chgData name="Song Kai" userId="012566e0-30ff-4e17-bc5d-803a8d22ce41" providerId="ADAL" clId="{0289BED6-9407-40B1-A6E0-7D82EFD9AD8C}" dt="2025-03-31T13:16:12.120" v="41" actId="6549"/>
          <ac:graphicFrameMkLst>
            <pc:docMk/>
            <pc:sldMk cId="2718985074" sldId="319"/>
            <ac:graphicFrameMk id="21" creationId="{9CF855A0-2D6E-E5DA-A1AE-CE787AD50FA8}"/>
          </ac:graphicFrameMkLst>
        </pc:graphicFrameChg>
      </pc:sldChg>
      <pc:sldChg chg="addSp modSp add modAnim">
        <pc:chgData name="Song Kai" userId="012566e0-30ff-4e17-bc5d-803a8d22ce41" providerId="ADAL" clId="{0289BED6-9407-40B1-A6E0-7D82EFD9AD8C}" dt="2025-03-31T13:16:32.072" v="42"/>
        <pc:sldMkLst>
          <pc:docMk/>
          <pc:sldMk cId="2084453786" sldId="320"/>
        </pc:sldMkLst>
        <pc:picChg chg="add mod">
          <ac:chgData name="Song Kai" userId="012566e0-30ff-4e17-bc5d-803a8d22ce41" providerId="ADAL" clId="{0289BED6-9407-40B1-A6E0-7D82EFD9AD8C}" dt="2025-03-31T13:16:32.072" v="42"/>
          <ac:picMkLst>
            <pc:docMk/>
            <pc:sldMk cId="2084453786" sldId="320"/>
            <ac:picMk id="3" creationId="{D10CB2A1-EE00-96E3-20ED-B7BB4AD1EFD6}"/>
          </ac:picMkLst>
        </pc:picChg>
      </pc:sldChg>
      <pc:sldChg chg="add modAnim">
        <pc:chgData name="Song Kai" userId="012566e0-30ff-4e17-bc5d-803a8d22ce41" providerId="ADAL" clId="{0289BED6-9407-40B1-A6E0-7D82EFD9AD8C}" dt="2025-03-31T13:31:01.279" v="323"/>
        <pc:sldMkLst>
          <pc:docMk/>
          <pc:sldMk cId="4227470416" sldId="321"/>
        </pc:sldMkLst>
      </pc:sldChg>
      <pc:sldChg chg="add del modTransition modNotes">
        <pc:chgData name="Song Kai" userId="012566e0-30ff-4e17-bc5d-803a8d22ce41" providerId="ADAL" clId="{0289BED6-9407-40B1-A6E0-7D82EFD9AD8C}" dt="2025-03-31T13:01:33.426" v="12" actId="47"/>
        <pc:sldMkLst>
          <pc:docMk/>
          <pc:sldMk cId="2231508809" sldId="494"/>
        </pc:sldMkLst>
      </pc:sldChg>
      <pc:sldChg chg="addSp modSp add mod modAnim">
        <pc:chgData name="Song Kai" userId="012566e0-30ff-4e17-bc5d-803a8d22ce41" providerId="ADAL" clId="{0289BED6-9407-40B1-A6E0-7D82EFD9AD8C}" dt="2025-03-31T14:04:59.558" v="1223"/>
        <pc:sldMkLst>
          <pc:docMk/>
          <pc:sldMk cId="3993728922" sldId="651"/>
        </pc:sldMkLst>
        <pc:spChg chg="add mod">
          <ac:chgData name="Song Kai" userId="012566e0-30ff-4e17-bc5d-803a8d22ce41" providerId="ADAL" clId="{0289BED6-9407-40B1-A6E0-7D82EFD9AD8C}" dt="2025-03-31T14:03:27.257" v="1103" actId="20577"/>
          <ac:spMkLst>
            <pc:docMk/>
            <pc:sldMk cId="3993728922" sldId="651"/>
            <ac:spMk id="6" creationId="{63926AEC-0F9C-B20D-6E45-0AF22709AC11}"/>
          </ac:spMkLst>
        </pc:spChg>
        <pc:spChg chg="add mod">
          <ac:chgData name="Song Kai" userId="012566e0-30ff-4e17-bc5d-803a8d22ce41" providerId="ADAL" clId="{0289BED6-9407-40B1-A6E0-7D82EFD9AD8C}" dt="2025-03-31T14:04:56.393" v="1222" actId="1076"/>
          <ac:spMkLst>
            <pc:docMk/>
            <pc:sldMk cId="3993728922" sldId="651"/>
            <ac:spMk id="8" creationId="{0EAC83D7-BD91-7721-C8EB-0C98E0517DBA}"/>
          </ac:spMkLst>
        </pc:spChg>
      </pc:sldChg>
      <pc:sldChg chg="addSp modSp add mod modAnim">
        <pc:chgData name="Song Kai" userId="012566e0-30ff-4e17-bc5d-803a8d22ce41" providerId="ADAL" clId="{0289BED6-9407-40B1-A6E0-7D82EFD9AD8C}" dt="2025-03-31T14:12:58.253" v="1268"/>
        <pc:sldMkLst>
          <pc:docMk/>
          <pc:sldMk cId="1384603433" sldId="652"/>
        </pc:sldMkLst>
        <pc:spChg chg="add mod">
          <ac:chgData name="Song Kai" userId="012566e0-30ff-4e17-bc5d-803a8d22ce41" providerId="ADAL" clId="{0289BED6-9407-40B1-A6E0-7D82EFD9AD8C}" dt="2025-03-31T14:09:22.917" v="1253" actId="208"/>
          <ac:spMkLst>
            <pc:docMk/>
            <pc:sldMk cId="1384603433" sldId="652"/>
            <ac:spMk id="6" creationId="{3EB2F380-C5F9-89C2-917E-A130EFA2D120}"/>
          </ac:spMkLst>
        </pc:spChg>
        <pc:spChg chg="add mod ord">
          <ac:chgData name="Song Kai" userId="012566e0-30ff-4e17-bc5d-803a8d22ce41" providerId="ADAL" clId="{0289BED6-9407-40B1-A6E0-7D82EFD9AD8C}" dt="2025-03-31T14:10:59.129" v="1263" actId="167"/>
          <ac:spMkLst>
            <pc:docMk/>
            <pc:sldMk cId="1384603433" sldId="652"/>
            <ac:spMk id="7" creationId="{A10EDEBE-319D-3385-B5E2-462057D3C5E0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60" creationId="{6992743A-7BB4-4DE8-91AF-C126C9A43F5A}"/>
          </ac:spMkLst>
        </pc:spChg>
        <pc:spChg chg="mod">
          <ac:chgData name="Song Kai" userId="012566e0-30ff-4e17-bc5d-803a8d22ce41" providerId="ADAL" clId="{0289BED6-9407-40B1-A6E0-7D82EFD9AD8C}" dt="2025-03-31T14:07:54.248" v="1247" actId="120"/>
          <ac:spMkLst>
            <pc:docMk/>
            <pc:sldMk cId="1384603433" sldId="652"/>
            <ac:spMk id="63" creationId="{5C2B9F63-5F2B-4AF7-8872-91810BF28AB1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74" creationId="{48B487E0-095C-4CE7-A1F5-90D2953205E6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82" creationId="{DA773BED-D17F-4971-9F54-F26547FBA106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83" creationId="{76DE6379-F8AB-42AD-90ED-BA3BCF834D1E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91" creationId="{8728F23C-A126-443A-B645-94796CEED15B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93" creationId="{D710E2DB-0FB2-47D8-99AB-820EEF939523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94" creationId="{5C408A44-622C-4F6E-8F37-76506A264763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96" creationId="{CF8E6E61-6976-4D93-80CE-848C044E900B}"/>
          </ac:spMkLst>
        </pc:spChg>
        <pc:spChg chg="mod">
          <ac:chgData name="Song Kai" userId="012566e0-30ff-4e17-bc5d-803a8d22ce41" providerId="ADAL" clId="{0289BED6-9407-40B1-A6E0-7D82EFD9AD8C}" dt="2025-03-31T14:07:32.824" v="1237" actId="14100"/>
          <ac:spMkLst>
            <pc:docMk/>
            <pc:sldMk cId="1384603433" sldId="652"/>
            <ac:spMk id="97" creationId="{13186CE1-5F20-429F-943B-E4F9FB4EB293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04" creationId="{5C0F5889-30A7-4A5F-9267-770F72A00F7D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05" creationId="{4319F59F-0FE4-47C4-903F-A04DC057B420}"/>
          </ac:spMkLst>
        </pc:spChg>
        <pc:spChg chg="mod">
          <ac:chgData name="Song Kai" userId="012566e0-30ff-4e17-bc5d-803a8d22ce41" providerId="ADAL" clId="{0289BED6-9407-40B1-A6E0-7D82EFD9AD8C}" dt="2025-03-31T14:07:50.719" v="1246" actId="120"/>
          <ac:spMkLst>
            <pc:docMk/>
            <pc:sldMk cId="1384603433" sldId="652"/>
            <ac:spMk id="107" creationId="{25EE411E-726F-46B8-95B5-38B3006CAC46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16" creationId="{5E68CD5F-A85A-4C22-A1B3-6E69D5D00164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18" creationId="{E804C9D7-CA51-4E34-86F4-B2A51AC079C0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25" creationId="{8229CD88-69B8-4A7C-A689-CCB5F2CDF41E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26" creationId="{50E49558-9F68-4509-8C12-593649749A2E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28" creationId="{EFBA390C-D51B-4263-8CB0-5D9964408184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30" creationId="{B09E7349-D7B6-46AC-AFF4-93924C65665C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34" creationId="{E583F46C-7125-45E3-94D5-2D55CFAF7ABA}"/>
          </ac:spMkLst>
        </pc:spChg>
        <pc:spChg chg="mod">
          <ac:chgData name="Song Kai" userId="012566e0-30ff-4e17-bc5d-803a8d22ce41" providerId="ADAL" clId="{0289BED6-9407-40B1-A6E0-7D82EFD9AD8C}" dt="2025-03-31T14:07:42.794" v="1244" actId="14100"/>
          <ac:spMkLst>
            <pc:docMk/>
            <pc:sldMk cId="1384603433" sldId="652"/>
            <ac:spMk id="140" creationId="{0A7D17DE-08D0-4B46-A29C-884FFCAB7371}"/>
          </ac:spMkLst>
        </pc:spChg>
      </pc:sldChg>
      <pc:sldChg chg="addSp delSp modSp add mod delAnim modAnim modNotesTx">
        <pc:chgData name="Song Kai" userId="012566e0-30ff-4e17-bc5d-803a8d22ce41" providerId="ADAL" clId="{0289BED6-9407-40B1-A6E0-7D82EFD9AD8C}" dt="2025-03-31T14:05:31.131" v="1231" actId="20577"/>
        <pc:sldMkLst>
          <pc:docMk/>
          <pc:sldMk cId="3365794386" sldId="653"/>
        </pc:sldMkLst>
        <pc:spChg chg="add mod">
          <ac:chgData name="Song Kai" userId="012566e0-30ff-4e17-bc5d-803a8d22ce41" providerId="ADAL" clId="{0289BED6-9407-40B1-A6E0-7D82EFD9AD8C}" dt="2025-03-31T14:05:22.956" v="1228"/>
          <ac:spMkLst>
            <pc:docMk/>
            <pc:sldMk cId="3365794386" sldId="653"/>
            <ac:spMk id="7" creationId="{6E4DEAF8-87F4-CD15-213E-A3F94E9787B9}"/>
          </ac:spMkLst>
        </pc:spChg>
        <pc:spChg chg="add mod">
          <ac:chgData name="Song Kai" userId="012566e0-30ff-4e17-bc5d-803a8d22ce41" providerId="ADAL" clId="{0289BED6-9407-40B1-A6E0-7D82EFD9AD8C}" dt="2025-03-31T14:05:22.956" v="1228"/>
          <ac:spMkLst>
            <pc:docMk/>
            <pc:sldMk cId="3365794386" sldId="653"/>
            <ac:spMk id="8" creationId="{DA0E5945-CA93-2F8B-FCFB-BB3D1881D329}"/>
          </ac:spMkLst>
        </pc:spChg>
      </pc:sldChg>
      <pc:sldChg chg="add">
        <pc:chgData name="Song Kai" userId="012566e0-30ff-4e17-bc5d-803a8d22ce41" providerId="ADAL" clId="{0289BED6-9407-40B1-A6E0-7D82EFD9AD8C}" dt="2025-03-31T14:13:57.337" v="1269"/>
        <pc:sldMkLst>
          <pc:docMk/>
          <pc:sldMk cId="1311089178" sldId="654"/>
        </pc:sldMkLst>
      </pc:sldChg>
    </pc:docChg>
  </pc:docChgLst>
  <pc:docChgLst>
    <pc:chgData name="Song Kai" userId="012566e0-30ff-4e17-bc5d-803a8d22ce41" providerId="ADAL" clId="{7DA17A82-4D66-45D9-BE76-AD90889D920A}"/>
    <pc:docChg chg="addSld delSld modSld">
      <pc:chgData name="Song Kai" userId="012566e0-30ff-4e17-bc5d-803a8d22ce41" providerId="ADAL" clId="{7DA17A82-4D66-45D9-BE76-AD90889D920A}" dt="2025-03-27T07:38:58.842" v="13" actId="20577"/>
      <pc:docMkLst>
        <pc:docMk/>
      </pc:docMkLst>
      <pc:sldChg chg="modSp mod">
        <pc:chgData name="Song Kai" userId="012566e0-30ff-4e17-bc5d-803a8d22ce41" providerId="ADAL" clId="{7DA17A82-4D66-45D9-BE76-AD90889D920A}" dt="2025-03-27T07:38:42.235" v="5" actId="20577"/>
        <pc:sldMkLst>
          <pc:docMk/>
          <pc:sldMk cId="3961830490" sldId="256"/>
        </pc:sldMkLst>
        <pc:spChg chg="mod">
          <ac:chgData name="Song Kai" userId="012566e0-30ff-4e17-bc5d-803a8d22ce41" providerId="ADAL" clId="{7DA17A82-4D66-45D9-BE76-AD90889D920A}" dt="2025-03-27T07:38:42.235" v="5" actId="20577"/>
          <ac:spMkLst>
            <pc:docMk/>
            <pc:sldMk cId="3961830490" sldId="256"/>
            <ac:spMk id="3" creationId="{00000000-0000-0000-0000-000000000000}"/>
          </ac:spMkLst>
        </pc:spChg>
      </pc:sldChg>
      <pc:sldChg chg="del">
        <pc:chgData name="Song Kai" userId="012566e0-30ff-4e17-bc5d-803a8d22ce41" providerId="ADAL" clId="{7DA17A82-4D66-45D9-BE76-AD90889D920A}" dt="2025-03-27T07:38:36.718" v="0" actId="47"/>
        <pc:sldMkLst>
          <pc:docMk/>
          <pc:sldMk cId="2152889970" sldId="257"/>
        </pc:sldMkLst>
      </pc:sldChg>
      <pc:sldChg chg="modSp mod">
        <pc:chgData name="Song Kai" userId="012566e0-30ff-4e17-bc5d-803a8d22ce41" providerId="ADAL" clId="{7DA17A82-4D66-45D9-BE76-AD90889D920A}" dt="2025-03-27T07:38:58.842" v="13" actId="20577"/>
        <pc:sldMkLst>
          <pc:docMk/>
          <pc:sldMk cId="3992464627" sldId="258"/>
        </pc:sldMkLst>
        <pc:spChg chg="mod">
          <ac:chgData name="Song Kai" userId="012566e0-30ff-4e17-bc5d-803a8d22ce41" providerId="ADAL" clId="{7DA17A82-4D66-45D9-BE76-AD90889D920A}" dt="2025-03-27T07:38:58.842" v="13" actId="20577"/>
          <ac:spMkLst>
            <pc:docMk/>
            <pc:sldMk cId="3992464627" sldId="258"/>
            <ac:spMk id="3" creationId="{00000000-0000-0000-0000-000000000000}"/>
          </ac:spMkLst>
        </pc:spChg>
      </pc:sldChg>
      <pc:sldChg chg="delSp add del setBg delDesignElem">
        <pc:chgData name="Song Kai" userId="012566e0-30ff-4e17-bc5d-803a8d22ce41" providerId="ADAL" clId="{7DA17A82-4D66-45D9-BE76-AD90889D920A}" dt="2025-03-27T07:38:50.033" v="8" actId="47"/>
        <pc:sldMkLst>
          <pc:docMk/>
          <pc:sldMk cId="1064917940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4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224" y="0"/>
            <a:ext cx="4278154" cy="3440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5EB3A-A662-44A2-B59B-FF314D4FC4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42"/>
            <a:ext cx="4278154" cy="344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224" y="6513942"/>
            <a:ext cx="4278154" cy="3440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352EE-1C3B-42F7-9F62-69A716B45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3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224" y="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C1D5-7669-46EF-97B8-E6D4128E72A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781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267" y="3300413"/>
            <a:ext cx="789813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224" y="6513910"/>
            <a:ext cx="4278154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DA86-05B3-41B7-A3A9-8E1039EA7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9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97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 use active low here: when PRESET is 0, the output is always 1; when CLEAR is 0, the output is always 0. They cannot be both zero, but can be both one.</a:t>
            </a:r>
          </a:p>
        </p:txBody>
      </p:sp>
    </p:spTree>
    <p:extLst>
      <p:ext uri="{BB962C8B-B14F-4D97-AF65-F5344CB8AC3E}">
        <p14:creationId xmlns:p14="http://schemas.microsoft.com/office/powerpoint/2010/main" val="4246156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8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85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We use x / y to indicate the input / output</a:t>
            </a:r>
          </a:p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26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57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Given the transition from Q to Q+, what is the required flip-flop inputs to make it happen?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72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00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9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589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386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Fewest logic gates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5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 3 always goes to state 0 which is a used state, regardless of input.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48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don’t care about state 0, and all even states after and including 8, i.e. 8, 10, 12 and 14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25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State 1 goes to state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45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With the expressions, we can fill up DA, TB, TC, JD and KD. </a:t>
            </a:r>
          </a:p>
          <a:p>
            <a:r>
              <a:rPr lang="en-US" altLang="zh-CN" dirty="0"/>
              <a:t>Alternatively, we can also look at the X used in each K-map, each X used indicates an 1, otherwise it is a 0. E.g. in TC, ABCD = 0000, 1000, 1010 and 1100 are used, 1110 is </a:t>
            </a:r>
            <a:r>
              <a:rPr lang="en-US" altLang="zh-CN" dirty="0" err="1"/>
              <a:t>ununsed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46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Based on the values, we can also fill up on A+, B+, C+ and D+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50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left</a:t>
            </a:r>
            <a:r>
              <a:rPr lang="zh-CN" altLang="en-US" dirty="0"/>
              <a:t> </a:t>
            </a:r>
            <a:r>
              <a:rPr lang="en-US" altLang="zh-CN" dirty="0"/>
              <a:t>bit represents if $1 is deposited. The right bit represents if $2 is deposited.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90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DA86-05B3-41B7-A3A9-8E1039EA7D6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36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am allowed to show you the final exam instructions.</a:t>
            </a:r>
          </a:p>
          <a:p>
            <a:r>
              <a:rPr lang="en-US" dirty="0"/>
              <a:t>Final is not far</a:t>
            </a:r>
          </a:p>
          <a:p>
            <a:r>
              <a:rPr lang="en-US" dirty="0"/>
              <a:t>Read carefully and let me know if you spot any ambiguities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27FDC-FB57-42A4-862C-69D6E00A1C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6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set, reset</a:t>
            </a:r>
          </a:p>
        </p:txBody>
      </p:sp>
    </p:spTree>
    <p:extLst>
      <p:ext uri="{BB962C8B-B14F-4D97-AF65-F5344CB8AC3E}">
        <p14:creationId xmlns:p14="http://schemas.microsoft.com/office/powerpoint/2010/main" val="3257791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can be 1-enable or 0-enable. In the diagram we have an 1-enable.</a:t>
            </a:r>
          </a:p>
        </p:txBody>
      </p:sp>
    </p:spTree>
    <p:extLst>
      <p:ext uri="{BB962C8B-B14F-4D97-AF65-F5344CB8AC3E}">
        <p14:creationId xmlns:p14="http://schemas.microsoft.com/office/powerpoint/2010/main" val="3993090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764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 reset</a:t>
            </a:r>
          </a:p>
        </p:txBody>
      </p:sp>
    </p:spTree>
    <p:extLst>
      <p:ext uri="{BB962C8B-B14F-4D97-AF65-F5344CB8AC3E}">
        <p14:creationId xmlns:p14="http://schemas.microsoft.com/office/powerpoint/2010/main" val="317739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1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89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74586" cy="34900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724150" y="522288"/>
            <a:ext cx="4648200" cy="26146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6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DCE2-E736-4AD1-9292-A62C73C00A47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32C4B-271A-469F-8304-C9028FCA5F8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4E21-FF1A-43B9-900C-52780223381C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4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05715-D5B6-4A39-844E-8EE079FD3B57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86D5-A71D-424A-BC12-0AC18CB706BE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9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234AD-4CE6-49AD-8752-15F6DF8A560F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323C3-61EC-463A-9B93-061A4273593E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4579-D00A-476F-BE63-F78FFB042E0E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5AC4A-EAC3-438A-859E-D75E90A5A54A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504CE-3F92-4F6C-B669-77928B034CBE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2B06-3960-4869-AD74-E9C05ED7332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92601-D4AE-49A3-94FA-238C9A63A6F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8CBAF-DF7F-4733-9DA4-6EBB4013C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3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1.png"/><Relationship Id="rId7" Type="http://schemas.openxmlformats.org/officeDocument/2006/relationships/image" Target="../media/image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/>
              <a:t>CS2100 Tutorial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520" y="5224338"/>
            <a:ext cx="6589707" cy="995328"/>
          </a:xfrm>
        </p:spPr>
        <p:txBody>
          <a:bodyPr>
            <a:normAutofit/>
          </a:bodyPr>
          <a:lstStyle/>
          <a:p>
            <a:pPr algn="r"/>
            <a:endParaRPr lang="en-US" sz="1500" dirty="0"/>
          </a:p>
          <a:p>
            <a:pPr algn="r"/>
            <a:r>
              <a:rPr lang="en-US" sz="1500" dirty="0"/>
              <a:t>Song Kai</a:t>
            </a:r>
          </a:p>
          <a:p>
            <a:pPr algn="r"/>
            <a:r>
              <a:rPr lang="en-US" sz="1500" dirty="0"/>
              <a:t>song.kai@nus.edu.sg</a:t>
            </a:r>
          </a:p>
        </p:txBody>
      </p:sp>
      <p:cxnSp>
        <p:nvCxnSpPr>
          <p:cNvPr id="29" name="Straight Connector 14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16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1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20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3" name="Freeform: Shape 22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24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08694" y="6356350"/>
            <a:ext cx="11451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98CBAF-DF7F-4733-9DA4-6EBB4013C72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3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4.4 </a:t>
            </a:r>
            <a:r>
              <a:rPr lang="en-GB" sz="3600" i="1" dirty="0">
                <a:solidFill>
                  <a:srgbClr val="0000FF"/>
                </a:solidFill>
              </a:rPr>
              <a:t>T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T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version of the </a:t>
            </a:r>
            <a:r>
              <a:rPr lang="en-US" i="1" dirty="0"/>
              <a:t>J-K</a:t>
            </a:r>
            <a:r>
              <a:rPr lang="en-US" dirty="0"/>
              <a:t> flip-flop, formed by tying both inputs together.</a:t>
            </a:r>
          </a:p>
        </p:txBody>
      </p:sp>
      <p:sp>
        <p:nvSpPr>
          <p:cNvPr id="93" name="Rectangle 68"/>
          <p:cNvSpPr>
            <a:spLocks noChangeArrowheads="1"/>
          </p:cNvSpPr>
          <p:nvPr/>
        </p:nvSpPr>
        <p:spPr bwMode="auto">
          <a:xfrm>
            <a:off x="1981200" y="3810001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94" name="Group 78"/>
          <p:cNvGrpSpPr>
            <a:grpSpLocks/>
          </p:cNvGrpSpPr>
          <p:nvPr/>
        </p:nvGrpSpPr>
        <p:grpSpPr bwMode="auto">
          <a:xfrm>
            <a:off x="2743201" y="2286000"/>
            <a:ext cx="4614863" cy="1371600"/>
            <a:chOff x="1152" y="1536"/>
            <a:chExt cx="2907" cy="864"/>
          </a:xfrm>
        </p:grpSpPr>
        <p:sp>
          <p:nvSpPr>
            <p:cNvPr id="95" name="Text Box 79"/>
            <p:cNvSpPr txBox="1">
              <a:spLocks noChangeArrowheads="1"/>
            </p:cNvSpPr>
            <p:nvPr/>
          </p:nvSpPr>
          <p:spPr bwMode="auto">
            <a:xfrm>
              <a:off x="1248" y="1584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T</a:t>
              </a:r>
              <a:endParaRPr lang="en-GB" sz="1400" b="1"/>
            </a:p>
          </p:txBody>
        </p:sp>
        <p:sp>
          <p:nvSpPr>
            <p:cNvPr id="96" name="Text Box 80"/>
            <p:cNvSpPr txBox="1">
              <a:spLocks noChangeArrowheads="1"/>
            </p:cNvSpPr>
            <p:nvPr/>
          </p:nvSpPr>
          <p:spPr bwMode="auto">
            <a:xfrm>
              <a:off x="3792" y="1680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97" name="Text Box 81"/>
            <p:cNvSpPr txBox="1">
              <a:spLocks noChangeArrowheads="1"/>
            </p:cNvSpPr>
            <p:nvPr/>
          </p:nvSpPr>
          <p:spPr bwMode="auto">
            <a:xfrm>
              <a:off x="3792" y="2112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 dirty="0"/>
                <a:t>Q'</a:t>
              </a:r>
              <a:endParaRPr lang="en-GB" sz="1400" b="1" dirty="0"/>
            </a:p>
          </p:txBody>
        </p:sp>
        <p:sp>
          <p:nvSpPr>
            <p:cNvPr id="98" name="Line 82"/>
            <p:cNvSpPr>
              <a:spLocks noChangeShapeType="1"/>
            </p:cNvSpPr>
            <p:nvPr/>
          </p:nvSpPr>
          <p:spPr bwMode="auto">
            <a:xfrm>
              <a:off x="3038" y="1724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3"/>
            <p:cNvSpPr>
              <a:spLocks noChangeShapeType="1"/>
            </p:cNvSpPr>
            <p:nvPr/>
          </p:nvSpPr>
          <p:spPr bwMode="auto">
            <a:xfrm>
              <a:off x="3034" y="2256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4"/>
            <p:cNvSpPr>
              <a:spLocks noChangeShapeType="1"/>
            </p:cNvSpPr>
            <p:nvPr/>
          </p:nvSpPr>
          <p:spPr bwMode="auto">
            <a:xfrm>
              <a:off x="3149" y="1847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5"/>
            <p:cNvSpPr>
              <a:spLocks noChangeShapeType="1"/>
            </p:cNvSpPr>
            <p:nvPr/>
          </p:nvSpPr>
          <p:spPr bwMode="auto">
            <a:xfrm>
              <a:off x="3149" y="2131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86"/>
            <p:cNvSpPr>
              <a:spLocks noChangeShapeType="1"/>
            </p:cNvSpPr>
            <p:nvPr/>
          </p:nvSpPr>
          <p:spPr bwMode="auto">
            <a:xfrm rot="5400000">
              <a:off x="3108" y="1888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rot="5400000">
              <a:off x="3108" y="2091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8"/>
            <p:cNvSpPr>
              <a:spLocks noChangeShapeType="1"/>
            </p:cNvSpPr>
            <p:nvPr/>
          </p:nvSpPr>
          <p:spPr bwMode="auto">
            <a:xfrm>
              <a:off x="3554" y="1787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9"/>
            <p:cNvSpPr>
              <a:spLocks noChangeShapeType="1"/>
            </p:cNvSpPr>
            <p:nvPr/>
          </p:nvSpPr>
          <p:spPr bwMode="auto">
            <a:xfrm>
              <a:off x="3554" y="2194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 rot="16200000" flipH="1">
              <a:off x="3512" y="2236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 rot="5400000">
              <a:off x="3498" y="1723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3144" y="1926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3"/>
            <p:cNvSpPr>
              <a:spLocks noChangeShapeType="1"/>
            </p:cNvSpPr>
            <p:nvPr/>
          </p:nvSpPr>
          <p:spPr bwMode="auto">
            <a:xfrm flipH="1">
              <a:off x="3145" y="1903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94"/>
            <p:cNvSpPr>
              <a:spLocks noChangeArrowheads="1"/>
            </p:cNvSpPr>
            <p:nvPr/>
          </p:nvSpPr>
          <p:spPr bwMode="auto">
            <a:xfrm>
              <a:off x="3645" y="2175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95"/>
            <p:cNvSpPr>
              <a:spLocks noChangeArrowheads="1"/>
            </p:cNvSpPr>
            <p:nvPr/>
          </p:nvSpPr>
          <p:spPr bwMode="auto">
            <a:xfrm>
              <a:off x="3654" y="1774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" name="Group 96"/>
            <p:cNvGrpSpPr>
              <a:grpSpLocks/>
            </p:cNvGrpSpPr>
            <p:nvPr/>
          </p:nvGrpSpPr>
          <p:grpSpPr bwMode="auto">
            <a:xfrm>
              <a:off x="3248" y="1691"/>
              <a:ext cx="307" cy="203"/>
              <a:chOff x="1872" y="3824"/>
              <a:chExt cx="369" cy="240"/>
            </a:xfrm>
          </p:grpSpPr>
          <p:sp>
            <p:nvSpPr>
              <p:cNvPr id="146" name="Freeform 97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9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100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01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Oval 102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103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3" name="Group 104"/>
            <p:cNvGrpSpPr>
              <a:grpSpLocks/>
            </p:cNvGrpSpPr>
            <p:nvPr/>
          </p:nvGrpSpPr>
          <p:grpSpPr bwMode="auto">
            <a:xfrm>
              <a:off x="3241" y="2097"/>
              <a:ext cx="307" cy="203"/>
              <a:chOff x="1872" y="3824"/>
              <a:chExt cx="369" cy="240"/>
            </a:xfrm>
          </p:grpSpPr>
          <p:sp>
            <p:nvSpPr>
              <p:cNvPr id="139" name="Freeform 105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106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107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108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9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Oval 110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Oval 111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4" name="Group 112"/>
            <p:cNvGrpSpPr>
              <a:grpSpLocks/>
            </p:cNvGrpSpPr>
            <p:nvPr/>
          </p:nvGrpSpPr>
          <p:grpSpPr bwMode="auto">
            <a:xfrm>
              <a:off x="2693" y="1632"/>
              <a:ext cx="338" cy="193"/>
              <a:chOff x="1648" y="1680"/>
              <a:chExt cx="406" cy="228"/>
            </a:xfrm>
          </p:grpSpPr>
          <p:sp>
            <p:nvSpPr>
              <p:cNvPr id="137" name="Oval 113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114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5" name="Group 115"/>
            <p:cNvGrpSpPr>
              <a:grpSpLocks/>
            </p:cNvGrpSpPr>
            <p:nvPr/>
          </p:nvGrpSpPr>
          <p:grpSpPr bwMode="auto">
            <a:xfrm>
              <a:off x="2693" y="2159"/>
              <a:ext cx="338" cy="193"/>
              <a:chOff x="1648" y="2304"/>
              <a:chExt cx="406" cy="228"/>
            </a:xfrm>
          </p:grpSpPr>
          <p:sp>
            <p:nvSpPr>
              <p:cNvPr id="135" name="Oval 116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117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6" name="Line 118"/>
            <p:cNvSpPr>
              <a:spLocks noChangeShapeType="1"/>
            </p:cNvSpPr>
            <p:nvPr/>
          </p:nvSpPr>
          <p:spPr bwMode="auto">
            <a:xfrm>
              <a:off x="1441" y="1661"/>
              <a:ext cx="124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19"/>
            <p:cNvSpPr>
              <a:spLocks noChangeShapeType="1"/>
            </p:cNvSpPr>
            <p:nvPr/>
          </p:nvSpPr>
          <p:spPr bwMode="auto">
            <a:xfrm flipV="1">
              <a:off x="1583" y="2322"/>
              <a:ext cx="1120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20"/>
            <p:cNvSpPr>
              <a:spLocks noChangeShapeType="1"/>
            </p:cNvSpPr>
            <p:nvPr/>
          </p:nvSpPr>
          <p:spPr bwMode="auto">
            <a:xfrm>
              <a:off x="2613" y="179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21"/>
            <p:cNvSpPr>
              <a:spLocks noChangeShapeType="1"/>
            </p:cNvSpPr>
            <p:nvPr/>
          </p:nvSpPr>
          <p:spPr bwMode="auto">
            <a:xfrm>
              <a:off x="2613" y="2200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22"/>
            <p:cNvSpPr>
              <a:spLocks noChangeShapeType="1"/>
            </p:cNvSpPr>
            <p:nvPr/>
          </p:nvSpPr>
          <p:spPr bwMode="auto">
            <a:xfrm rot="5400000">
              <a:off x="2410" y="1997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23"/>
            <p:cNvSpPr>
              <a:spLocks noChangeShapeType="1"/>
            </p:cNvSpPr>
            <p:nvPr/>
          </p:nvSpPr>
          <p:spPr bwMode="auto">
            <a:xfrm>
              <a:off x="2313" y="1993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24"/>
            <p:cNvSpPr>
              <a:spLocks noChangeArrowheads="1"/>
            </p:cNvSpPr>
            <p:nvPr/>
          </p:nvSpPr>
          <p:spPr bwMode="auto">
            <a:xfrm>
              <a:off x="2594" y="1983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Text Box 125"/>
            <p:cNvSpPr txBox="1">
              <a:spLocks noChangeArrowheads="1"/>
            </p:cNvSpPr>
            <p:nvPr/>
          </p:nvSpPr>
          <p:spPr bwMode="auto">
            <a:xfrm>
              <a:off x="1152" y="1920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124" name="Rectangle 126"/>
            <p:cNvSpPr>
              <a:spLocks noChangeArrowheads="1"/>
            </p:cNvSpPr>
            <p:nvPr/>
          </p:nvSpPr>
          <p:spPr bwMode="auto">
            <a:xfrm>
              <a:off x="1680" y="1776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Text Box 127"/>
            <p:cNvSpPr txBox="1">
              <a:spLocks noChangeArrowheads="1"/>
            </p:cNvSpPr>
            <p:nvPr/>
          </p:nvSpPr>
          <p:spPr bwMode="auto">
            <a:xfrm>
              <a:off x="1632" y="1776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126" name="Line 128"/>
            <p:cNvSpPr>
              <a:spLocks noChangeShapeType="1"/>
            </p:cNvSpPr>
            <p:nvPr/>
          </p:nvSpPr>
          <p:spPr bwMode="auto">
            <a:xfrm flipV="1">
              <a:off x="1488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129"/>
            <p:cNvSpPr>
              <a:spLocks noChangeShapeType="1"/>
            </p:cNvSpPr>
            <p:nvPr/>
          </p:nvSpPr>
          <p:spPr bwMode="auto">
            <a:xfrm flipV="1">
              <a:off x="2496" y="1536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30"/>
            <p:cNvSpPr>
              <a:spLocks noChangeShapeType="1"/>
            </p:cNvSpPr>
            <p:nvPr/>
          </p:nvSpPr>
          <p:spPr bwMode="auto">
            <a:xfrm flipV="1">
              <a:off x="2544" y="2399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31"/>
            <p:cNvSpPr>
              <a:spLocks noChangeShapeType="1"/>
            </p:cNvSpPr>
            <p:nvPr/>
          </p:nvSpPr>
          <p:spPr bwMode="auto">
            <a:xfrm rot="5400000">
              <a:off x="2208" y="206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132"/>
            <p:cNvSpPr>
              <a:spLocks noChangeShapeType="1"/>
            </p:cNvSpPr>
            <p:nvPr/>
          </p:nvSpPr>
          <p:spPr bwMode="auto">
            <a:xfrm flipV="1">
              <a:off x="2544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33"/>
            <p:cNvSpPr>
              <a:spLocks noChangeShapeType="1"/>
            </p:cNvSpPr>
            <p:nvPr/>
          </p:nvSpPr>
          <p:spPr bwMode="auto">
            <a:xfrm>
              <a:off x="2496" y="225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34"/>
            <p:cNvSpPr>
              <a:spLocks noChangeShapeType="1"/>
            </p:cNvSpPr>
            <p:nvPr/>
          </p:nvSpPr>
          <p:spPr bwMode="auto">
            <a:xfrm rot="5400000">
              <a:off x="2136" y="189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135"/>
            <p:cNvSpPr>
              <a:spLocks noChangeShapeType="1"/>
            </p:cNvSpPr>
            <p:nvPr/>
          </p:nvSpPr>
          <p:spPr bwMode="auto">
            <a:xfrm rot="5400000">
              <a:off x="1248" y="1999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Oval 136"/>
            <p:cNvSpPr>
              <a:spLocks noChangeArrowheads="1"/>
            </p:cNvSpPr>
            <p:nvPr/>
          </p:nvSpPr>
          <p:spPr bwMode="auto">
            <a:xfrm>
              <a:off x="1559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" name="Group 137"/>
          <p:cNvGrpSpPr>
            <a:grpSpLocks/>
          </p:cNvGrpSpPr>
          <p:nvPr/>
        </p:nvGrpSpPr>
        <p:grpSpPr bwMode="auto">
          <a:xfrm>
            <a:off x="7543800" y="2438400"/>
            <a:ext cx="2590800" cy="1219200"/>
            <a:chOff x="3936" y="1536"/>
            <a:chExt cx="1632" cy="768"/>
          </a:xfrm>
        </p:grpSpPr>
        <p:sp>
          <p:nvSpPr>
            <p:cNvPr id="154" name="Rectangle 138"/>
            <p:cNvSpPr>
              <a:spLocks noChangeArrowheads="1"/>
            </p:cNvSpPr>
            <p:nvPr/>
          </p:nvSpPr>
          <p:spPr bwMode="auto">
            <a:xfrm>
              <a:off x="4608" y="1536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39"/>
            <p:cNvSpPr>
              <a:spLocks noChangeShapeType="1"/>
            </p:cNvSpPr>
            <p:nvPr/>
          </p:nvSpPr>
          <p:spPr bwMode="auto">
            <a:xfrm>
              <a:off x="4320" y="168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Oval 140"/>
            <p:cNvSpPr>
              <a:spLocks noChangeArrowheads="1"/>
            </p:cNvSpPr>
            <p:nvPr/>
          </p:nvSpPr>
          <p:spPr bwMode="auto">
            <a:xfrm>
              <a:off x="5088" y="208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41"/>
            <p:cNvSpPr>
              <a:spLocks noChangeShapeType="1"/>
            </p:cNvSpPr>
            <p:nvPr/>
          </p:nvSpPr>
          <p:spPr bwMode="auto">
            <a:xfrm>
              <a:off x="5088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2"/>
            <p:cNvSpPr>
              <a:spLocks noChangeShapeType="1"/>
            </p:cNvSpPr>
            <p:nvPr/>
          </p:nvSpPr>
          <p:spPr bwMode="auto">
            <a:xfrm flipV="1">
              <a:off x="5136" y="211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Text Box 143"/>
            <p:cNvSpPr txBox="1">
              <a:spLocks noChangeArrowheads="1"/>
            </p:cNvSpPr>
            <p:nvPr/>
          </p:nvSpPr>
          <p:spPr bwMode="auto">
            <a:xfrm>
              <a:off x="4608" y="158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J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K</a:t>
              </a:r>
            </a:p>
          </p:txBody>
        </p:sp>
        <p:sp>
          <p:nvSpPr>
            <p:cNvPr id="160" name="Rectangle 144"/>
            <p:cNvSpPr>
              <a:spLocks noChangeArrowheads="1"/>
            </p:cNvSpPr>
            <p:nvPr/>
          </p:nvSpPr>
          <p:spPr bwMode="auto">
            <a:xfrm>
              <a:off x="5280" y="163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 dirty="0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Q'</a:t>
              </a:r>
            </a:p>
          </p:txBody>
        </p:sp>
        <p:sp>
          <p:nvSpPr>
            <p:cNvPr id="161" name="Line 145"/>
            <p:cNvSpPr>
              <a:spLocks noChangeShapeType="1"/>
            </p:cNvSpPr>
            <p:nvPr/>
          </p:nvSpPr>
          <p:spPr bwMode="auto">
            <a:xfrm>
              <a:off x="4320" y="19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46"/>
            <p:cNvSpPr>
              <a:spLocks noChangeShapeType="1"/>
            </p:cNvSpPr>
            <p:nvPr/>
          </p:nvSpPr>
          <p:spPr bwMode="auto">
            <a:xfrm flipV="1">
              <a:off x="4464" y="21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utoShape 147"/>
            <p:cNvSpPr>
              <a:spLocks noChangeArrowheads="1"/>
            </p:cNvSpPr>
            <p:nvPr/>
          </p:nvSpPr>
          <p:spPr bwMode="auto">
            <a:xfrm rot="5400000">
              <a:off x="4608" y="1872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48"/>
            <p:cNvSpPr>
              <a:spLocks noChangeShapeType="1"/>
            </p:cNvSpPr>
            <p:nvPr/>
          </p:nvSpPr>
          <p:spPr bwMode="auto">
            <a:xfrm rot="5400000">
              <a:off x="4224" y="192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Text Box 149"/>
            <p:cNvSpPr txBox="1">
              <a:spLocks noChangeArrowheads="1"/>
            </p:cNvSpPr>
            <p:nvPr/>
          </p:nvSpPr>
          <p:spPr bwMode="auto">
            <a:xfrm>
              <a:off x="3936" y="1824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 b="1" i="1"/>
                <a:t>CLK</a:t>
              </a:r>
            </a:p>
          </p:txBody>
        </p:sp>
        <p:sp>
          <p:nvSpPr>
            <p:cNvPr id="166" name="Oval 150"/>
            <p:cNvSpPr>
              <a:spLocks noChangeArrowheads="1"/>
            </p:cNvSpPr>
            <p:nvPr/>
          </p:nvSpPr>
          <p:spPr bwMode="auto">
            <a:xfrm>
              <a:off x="4440" y="1655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Rectangle 151"/>
            <p:cNvSpPr>
              <a:spLocks noChangeArrowheads="1"/>
            </p:cNvSpPr>
            <p:nvPr/>
          </p:nvSpPr>
          <p:spPr bwMode="auto">
            <a:xfrm>
              <a:off x="4128" y="153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/>
                <a:t>T</a:t>
              </a:r>
            </a:p>
          </p:txBody>
        </p:sp>
      </p:grpSp>
      <p:grpSp>
        <p:nvGrpSpPr>
          <p:cNvPr id="168" name="Group 152"/>
          <p:cNvGrpSpPr>
            <a:grpSpLocks/>
          </p:cNvGrpSpPr>
          <p:nvPr/>
        </p:nvGrpSpPr>
        <p:grpSpPr bwMode="auto">
          <a:xfrm>
            <a:off x="3048001" y="4572001"/>
            <a:ext cx="3262313" cy="1044575"/>
            <a:chOff x="1104" y="2784"/>
            <a:chExt cx="2055" cy="658"/>
          </a:xfrm>
        </p:grpSpPr>
        <p:graphicFrame>
          <p:nvGraphicFramePr>
            <p:cNvPr id="169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274200" imgH="1043280" progId="Word.Document.8">
                    <p:embed/>
                  </p:oleObj>
                </mc:Choice>
                <mc:Fallback>
                  <p:oleObj name="Document" r:id="rId3" imgW="3274200" imgH="1043280" progId="Word.Document.8">
                    <p:embed/>
                    <p:pic>
                      <p:nvPicPr>
                        <p:cNvPr id="169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56"/>
          <p:cNvGrpSpPr>
            <a:grpSpLocks/>
          </p:cNvGrpSpPr>
          <p:nvPr/>
        </p:nvGrpSpPr>
        <p:grpSpPr bwMode="auto">
          <a:xfrm>
            <a:off x="7239001" y="4419601"/>
            <a:ext cx="1787525" cy="1527175"/>
            <a:chOff x="3840" y="2496"/>
            <a:chExt cx="1126" cy="962"/>
          </a:xfrm>
        </p:grpSpPr>
        <p:graphicFrame>
          <p:nvGraphicFramePr>
            <p:cNvPr id="173" name="Object 157"/>
            <p:cNvGraphicFramePr>
              <a:graphicFrameLocks noChangeAspect="1"/>
            </p:cNvGraphicFramePr>
            <p:nvPr/>
          </p:nvGraphicFramePr>
          <p:xfrm>
            <a:off x="3840" y="2496"/>
            <a:ext cx="1126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798920" imgH="1528560" progId="Word.Document.8">
                    <p:embed/>
                  </p:oleObj>
                </mc:Choice>
                <mc:Fallback>
                  <p:oleObj name="Document" r:id="rId5" imgW="1798920" imgH="1528560" progId="Word.Document.8">
                    <p:embed/>
                    <p:pic>
                      <p:nvPicPr>
                        <p:cNvPr id="173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1126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" name="Line 158"/>
            <p:cNvSpPr>
              <a:spLocks noChangeShapeType="1"/>
            </p:cNvSpPr>
            <p:nvPr/>
          </p:nvSpPr>
          <p:spPr bwMode="auto">
            <a:xfrm>
              <a:off x="388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159"/>
            <p:cNvSpPr>
              <a:spLocks noChangeShapeType="1"/>
            </p:cNvSpPr>
            <p:nvPr/>
          </p:nvSpPr>
          <p:spPr bwMode="auto">
            <a:xfrm rot="5400000">
              <a:off x="393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160"/>
          <p:cNvSpPr txBox="1">
            <a:spLocks noChangeArrowheads="1"/>
          </p:cNvSpPr>
          <p:nvPr/>
        </p:nvSpPr>
        <p:spPr bwMode="auto">
          <a:xfrm>
            <a:off x="4648200" y="56388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</a:p>
        </p:txBody>
      </p:sp>
      <p:sp>
        <p:nvSpPr>
          <p:cNvPr id="177" name="Text Box 16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8" name="Text Box 160"/>
          <p:cNvSpPr txBox="1">
            <a:spLocks noChangeArrowheads="1"/>
          </p:cNvSpPr>
          <p:nvPr/>
        </p:nvSpPr>
        <p:spPr bwMode="auto">
          <a:xfrm>
            <a:off x="5562600" y="5638801"/>
            <a:ext cx="1447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T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T'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01B890-7FE0-ACE0-BD49-402E36A37BA3}"/>
              </a:ext>
            </a:extLst>
          </p:cNvPr>
          <p:cNvSpPr txBox="1"/>
          <p:nvPr/>
        </p:nvSpPr>
        <p:spPr>
          <a:xfrm>
            <a:off x="9372600" y="524657"/>
            <a:ext cx="125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 for toggle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4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build="p"/>
      <p:bldP spid="176" grpId="0"/>
      <p:bldP spid="178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Asynchronous Inputs (2/2)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GB" dirty="0">
                <a:sym typeface="Symbol" pitchFamily="18" charset="2"/>
              </a:rPr>
              <a:t>A </a:t>
            </a:r>
            <a:r>
              <a:rPr lang="en-GB" i="1" dirty="0">
                <a:sym typeface="Symbol" pitchFamily="18" charset="2"/>
              </a:rPr>
              <a:t>J-K</a:t>
            </a:r>
            <a:r>
              <a:rPr lang="en-GB" dirty="0">
                <a:sym typeface="Symbol" pitchFamily="18" charset="2"/>
              </a:rPr>
              <a:t> flip-flop with active-low PRESET and CLEAR asynchronous inputs.</a:t>
            </a:r>
          </a:p>
        </p:txBody>
      </p:sp>
      <p:grpSp>
        <p:nvGrpSpPr>
          <p:cNvPr id="9" name="Group 200"/>
          <p:cNvGrpSpPr>
            <a:grpSpLocks/>
          </p:cNvGrpSpPr>
          <p:nvPr/>
        </p:nvGrpSpPr>
        <p:grpSpPr bwMode="auto">
          <a:xfrm>
            <a:off x="2514600" y="2057400"/>
            <a:ext cx="7620000" cy="4038600"/>
            <a:chOff x="624" y="1248"/>
            <a:chExt cx="4800" cy="2544"/>
          </a:xfrm>
        </p:grpSpPr>
        <p:grpSp>
          <p:nvGrpSpPr>
            <p:cNvPr id="10" name="Group 4"/>
            <p:cNvGrpSpPr>
              <a:grpSpLocks/>
            </p:cNvGrpSpPr>
            <p:nvPr/>
          </p:nvGrpSpPr>
          <p:grpSpPr bwMode="auto">
            <a:xfrm>
              <a:off x="2400" y="1248"/>
              <a:ext cx="2859" cy="1536"/>
              <a:chOff x="2592" y="1392"/>
              <a:chExt cx="2859" cy="1536"/>
            </a:xfrm>
          </p:grpSpPr>
          <p:sp>
            <p:nvSpPr>
              <p:cNvPr id="126" name="Text Box 5"/>
              <p:cNvSpPr txBox="1">
                <a:spLocks noChangeArrowheads="1"/>
              </p:cNvSpPr>
              <p:nvPr/>
            </p:nvSpPr>
            <p:spPr bwMode="auto">
              <a:xfrm>
                <a:off x="2736" y="17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J</a:t>
                </a:r>
                <a:endParaRPr lang="en-GB" sz="1400" b="1"/>
              </a:p>
            </p:txBody>
          </p:sp>
          <p:sp>
            <p:nvSpPr>
              <p:cNvPr id="127" name="Text Box 6"/>
              <p:cNvSpPr txBox="1">
                <a:spLocks noChangeArrowheads="1"/>
              </p:cNvSpPr>
              <p:nvPr/>
            </p:nvSpPr>
            <p:spPr bwMode="auto">
              <a:xfrm>
                <a:off x="5184" y="1776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Q</a:t>
                </a:r>
                <a:endParaRPr lang="en-GB" sz="1400" b="1"/>
              </a:p>
            </p:txBody>
          </p:sp>
          <p:sp>
            <p:nvSpPr>
              <p:cNvPr id="128" name="Text Box 7"/>
              <p:cNvSpPr txBox="1">
                <a:spLocks noChangeArrowheads="1"/>
              </p:cNvSpPr>
              <p:nvPr/>
            </p:nvSpPr>
            <p:spPr bwMode="auto">
              <a:xfrm>
                <a:off x="5184" y="2304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 dirty="0"/>
                  <a:t>Q'</a:t>
                </a:r>
                <a:endParaRPr lang="en-GB" sz="1400" b="1" dirty="0"/>
              </a:p>
            </p:txBody>
          </p:sp>
          <p:sp>
            <p:nvSpPr>
              <p:cNvPr id="129" name="Line 8"/>
              <p:cNvSpPr>
                <a:spLocks noChangeShapeType="1"/>
              </p:cNvSpPr>
              <p:nvPr/>
            </p:nvSpPr>
            <p:spPr bwMode="auto">
              <a:xfrm>
                <a:off x="4436" y="1868"/>
                <a:ext cx="208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9"/>
              <p:cNvSpPr>
                <a:spLocks noChangeShapeType="1"/>
              </p:cNvSpPr>
              <p:nvPr/>
            </p:nvSpPr>
            <p:spPr bwMode="auto">
              <a:xfrm>
                <a:off x="4432" y="2400"/>
                <a:ext cx="217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0"/>
              <p:cNvSpPr>
                <a:spLocks noChangeShapeType="1"/>
              </p:cNvSpPr>
              <p:nvPr/>
            </p:nvSpPr>
            <p:spPr bwMode="auto">
              <a:xfrm>
                <a:off x="4517" y="193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1"/>
              <p:cNvSpPr>
                <a:spLocks noChangeShapeType="1"/>
              </p:cNvSpPr>
              <p:nvPr/>
            </p:nvSpPr>
            <p:spPr bwMode="auto">
              <a:xfrm>
                <a:off x="4512" y="2322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2"/>
              <p:cNvSpPr>
                <a:spLocks noChangeShapeType="1"/>
              </p:cNvSpPr>
              <p:nvPr/>
            </p:nvSpPr>
            <p:spPr bwMode="auto">
              <a:xfrm rot="5400000">
                <a:off x="4446" y="20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3"/>
              <p:cNvSpPr>
                <a:spLocks noChangeShapeType="1"/>
              </p:cNvSpPr>
              <p:nvPr/>
            </p:nvSpPr>
            <p:spPr bwMode="auto">
              <a:xfrm rot="5400000">
                <a:off x="4447" y="2255"/>
                <a:ext cx="1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14"/>
              <p:cNvSpPr>
                <a:spLocks noChangeShapeType="1"/>
              </p:cNvSpPr>
              <p:nvPr/>
            </p:nvSpPr>
            <p:spPr bwMode="auto">
              <a:xfrm>
                <a:off x="4902" y="1872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15"/>
              <p:cNvSpPr>
                <a:spLocks noChangeShapeType="1"/>
              </p:cNvSpPr>
              <p:nvPr/>
            </p:nvSpPr>
            <p:spPr bwMode="auto">
              <a:xfrm>
                <a:off x="4902" y="2400"/>
                <a:ext cx="2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6"/>
              <p:cNvSpPr>
                <a:spLocks noChangeShapeType="1"/>
              </p:cNvSpPr>
              <p:nvPr/>
            </p:nvSpPr>
            <p:spPr bwMode="auto">
              <a:xfrm rot="5400000">
                <a:off x="4974" y="232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7"/>
              <p:cNvSpPr>
                <a:spLocks noChangeShapeType="1"/>
              </p:cNvSpPr>
              <p:nvPr/>
            </p:nvSpPr>
            <p:spPr bwMode="auto">
              <a:xfrm rot="5400000">
                <a:off x="4974" y="194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"/>
              <p:cNvSpPr>
                <a:spLocks noChangeShapeType="1"/>
              </p:cNvSpPr>
              <p:nvPr/>
            </p:nvSpPr>
            <p:spPr bwMode="auto">
              <a:xfrm>
                <a:off x="4524" y="2070"/>
                <a:ext cx="528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9"/>
              <p:cNvSpPr>
                <a:spLocks noChangeShapeType="1"/>
              </p:cNvSpPr>
              <p:nvPr/>
            </p:nvSpPr>
            <p:spPr bwMode="auto">
              <a:xfrm flipH="1">
                <a:off x="4513" y="2011"/>
                <a:ext cx="539" cy="1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Oval 20"/>
              <p:cNvSpPr>
                <a:spLocks noChangeArrowheads="1"/>
              </p:cNvSpPr>
              <p:nvPr/>
            </p:nvSpPr>
            <p:spPr bwMode="auto">
              <a:xfrm>
                <a:off x="5019" y="2373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Oval 21"/>
              <p:cNvSpPr>
                <a:spLocks noChangeArrowheads="1"/>
              </p:cNvSpPr>
              <p:nvPr/>
            </p:nvSpPr>
            <p:spPr bwMode="auto">
              <a:xfrm>
                <a:off x="5022" y="1852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" name="Group 22"/>
              <p:cNvGrpSpPr>
                <a:grpSpLocks/>
              </p:cNvGrpSpPr>
              <p:nvPr/>
            </p:nvGrpSpPr>
            <p:grpSpPr bwMode="auto">
              <a:xfrm>
                <a:off x="4091" y="1776"/>
                <a:ext cx="338" cy="193"/>
                <a:chOff x="1648" y="1680"/>
                <a:chExt cx="406" cy="228"/>
              </a:xfrm>
            </p:grpSpPr>
            <p:sp>
              <p:nvSpPr>
                <p:cNvPr id="207" name="Oval 23"/>
                <p:cNvSpPr>
                  <a:spLocks noChangeArrowheads="1"/>
                </p:cNvSpPr>
                <p:nvPr/>
              </p:nvSpPr>
              <p:spPr bwMode="auto">
                <a:xfrm>
                  <a:off x="1976" y="1750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8" name="AutoShape 24"/>
                <p:cNvSpPr>
                  <a:spLocks noChangeArrowheads="1"/>
                </p:cNvSpPr>
                <p:nvPr/>
              </p:nvSpPr>
              <p:spPr bwMode="auto">
                <a:xfrm>
                  <a:off x="1648" y="1680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6" name="Group 25"/>
              <p:cNvGrpSpPr>
                <a:grpSpLocks/>
              </p:cNvGrpSpPr>
              <p:nvPr/>
            </p:nvGrpSpPr>
            <p:grpSpPr bwMode="auto">
              <a:xfrm>
                <a:off x="4091" y="2303"/>
                <a:ext cx="338" cy="193"/>
                <a:chOff x="1648" y="2304"/>
                <a:chExt cx="406" cy="228"/>
              </a:xfrm>
            </p:grpSpPr>
            <p:sp>
              <p:nvSpPr>
                <p:cNvPr id="205" name="Oval 26"/>
                <p:cNvSpPr>
                  <a:spLocks noChangeArrowheads="1"/>
                </p:cNvSpPr>
                <p:nvPr/>
              </p:nvSpPr>
              <p:spPr bwMode="auto">
                <a:xfrm>
                  <a:off x="1976" y="2374"/>
                  <a:ext cx="78" cy="77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6" name="AutoShape 27"/>
                <p:cNvSpPr>
                  <a:spLocks noChangeArrowheads="1"/>
                </p:cNvSpPr>
                <p:nvPr/>
              </p:nvSpPr>
              <p:spPr bwMode="auto">
                <a:xfrm>
                  <a:off x="1648" y="2304"/>
                  <a:ext cx="313" cy="228"/>
                </a:xfrm>
                <a:prstGeom prst="flowChartDelay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7" name="Line 28"/>
              <p:cNvSpPr>
                <a:spLocks noChangeShapeType="1"/>
              </p:cNvSpPr>
              <p:nvPr/>
            </p:nvSpPr>
            <p:spPr bwMode="auto">
              <a:xfrm flipV="1">
                <a:off x="2930" y="1807"/>
                <a:ext cx="1164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9"/>
              <p:cNvSpPr>
                <a:spLocks noChangeShapeType="1"/>
              </p:cNvSpPr>
              <p:nvPr/>
            </p:nvSpPr>
            <p:spPr bwMode="auto">
              <a:xfrm flipV="1">
                <a:off x="2914" y="2466"/>
                <a:ext cx="1175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Line 30"/>
              <p:cNvSpPr>
                <a:spLocks noChangeShapeType="1"/>
              </p:cNvSpPr>
              <p:nvPr/>
            </p:nvSpPr>
            <p:spPr bwMode="auto">
              <a:xfrm>
                <a:off x="4011" y="1938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Line 31"/>
              <p:cNvSpPr>
                <a:spLocks noChangeShapeType="1"/>
              </p:cNvSpPr>
              <p:nvPr/>
            </p:nvSpPr>
            <p:spPr bwMode="auto">
              <a:xfrm>
                <a:off x="4011" y="2344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Line 32"/>
              <p:cNvSpPr>
                <a:spLocks noChangeShapeType="1"/>
              </p:cNvSpPr>
              <p:nvPr/>
            </p:nvSpPr>
            <p:spPr bwMode="auto">
              <a:xfrm rot="5400000">
                <a:off x="3706" y="2132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Line 33"/>
              <p:cNvSpPr>
                <a:spLocks noChangeShapeType="1"/>
              </p:cNvSpPr>
              <p:nvPr/>
            </p:nvSpPr>
            <p:spPr bwMode="auto">
              <a:xfrm>
                <a:off x="3711" y="2137"/>
                <a:ext cx="250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34"/>
              <p:cNvSpPr>
                <a:spLocks noChangeArrowheads="1"/>
              </p:cNvSpPr>
              <p:nvPr/>
            </p:nvSpPr>
            <p:spPr bwMode="auto">
              <a:xfrm>
                <a:off x="3924" y="2124"/>
                <a:ext cx="48" cy="3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Text Box 35"/>
              <p:cNvSpPr txBox="1">
                <a:spLocks noChangeArrowheads="1"/>
              </p:cNvSpPr>
              <p:nvPr/>
            </p:nvSpPr>
            <p:spPr bwMode="auto">
              <a:xfrm>
                <a:off x="2592" y="208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  <a:endParaRPr lang="en-GB" sz="1400" b="1"/>
              </a:p>
            </p:txBody>
          </p:sp>
          <p:sp>
            <p:nvSpPr>
              <p:cNvPr id="155" name="Rectangle 36"/>
              <p:cNvSpPr>
                <a:spLocks noChangeArrowheads="1"/>
              </p:cNvSpPr>
              <p:nvPr/>
            </p:nvSpPr>
            <p:spPr bwMode="auto">
              <a:xfrm>
                <a:off x="3078" y="1920"/>
                <a:ext cx="624" cy="4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Text Box 37"/>
              <p:cNvSpPr txBox="1">
                <a:spLocks noChangeArrowheads="1"/>
              </p:cNvSpPr>
              <p:nvPr/>
            </p:nvSpPr>
            <p:spPr bwMode="auto">
              <a:xfrm>
                <a:off x="3030" y="1920"/>
                <a:ext cx="672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400" b="1"/>
                  <a:t>Pulse transition detector</a:t>
                </a:r>
              </a:p>
            </p:txBody>
          </p:sp>
          <p:sp>
            <p:nvSpPr>
              <p:cNvPr id="157" name="Text Box 38"/>
              <p:cNvSpPr txBox="1">
                <a:spLocks noChangeArrowheads="1"/>
              </p:cNvSpPr>
              <p:nvPr/>
            </p:nvSpPr>
            <p:spPr bwMode="auto">
              <a:xfrm>
                <a:off x="2736" y="237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K</a:t>
                </a:r>
                <a:endParaRPr lang="en-GB" sz="1400" b="1"/>
              </a:p>
            </p:txBody>
          </p:sp>
          <p:sp>
            <p:nvSpPr>
              <p:cNvPr id="158" name="Line 39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1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Line 40"/>
              <p:cNvSpPr>
                <a:spLocks noChangeShapeType="1"/>
              </p:cNvSpPr>
              <p:nvPr/>
            </p:nvSpPr>
            <p:spPr bwMode="auto">
              <a:xfrm flipV="1">
                <a:off x="3894" y="1680"/>
                <a:ext cx="618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Line 41"/>
              <p:cNvSpPr>
                <a:spLocks noChangeShapeType="1"/>
              </p:cNvSpPr>
              <p:nvPr/>
            </p:nvSpPr>
            <p:spPr bwMode="auto">
              <a:xfrm flipV="1">
                <a:off x="3810" y="2615"/>
                <a:ext cx="74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42"/>
              <p:cNvSpPr>
                <a:spLocks noChangeShapeType="1"/>
              </p:cNvSpPr>
              <p:nvPr/>
            </p:nvSpPr>
            <p:spPr bwMode="auto">
              <a:xfrm rot="5400000">
                <a:off x="3429" y="2235"/>
                <a:ext cx="77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Line 43"/>
              <p:cNvSpPr>
                <a:spLocks noChangeShapeType="1"/>
              </p:cNvSpPr>
              <p:nvPr/>
            </p:nvSpPr>
            <p:spPr bwMode="auto">
              <a:xfrm flipV="1">
                <a:off x="3810" y="1848"/>
                <a:ext cx="29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Line 44"/>
              <p:cNvSpPr>
                <a:spLocks noChangeShapeType="1"/>
              </p:cNvSpPr>
              <p:nvPr/>
            </p:nvSpPr>
            <p:spPr bwMode="auto">
              <a:xfrm>
                <a:off x="3942" y="238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45"/>
              <p:cNvGrpSpPr>
                <a:grpSpLocks/>
              </p:cNvGrpSpPr>
              <p:nvPr/>
            </p:nvGrpSpPr>
            <p:grpSpPr bwMode="auto">
              <a:xfrm>
                <a:off x="4614" y="1763"/>
                <a:ext cx="301" cy="203"/>
                <a:chOff x="4775" y="1955"/>
                <a:chExt cx="301" cy="203"/>
              </a:xfrm>
            </p:grpSpPr>
            <p:grpSp>
              <p:nvGrpSpPr>
                <p:cNvPr id="196" name="Group 4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200" name="Freeform 4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2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 5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04" name="Freeform 5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" name="Oval 5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" name="Oval 5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" name="Oval 5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oup 55"/>
              <p:cNvGrpSpPr>
                <a:grpSpLocks/>
              </p:cNvGrpSpPr>
              <p:nvPr/>
            </p:nvGrpSpPr>
            <p:grpSpPr bwMode="auto">
              <a:xfrm>
                <a:off x="4614" y="2304"/>
                <a:ext cx="301" cy="203"/>
                <a:chOff x="4775" y="1955"/>
                <a:chExt cx="301" cy="203"/>
              </a:xfrm>
            </p:grpSpPr>
            <p:grpSp>
              <p:nvGrpSpPr>
                <p:cNvPr id="187" name="Group 56"/>
                <p:cNvGrpSpPr>
                  <a:grpSpLocks/>
                </p:cNvGrpSpPr>
                <p:nvPr/>
              </p:nvGrpSpPr>
              <p:grpSpPr bwMode="auto">
                <a:xfrm>
                  <a:off x="4821" y="1955"/>
                  <a:ext cx="255" cy="203"/>
                  <a:chOff x="4821" y="1955"/>
                  <a:chExt cx="255" cy="203"/>
                </a:xfrm>
              </p:grpSpPr>
              <p:sp>
                <p:nvSpPr>
                  <p:cNvPr id="191" name="Freeform 57"/>
                  <p:cNvSpPr>
                    <a:spLocks/>
                  </p:cNvSpPr>
                  <p:nvPr/>
                </p:nvSpPr>
                <p:spPr bwMode="auto">
                  <a:xfrm>
                    <a:off x="4821" y="1955"/>
                    <a:ext cx="37" cy="203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0 h 864"/>
                      <a:gd name="T4" fmla="*/ 0 w 288"/>
                      <a:gd name="T5" fmla="*/ 0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1955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821" y="2158"/>
                    <a:ext cx="91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Freeform 60"/>
                  <p:cNvSpPr>
                    <a:spLocks/>
                  </p:cNvSpPr>
                  <p:nvPr/>
                </p:nvSpPr>
                <p:spPr bwMode="auto">
                  <a:xfrm>
                    <a:off x="4912" y="1955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Freeform 61"/>
                  <p:cNvSpPr>
                    <a:spLocks/>
                  </p:cNvSpPr>
                  <p:nvPr/>
                </p:nvSpPr>
                <p:spPr bwMode="auto">
                  <a:xfrm flipV="1">
                    <a:off x="4912" y="2047"/>
                    <a:ext cx="164" cy="111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0 w 576"/>
                      <a:gd name="T3" fmla="*/ 0 h 432"/>
                      <a:gd name="T4" fmla="*/ 0 w 576"/>
                      <a:gd name="T5" fmla="*/ 0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" name="Oval 62"/>
                <p:cNvSpPr>
                  <a:spLocks noChangeArrowheads="1"/>
                </p:cNvSpPr>
                <p:nvPr/>
              </p:nvSpPr>
              <p:spPr bwMode="auto">
                <a:xfrm>
                  <a:off x="4775" y="1955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9" name="Oval 63"/>
                <p:cNvSpPr>
                  <a:spLocks noChangeArrowheads="1"/>
                </p:cNvSpPr>
                <p:nvPr/>
              </p:nvSpPr>
              <p:spPr bwMode="auto">
                <a:xfrm>
                  <a:off x="4775" y="2099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0" name="Oval 64"/>
                <p:cNvSpPr>
                  <a:spLocks noChangeArrowheads="1"/>
                </p:cNvSpPr>
                <p:nvPr/>
              </p:nvSpPr>
              <p:spPr bwMode="auto">
                <a:xfrm>
                  <a:off x="4801" y="2024"/>
                  <a:ext cx="47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6" name="Oval 65"/>
              <p:cNvSpPr>
                <a:spLocks noChangeArrowheads="1"/>
              </p:cNvSpPr>
              <p:nvPr/>
            </p:nvSpPr>
            <p:spPr bwMode="auto">
              <a:xfrm>
                <a:off x="4488" y="204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6"/>
              <p:cNvSpPr>
                <a:spLocks noChangeArrowheads="1"/>
              </p:cNvSpPr>
              <p:nvPr/>
            </p:nvSpPr>
            <p:spPr bwMode="auto">
              <a:xfrm>
                <a:off x="4488" y="219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67"/>
              <p:cNvSpPr>
                <a:spLocks noChangeShapeType="1"/>
              </p:cNvSpPr>
              <p:nvPr/>
            </p:nvSpPr>
            <p:spPr bwMode="auto">
              <a:xfrm flipV="1">
                <a:off x="3942" y="189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8"/>
              <p:cNvSpPr>
                <a:spLocks noChangeShapeType="1"/>
              </p:cNvSpPr>
              <p:nvPr/>
            </p:nvSpPr>
            <p:spPr bwMode="auto">
              <a:xfrm rot="5400000">
                <a:off x="3951" y="2007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69"/>
              <p:cNvSpPr>
                <a:spLocks noChangeShapeType="1"/>
              </p:cNvSpPr>
              <p:nvPr/>
            </p:nvSpPr>
            <p:spPr bwMode="auto">
              <a:xfrm>
                <a:off x="4014" y="2064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70"/>
              <p:cNvSpPr>
                <a:spLocks noChangeShapeType="1"/>
              </p:cNvSpPr>
              <p:nvPr/>
            </p:nvSpPr>
            <p:spPr bwMode="auto">
              <a:xfrm rot="5400000">
                <a:off x="3951" y="2283"/>
                <a:ext cx="12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Line 71"/>
              <p:cNvSpPr>
                <a:spLocks noChangeShapeType="1"/>
              </p:cNvSpPr>
              <p:nvPr/>
            </p:nvSpPr>
            <p:spPr bwMode="auto">
              <a:xfrm>
                <a:off x="4014" y="2220"/>
                <a:ext cx="4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Line 72"/>
              <p:cNvSpPr>
                <a:spLocks noChangeShapeType="1"/>
              </p:cNvSpPr>
              <p:nvPr/>
            </p:nvSpPr>
            <p:spPr bwMode="auto">
              <a:xfrm>
                <a:off x="3882" y="2418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Line 73"/>
              <p:cNvSpPr>
                <a:spLocks noChangeShapeType="1"/>
              </p:cNvSpPr>
              <p:nvPr/>
            </p:nvSpPr>
            <p:spPr bwMode="auto">
              <a:xfrm rot="5400000">
                <a:off x="3520" y="2042"/>
                <a:ext cx="7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Line 74"/>
              <p:cNvSpPr>
                <a:spLocks noChangeShapeType="1"/>
              </p:cNvSpPr>
              <p:nvPr/>
            </p:nvSpPr>
            <p:spPr bwMode="auto">
              <a:xfrm rot="5400000">
                <a:off x="4395" y="1671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Line 75"/>
              <p:cNvSpPr>
                <a:spLocks noChangeShapeType="1"/>
              </p:cNvSpPr>
              <p:nvPr/>
            </p:nvSpPr>
            <p:spPr bwMode="auto">
              <a:xfrm>
                <a:off x="4511" y="1787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76"/>
              <p:cNvSpPr>
                <a:spLocks noChangeArrowheads="1"/>
              </p:cNvSpPr>
              <p:nvPr/>
            </p:nvSpPr>
            <p:spPr bwMode="auto">
              <a:xfrm>
                <a:off x="4494" y="1650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Line 77"/>
              <p:cNvSpPr>
                <a:spLocks noChangeShapeType="1"/>
              </p:cNvSpPr>
              <p:nvPr/>
            </p:nvSpPr>
            <p:spPr bwMode="auto">
              <a:xfrm rot="5400000">
                <a:off x="4413" y="2607"/>
                <a:ext cx="2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Line 78"/>
              <p:cNvSpPr>
                <a:spLocks noChangeShapeType="1"/>
              </p:cNvSpPr>
              <p:nvPr/>
            </p:nvSpPr>
            <p:spPr bwMode="auto">
              <a:xfrm>
                <a:off x="4529" y="2471"/>
                <a:ext cx="97" cy="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79"/>
              <p:cNvSpPr>
                <a:spLocks noChangeArrowheads="1"/>
              </p:cNvSpPr>
              <p:nvPr/>
            </p:nvSpPr>
            <p:spPr bwMode="auto">
              <a:xfrm>
                <a:off x="4512" y="2586"/>
                <a:ext cx="48" cy="4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1" name="Group 80"/>
              <p:cNvGrpSpPr>
                <a:grpSpLocks/>
              </p:cNvGrpSpPr>
              <p:nvPr/>
            </p:nvGrpSpPr>
            <p:grpSpPr bwMode="auto">
              <a:xfrm>
                <a:off x="4326" y="1392"/>
                <a:ext cx="384" cy="192"/>
                <a:chOff x="2784" y="2976"/>
                <a:chExt cx="384" cy="192"/>
              </a:xfrm>
            </p:grpSpPr>
            <p:sp>
              <p:nvSpPr>
                <p:cNvPr id="185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2784" y="2976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865" y="3001"/>
                  <a:ext cx="210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2" name="Group 83"/>
              <p:cNvGrpSpPr>
                <a:grpSpLocks/>
              </p:cNvGrpSpPr>
              <p:nvPr/>
            </p:nvGrpSpPr>
            <p:grpSpPr bwMode="auto">
              <a:xfrm>
                <a:off x="4326" y="2736"/>
                <a:ext cx="384" cy="192"/>
                <a:chOff x="2784" y="3312"/>
                <a:chExt cx="384" cy="192"/>
              </a:xfrm>
            </p:grpSpPr>
            <p:sp>
              <p:nvSpPr>
                <p:cNvPr id="18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784" y="331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71" y="3333"/>
                  <a:ext cx="195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86"/>
            <p:cNvGrpSpPr>
              <a:grpSpLocks/>
            </p:cNvGrpSpPr>
            <p:nvPr/>
          </p:nvGrpSpPr>
          <p:grpSpPr bwMode="auto">
            <a:xfrm>
              <a:off x="1104" y="1296"/>
              <a:ext cx="1200" cy="1488"/>
              <a:chOff x="1296" y="1200"/>
              <a:chExt cx="1200" cy="1488"/>
            </a:xfrm>
          </p:grpSpPr>
          <p:sp>
            <p:nvSpPr>
              <p:cNvPr id="106" name="Rectangle 87"/>
              <p:cNvSpPr>
                <a:spLocks noChangeArrowheads="1"/>
              </p:cNvSpPr>
              <p:nvPr/>
            </p:nvSpPr>
            <p:spPr bwMode="auto">
              <a:xfrm>
                <a:off x="1536" y="153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88"/>
              <p:cNvSpPr>
                <a:spLocks noChangeShapeType="1"/>
              </p:cNvSpPr>
              <p:nvPr/>
            </p:nvSpPr>
            <p:spPr bwMode="auto">
              <a:xfrm>
                <a:off x="1296" y="168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89"/>
              <p:cNvSpPr>
                <a:spLocks noChangeArrowheads="1"/>
              </p:cNvSpPr>
              <p:nvPr/>
            </p:nvSpPr>
            <p:spPr bwMode="auto">
              <a:xfrm>
                <a:off x="2034" y="208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90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2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91"/>
              <p:cNvSpPr>
                <a:spLocks noChangeShapeType="1"/>
              </p:cNvSpPr>
              <p:nvPr/>
            </p:nvSpPr>
            <p:spPr bwMode="auto">
              <a:xfrm flipV="1">
                <a:off x="2088" y="21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92"/>
              <p:cNvSpPr txBox="1">
                <a:spLocks noChangeArrowheads="1"/>
              </p:cNvSpPr>
              <p:nvPr/>
            </p:nvSpPr>
            <p:spPr bwMode="auto">
              <a:xfrm>
                <a:off x="1536" y="158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J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K</a:t>
                </a: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2208" y="163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 dirty="0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 dirty="0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 dirty="0"/>
                  <a:t>Q'</a:t>
                </a:r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>
                <a:off x="1296" y="192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96"/>
              <p:cNvSpPr>
                <a:spLocks noChangeArrowheads="1"/>
              </p:cNvSpPr>
              <p:nvPr/>
            </p:nvSpPr>
            <p:spPr bwMode="auto">
              <a:xfrm rot="5400000">
                <a:off x="1536" y="187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" name="Group 97"/>
              <p:cNvGrpSpPr>
                <a:grpSpLocks/>
              </p:cNvGrpSpPr>
              <p:nvPr/>
            </p:nvGrpSpPr>
            <p:grpSpPr bwMode="auto">
              <a:xfrm>
                <a:off x="1584" y="1200"/>
                <a:ext cx="384" cy="192"/>
                <a:chOff x="1920" y="1392"/>
                <a:chExt cx="384" cy="192"/>
              </a:xfrm>
            </p:grpSpPr>
            <p:sp>
              <p:nvSpPr>
                <p:cNvPr id="124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25" name="Line 99"/>
                <p:cNvSpPr>
                  <a:spLocks noChangeShapeType="1"/>
                </p:cNvSpPr>
                <p:nvPr/>
              </p:nvSpPr>
              <p:spPr bwMode="auto">
                <a:xfrm>
                  <a:off x="2001" y="1417"/>
                  <a:ext cx="218" cy="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7" name="Group 100"/>
              <p:cNvGrpSpPr>
                <a:grpSpLocks/>
              </p:cNvGrpSpPr>
              <p:nvPr/>
            </p:nvGrpSpPr>
            <p:grpSpPr bwMode="auto">
              <a:xfrm>
                <a:off x="1584" y="2496"/>
                <a:ext cx="384" cy="192"/>
                <a:chOff x="1920" y="1728"/>
                <a:chExt cx="384" cy="192"/>
              </a:xfrm>
            </p:grpSpPr>
            <p:sp>
              <p:nvSpPr>
                <p:cNvPr id="122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23" name="Line 102"/>
                <p:cNvSpPr>
                  <a:spLocks noChangeShapeType="1"/>
                </p:cNvSpPr>
                <p:nvPr/>
              </p:nvSpPr>
              <p:spPr bwMode="auto">
                <a:xfrm>
                  <a:off x="2007" y="1753"/>
                  <a:ext cx="203" cy="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8" name="Line 103"/>
              <p:cNvSpPr>
                <a:spLocks noChangeShapeType="1"/>
              </p:cNvSpPr>
              <p:nvPr/>
            </p:nvSpPr>
            <p:spPr bwMode="auto">
              <a:xfrm rot="5400000">
                <a:off x="1719" y="2427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04"/>
              <p:cNvSpPr>
                <a:spLocks noChangeArrowheads="1"/>
              </p:cNvSpPr>
              <p:nvPr/>
            </p:nvSpPr>
            <p:spPr bwMode="auto">
              <a:xfrm>
                <a:off x="1752" y="1474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05"/>
              <p:cNvSpPr>
                <a:spLocks noChangeArrowheads="1"/>
              </p:cNvSpPr>
              <p:nvPr/>
            </p:nvSpPr>
            <p:spPr bwMode="auto">
              <a:xfrm>
                <a:off x="1752" y="2317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06"/>
              <p:cNvSpPr>
                <a:spLocks noChangeShapeType="1"/>
              </p:cNvSpPr>
              <p:nvPr/>
            </p:nvSpPr>
            <p:spPr bwMode="auto">
              <a:xfrm rot="5400000">
                <a:off x="1719" y="1418"/>
                <a:ext cx="11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07"/>
            <p:cNvSpPr>
              <a:spLocks noChangeShapeType="1"/>
            </p:cNvSpPr>
            <p:nvPr/>
          </p:nvSpPr>
          <p:spPr bwMode="auto">
            <a:xfrm>
              <a:off x="624" y="2832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08"/>
            <p:cNvGrpSpPr>
              <a:grpSpLocks/>
            </p:cNvGrpSpPr>
            <p:nvPr/>
          </p:nvGrpSpPr>
          <p:grpSpPr bwMode="auto">
            <a:xfrm>
              <a:off x="720" y="2832"/>
              <a:ext cx="4176" cy="960"/>
              <a:chOff x="768" y="2928"/>
              <a:chExt cx="4176" cy="960"/>
            </a:xfrm>
          </p:grpSpPr>
          <p:grpSp>
            <p:nvGrpSpPr>
              <p:cNvPr id="15" name="Group 109"/>
              <p:cNvGrpSpPr>
                <a:grpSpLocks/>
              </p:cNvGrpSpPr>
              <p:nvPr/>
            </p:nvGrpSpPr>
            <p:grpSpPr bwMode="auto">
              <a:xfrm>
                <a:off x="1728" y="3168"/>
                <a:ext cx="384" cy="192"/>
                <a:chOff x="1920" y="1392"/>
                <a:chExt cx="384" cy="192"/>
              </a:xfrm>
            </p:grpSpPr>
            <p:sp>
              <p:nvSpPr>
                <p:cNvPr id="104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1920" y="1392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PRE</a:t>
                  </a:r>
                  <a:endParaRPr lang="en-GB" sz="1400" b="1"/>
                </a:p>
              </p:txBody>
            </p:sp>
            <p:sp>
              <p:nvSpPr>
                <p:cNvPr id="105" name="Line 111"/>
                <p:cNvSpPr>
                  <a:spLocks noChangeShapeType="1"/>
                </p:cNvSpPr>
                <p:nvPr/>
              </p:nvSpPr>
              <p:spPr bwMode="auto">
                <a:xfrm>
                  <a:off x="1959" y="1408"/>
                  <a:ext cx="274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112"/>
              <p:cNvGrpSpPr>
                <a:grpSpLocks/>
              </p:cNvGrpSpPr>
              <p:nvPr/>
            </p:nvGrpSpPr>
            <p:grpSpPr bwMode="auto">
              <a:xfrm>
                <a:off x="1728" y="3408"/>
                <a:ext cx="384" cy="192"/>
                <a:chOff x="1920" y="1728"/>
                <a:chExt cx="384" cy="192"/>
              </a:xfrm>
            </p:grpSpPr>
            <p:sp>
              <p:nvSpPr>
                <p:cNvPr id="102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1920" y="1728"/>
                  <a:ext cx="38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 i="1"/>
                    <a:t>CLR</a:t>
                  </a:r>
                  <a:endParaRPr lang="en-GB" sz="1400" b="1"/>
                </a:p>
              </p:txBody>
            </p:sp>
            <p:sp>
              <p:nvSpPr>
                <p:cNvPr id="103" name="Line 114"/>
                <p:cNvSpPr>
                  <a:spLocks noChangeShapeType="1"/>
                </p:cNvSpPr>
                <p:nvPr/>
              </p:nvSpPr>
              <p:spPr bwMode="auto">
                <a:xfrm>
                  <a:off x="1986" y="1742"/>
                  <a:ext cx="253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115"/>
              <p:cNvSpPr>
                <a:spLocks noChangeShapeType="1"/>
              </p:cNvSpPr>
              <p:nvPr/>
            </p:nvSpPr>
            <p:spPr bwMode="auto">
              <a:xfrm rot="5400000">
                <a:off x="2112" y="345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16"/>
              <p:cNvSpPr>
                <a:spLocks noChangeShapeType="1"/>
              </p:cNvSpPr>
              <p:nvPr/>
            </p:nvSpPr>
            <p:spPr bwMode="auto">
              <a:xfrm rot="5400000">
                <a:off x="2928" y="336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7"/>
              <p:cNvSpPr>
                <a:spLocks noChangeShapeType="1"/>
              </p:cNvSpPr>
              <p:nvPr/>
            </p:nvSpPr>
            <p:spPr bwMode="auto">
              <a:xfrm rot="5400000">
                <a:off x="3192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18"/>
              <p:cNvSpPr>
                <a:spLocks noChangeShapeType="1"/>
              </p:cNvSpPr>
              <p:nvPr/>
            </p:nvSpPr>
            <p:spPr bwMode="auto">
              <a:xfrm rot="5400000">
                <a:off x="4176" y="355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9"/>
              <p:cNvSpPr txBox="1">
                <a:spLocks noChangeArrowheads="1"/>
              </p:cNvSpPr>
              <p:nvPr/>
            </p:nvSpPr>
            <p:spPr bwMode="auto">
              <a:xfrm>
                <a:off x="1728" y="2928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i="1"/>
                  <a:t>CLK</a:t>
                </a:r>
              </a:p>
            </p:txBody>
          </p:sp>
          <p:sp>
            <p:nvSpPr>
              <p:cNvPr id="22" name="Rectangle 120"/>
              <p:cNvSpPr>
                <a:spLocks noChangeArrowheads="1"/>
              </p:cNvSpPr>
              <p:nvPr/>
            </p:nvSpPr>
            <p:spPr bwMode="auto">
              <a:xfrm>
                <a:off x="1824" y="3600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400" b="1" i="1"/>
                  <a:t>Q</a:t>
                </a:r>
              </a:p>
            </p:txBody>
          </p:sp>
          <p:grpSp>
            <p:nvGrpSpPr>
              <p:cNvPr id="23" name="Group 121"/>
              <p:cNvGrpSpPr>
                <a:grpSpLocks/>
              </p:cNvGrpSpPr>
              <p:nvPr/>
            </p:nvGrpSpPr>
            <p:grpSpPr bwMode="auto">
              <a:xfrm>
                <a:off x="2160" y="2976"/>
                <a:ext cx="2736" cy="96"/>
                <a:chOff x="2928" y="3504"/>
                <a:chExt cx="2736" cy="96"/>
              </a:xfrm>
            </p:grpSpPr>
            <p:sp>
              <p:nvSpPr>
                <p:cNvPr id="65" name="Line 122"/>
                <p:cNvSpPr>
                  <a:spLocks noChangeShapeType="1"/>
                </p:cNvSpPr>
                <p:nvPr/>
              </p:nvSpPr>
              <p:spPr bwMode="auto">
                <a:xfrm>
                  <a:off x="292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123"/>
                <p:cNvSpPr>
                  <a:spLocks noChangeShapeType="1"/>
                </p:cNvSpPr>
                <p:nvPr/>
              </p:nvSpPr>
              <p:spPr bwMode="auto">
                <a:xfrm>
                  <a:off x="307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302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316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126"/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331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345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Line 129"/>
                <p:cNvSpPr>
                  <a:spLocks noChangeShapeType="1"/>
                </p:cNvSpPr>
                <p:nvPr/>
              </p:nvSpPr>
              <p:spPr bwMode="auto">
                <a:xfrm>
                  <a:off x="336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30"/>
                <p:cNvSpPr>
                  <a:spLocks noChangeShapeType="1"/>
                </p:cNvSpPr>
                <p:nvPr/>
              </p:nvSpPr>
              <p:spPr bwMode="auto">
                <a:xfrm>
                  <a:off x="350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31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360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374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134"/>
                <p:cNvSpPr>
                  <a:spLocks noChangeShapeType="1"/>
                </p:cNvSpPr>
                <p:nvPr/>
              </p:nvSpPr>
              <p:spPr bwMode="auto">
                <a:xfrm>
                  <a:off x="379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88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137"/>
                <p:cNvSpPr>
                  <a:spLocks noChangeShapeType="1"/>
                </p:cNvSpPr>
                <p:nvPr/>
              </p:nvSpPr>
              <p:spPr bwMode="auto">
                <a:xfrm>
                  <a:off x="393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138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139"/>
                <p:cNvSpPr>
                  <a:spLocks noChangeShapeType="1"/>
                </p:cNvSpPr>
                <p:nvPr/>
              </p:nvSpPr>
              <p:spPr bwMode="auto">
                <a:xfrm>
                  <a:off x="4224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140"/>
                <p:cNvSpPr>
                  <a:spLocks noChangeShapeType="1"/>
                </p:cNvSpPr>
                <p:nvPr/>
              </p:nvSpPr>
              <p:spPr bwMode="auto">
                <a:xfrm rot="5400000">
                  <a:off x="417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141"/>
                <p:cNvSpPr>
                  <a:spLocks noChangeShapeType="1"/>
                </p:cNvSpPr>
                <p:nvPr/>
              </p:nvSpPr>
              <p:spPr bwMode="auto">
                <a:xfrm rot="5400000">
                  <a:off x="432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42"/>
                <p:cNvSpPr>
                  <a:spLocks noChangeShapeType="1"/>
                </p:cNvSpPr>
                <p:nvPr/>
              </p:nvSpPr>
              <p:spPr bwMode="auto">
                <a:xfrm>
                  <a:off x="4368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143"/>
                <p:cNvSpPr>
                  <a:spLocks noChangeShapeType="1"/>
                </p:cNvSpPr>
                <p:nvPr/>
              </p:nvSpPr>
              <p:spPr bwMode="auto">
                <a:xfrm rot="5400000">
                  <a:off x="446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144"/>
                <p:cNvSpPr>
                  <a:spLocks noChangeShapeType="1"/>
                </p:cNvSpPr>
                <p:nvPr/>
              </p:nvSpPr>
              <p:spPr bwMode="auto">
                <a:xfrm rot="5400000">
                  <a:off x="460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145"/>
                <p:cNvSpPr>
                  <a:spLocks noChangeShapeType="1"/>
                </p:cNvSpPr>
                <p:nvPr/>
              </p:nvSpPr>
              <p:spPr bwMode="auto">
                <a:xfrm>
                  <a:off x="4512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146"/>
                <p:cNvSpPr>
                  <a:spLocks noChangeShapeType="1"/>
                </p:cNvSpPr>
                <p:nvPr/>
              </p:nvSpPr>
              <p:spPr bwMode="auto">
                <a:xfrm>
                  <a:off x="4656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147"/>
                <p:cNvSpPr>
                  <a:spLocks noChangeShapeType="1"/>
                </p:cNvSpPr>
                <p:nvPr/>
              </p:nvSpPr>
              <p:spPr bwMode="auto">
                <a:xfrm>
                  <a:off x="4800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475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4896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50"/>
                <p:cNvSpPr>
                  <a:spLocks noChangeShapeType="1"/>
                </p:cNvSpPr>
                <p:nvPr/>
              </p:nvSpPr>
              <p:spPr bwMode="auto">
                <a:xfrm>
                  <a:off x="4944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5040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5184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53"/>
                <p:cNvSpPr>
                  <a:spLocks noChangeShapeType="1"/>
                </p:cNvSpPr>
                <p:nvPr/>
              </p:nvSpPr>
              <p:spPr bwMode="auto">
                <a:xfrm>
                  <a:off x="5088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54"/>
                <p:cNvSpPr>
                  <a:spLocks noChangeShapeType="1"/>
                </p:cNvSpPr>
                <p:nvPr/>
              </p:nvSpPr>
              <p:spPr bwMode="auto">
                <a:xfrm>
                  <a:off x="5232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Line 155"/>
                <p:cNvSpPr>
                  <a:spLocks noChangeShapeType="1"/>
                </p:cNvSpPr>
                <p:nvPr/>
              </p:nvSpPr>
              <p:spPr bwMode="auto">
                <a:xfrm rot="5400000">
                  <a:off x="5328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56"/>
                <p:cNvSpPr>
                  <a:spLocks noChangeShapeType="1"/>
                </p:cNvSpPr>
                <p:nvPr/>
              </p:nvSpPr>
              <p:spPr bwMode="auto">
                <a:xfrm rot="5400000">
                  <a:off x="547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57"/>
                <p:cNvSpPr>
                  <a:spLocks noChangeShapeType="1"/>
                </p:cNvSpPr>
                <p:nvPr/>
              </p:nvSpPr>
              <p:spPr bwMode="auto">
                <a:xfrm>
                  <a:off x="5376" y="350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58"/>
                <p:cNvSpPr>
                  <a:spLocks noChangeShapeType="1"/>
                </p:cNvSpPr>
                <p:nvPr/>
              </p:nvSpPr>
              <p:spPr bwMode="auto">
                <a:xfrm>
                  <a:off x="5520" y="360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159"/>
              <p:cNvGrpSpPr>
                <a:grpSpLocks/>
              </p:cNvGrpSpPr>
              <p:nvPr/>
            </p:nvGrpSpPr>
            <p:grpSpPr bwMode="auto">
              <a:xfrm>
                <a:off x="2160" y="3216"/>
                <a:ext cx="2736" cy="96"/>
                <a:chOff x="2016" y="3312"/>
                <a:chExt cx="2736" cy="96"/>
              </a:xfrm>
            </p:grpSpPr>
            <p:sp>
              <p:nvSpPr>
                <p:cNvPr id="60" name="Line 160"/>
                <p:cNvSpPr>
                  <a:spLocks noChangeShapeType="1"/>
                </p:cNvSpPr>
                <p:nvPr/>
              </p:nvSpPr>
              <p:spPr bwMode="auto">
                <a:xfrm>
                  <a:off x="2016" y="331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161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162"/>
                <p:cNvSpPr>
                  <a:spLocks noChangeShapeType="1"/>
                </p:cNvSpPr>
                <p:nvPr/>
              </p:nvSpPr>
              <p:spPr bwMode="auto">
                <a:xfrm>
                  <a:off x="2112" y="3408"/>
                  <a:ext cx="81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163"/>
                <p:cNvSpPr>
                  <a:spLocks noChangeShapeType="1"/>
                </p:cNvSpPr>
                <p:nvPr/>
              </p:nvSpPr>
              <p:spPr bwMode="auto">
                <a:xfrm rot="5400000">
                  <a:off x="2880" y="3360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164"/>
                <p:cNvSpPr>
                  <a:spLocks noChangeShapeType="1"/>
                </p:cNvSpPr>
                <p:nvPr/>
              </p:nvSpPr>
              <p:spPr bwMode="auto">
                <a:xfrm>
                  <a:off x="2928" y="3312"/>
                  <a:ext cx="1824" cy="0"/>
                </a:xfrm>
                <a:prstGeom prst="line">
                  <a:avLst/>
                </a:prstGeom>
                <a:noFill/>
                <a:ln w="19050">
                  <a:solidFill>
                    <a:srgbClr val="9900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65"/>
              <p:cNvGrpSpPr>
                <a:grpSpLocks/>
              </p:cNvGrpSpPr>
              <p:nvPr/>
            </p:nvGrpSpPr>
            <p:grpSpPr bwMode="auto">
              <a:xfrm>
                <a:off x="2160" y="3408"/>
                <a:ext cx="2784" cy="96"/>
                <a:chOff x="2016" y="3504"/>
                <a:chExt cx="2784" cy="96"/>
              </a:xfrm>
            </p:grpSpPr>
            <p:sp>
              <p:nvSpPr>
                <p:cNvPr id="57" name="Line 166"/>
                <p:cNvSpPr>
                  <a:spLocks noChangeShapeType="1"/>
                </p:cNvSpPr>
                <p:nvPr/>
              </p:nvSpPr>
              <p:spPr bwMode="auto">
                <a:xfrm>
                  <a:off x="4080" y="3600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67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55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68"/>
                <p:cNvSpPr>
                  <a:spLocks noChangeShapeType="1"/>
                </p:cNvSpPr>
                <p:nvPr/>
              </p:nvSpPr>
              <p:spPr bwMode="auto">
                <a:xfrm>
                  <a:off x="2016" y="3504"/>
                  <a:ext cx="206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169"/>
              <p:cNvSpPr>
                <a:spLocks noChangeShapeType="1"/>
              </p:cNvSpPr>
              <p:nvPr/>
            </p:nvSpPr>
            <p:spPr bwMode="auto">
              <a:xfrm rot="5400000">
                <a:off x="2880" y="35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170"/>
              <p:cNvSpPr>
                <a:spLocks noChangeShapeType="1"/>
              </p:cNvSpPr>
              <p:nvPr/>
            </p:nvSpPr>
            <p:spPr bwMode="auto">
              <a:xfrm rot="5400000">
                <a:off x="3480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171"/>
              <p:cNvSpPr>
                <a:spLocks noChangeShapeType="1"/>
              </p:cNvSpPr>
              <p:nvPr/>
            </p:nvSpPr>
            <p:spPr bwMode="auto">
              <a:xfrm rot="5400000">
                <a:off x="3768" y="3336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" name="Group 172"/>
              <p:cNvGrpSpPr>
                <a:grpSpLocks/>
              </p:cNvGrpSpPr>
              <p:nvPr/>
            </p:nvGrpSpPr>
            <p:grpSpPr bwMode="auto">
              <a:xfrm>
                <a:off x="2160" y="3600"/>
                <a:ext cx="2784" cy="96"/>
                <a:chOff x="2016" y="3696"/>
                <a:chExt cx="2784" cy="96"/>
              </a:xfrm>
            </p:grpSpPr>
            <p:sp>
              <p:nvSpPr>
                <p:cNvPr id="44" name="Line 173"/>
                <p:cNvSpPr>
                  <a:spLocks noChangeShapeType="1"/>
                </p:cNvSpPr>
                <p:nvPr/>
              </p:nvSpPr>
              <p:spPr bwMode="auto">
                <a:xfrm>
                  <a:off x="2016" y="3792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74"/>
                <p:cNvSpPr>
                  <a:spLocks noChangeShapeType="1"/>
                </p:cNvSpPr>
                <p:nvPr/>
              </p:nvSpPr>
              <p:spPr bwMode="auto">
                <a:xfrm rot="5400000">
                  <a:off x="20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75"/>
                <p:cNvSpPr>
                  <a:spLocks noChangeShapeType="1"/>
                </p:cNvSpPr>
                <p:nvPr/>
              </p:nvSpPr>
              <p:spPr bwMode="auto">
                <a:xfrm>
                  <a:off x="2112" y="36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76"/>
                <p:cNvSpPr>
                  <a:spLocks noChangeShapeType="1"/>
                </p:cNvSpPr>
                <p:nvPr/>
              </p:nvSpPr>
              <p:spPr bwMode="auto">
                <a:xfrm rot="5400000">
                  <a:off x="2976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77"/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78"/>
                <p:cNvSpPr>
                  <a:spLocks noChangeShapeType="1"/>
                </p:cNvSpPr>
                <p:nvPr/>
              </p:nvSpPr>
              <p:spPr bwMode="auto">
                <a:xfrm rot="5400000">
                  <a:off x="3264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179"/>
                <p:cNvSpPr>
                  <a:spLocks noChangeShapeType="1"/>
                </p:cNvSpPr>
                <p:nvPr/>
              </p:nvSpPr>
              <p:spPr bwMode="auto">
                <a:xfrm>
                  <a:off x="3312" y="369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180"/>
                <p:cNvSpPr>
                  <a:spLocks noChangeShapeType="1"/>
                </p:cNvSpPr>
                <p:nvPr/>
              </p:nvSpPr>
              <p:spPr bwMode="auto">
                <a:xfrm>
                  <a:off x="3600" y="37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3840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182"/>
                <p:cNvSpPr>
                  <a:spLocks noChangeShapeType="1"/>
                </p:cNvSpPr>
                <p:nvPr/>
              </p:nvSpPr>
              <p:spPr bwMode="auto">
                <a:xfrm>
                  <a:off x="3888" y="369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183"/>
                <p:cNvSpPr>
                  <a:spLocks noChangeShapeType="1"/>
                </p:cNvSpPr>
                <p:nvPr/>
              </p:nvSpPr>
              <p:spPr bwMode="auto">
                <a:xfrm rot="5400000">
                  <a:off x="355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84"/>
                <p:cNvSpPr>
                  <a:spLocks noChangeShapeType="1"/>
                </p:cNvSpPr>
                <p:nvPr/>
              </p:nvSpPr>
              <p:spPr bwMode="auto">
                <a:xfrm rot="5400000">
                  <a:off x="4032" y="3744"/>
                  <a:ext cx="9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85"/>
                <p:cNvSpPr>
                  <a:spLocks noChangeShapeType="1"/>
                </p:cNvSpPr>
                <p:nvPr/>
              </p:nvSpPr>
              <p:spPr bwMode="auto">
                <a:xfrm>
                  <a:off x="4080" y="3792"/>
                  <a:ext cx="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0" name="Rectangle 186"/>
              <p:cNvSpPr>
                <a:spLocks noChangeArrowheads="1"/>
              </p:cNvSpPr>
              <p:nvPr/>
            </p:nvSpPr>
            <p:spPr bwMode="auto">
              <a:xfrm>
                <a:off x="2448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Preset</a:t>
                </a:r>
              </a:p>
            </p:txBody>
          </p:sp>
          <p:sp>
            <p:nvSpPr>
              <p:cNvPr id="31" name="Rectangle 187"/>
              <p:cNvSpPr>
                <a:spLocks noChangeArrowheads="1"/>
              </p:cNvSpPr>
              <p:nvPr/>
            </p:nvSpPr>
            <p:spPr bwMode="auto">
              <a:xfrm>
                <a:off x="3456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Toggle</a:t>
                </a:r>
              </a:p>
            </p:txBody>
          </p:sp>
          <p:sp>
            <p:nvSpPr>
              <p:cNvPr id="32" name="Rectangle 188"/>
              <p:cNvSpPr>
                <a:spLocks noChangeArrowheads="1"/>
              </p:cNvSpPr>
              <p:nvPr/>
            </p:nvSpPr>
            <p:spPr bwMode="auto">
              <a:xfrm>
                <a:off x="4320" y="369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30000"/>
                  </a:spcBef>
                </a:pPr>
                <a:r>
                  <a:rPr lang="en-US" sz="1400" b="1"/>
                  <a:t>Clear</a:t>
                </a:r>
              </a:p>
            </p:txBody>
          </p:sp>
          <p:sp>
            <p:nvSpPr>
              <p:cNvPr id="33" name="Line 189"/>
              <p:cNvSpPr>
                <a:spLocks noChangeShapeType="1"/>
              </p:cNvSpPr>
              <p:nvPr/>
            </p:nvSpPr>
            <p:spPr bwMode="auto">
              <a:xfrm flipH="1">
                <a:off x="2256" y="379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190"/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43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191"/>
              <p:cNvSpPr>
                <a:spLocks noChangeShapeType="1"/>
              </p:cNvSpPr>
              <p:nvPr/>
            </p:nvSpPr>
            <p:spPr bwMode="auto">
              <a:xfrm flipH="1">
                <a:off x="4224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192"/>
              <p:cNvSpPr>
                <a:spLocks noChangeShapeType="1"/>
              </p:cNvSpPr>
              <p:nvPr/>
            </p:nvSpPr>
            <p:spPr bwMode="auto">
              <a:xfrm>
                <a:off x="2928" y="3792"/>
                <a:ext cx="14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193"/>
              <p:cNvSpPr>
                <a:spLocks noChangeShapeType="1"/>
              </p:cNvSpPr>
              <p:nvPr/>
            </p:nvSpPr>
            <p:spPr bwMode="auto">
              <a:xfrm>
                <a:off x="3936" y="3792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94"/>
              <p:cNvSpPr>
                <a:spLocks noChangeShapeType="1"/>
              </p:cNvSpPr>
              <p:nvPr/>
            </p:nvSpPr>
            <p:spPr bwMode="auto">
              <a:xfrm>
                <a:off x="4752" y="379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95"/>
              <p:cNvSpPr>
                <a:spLocks noChangeShapeType="1"/>
              </p:cNvSpPr>
              <p:nvPr/>
            </p:nvSpPr>
            <p:spPr bwMode="auto">
              <a:xfrm>
                <a:off x="2256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96"/>
              <p:cNvSpPr>
                <a:spLocks noChangeShapeType="1"/>
              </p:cNvSpPr>
              <p:nvPr/>
            </p:nvSpPr>
            <p:spPr bwMode="auto">
              <a:xfrm>
                <a:off x="3072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97"/>
              <p:cNvSpPr>
                <a:spLocks noChangeShapeType="1"/>
              </p:cNvSpPr>
              <p:nvPr/>
            </p:nvSpPr>
            <p:spPr bwMode="auto">
              <a:xfrm>
                <a:off x="422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98"/>
              <p:cNvSpPr>
                <a:spLocks noChangeShapeType="1"/>
              </p:cNvSpPr>
              <p:nvPr/>
            </p:nvSpPr>
            <p:spPr bwMode="auto">
              <a:xfrm>
                <a:off x="4944" y="3744"/>
                <a:ext cx="0" cy="9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99"/>
              <p:cNvSpPr txBox="1">
                <a:spLocks noChangeArrowheads="1"/>
              </p:cNvSpPr>
              <p:nvPr/>
            </p:nvSpPr>
            <p:spPr bwMode="auto">
              <a:xfrm>
                <a:off x="768" y="3648"/>
                <a:ext cx="1008" cy="23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i="1"/>
                  <a:t>J</a:t>
                </a:r>
                <a:r>
                  <a:rPr lang="en-GB"/>
                  <a:t> = </a:t>
                </a:r>
                <a:r>
                  <a:rPr lang="en-GB" i="1"/>
                  <a:t>K</a:t>
                </a:r>
                <a:r>
                  <a:rPr lang="en-GB"/>
                  <a:t> = HIGH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771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6324601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90840" imgH="1537200" progId="Word.Document.8">
                    <p:embed/>
                  </p:oleObj>
                </mc:Choice>
                <mc:Fallback>
                  <p:oleObj name="Document" r:id="rId3" imgW="3390840" imgH="153720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2738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1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6329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2733120" imgH="1115280" progId="Word.Document.8">
                    <p:embed/>
                  </p:oleObj>
                </mc:Choice>
                <mc:Fallback>
                  <p:oleObj name="Document" r:id="rId7" imgW="2733120" imgH="1115280" progId="Word.Document.8">
                    <p:embed/>
                    <p:pic>
                      <p:nvPicPr>
                        <p:cNvPr id="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3276601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2225520" imgH="1025640" progId="Word.Document.8">
                    <p:embed/>
                  </p:oleObj>
                </mc:Choice>
                <mc:Fallback>
                  <p:oleObj name="Document" r:id="rId9" imgW="2225520" imgH="1025640" progId="Word.Document.8">
                    <p:embed/>
                    <p:pic>
                      <p:nvPicPr>
                        <p:cNvPr id="2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96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981200" y="1418470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 using </a:t>
            </a:r>
            <a:r>
              <a:rPr lang="en-US" sz="2800" i="1" dirty="0"/>
              <a:t>D</a:t>
            </a:r>
            <a:r>
              <a:rPr lang="en-US" sz="2800" dirty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2819400" y="2606041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State equations</a:t>
            </a:r>
            <a:r>
              <a:rPr lang="en-US" sz="2000" dirty="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/>
              <a:t>  </a:t>
            </a:r>
            <a:r>
              <a:rPr lang="en-US" sz="2000" i="1" dirty="0"/>
              <a:t>A</a:t>
            </a:r>
            <a:r>
              <a:rPr lang="en-US" sz="2000" i="1" baseline="30000" dirty="0"/>
              <a:t>+</a:t>
            </a:r>
            <a:r>
              <a:rPr lang="en-US" sz="2000" i="1" dirty="0"/>
              <a:t> = </a:t>
            </a:r>
            <a:r>
              <a:rPr lang="en-US" sz="2000" i="1" dirty="0" err="1"/>
              <a:t>A∙x</a:t>
            </a:r>
            <a:r>
              <a:rPr lang="en-US" sz="2000" i="1" dirty="0"/>
              <a:t> + </a:t>
            </a:r>
            <a:r>
              <a:rPr lang="en-US" sz="2000" i="1" dirty="0" err="1"/>
              <a:t>B</a:t>
            </a:r>
            <a:r>
              <a:rPr lang="en-US" i="1" dirty="0" err="1"/>
              <a:t>∙</a:t>
            </a:r>
            <a:r>
              <a:rPr lang="en-US" sz="2000" i="1" dirty="0" err="1"/>
              <a:t>x</a:t>
            </a:r>
            <a:endParaRPr lang="en-US" sz="2000" dirty="0"/>
          </a:p>
          <a:p>
            <a:pPr eaLnBrk="0" hangingPunct="0">
              <a:spcBef>
                <a:spcPct val="20000"/>
              </a:spcBef>
            </a:pPr>
            <a:r>
              <a:rPr lang="en-US" sz="2000" i="1" dirty="0"/>
              <a:t>  B</a:t>
            </a:r>
            <a:r>
              <a:rPr lang="en-US" sz="2000" i="1" baseline="30000" dirty="0"/>
              <a:t>+</a:t>
            </a:r>
            <a:r>
              <a:rPr lang="en-US" sz="2000" i="1" dirty="0"/>
              <a:t> = </a:t>
            </a:r>
            <a:r>
              <a:rPr lang="en-US" sz="2000" i="1" dirty="0" err="1"/>
              <a:t>A'</a:t>
            </a:r>
            <a:r>
              <a:rPr lang="en-US" i="1" dirty="0" err="1"/>
              <a:t>∙</a:t>
            </a:r>
            <a:r>
              <a:rPr lang="en-US" sz="2000" i="1" dirty="0" err="1"/>
              <a:t>x</a:t>
            </a:r>
            <a:endParaRPr lang="en-US" sz="2000" dirty="0"/>
          </a:p>
          <a:p>
            <a:pPr eaLnBrk="0" hangingPunct="0">
              <a:spcBef>
                <a:spcPct val="50000"/>
              </a:spcBef>
            </a:pPr>
            <a:r>
              <a:rPr lang="en-US" sz="2000" dirty="0">
                <a:solidFill>
                  <a:srgbClr val="0000CC"/>
                </a:solidFill>
              </a:rPr>
              <a:t>Output function</a:t>
            </a:r>
            <a:r>
              <a:rPr lang="en-US" sz="2000" dirty="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dirty="0"/>
              <a:t>  </a:t>
            </a:r>
            <a:r>
              <a:rPr lang="en-US" sz="2000" i="1" dirty="0"/>
              <a:t>y = (A + B)</a:t>
            </a:r>
            <a:r>
              <a:rPr lang="en-US" i="1" dirty="0"/>
              <a:t>∙</a:t>
            </a:r>
            <a:r>
              <a:rPr lang="en-US" sz="2000" i="1" dirty="0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5334000" y="1996441"/>
            <a:ext cx="4687888" cy="4252913"/>
            <a:chOff x="3810000" y="1752600"/>
            <a:chExt cx="4687888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687888" cy="3786188"/>
              <a:chOff x="3810000" y="1752600"/>
              <a:chExt cx="4687888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687888" cy="3786188"/>
                <a:chOff x="2592" y="1344"/>
                <a:chExt cx="2953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8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11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 dirty="0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8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06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 dirty="0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0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6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35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8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193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 dirty="0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88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193" cy="19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 dirty="0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124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981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3352800" y="1972707"/>
            <a:ext cx="4800600" cy="1138238"/>
            <a:chOff x="1104" y="1152"/>
            <a:chExt cx="3024" cy="717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Output function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y = (A + B)</a:t>
              </a:r>
              <a:r>
                <a:rPr lang="en-US" i="1" dirty="0"/>
                <a:t>∙</a:t>
              </a:r>
              <a:r>
                <a:rPr lang="en-US" sz="2000" i="1" dirty="0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3810000" y="3115707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109040" imgH="3222720" progId="Word.Document.8">
                    <p:embed/>
                  </p:oleObj>
                </mc:Choice>
                <mc:Fallback>
                  <p:oleObj name="Document" r:id="rId3" imgW="4109040" imgH="3222720" progId="Word.Document.8">
                    <p:embed/>
                    <p:pic>
                      <p:nvPicPr>
                        <p:cNvPr id="3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23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1981200" y="1346418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State diagram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2590800" y="2057401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01240" imgH="2465640" progId="Word.Document.8">
                    <p:embed/>
                  </p:oleObj>
                </mc:Choice>
                <mc:Fallback>
                  <p:oleObj name="Document" r:id="rId3" imgW="3801240" imgH="2465640" progId="Word.Document.8">
                    <p:embed/>
                    <p:pic>
                      <p:nvPicPr>
                        <p:cNvPr id="1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7086600" y="3124200"/>
            <a:ext cx="3327400" cy="2362200"/>
            <a:chOff x="3408" y="1872"/>
            <a:chExt cx="2096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5715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2743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3287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Circuit Analysis – T &amp; D Flip-Flops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832" y="1825625"/>
            <a:ext cx="7184336" cy="4351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2611" y="2834640"/>
            <a:ext cx="4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42610" y="4580313"/>
            <a:ext cx="40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8066" y="3816628"/>
            <a:ext cx="687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A'+B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03879" y="1690688"/>
            <a:ext cx="191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(A</a:t>
            </a:r>
            <a:r>
              <a:rPr lang="en-US" dirty="0">
                <a:solidFill>
                  <a:srgbClr val="0070C0"/>
                </a:solidFill>
              </a:rPr>
              <a:t>’+B)’= A∙B'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69927" y="2949333"/>
            <a:ext cx="98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A⊕B'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5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Circuit Analysis – T &amp; D Flip-Flops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9272068" y="1308759"/>
            <a:ext cx="2722562" cy="1119188"/>
            <a:chOff x="3171" y="3024"/>
            <a:chExt cx="1715" cy="705"/>
          </a:xfrm>
        </p:grpSpPr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733120" imgH="1115280" progId="Word.Document.8">
                    <p:embed/>
                  </p:oleObj>
                </mc:Choice>
                <mc:Fallback>
                  <p:oleObj name="Document" r:id="rId2" imgW="2733120" imgH="1115280" progId="Word.Document.8">
                    <p:embed/>
                    <p:pic>
                      <p:nvPicPr>
                        <p:cNvPr id="14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9523686" y="2729572"/>
            <a:ext cx="2219325" cy="992188"/>
            <a:chOff x="1248" y="3024"/>
            <a:chExt cx="1398" cy="625"/>
          </a:xfrm>
        </p:grpSpPr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2225520" imgH="1025640" progId="Word.Document.8">
                    <p:embed/>
                  </p:oleObj>
                </mc:Choice>
                <mc:Fallback>
                  <p:oleObj name="Document" r:id="rId4" imgW="2225520" imgH="1025640" progId="Word.Document.8">
                    <p:embed/>
                    <p:pic>
                      <p:nvPicPr>
                        <p:cNvPr id="18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A8FDB0AA-FB1C-414C-82DB-EE0304288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083474"/>
              </p:ext>
            </p:extLst>
          </p:nvPr>
        </p:nvGraphicFramePr>
        <p:xfrm>
          <a:off x="1428404" y="2046017"/>
          <a:ext cx="76809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405785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1304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96764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5499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32926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839606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7778933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Flip-flop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407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 A⊕B'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= A∙B'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A'+B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629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0241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72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032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3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6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0345-2366-771B-4EDF-B5ADF690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0DD8-86ED-4A76-F9AA-19EAAEBD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Circuit Analysis – T &amp; D Flip-Flops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147A7-E968-0D40-2CFB-41BBD70FA1B0}"/>
              </a:ext>
            </a:extLst>
          </p:cNvPr>
          <p:cNvGrpSpPr>
            <a:grpSpLocks/>
          </p:cNvGrpSpPr>
          <p:nvPr/>
        </p:nvGrpSpPr>
        <p:grpSpPr bwMode="auto">
          <a:xfrm>
            <a:off x="9272068" y="1308759"/>
            <a:ext cx="2722562" cy="1119188"/>
            <a:chOff x="3171" y="3024"/>
            <a:chExt cx="1715" cy="705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0F13ED0C-CAC6-9F88-DE3A-31FB334E5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733120" imgH="1115280" progId="Word.Document.8">
                    <p:embed/>
                  </p:oleObj>
                </mc:Choice>
                <mc:Fallback>
                  <p:oleObj name="Document" r:id="rId2" imgW="2733120" imgH="1115280" progId="Word.Document.8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0F13ED0C-CAC6-9F88-DE3A-31FB334E55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324DBCB-2C52-4935-FF23-758170A7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0B673528-9688-5898-3C54-AA227E4F9F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9B2EE0-B8E2-62CF-DEBD-71A65B4B0FFC}"/>
              </a:ext>
            </a:extLst>
          </p:cNvPr>
          <p:cNvGrpSpPr>
            <a:grpSpLocks/>
          </p:cNvGrpSpPr>
          <p:nvPr/>
        </p:nvGrpSpPr>
        <p:grpSpPr bwMode="auto">
          <a:xfrm>
            <a:off x="9523686" y="2729572"/>
            <a:ext cx="2219325" cy="992188"/>
            <a:chOff x="1248" y="3024"/>
            <a:chExt cx="1398" cy="625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AD6EE187-059E-023D-69BB-A0A9AF995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2225520" imgH="1025640" progId="Word.Document.8">
                    <p:embed/>
                  </p:oleObj>
                </mc:Choice>
                <mc:Fallback>
                  <p:oleObj name="Document" r:id="rId4" imgW="2225520" imgH="1025640" progId="Word.Document.8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AD6EE187-059E-023D-69BB-A0A9AF9954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E9155BCB-794E-E5D5-D678-44926FD78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D84FA779-904D-DC8E-5783-5561351CD6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87EEF-AD03-5428-95AC-F27C58DC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9CF855A0-2D6E-E5DA-A1AE-CE787AD50F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181931"/>
              </p:ext>
            </p:extLst>
          </p:nvPr>
        </p:nvGraphicFramePr>
        <p:xfrm>
          <a:off x="1428404" y="2046017"/>
          <a:ext cx="76809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405785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1304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96764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5499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32926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839606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7778933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Flip-flop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407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 A⊕B'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= A∙B'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A'+B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629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0241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72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032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33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98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A775-7875-265A-F640-C687697FA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3380-46EE-1ECA-04F8-38EA2C89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Circuit Analysis – T &amp; D Flip-Flops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6FD4A7-58DF-71D2-0AFA-EA9993060794}"/>
              </a:ext>
            </a:extLst>
          </p:cNvPr>
          <p:cNvGrpSpPr>
            <a:grpSpLocks/>
          </p:cNvGrpSpPr>
          <p:nvPr/>
        </p:nvGrpSpPr>
        <p:grpSpPr bwMode="auto">
          <a:xfrm>
            <a:off x="9272068" y="1308759"/>
            <a:ext cx="2722562" cy="1119188"/>
            <a:chOff x="3171" y="3024"/>
            <a:chExt cx="1715" cy="705"/>
          </a:xfrm>
        </p:grpSpPr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0CD37E8E-AD0D-97F7-628C-03B6036BE8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733120" imgH="1115280" progId="Word.Document.8">
                    <p:embed/>
                  </p:oleObj>
                </mc:Choice>
                <mc:Fallback>
                  <p:oleObj name="Document" r:id="rId2" imgW="2733120" imgH="1115280" progId="Word.Document.8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0CD37E8E-AD0D-97F7-628C-03B6036BE8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1A868E59-E513-DDDF-1F79-6CD99B51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9D3A0FA-5E92-05D0-666D-8C6DBE8C66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CCFFE-F4F6-734D-E60E-2E60CA0AF8E0}"/>
              </a:ext>
            </a:extLst>
          </p:cNvPr>
          <p:cNvGrpSpPr>
            <a:grpSpLocks/>
          </p:cNvGrpSpPr>
          <p:nvPr/>
        </p:nvGrpSpPr>
        <p:grpSpPr bwMode="auto">
          <a:xfrm>
            <a:off x="9523686" y="2729572"/>
            <a:ext cx="2219325" cy="992188"/>
            <a:chOff x="1248" y="3024"/>
            <a:chExt cx="1398" cy="625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26AA0B79-15CD-FB2B-1FA0-AD2F0E486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2225520" imgH="1025640" progId="Word.Document.8">
                    <p:embed/>
                  </p:oleObj>
                </mc:Choice>
                <mc:Fallback>
                  <p:oleObj name="Document" r:id="rId4" imgW="2225520" imgH="1025640" progId="Word.Document.8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26AA0B79-15CD-FB2B-1FA0-AD2F0E486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A3626540-8998-E38E-0CC1-28483D4F6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D44418D1-6DA8-38F9-888E-C8CB097D1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ED72C-5180-2F25-2933-C294BE93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1" name="Content Placeholder 3">
            <a:extLst>
              <a:ext uri="{FF2B5EF4-FFF2-40B4-BE49-F238E27FC236}">
                <a16:creationId xmlns:a16="http://schemas.microsoft.com/office/drawing/2014/main" id="{A348EC9C-40C4-E4D2-8916-922DEC4A1550}"/>
              </a:ext>
            </a:extLst>
          </p:cNvPr>
          <p:cNvGraphicFramePr>
            <a:graphicFrameLocks/>
          </p:cNvGraphicFramePr>
          <p:nvPr/>
        </p:nvGraphicFramePr>
        <p:xfrm>
          <a:off x="1428404" y="2046017"/>
          <a:ext cx="768096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4057856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013041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29676462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5499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329267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10839606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707778933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Flip-flop inputs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42407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 A⊕B'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 algn="ctr"/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= A∙B'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=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</a:rPr>
                        <a:t> A'+B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r>
                        <a:rPr lang="en-US" baseline="30000" dirty="0"/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1629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02412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72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0325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23336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10CB2A1-EE00-96E3-20ED-B7BB4AD1E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3966257"/>
            <a:ext cx="2742857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5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Sequential</a:t>
            </a:r>
          </a:p>
          <a:p>
            <a:pPr marL="266700" indent="-266700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Combinational Circuit</a:t>
            </a:r>
          </a:p>
          <a:p>
            <a:pPr marL="625475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114801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>
                  <a:latin typeface="Times New Roman" pitchFamily="18" charset="0"/>
                </a:rPr>
                <a:t>Logic</a:t>
              </a:r>
              <a:endParaRPr lang="en-GB" sz="160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66700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114800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661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Circuit Analysis – T &amp; D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500880"/>
              </p:ext>
            </p:extLst>
          </p:nvPr>
        </p:nvGraphicFramePr>
        <p:xfrm>
          <a:off x="838200" y="1825625"/>
          <a:ext cx="78867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74648129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3402882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074005509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26065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Cycle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Cycle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Cycle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91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4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6963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05" y="3966257"/>
            <a:ext cx="2742857" cy="252380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196836"/>
            <a:ext cx="64366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3 clock cycles, we are at state 1, with output 100.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No. of sinks? </a:t>
            </a:r>
          </a:p>
          <a:p>
            <a:r>
              <a:rPr lang="en-US" dirty="0">
                <a:solidFill>
                  <a:srgbClr val="0070C0"/>
                </a:solidFill>
              </a:rPr>
              <a:t>2 sinks: State 1 &amp; 3</a:t>
            </a:r>
          </a:p>
          <a:p>
            <a:endParaRPr lang="en-US" dirty="0"/>
          </a:p>
          <a:p>
            <a:r>
              <a:rPr lang="en-US" dirty="0"/>
              <a:t>Unused state?</a:t>
            </a:r>
          </a:p>
          <a:p>
            <a:r>
              <a:rPr lang="en-US" dirty="0">
                <a:solidFill>
                  <a:srgbClr val="0070C0"/>
                </a:solidFill>
              </a:rPr>
              <a:t>State 3</a:t>
            </a:r>
          </a:p>
        </p:txBody>
      </p:sp>
    </p:spTree>
    <p:extLst>
      <p:ext uri="{BB962C8B-B14F-4D97-AF65-F5344CB8AC3E}">
        <p14:creationId xmlns:p14="http://schemas.microsoft.com/office/powerpoint/2010/main" val="219333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Sequential Circuits: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CC"/>
                </a:solidFill>
              </a:rPr>
              <a:t>Design procedure: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Start with circuit specifications – description of circuit </a:t>
            </a:r>
            <a:r>
              <a:rPr lang="en-US" sz="2200" dirty="0" err="1"/>
              <a:t>behaviour</a:t>
            </a:r>
            <a:r>
              <a:rPr lang="en-US" sz="2200" dirty="0"/>
              <a:t>, usually a state diagram or state table.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the state table.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reduction if necessary.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Perform state assignment.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Determine number of flip-flops and label them.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Choose the type of flip-flop to be used.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excitation and output tables from the state table.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Derive circuit output functions and flip-flop input functions.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Draw the logic diagram.</a:t>
            </a:r>
          </a:p>
        </p:txBody>
      </p:sp>
    </p:spTree>
    <p:extLst>
      <p:ext uri="{BB962C8B-B14F-4D97-AF65-F5344CB8AC3E}">
        <p14:creationId xmlns:p14="http://schemas.microsoft.com/office/powerpoint/2010/main" val="872217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Flip-flop Excitation Tables (1/2)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524000"/>
            <a:ext cx="83820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C00000"/>
                </a:solidFill>
              </a:rPr>
              <a:t>Excitation tables</a:t>
            </a:r>
            <a:r>
              <a:rPr lang="en-US" dirty="0"/>
              <a:t>: given the required transition from present state to next state, determine the flip-flop input(s).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3381693" y="2575561"/>
            <a:ext cx="1905000" cy="1738313"/>
            <a:chOff x="1776" y="1440"/>
            <a:chExt cx="1200" cy="1095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5" name="Group 9"/>
          <p:cNvGrpSpPr>
            <a:grpSpLocks/>
          </p:cNvGrpSpPr>
          <p:nvPr/>
        </p:nvGrpSpPr>
        <p:grpSpPr bwMode="auto">
          <a:xfrm>
            <a:off x="6510655" y="2575561"/>
            <a:ext cx="1900238" cy="1738313"/>
            <a:chOff x="3747" y="1440"/>
            <a:chExt cx="1197" cy="1095"/>
          </a:xfrm>
        </p:grpSpPr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888" y="2304"/>
              <a:ext cx="10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SR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7" name="Object 11"/>
            <p:cNvGraphicFramePr>
              <a:graphicFrameLocks noChangeAspect="1"/>
            </p:cNvGraphicFramePr>
            <p:nvPr/>
          </p:nvGraphicFramePr>
          <p:xfrm>
            <a:off x="3747" y="1444"/>
            <a:ext cx="1167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17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1444"/>
                          <a:ext cx="1167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3792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3984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4"/>
          <p:cNvGrpSpPr>
            <a:grpSpLocks/>
          </p:cNvGrpSpPr>
          <p:nvPr/>
        </p:nvGrpSpPr>
        <p:grpSpPr bwMode="auto">
          <a:xfrm>
            <a:off x="3534094" y="4556761"/>
            <a:ext cx="1462087" cy="1738313"/>
            <a:chOff x="1872" y="2736"/>
            <a:chExt cx="921" cy="1095"/>
          </a:xfrm>
        </p:grpSpPr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22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1463040" imgH="1528920" progId="Word.Document.8">
                    <p:embed/>
                  </p:oleObj>
                </mc:Choice>
                <mc:Fallback>
                  <p:oleObj name="Document" r:id="rId7" imgW="1463040" imgH="1528920" progId="Word.Document.8">
                    <p:embed/>
                    <p:pic>
                      <p:nvPicPr>
                        <p:cNvPr id="2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19"/>
          <p:cNvGrpSpPr>
            <a:grpSpLocks/>
          </p:cNvGrpSpPr>
          <p:nvPr/>
        </p:nvGrpSpPr>
        <p:grpSpPr bwMode="auto">
          <a:xfrm>
            <a:off x="6812281" y="4556761"/>
            <a:ext cx="1522413" cy="1738313"/>
            <a:chOff x="3937" y="2736"/>
            <a:chExt cx="959" cy="1095"/>
          </a:xfrm>
        </p:grpSpPr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7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1463040" imgH="1528560" progId="Word.Document.8">
                    <p:embed/>
                  </p:oleObj>
                </mc:Choice>
                <mc:Fallback>
                  <p:oleObj name="Document" r:id="rId9" imgW="1463040" imgH="1528560" progId="Word.Document.8">
                    <p:embed/>
                    <p:pic>
                      <p:nvPicPr>
                        <p:cNvPr id="27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71B0F4A6-718C-B001-023E-531C1416BC7B}"/>
              </a:ext>
            </a:extLst>
          </p:cNvPr>
          <p:cNvGrpSpPr>
            <a:grpSpLocks/>
          </p:cNvGrpSpPr>
          <p:nvPr/>
        </p:nvGrpSpPr>
        <p:grpSpPr bwMode="auto">
          <a:xfrm>
            <a:off x="-72707" y="2582201"/>
            <a:ext cx="3429000" cy="1570038"/>
            <a:chOff x="909" y="1728"/>
            <a:chExt cx="2160" cy="989"/>
          </a:xfrm>
        </p:grpSpPr>
        <p:graphicFrame>
          <p:nvGraphicFramePr>
            <p:cNvPr id="3" name="Object 9">
              <a:extLst>
                <a:ext uri="{FF2B5EF4-FFF2-40B4-BE49-F238E27FC236}">
                  <a16:creationId xmlns:a16="http://schemas.microsoft.com/office/drawing/2014/main" id="{8906EC59-1D88-CF8C-4C79-832172838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1" imgW="3493080" imgH="1586880" progId="Word.Document.8">
                    <p:embed/>
                  </p:oleObj>
                </mc:Choice>
                <mc:Fallback>
                  <p:oleObj name="Document" r:id="rId11" imgW="3493080" imgH="1586880" progId="Word.Document.8">
                    <p:embed/>
                    <p:pic>
                      <p:nvPicPr>
                        <p:cNvPr id="3" name="Object 9">
                          <a:extLst>
                            <a:ext uri="{FF2B5EF4-FFF2-40B4-BE49-F238E27FC236}">
                              <a16:creationId xmlns:a16="http://schemas.microsoft.com/office/drawing/2014/main" id="{8906EC59-1D88-CF8C-4C79-832172838D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1D78DC46-472E-AE87-9144-D7AD9C961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513E0B49-0780-F36A-3F6B-19824332CB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A9AC2CC-4752-C618-A1B0-711ADA5BF274}"/>
              </a:ext>
            </a:extLst>
          </p:cNvPr>
          <p:cNvSpPr txBox="1"/>
          <p:nvPr/>
        </p:nvSpPr>
        <p:spPr>
          <a:xfrm>
            <a:off x="415226" y="3972874"/>
            <a:ext cx="2157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C00000"/>
                </a:solidFill>
              </a:rPr>
              <a:t>characteristic table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JK</a:t>
            </a:r>
            <a:r>
              <a:rPr lang="zh-CN" altLang="en-US" dirty="0"/>
              <a:t> </a:t>
            </a:r>
            <a:r>
              <a:rPr lang="en-US" altLang="zh-CN" dirty="0"/>
              <a:t>Flip-flop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39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(1/5)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the following state diagram, design the sequential circuit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438400" y="2438401"/>
            <a:ext cx="3663950" cy="3338513"/>
            <a:chOff x="1584" y="1488"/>
            <a:chExt cx="2308" cy="2103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44" y="177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2544" y="177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2544" y="3024"/>
              <a:ext cx="3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1872" y="2462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3264" y="2448"/>
              <a:ext cx="3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211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" name="AutoShape 11"/>
            <p:cNvCxnSpPr>
              <a:cxnSpLocks noChangeShapeType="1"/>
              <a:stCxn id="17" idx="2"/>
              <a:endCxn id="37" idx="6"/>
            </p:cNvCxnSpPr>
            <p:nvPr/>
          </p:nvCxnSpPr>
          <p:spPr bwMode="auto">
            <a:xfrm rot="5400000" flipH="1" flipV="1">
              <a:off x="3422" y="2561"/>
              <a:ext cx="111" cy="125"/>
            </a:xfrm>
            <a:prstGeom prst="curvedConnector4">
              <a:avLst>
                <a:gd name="adj1" fmla="val -137838"/>
                <a:gd name="adj2" fmla="val 236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12"/>
            <p:cNvCxnSpPr>
              <a:cxnSpLocks noChangeShapeType="1"/>
              <a:stCxn id="14" idx="3"/>
              <a:endCxn id="13" idx="0"/>
            </p:cNvCxnSpPr>
            <p:nvPr/>
          </p:nvCxnSpPr>
          <p:spPr bwMode="auto">
            <a:xfrm flipH="1" flipV="1">
              <a:off x="2679" y="1770"/>
              <a:ext cx="149" cy="122"/>
            </a:xfrm>
            <a:prstGeom prst="curvedConnector4">
              <a:avLst>
                <a:gd name="adj1" fmla="val -96644"/>
                <a:gd name="adj2" fmla="val 213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13"/>
            <p:cNvCxnSpPr>
              <a:cxnSpLocks noChangeShapeType="1"/>
              <a:stCxn id="16" idx="0"/>
              <a:endCxn id="16" idx="1"/>
            </p:cNvCxnSpPr>
            <p:nvPr/>
          </p:nvCxnSpPr>
          <p:spPr bwMode="auto">
            <a:xfrm rot="-5400000" flipH="1" flipV="1">
              <a:off x="1886" y="2448"/>
              <a:ext cx="116" cy="144"/>
            </a:xfrm>
            <a:prstGeom prst="curvedConnector4">
              <a:avLst>
                <a:gd name="adj1" fmla="val -124139"/>
                <a:gd name="adj2" fmla="val 20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14"/>
            <p:cNvCxnSpPr>
              <a:cxnSpLocks noChangeShapeType="1"/>
              <a:stCxn id="15" idx="1"/>
              <a:endCxn id="15" idx="2"/>
            </p:cNvCxnSpPr>
            <p:nvPr/>
          </p:nvCxnSpPr>
          <p:spPr bwMode="auto">
            <a:xfrm rot="10800000" flipH="1" flipV="1">
              <a:off x="2544" y="3140"/>
              <a:ext cx="155" cy="115"/>
            </a:xfrm>
            <a:prstGeom prst="curvedConnector4">
              <a:avLst>
                <a:gd name="adj1" fmla="val -92903"/>
                <a:gd name="adj2" fmla="val 225218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696" y="259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2880" y="14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2352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2160" y="283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29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8" name="Text Box 20"/>
            <p:cNvSpPr txBox="1">
              <a:spLocks noChangeArrowheads="1"/>
            </p:cNvSpPr>
            <p:nvPr/>
          </p:nvSpPr>
          <p:spPr bwMode="auto">
            <a:xfrm>
              <a:off x="3024" y="206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29" name="Text Box 21"/>
            <p:cNvSpPr txBox="1">
              <a:spLocks noChangeArrowheads="1"/>
            </p:cNvSpPr>
            <p:nvPr/>
          </p:nvSpPr>
          <p:spPr bwMode="auto">
            <a:xfrm>
              <a:off x="2256" y="20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0" name="Text Box 22"/>
            <p:cNvSpPr txBox="1">
              <a:spLocks noChangeArrowheads="1"/>
            </p:cNvSpPr>
            <p:nvPr/>
          </p:nvSpPr>
          <p:spPr bwMode="auto">
            <a:xfrm>
              <a:off x="1584" y="2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872" y="2448"/>
              <a:ext cx="2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1872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25"/>
            <p:cNvSpPr>
              <a:spLocks noChangeShapeType="1"/>
            </p:cNvSpPr>
            <p:nvPr/>
          </p:nvSpPr>
          <p:spPr bwMode="auto">
            <a:xfrm>
              <a:off x="211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2544" y="3024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rot="-5400000">
              <a:off x="2832" y="268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28"/>
            <p:cNvSpPr>
              <a:spLocks noChangeShapeType="1"/>
            </p:cNvSpPr>
            <p:nvPr/>
          </p:nvSpPr>
          <p:spPr bwMode="auto">
            <a:xfrm rot="10800000">
              <a:off x="2832" y="2016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3264" y="244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629400" y="4191000"/>
            <a:ext cx="3276600" cy="138499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/>
              <a:t>Two flip-flops. </a:t>
            </a:r>
            <a:br>
              <a:rPr lang="en-US" sz="2000" dirty="0"/>
            </a:br>
            <a:r>
              <a:rPr lang="en-US" sz="2000" dirty="0"/>
              <a:t>Let's call them </a:t>
            </a:r>
            <a:r>
              <a:rPr lang="en-US" sz="2000" i="1" dirty="0"/>
              <a:t>A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One input variable. </a:t>
            </a:r>
            <a:br>
              <a:rPr lang="en-US" sz="2000" dirty="0"/>
            </a:br>
            <a:r>
              <a:rPr lang="en-US" sz="2000" dirty="0"/>
              <a:t>Let's call it </a:t>
            </a:r>
            <a:r>
              <a:rPr lang="en-US" sz="2000" i="1" dirty="0"/>
              <a:t>x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18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(2/5)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45" name="Text Box 79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Circuit state/excitation table, using </a:t>
            </a:r>
            <a:r>
              <a:rPr lang="en-US" i="1" dirty="0"/>
              <a:t>JK</a:t>
            </a:r>
            <a:r>
              <a:rPr lang="en-US" dirty="0"/>
              <a:t> flip-flops.</a:t>
            </a:r>
          </a:p>
        </p:txBody>
      </p:sp>
      <p:grpSp>
        <p:nvGrpSpPr>
          <p:cNvPr id="47" name="Group 33"/>
          <p:cNvGrpSpPr>
            <a:grpSpLocks/>
          </p:cNvGrpSpPr>
          <p:nvPr/>
        </p:nvGrpSpPr>
        <p:grpSpPr bwMode="auto">
          <a:xfrm>
            <a:off x="2362201" y="1600201"/>
            <a:ext cx="2665413" cy="2665413"/>
            <a:chOff x="1968" y="1455"/>
            <a:chExt cx="1729" cy="1813"/>
          </a:xfrm>
        </p:grpSpPr>
        <p:sp>
          <p:nvSpPr>
            <p:cNvPr id="48" name="Oval 34"/>
            <p:cNvSpPr>
              <a:spLocks noChangeArrowheads="1"/>
            </p:cNvSpPr>
            <p:nvPr/>
          </p:nvSpPr>
          <p:spPr bwMode="auto">
            <a:xfrm>
              <a:off x="2736" y="172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35"/>
            <p:cNvSpPr txBox="1">
              <a:spLocks noChangeArrowheads="1"/>
            </p:cNvSpPr>
            <p:nvPr/>
          </p:nvSpPr>
          <p:spPr bwMode="auto">
            <a:xfrm>
              <a:off x="2736" y="1728"/>
              <a:ext cx="2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</a:p>
          </p:txBody>
        </p:sp>
        <p:sp>
          <p:nvSpPr>
            <p:cNvPr id="50" name="Text Box 36"/>
            <p:cNvSpPr txBox="1">
              <a:spLocks noChangeArrowheads="1"/>
            </p:cNvSpPr>
            <p:nvPr/>
          </p:nvSpPr>
          <p:spPr bwMode="auto">
            <a:xfrm>
              <a:off x="2736" y="2736"/>
              <a:ext cx="30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sp>
          <p:nvSpPr>
            <p:cNvPr id="51" name="Text Box 37"/>
            <p:cNvSpPr txBox="1">
              <a:spLocks noChangeArrowheads="1"/>
            </p:cNvSpPr>
            <p:nvPr/>
          </p:nvSpPr>
          <p:spPr bwMode="auto">
            <a:xfrm>
              <a:off x="2208" y="2271"/>
              <a:ext cx="2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endParaRPr lang="en-GB"/>
            </a:p>
          </p:txBody>
        </p:sp>
        <p:sp>
          <p:nvSpPr>
            <p:cNvPr id="52" name="Text Box 38"/>
            <p:cNvSpPr txBox="1">
              <a:spLocks noChangeArrowheads="1"/>
            </p:cNvSpPr>
            <p:nvPr/>
          </p:nvSpPr>
          <p:spPr bwMode="auto">
            <a:xfrm>
              <a:off x="3216" y="2208"/>
              <a:ext cx="3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sp>
          <p:nvSpPr>
            <p:cNvPr id="53" name="Line 39"/>
            <p:cNvSpPr>
              <a:spLocks noChangeShapeType="1"/>
            </p:cNvSpPr>
            <p:nvPr/>
          </p:nvSpPr>
          <p:spPr bwMode="auto">
            <a:xfrm flipH="1">
              <a:off x="2448" y="196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4" name="AutoShape 40"/>
            <p:cNvCxnSpPr>
              <a:cxnSpLocks noChangeShapeType="1"/>
              <a:stCxn id="52" idx="2"/>
              <a:endCxn id="72" idx="6"/>
            </p:cNvCxnSpPr>
            <p:nvPr/>
          </p:nvCxnSpPr>
          <p:spPr bwMode="auto">
            <a:xfrm rot="5400000" flipH="1" flipV="1">
              <a:off x="3374" y="2321"/>
              <a:ext cx="111" cy="125"/>
            </a:xfrm>
            <a:prstGeom prst="curvedConnector4">
              <a:avLst>
                <a:gd name="adj1" fmla="val -85588"/>
                <a:gd name="adj2" fmla="val 167995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41"/>
            <p:cNvCxnSpPr>
              <a:cxnSpLocks noChangeShapeType="1"/>
              <a:stCxn id="49" idx="3"/>
              <a:endCxn id="49" idx="0"/>
            </p:cNvCxnSpPr>
            <p:nvPr/>
          </p:nvCxnSpPr>
          <p:spPr bwMode="auto">
            <a:xfrm flipH="1" flipV="1">
              <a:off x="2878" y="1728"/>
              <a:ext cx="142" cy="116"/>
            </a:xfrm>
            <a:prstGeom prst="curvedConnector4">
              <a:avLst>
                <a:gd name="adj1" fmla="val -70426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42"/>
            <p:cNvCxnSpPr>
              <a:cxnSpLocks noChangeShapeType="1"/>
              <a:stCxn id="51" idx="0"/>
              <a:endCxn id="51" idx="1"/>
            </p:cNvCxnSpPr>
            <p:nvPr/>
          </p:nvCxnSpPr>
          <p:spPr bwMode="auto">
            <a:xfrm rot="-5400000" flipH="1" flipV="1">
              <a:off x="2222" y="2256"/>
              <a:ext cx="116" cy="144"/>
            </a:xfrm>
            <a:prstGeom prst="curvedConnector4">
              <a:avLst>
                <a:gd name="adj1" fmla="val -94829"/>
                <a:gd name="adj2" fmla="val 17569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3"/>
            <p:cNvCxnSpPr>
              <a:cxnSpLocks noChangeShapeType="1"/>
              <a:stCxn id="50" idx="1"/>
              <a:endCxn id="50" idx="2"/>
            </p:cNvCxnSpPr>
            <p:nvPr/>
          </p:nvCxnSpPr>
          <p:spPr bwMode="auto">
            <a:xfrm rot="10800000" flipH="1" flipV="1">
              <a:off x="2736" y="2852"/>
              <a:ext cx="155" cy="115"/>
            </a:xfrm>
            <a:prstGeom prst="curvedConnector4">
              <a:avLst>
                <a:gd name="adj1" fmla="val -43227"/>
                <a:gd name="adj2" fmla="val 187824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8" name="Text Box 44"/>
            <p:cNvSpPr txBox="1">
              <a:spLocks noChangeArrowheads="1"/>
            </p:cNvSpPr>
            <p:nvPr/>
          </p:nvSpPr>
          <p:spPr bwMode="auto">
            <a:xfrm>
              <a:off x="3504" y="2448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59" name="Text Box 45"/>
            <p:cNvSpPr txBox="1">
              <a:spLocks noChangeArrowheads="1"/>
            </p:cNvSpPr>
            <p:nvPr/>
          </p:nvSpPr>
          <p:spPr bwMode="auto">
            <a:xfrm>
              <a:off x="3072" y="1455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0" name="Text Box 46"/>
            <p:cNvSpPr txBox="1">
              <a:spLocks noChangeArrowheads="1"/>
            </p:cNvSpPr>
            <p:nvPr/>
          </p:nvSpPr>
          <p:spPr bwMode="auto">
            <a:xfrm>
              <a:off x="2592" y="3039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1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</a:t>
              </a:r>
            </a:p>
          </p:txBody>
        </p:sp>
        <p:sp>
          <p:nvSpPr>
            <p:cNvPr id="62" name="Text Box 48"/>
            <p:cNvSpPr txBox="1">
              <a:spLocks noChangeArrowheads="1"/>
            </p:cNvSpPr>
            <p:nvPr/>
          </p:nvSpPr>
          <p:spPr bwMode="auto">
            <a:xfrm>
              <a:off x="3072" y="2544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3" name="Text Box 49"/>
            <p:cNvSpPr txBox="1">
              <a:spLocks noChangeArrowheads="1"/>
            </p:cNvSpPr>
            <p:nvPr/>
          </p:nvSpPr>
          <p:spPr bwMode="auto">
            <a:xfrm>
              <a:off x="316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4" name="Text Box 50"/>
            <p:cNvSpPr txBox="1">
              <a:spLocks noChangeArrowheads="1"/>
            </p:cNvSpPr>
            <p:nvPr/>
          </p:nvSpPr>
          <p:spPr bwMode="auto">
            <a:xfrm>
              <a:off x="2448" y="1983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1968" y="2064"/>
              <a:ext cx="19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2208" y="2256"/>
              <a:ext cx="27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01</a:t>
              </a:r>
            </a:p>
          </p:txBody>
        </p:sp>
        <p:sp>
          <p:nvSpPr>
            <p:cNvPr id="67" name="Oval 53"/>
            <p:cNvSpPr>
              <a:spLocks noChangeArrowheads="1"/>
            </p:cNvSpPr>
            <p:nvPr/>
          </p:nvSpPr>
          <p:spPr bwMode="auto">
            <a:xfrm>
              <a:off x="2208" y="225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>
              <a:off x="2448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5"/>
            <p:cNvSpPr>
              <a:spLocks noChangeArrowheads="1"/>
            </p:cNvSpPr>
            <p:nvPr/>
          </p:nvSpPr>
          <p:spPr bwMode="auto">
            <a:xfrm>
              <a:off x="2736" y="2736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6"/>
            <p:cNvSpPr>
              <a:spLocks noChangeShapeType="1"/>
            </p:cNvSpPr>
            <p:nvPr/>
          </p:nvSpPr>
          <p:spPr bwMode="auto">
            <a:xfrm rot="-5400000">
              <a:off x="2976" y="2448"/>
              <a:ext cx="288" cy="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7"/>
            <p:cNvSpPr>
              <a:spLocks noChangeShapeType="1"/>
            </p:cNvSpPr>
            <p:nvPr/>
          </p:nvSpPr>
          <p:spPr bwMode="auto">
            <a:xfrm rot="10800000">
              <a:off x="2976" y="1968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58"/>
            <p:cNvSpPr>
              <a:spLocks noChangeArrowheads="1"/>
            </p:cNvSpPr>
            <p:nvPr/>
          </p:nvSpPr>
          <p:spPr bwMode="auto">
            <a:xfrm>
              <a:off x="3216" y="2208"/>
              <a:ext cx="27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59"/>
          <p:cNvGrpSpPr>
            <a:grpSpLocks/>
          </p:cNvGrpSpPr>
          <p:nvPr/>
        </p:nvGrpSpPr>
        <p:grpSpPr bwMode="auto">
          <a:xfrm>
            <a:off x="6781800" y="1905000"/>
            <a:ext cx="2503488" cy="1836738"/>
            <a:chOff x="3214" y="1149"/>
            <a:chExt cx="1577" cy="1157"/>
          </a:xfrm>
        </p:grpSpPr>
        <p:graphicFrame>
          <p:nvGraphicFramePr>
            <p:cNvPr id="74" name="Object 60"/>
            <p:cNvGraphicFramePr>
              <a:graphicFrameLocks noChangeAspect="1"/>
            </p:cNvGraphicFramePr>
            <p:nvPr/>
          </p:nvGraphicFramePr>
          <p:xfrm>
            <a:off x="3214" y="1149"/>
            <a:ext cx="1577" cy="1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2515320" imgH="1909800" progId="Word.Document.8">
                    <p:embed/>
                  </p:oleObj>
                </mc:Choice>
                <mc:Fallback>
                  <p:oleObj name="Document" r:id="rId3" imgW="2515320" imgH="1909800" progId="Word.Document.8">
                    <p:embed/>
                    <p:pic>
                      <p:nvPicPr>
                        <p:cNvPr id="74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4" y="1149"/>
                          <a:ext cx="1577" cy="1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Line 61"/>
            <p:cNvSpPr>
              <a:spLocks noChangeShapeType="1"/>
            </p:cNvSpPr>
            <p:nvPr/>
          </p:nvSpPr>
          <p:spPr bwMode="auto">
            <a:xfrm flipV="1">
              <a:off x="3312" y="163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62"/>
            <p:cNvSpPr>
              <a:spLocks noChangeShapeType="1"/>
            </p:cNvSpPr>
            <p:nvPr/>
          </p:nvSpPr>
          <p:spPr bwMode="auto">
            <a:xfrm>
              <a:off x="3303" y="14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3"/>
            <p:cNvSpPr>
              <a:spLocks noChangeShapeType="1"/>
            </p:cNvSpPr>
            <p:nvPr/>
          </p:nvSpPr>
          <p:spPr bwMode="auto">
            <a:xfrm>
              <a:off x="4032" y="129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4"/>
            <p:cNvSpPr>
              <a:spLocks noChangeShapeType="1"/>
            </p:cNvSpPr>
            <p:nvPr/>
          </p:nvSpPr>
          <p:spPr bwMode="auto">
            <a:xfrm>
              <a:off x="4023" y="14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AutoShape 65"/>
          <p:cNvSpPr>
            <a:spLocks noChangeArrowheads="1"/>
          </p:cNvSpPr>
          <p:nvPr/>
        </p:nvSpPr>
        <p:spPr bwMode="auto">
          <a:xfrm>
            <a:off x="5257800" y="26670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0" name="Group 66"/>
          <p:cNvGrpSpPr>
            <a:grpSpLocks/>
          </p:cNvGrpSpPr>
          <p:nvPr/>
        </p:nvGrpSpPr>
        <p:grpSpPr bwMode="auto">
          <a:xfrm>
            <a:off x="1981200" y="4267200"/>
            <a:ext cx="1905000" cy="1936750"/>
            <a:chOff x="864" y="2736"/>
            <a:chExt cx="1200" cy="1220"/>
          </a:xfrm>
        </p:grpSpPr>
        <p:graphicFrame>
          <p:nvGraphicFramePr>
            <p:cNvPr id="81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863000" imgH="1528560" progId="Word.Document.8">
                    <p:embed/>
                  </p:oleObj>
                </mc:Choice>
                <mc:Fallback>
                  <p:oleObj name="Document" r:id="rId5" imgW="1863000" imgH="1528560" progId="Word.Document.8">
                    <p:embed/>
                    <p:pic>
                      <p:nvPicPr>
                        <p:cNvPr id="81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 dirty="0"/>
                <a:t>JK</a:t>
              </a:r>
              <a:r>
                <a:rPr lang="en-GB" dirty="0"/>
                <a:t> Flip-flop's</a:t>
              </a:r>
            </a:p>
            <a:p>
              <a:pPr algn="ctr" eaLnBrk="0" hangingPunct="0"/>
              <a:r>
                <a:rPr lang="en-GB" dirty="0"/>
                <a:t>excitation table. </a:t>
              </a:r>
            </a:p>
          </p:txBody>
        </p:sp>
      </p:grpSp>
      <p:grpSp>
        <p:nvGrpSpPr>
          <p:cNvPr id="85" name="Group 71"/>
          <p:cNvGrpSpPr>
            <a:grpSpLocks/>
          </p:cNvGrpSpPr>
          <p:nvPr/>
        </p:nvGrpSpPr>
        <p:grpSpPr bwMode="auto">
          <a:xfrm>
            <a:off x="5102225" y="3657601"/>
            <a:ext cx="4884738" cy="2601913"/>
            <a:chOff x="2254" y="2304"/>
            <a:chExt cx="3077" cy="1639"/>
          </a:xfrm>
        </p:grpSpPr>
        <p:graphicFrame>
          <p:nvGraphicFramePr>
            <p:cNvPr id="8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2645391"/>
                </p:ext>
              </p:extLst>
            </p:nvPr>
          </p:nvGraphicFramePr>
          <p:xfrm>
            <a:off x="2254" y="2306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4863468" imgH="2604427" progId="Word.Document.8">
                    <p:embed/>
                  </p:oleObj>
                </mc:Choice>
                <mc:Fallback>
                  <p:oleObj name="Document" r:id="rId7" imgW="4863468" imgH="2604427" progId="Word.Document.8">
                    <p:embed/>
                    <p:pic>
                      <p:nvPicPr>
                        <p:cNvPr id="86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4" y="2306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V="1">
              <a:off x="2355" y="2784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2352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5"/>
            <p:cNvSpPr>
              <a:spLocks noChangeShapeType="1"/>
            </p:cNvSpPr>
            <p:nvPr/>
          </p:nvSpPr>
          <p:spPr bwMode="auto">
            <a:xfrm>
              <a:off x="3027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76"/>
            <p:cNvSpPr>
              <a:spLocks noChangeShapeType="1"/>
            </p:cNvSpPr>
            <p:nvPr/>
          </p:nvSpPr>
          <p:spPr bwMode="auto">
            <a:xfrm>
              <a:off x="3507" y="259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77"/>
            <p:cNvSpPr>
              <a:spLocks noChangeShapeType="1"/>
            </p:cNvSpPr>
            <p:nvPr/>
          </p:nvSpPr>
          <p:spPr bwMode="auto">
            <a:xfrm>
              <a:off x="4128" y="2592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8"/>
            <p:cNvSpPr>
              <a:spLocks noChangeShapeType="1"/>
            </p:cNvSpPr>
            <p:nvPr/>
          </p:nvSpPr>
          <p:spPr bwMode="auto">
            <a:xfrm rot="5400000">
              <a:off x="3312" y="3072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80"/>
          <p:cNvSpPr txBox="1">
            <a:spLocks noChangeArrowheads="1"/>
          </p:cNvSpPr>
          <p:nvPr/>
        </p:nvSpPr>
        <p:spPr bwMode="auto">
          <a:xfrm>
            <a:off x="8153400" y="4419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4" name="Text Box 81"/>
          <p:cNvSpPr txBox="1">
            <a:spLocks noChangeArrowheads="1"/>
          </p:cNvSpPr>
          <p:nvPr/>
        </p:nvSpPr>
        <p:spPr bwMode="auto">
          <a:xfrm>
            <a:off x="8153400" y="464661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5" name="Text Box 82"/>
          <p:cNvSpPr txBox="1">
            <a:spLocks noChangeArrowheads="1"/>
          </p:cNvSpPr>
          <p:nvPr/>
        </p:nvSpPr>
        <p:spPr bwMode="auto">
          <a:xfrm>
            <a:off x="8153400" y="483552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1     X</a:t>
            </a:r>
          </a:p>
        </p:txBody>
      </p:sp>
      <p:sp>
        <p:nvSpPr>
          <p:cNvPr id="96" name="Text Box 83"/>
          <p:cNvSpPr txBox="1">
            <a:spLocks noChangeArrowheads="1"/>
          </p:cNvSpPr>
          <p:nvPr/>
        </p:nvSpPr>
        <p:spPr bwMode="auto">
          <a:xfrm>
            <a:off x="8153400" y="503713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0     X</a:t>
            </a:r>
          </a:p>
        </p:txBody>
      </p:sp>
      <p:sp>
        <p:nvSpPr>
          <p:cNvPr id="97" name="Text Box 84"/>
          <p:cNvSpPr txBox="1">
            <a:spLocks noChangeArrowheads="1"/>
          </p:cNvSpPr>
          <p:nvPr/>
        </p:nvSpPr>
        <p:spPr bwMode="auto">
          <a:xfrm>
            <a:off x="8153400" y="5224463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8" name="Text Box 85"/>
          <p:cNvSpPr txBox="1">
            <a:spLocks noChangeArrowheads="1"/>
          </p:cNvSpPr>
          <p:nvPr/>
        </p:nvSpPr>
        <p:spPr bwMode="auto">
          <a:xfrm>
            <a:off x="8153400" y="54260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99" name="Text Box 86"/>
          <p:cNvSpPr txBox="1">
            <a:spLocks noChangeArrowheads="1"/>
          </p:cNvSpPr>
          <p:nvPr/>
        </p:nvSpPr>
        <p:spPr bwMode="auto">
          <a:xfrm>
            <a:off x="8153400" y="5654675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0</a:t>
            </a:r>
          </a:p>
        </p:txBody>
      </p:sp>
      <p:sp>
        <p:nvSpPr>
          <p:cNvPr id="100" name="Text Box 87"/>
          <p:cNvSpPr txBox="1">
            <a:spLocks noChangeArrowheads="1"/>
          </p:cNvSpPr>
          <p:nvPr/>
        </p:nvSpPr>
        <p:spPr bwMode="auto">
          <a:xfrm>
            <a:off x="8153400" y="5856288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1400" b="1">
                <a:solidFill>
                  <a:srgbClr val="0000CC"/>
                </a:solidFill>
              </a:rPr>
              <a:t>X     1</a:t>
            </a:r>
          </a:p>
        </p:txBody>
      </p:sp>
      <p:sp>
        <p:nvSpPr>
          <p:cNvPr id="101" name="Text Box 88"/>
          <p:cNvSpPr txBox="1">
            <a:spLocks noChangeArrowheads="1"/>
          </p:cNvSpPr>
          <p:nvPr/>
        </p:nvSpPr>
        <p:spPr bwMode="auto">
          <a:xfrm>
            <a:off x="9220200" y="4419600"/>
            <a:ext cx="685800" cy="172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0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1     X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0</a:t>
            </a:r>
          </a:p>
          <a:p>
            <a:pPr eaLnBrk="0" hangingPunct="0">
              <a:lnSpc>
                <a:spcPct val="95000"/>
              </a:lnSpc>
            </a:pPr>
            <a:r>
              <a:rPr lang="en-GB" sz="1400" b="1">
                <a:solidFill>
                  <a:srgbClr val="9900CC"/>
                </a:solidFill>
              </a:rPr>
              <a:t>X     1</a:t>
            </a:r>
          </a:p>
        </p:txBody>
      </p:sp>
    </p:spTree>
    <p:extLst>
      <p:ext uri="{BB962C8B-B14F-4D97-AF65-F5344CB8AC3E}">
        <p14:creationId xmlns:p14="http://schemas.microsoft.com/office/powerpoint/2010/main" val="72613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93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0" autoUpdateAnimBg="0"/>
      <p:bldP spid="99" grpId="0" autoUpdateAnimBg="0"/>
      <p:bldP spid="100" grpId="0" autoUpdateAnimBg="0"/>
      <p:bldP spid="10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(4/5)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1981200" y="1219201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</a:t>
            </a: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, get </a:t>
            </a: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.</a:t>
            </a:r>
          </a:p>
        </p:txBody>
      </p:sp>
      <p:grpSp>
        <p:nvGrpSpPr>
          <p:cNvPr id="36" name="Group 72"/>
          <p:cNvGrpSpPr>
            <a:grpSpLocks/>
          </p:cNvGrpSpPr>
          <p:nvPr/>
        </p:nvGrpSpPr>
        <p:grpSpPr bwMode="auto">
          <a:xfrm>
            <a:off x="2362201" y="1905000"/>
            <a:ext cx="4879975" cy="2598738"/>
            <a:chOff x="1011" y="1200"/>
            <a:chExt cx="3074" cy="1637"/>
          </a:xfrm>
        </p:grpSpPr>
        <p:graphicFrame>
          <p:nvGraphicFramePr>
            <p:cNvPr id="37" name="Object 73"/>
            <p:cNvGraphicFramePr>
              <a:graphicFrameLocks noChangeAspect="1"/>
            </p:cNvGraphicFramePr>
            <p:nvPr/>
          </p:nvGraphicFramePr>
          <p:xfrm>
            <a:off x="1011" y="1200"/>
            <a:ext cx="3060" cy="1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864680" imgH="2600280" progId="Word.Document.8">
                    <p:embed/>
                  </p:oleObj>
                </mc:Choice>
                <mc:Fallback>
                  <p:oleObj name="Document" r:id="rId3" imgW="4864680" imgH="2600280" progId="Word.Document.8">
                    <p:embed/>
                    <p:pic>
                      <p:nvPicPr>
                        <p:cNvPr id="37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1200"/>
                          <a:ext cx="3060" cy="1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74"/>
            <p:cNvSpPr>
              <a:spLocks noChangeShapeType="1"/>
            </p:cNvSpPr>
            <p:nvPr/>
          </p:nvSpPr>
          <p:spPr bwMode="auto">
            <a:xfrm flipV="1">
              <a:off x="1109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75"/>
            <p:cNvSpPr>
              <a:spLocks noChangeShapeType="1"/>
            </p:cNvSpPr>
            <p:nvPr/>
          </p:nvSpPr>
          <p:spPr bwMode="auto">
            <a:xfrm>
              <a:off x="1106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>
              <a:off x="1781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77"/>
            <p:cNvSpPr>
              <a:spLocks noChangeShapeType="1"/>
            </p:cNvSpPr>
            <p:nvPr/>
          </p:nvSpPr>
          <p:spPr bwMode="auto">
            <a:xfrm>
              <a:off x="2261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78"/>
            <p:cNvSpPr>
              <a:spLocks noChangeShapeType="1"/>
            </p:cNvSpPr>
            <p:nvPr/>
          </p:nvSpPr>
          <p:spPr bwMode="auto">
            <a:xfrm>
              <a:off x="2882" y="1488"/>
              <a:ext cx="1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79"/>
            <p:cNvSpPr>
              <a:spLocks noChangeShapeType="1"/>
            </p:cNvSpPr>
            <p:nvPr/>
          </p:nvSpPr>
          <p:spPr bwMode="auto">
            <a:xfrm rot="5400000">
              <a:off x="2066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4" name="Group 80"/>
          <p:cNvGrpSpPr>
            <a:grpSpLocks/>
          </p:cNvGrpSpPr>
          <p:nvPr/>
        </p:nvGrpSpPr>
        <p:grpSpPr bwMode="auto">
          <a:xfrm>
            <a:off x="8229600" y="1905000"/>
            <a:ext cx="2286000" cy="1784350"/>
            <a:chOff x="4224" y="1152"/>
            <a:chExt cx="1440" cy="1124"/>
          </a:xfrm>
        </p:grpSpPr>
        <p:grpSp>
          <p:nvGrpSpPr>
            <p:cNvPr id="45" name="Group 81"/>
            <p:cNvGrpSpPr>
              <a:grpSpLocks/>
            </p:cNvGrpSpPr>
            <p:nvPr/>
          </p:nvGrpSpPr>
          <p:grpSpPr bwMode="auto">
            <a:xfrm>
              <a:off x="4224" y="1152"/>
              <a:ext cx="1379" cy="941"/>
              <a:chOff x="1357" y="2880"/>
              <a:chExt cx="1379" cy="941"/>
            </a:xfrm>
          </p:grpSpPr>
          <p:sp>
            <p:nvSpPr>
              <p:cNvPr id="49" name="Rectangle 82"/>
              <p:cNvSpPr>
                <a:spLocks noChangeArrowheads="1"/>
              </p:cNvSpPr>
              <p:nvPr/>
            </p:nvSpPr>
            <p:spPr bwMode="auto">
              <a:xfrm>
                <a:off x="1771" y="3216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83"/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84"/>
              <p:cNvSpPr>
                <a:spLocks noChangeShapeType="1"/>
              </p:cNvSpPr>
              <p:nvPr/>
            </p:nvSpPr>
            <p:spPr bwMode="auto">
              <a:xfrm>
                <a:off x="201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85"/>
              <p:cNvSpPr txBox="1">
                <a:spLocks noChangeArrowheads="1"/>
              </p:cNvSpPr>
              <p:nvPr/>
            </p:nvSpPr>
            <p:spPr bwMode="auto">
              <a:xfrm>
                <a:off x="1357" y="3405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3" name="AutoShape 86"/>
              <p:cNvSpPr>
                <a:spLocks/>
              </p:cNvSpPr>
              <p:nvPr/>
            </p:nvSpPr>
            <p:spPr bwMode="auto">
              <a:xfrm>
                <a:off x="1584" y="3360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7"/>
              <p:cNvSpPr>
                <a:spLocks/>
              </p:cNvSpPr>
              <p:nvPr/>
            </p:nvSpPr>
            <p:spPr bwMode="auto">
              <a:xfrm rot="5400000" flipV="1">
                <a:off x="2472" y="280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88"/>
              <p:cNvSpPr txBox="1">
                <a:spLocks noChangeArrowheads="1"/>
              </p:cNvSpPr>
              <p:nvPr/>
            </p:nvSpPr>
            <p:spPr bwMode="auto">
              <a:xfrm>
                <a:off x="2352" y="2880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56" name="Text Box 89"/>
              <p:cNvSpPr txBox="1">
                <a:spLocks noChangeArrowheads="1"/>
              </p:cNvSpPr>
              <p:nvPr/>
            </p:nvSpPr>
            <p:spPr bwMode="auto">
              <a:xfrm>
                <a:off x="1584" y="3216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57" name="Text Box 90"/>
              <p:cNvSpPr txBox="1">
                <a:spLocks noChangeArrowheads="1"/>
              </p:cNvSpPr>
              <p:nvPr/>
            </p:nvSpPr>
            <p:spPr bwMode="auto">
              <a:xfrm>
                <a:off x="1776" y="3072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58" name="AutoShape 91"/>
              <p:cNvSpPr>
                <a:spLocks/>
              </p:cNvSpPr>
              <p:nvPr/>
            </p:nvSpPr>
            <p:spPr bwMode="auto">
              <a:xfrm rot="-5400000">
                <a:off x="2232" y="343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92"/>
              <p:cNvSpPr txBox="1">
                <a:spLocks noChangeArrowheads="1"/>
              </p:cNvSpPr>
              <p:nvPr/>
            </p:nvSpPr>
            <p:spPr bwMode="auto">
              <a:xfrm>
                <a:off x="2112" y="3648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0" name="Line 93"/>
              <p:cNvSpPr>
                <a:spLocks noChangeShapeType="1"/>
              </p:cNvSpPr>
              <p:nvPr/>
            </p:nvSpPr>
            <p:spPr bwMode="auto">
              <a:xfrm flipH="1" flipV="1">
                <a:off x="1523" y="2993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94"/>
              <p:cNvSpPr txBox="1">
                <a:spLocks noChangeArrowheads="1"/>
              </p:cNvSpPr>
              <p:nvPr/>
            </p:nvSpPr>
            <p:spPr bwMode="auto">
              <a:xfrm>
                <a:off x="1431" y="3030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2" name="Text Box 95"/>
              <p:cNvSpPr txBox="1">
                <a:spLocks noChangeArrowheads="1"/>
              </p:cNvSpPr>
              <p:nvPr/>
            </p:nvSpPr>
            <p:spPr bwMode="auto">
              <a:xfrm>
                <a:off x="1549" y="2929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63" name="Text Box 96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4" name="Line 97"/>
              <p:cNvSpPr>
                <a:spLocks noChangeShapeType="1"/>
              </p:cNvSpPr>
              <p:nvPr/>
            </p:nvSpPr>
            <p:spPr bwMode="auto">
              <a:xfrm>
                <a:off x="225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99"/>
              <p:cNvSpPr txBox="1">
                <a:spLocks noChangeArrowheads="1"/>
              </p:cNvSpPr>
              <p:nvPr/>
            </p:nvSpPr>
            <p:spPr bwMode="auto">
              <a:xfrm>
                <a:off x="206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7" name="Text Box 100"/>
              <p:cNvSpPr txBox="1">
                <a:spLocks noChangeArrowheads="1"/>
              </p:cNvSpPr>
              <p:nvPr/>
            </p:nvSpPr>
            <p:spPr bwMode="auto">
              <a:xfrm>
                <a:off x="230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8" name="Text Box 101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69" name="Text Box 102"/>
              <p:cNvSpPr txBox="1">
                <a:spLocks noChangeArrowheads="1"/>
              </p:cNvSpPr>
              <p:nvPr/>
            </p:nvSpPr>
            <p:spPr bwMode="auto">
              <a:xfrm>
                <a:off x="2544" y="321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46" name="Text Box 103"/>
            <p:cNvSpPr txBox="1">
              <a:spLocks noChangeArrowheads="1"/>
            </p:cNvSpPr>
            <p:nvPr/>
          </p:nvSpPr>
          <p:spPr bwMode="auto">
            <a:xfrm>
              <a:off x="4560" y="206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 dirty="0">
                  <a:solidFill>
                    <a:srgbClr val="0000CC"/>
                  </a:solidFill>
                </a:rPr>
                <a:t>JA = </a:t>
              </a:r>
              <a:r>
                <a:rPr lang="en-GB" sz="1600" b="1" i="1" dirty="0" err="1">
                  <a:solidFill>
                    <a:srgbClr val="0000CC"/>
                  </a:solidFill>
                </a:rPr>
                <a:t>B∙x</a:t>
              </a:r>
              <a:r>
                <a:rPr lang="en-GB" sz="1600" b="1" i="1" dirty="0">
                  <a:solidFill>
                    <a:srgbClr val="0000CC"/>
                  </a:solidFill>
                </a:rPr>
                <a:t>'</a:t>
              </a:r>
            </a:p>
          </p:txBody>
        </p:sp>
        <p:sp>
          <p:nvSpPr>
            <p:cNvPr id="47" name="AutoShape 104"/>
            <p:cNvSpPr>
              <a:spLocks noChangeArrowheads="1"/>
            </p:cNvSpPr>
            <p:nvPr/>
          </p:nvSpPr>
          <p:spPr bwMode="auto">
            <a:xfrm>
              <a:off x="5424" y="1510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05"/>
            <p:cNvSpPr>
              <a:spLocks noChangeArrowheads="1"/>
            </p:cNvSpPr>
            <p:nvPr/>
          </p:nvSpPr>
          <p:spPr bwMode="auto">
            <a:xfrm>
              <a:off x="4272" y="115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0" name="Group 106"/>
          <p:cNvGrpSpPr>
            <a:grpSpLocks/>
          </p:cNvGrpSpPr>
          <p:nvPr/>
        </p:nvGrpSpPr>
        <p:grpSpPr bwMode="auto">
          <a:xfrm>
            <a:off x="3352800" y="4419600"/>
            <a:ext cx="2286000" cy="1784350"/>
            <a:chOff x="4224" y="2496"/>
            <a:chExt cx="1440" cy="1124"/>
          </a:xfrm>
        </p:grpSpPr>
        <p:sp>
          <p:nvSpPr>
            <p:cNvPr id="71" name="Text Box 107"/>
            <p:cNvSpPr txBox="1">
              <a:spLocks noChangeArrowheads="1"/>
            </p:cNvSpPr>
            <p:nvPr/>
          </p:nvSpPr>
          <p:spPr bwMode="auto">
            <a:xfrm>
              <a:off x="4608" y="340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>
                  <a:solidFill>
                    <a:srgbClr val="9900CC"/>
                  </a:solidFill>
                </a:rPr>
                <a:t>JB = x</a:t>
              </a:r>
            </a:p>
          </p:txBody>
        </p:sp>
        <p:sp>
          <p:nvSpPr>
            <p:cNvPr id="72" name="AutoShape 108"/>
            <p:cNvSpPr>
              <a:spLocks noChangeArrowheads="1"/>
            </p:cNvSpPr>
            <p:nvPr/>
          </p:nvSpPr>
          <p:spPr bwMode="auto">
            <a:xfrm>
              <a:off x="4918" y="2854"/>
              <a:ext cx="43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224" y="2496"/>
              <a:ext cx="1379" cy="941"/>
              <a:chOff x="4224" y="2496"/>
              <a:chExt cx="1379" cy="941"/>
            </a:xfrm>
          </p:grpSpPr>
          <p:sp>
            <p:nvSpPr>
              <p:cNvPr id="75" name="Rectangle 110"/>
              <p:cNvSpPr>
                <a:spLocks noChangeArrowheads="1"/>
              </p:cNvSpPr>
              <p:nvPr/>
            </p:nvSpPr>
            <p:spPr bwMode="auto">
              <a:xfrm>
                <a:off x="4638" y="2832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Line 111"/>
              <p:cNvSpPr>
                <a:spLocks noChangeShapeType="1"/>
              </p:cNvSpPr>
              <p:nvPr/>
            </p:nvSpPr>
            <p:spPr bwMode="auto">
              <a:xfrm>
                <a:off x="4643" y="3024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112"/>
              <p:cNvSpPr>
                <a:spLocks noChangeShapeType="1"/>
              </p:cNvSpPr>
              <p:nvPr/>
            </p:nvSpPr>
            <p:spPr bwMode="auto">
              <a:xfrm>
                <a:off x="488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Text Box 113"/>
              <p:cNvSpPr txBox="1">
                <a:spLocks noChangeArrowheads="1"/>
              </p:cNvSpPr>
              <p:nvPr/>
            </p:nvSpPr>
            <p:spPr bwMode="auto">
              <a:xfrm>
                <a:off x="4224" y="3021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79" name="AutoShape 114"/>
              <p:cNvSpPr>
                <a:spLocks/>
              </p:cNvSpPr>
              <p:nvPr/>
            </p:nvSpPr>
            <p:spPr bwMode="auto">
              <a:xfrm>
                <a:off x="4451" y="2976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AutoShape 115"/>
              <p:cNvSpPr>
                <a:spLocks/>
              </p:cNvSpPr>
              <p:nvPr/>
            </p:nvSpPr>
            <p:spPr bwMode="auto">
              <a:xfrm rot="5400000" flipV="1">
                <a:off x="5339" y="2424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Text Box 116"/>
              <p:cNvSpPr txBox="1">
                <a:spLocks noChangeArrowheads="1"/>
              </p:cNvSpPr>
              <p:nvPr/>
            </p:nvSpPr>
            <p:spPr bwMode="auto">
              <a:xfrm>
                <a:off x="5219" y="2496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2" name="Text Box 117"/>
              <p:cNvSpPr txBox="1">
                <a:spLocks noChangeArrowheads="1"/>
              </p:cNvSpPr>
              <p:nvPr/>
            </p:nvSpPr>
            <p:spPr bwMode="auto">
              <a:xfrm>
                <a:off x="4451" y="2832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/>
                  <a:t>   1</a:t>
                </a:r>
              </a:p>
            </p:txBody>
          </p:sp>
          <p:sp>
            <p:nvSpPr>
              <p:cNvPr id="83" name="Text Box 118"/>
              <p:cNvSpPr txBox="1">
                <a:spLocks noChangeArrowheads="1"/>
              </p:cNvSpPr>
              <p:nvPr/>
            </p:nvSpPr>
            <p:spPr bwMode="auto">
              <a:xfrm>
                <a:off x="4643" y="2688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84" name="AutoShape 119"/>
              <p:cNvSpPr>
                <a:spLocks/>
              </p:cNvSpPr>
              <p:nvPr/>
            </p:nvSpPr>
            <p:spPr bwMode="auto">
              <a:xfrm rot="-5400000">
                <a:off x="5099" y="3048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120"/>
              <p:cNvSpPr txBox="1">
                <a:spLocks noChangeArrowheads="1"/>
              </p:cNvSpPr>
              <p:nvPr/>
            </p:nvSpPr>
            <p:spPr bwMode="auto">
              <a:xfrm>
                <a:off x="4979" y="3264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6" name="Line 121"/>
              <p:cNvSpPr>
                <a:spLocks noChangeShapeType="1"/>
              </p:cNvSpPr>
              <p:nvPr/>
            </p:nvSpPr>
            <p:spPr bwMode="auto">
              <a:xfrm flipH="1" flipV="1">
                <a:off x="4390" y="2609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22"/>
              <p:cNvSpPr txBox="1">
                <a:spLocks noChangeArrowheads="1"/>
              </p:cNvSpPr>
              <p:nvPr/>
            </p:nvSpPr>
            <p:spPr bwMode="auto">
              <a:xfrm>
                <a:off x="4298" y="2646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8" name="Text Box 123"/>
              <p:cNvSpPr txBox="1">
                <a:spLocks noChangeArrowheads="1"/>
              </p:cNvSpPr>
              <p:nvPr/>
            </p:nvSpPr>
            <p:spPr bwMode="auto">
              <a:xfrm>
                <a:off x="4416" y="2545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89" name="Text Box 124"/>
              <p:cNvSpPr txBox="1">
                <a:spLocks noChangeArrowheads="1"/>
              </p:cNvSpPr>
              <p:nvPr/>
            </p:nvSpPr>
            <p:spPr bwMode="auto">
              <a:xfrm>
                <a:off x="518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0" name="Line 125"/>
              <p:cNvSpPr>
                <a:spLocks noChangeShapeType="1"/>
              </p:cNvSpPr>
              <p:nvPr/>
            </p:nvSpPr>
            <p:spPr bwMode="auto">
              <a:xfrm>
                <a:off x="512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26"/>
              <p:cNvSpPr>
                <a:spLocks noChangeShapeType="1"/>
              </p:cNvSpPr>
              <p:nvPr/>
            </p:nvSpPr>
            <p:spPr bwMode="auto">
              <a:xfrm>
                <a:off x="5363" y="2832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Text Box 127"/>
              <p:cNvSpPr txBox="1">
                <a:spLocks noChangeArrowheads="1"/>
              </p:cNvSpPr>
              <p:nvPr/>
            </p:nvSpPr>
            <p:spPr bwMode="auto">
              <a:xfrm>
                <a:off x="493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93" name="Text Box 128"/>
              <p:cNvSpPr txBox="1">
                <a:spLocks noChangeArrowheads="1"/>
              </p:cNvSpPr>
              <p:nvPr/>
            </p:nvSpPr>
            <p:spPr bwMode="auto">
              <a:xfrm>
                <a:off x="517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4" name="Text Box 129"/>
              <p:cNvSpPr txBox="1">
                <a:spLocks noChangeArrowheads="1"/>
              </p:cNvSpPr>
              <p:nvPr/>
            </p:nvSpPr>
            <p:spPr bwMode="auto">
              <a:xfrm>
                <a:off x="5411" y="3024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5" name="Text Box 130"/>
              <p:cNvSpPr txBox="1">
                <a:spLocks noChangeArrowheads="1"/>
              </p:cNvSpPr>
              <p:nvPr/>
            </p:nvSpPr>
            <p:spPr bwMode="auto">
              <a:xfrm>
                <a:off x="5411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96" name="Text Box 131"/>
              <p:cNvSpPr txBox="1">
                <a:spLocks noChangeArrowheads="1"/>
              </p:cNvSpPr>
              <p:nvPr/>
            </p:nvSpPr>
            <p:spPr bwMode="auto">
              <a:xfrm>
                <a:off x="4944" y="283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</p:grpSp>
        <p:sp>
          <p:nvSpPr>
            <p:cNvPr id="74" name="AutoShape 132"/>
            <p:cNvSpPr>
              <a:spLocks noChangeArrowheads="1"/>
            </p:cNvSpPr>
            <p:nvPr/>
          </p:nvSpPr>
          <p:spPr bwMode="auto">
            <a:xfrm>
              <a:off x="4272" y="249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133"/>
          <p:cNvGrpSpPr>
            <a:grpSpLocks/>
          </p:cNvGrpSpPr>
          <p:nvPr/>
        </p:nvGrpSpPr>
        <p:grpSpPr bwMode="auto">
          <a:xfrm>
            <a:off x="8229600" y="3810000"/>
            <a:ext cx="2286000" cy="1784350"/>
            <a:chOff x="816" y="2832"/>
            <a:chExt cx="1440" cy="1124"/>
          </a:xfrm>
        </p:grpSpPr>
        <p:sp>
          <p:nvSpPr>
            <p:cNvPr id="98" name="Text Box 134"/>
            <p:cNvSpPr txBox="1">
              <a:spLocks noChangeArrowheads="1"/>
            </p:cNvSpPr>
            <p:nvPr/>
          </p:nvSpPr>
          <p:spPr bwMode="auto">
            <a:xfrm>
              <a:off x="1152" y="37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 dirty="0">
                  <a:solidFill>
                    <a:srgbClr val="0000CC"/>
                  </a:solidFill>
                </a:rPr>
                <a:t>KA = </a:t>
              </a:r>
              <a:r>
                <a:rPr lang="en-GB" sz="1600" b="1" i="1" dirty="0" err="1">
                  <a:solidFill>
                    <a:srgbClr val="0000CC"/>
                  </a:solidFill>
                </a:rPr>
                <a:t>B∙x</a:t>
              </a:r>
              <a:endParaRPr lang="en-GB" sz="1600" b="1" i="1" dirty="0">
                <a:solidFill>
                  <a:srgbClr val="0000CC"/>
                </a:solidFill>
              </a:endParaRPr>
            </a:p>
          </p:txBody>
        </p:sp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1230" y="3168"/>
              <a:ext cx="965" cy="384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36"/>
            <p:cNvSpPr>
              <a:spLocks noChangeShapeType="1"/>
            </p:cNvSpPr>
            <p:nvPr/>
          </p:nvSpPr>
          <p:spPr bwMode="auto">
            <a:xfrm>
              <a:off x="1235" y="3360"/>
              <a:ext cx="96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37"/>
            <p:cNvSpPr>
              <a:spLocks noChangeShapeType="1"/>
            </p:cNvSpPr>
            <p:nvPr/>
          </p:nvSpPr>
          <p:spPr bwMode="auto">
            <a:xfrm>
              <a:off x="147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Text Box 138"/>
            <p:cNvSpPr txBox="1">
              <a:spLocks noChangeArrowheads="1"/>
            </p:cNvSpPr>
            <p:nvPr/>
          </p:nvSpPr>
          <p:spPr bwMode="auto">
            <a:xfrm>
              <a:off x="816" y="3357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3" name="AutoShape 139"/>
            <p:cNvSpPr>
              <a:spLocks/>
            </p:cNvSpPr>
            <p:nvPr/>
          </p:nvSpPr>
          <p:spPr bwMode="auto">
            <a:xfrm>
              <a:off x="1043" y="3312"/>
              <a:ext cx="48" cy="24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utoShape 140"/>
            <p:cNvSpPr>
              <a:spLocks/>
            </p:cNvSpPr>
            <p:nvPr/>
          </p:nvSpPr>
          <p:spPr bwMode="auto">
            <a:xfrm rot="5400000" flipV="1">
              <a:off x="1931" y="2760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141"/>
            <p:cNvSpPr txBox="1">
              <a:spLocks noChangeArrowheads="1"/>
            </p:cNvSpPr>
            <p:nvPr/>
          </p:nvSpPr>
          <p:spPr bwMode="auto">
            <a:xfrm>
              <a:off x="1811" y="2832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06" name="Text Box 142"/>
            <p:cNvSpPr txBox="1">
              <a:spLocks noChangeArrowheads="1"/>
            </p:cNvSpPr>
            <p:nvPr/>
          </p:nvSpPr>
          <p:spPr bwMode="auto">
            <a:xfrm>
              <a:off x="1043" y="3168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0</a:t>
              </a:r>
            </a:p>
            <a:p>
              <a:pPr algn="r" eaLnBrk="0" hangingPunct="0">
                <a:lnSpc>
                  <a:spcPct val="80000"/>
                </a:lnSpc>
              </a:pPr>
              <a:r>
                <a:rPr lang="en-GB" sz="1400" b="1"/>
                <a:t>   1</a:t>
              </a:r>
            </a:p>
          </p:txBody>
        </p:sp>
        <p:sp>
          <p:nvSpPr>
            <p:cNvPr id="107" name="Text Box 143"/>
            <p:cNvSpPr txBox="1">
              <a:spLocks noChangeArrowheads="1"/>
            </p:cNvSpPr>
            <p:nvPr/>
          </p:nvSpPr>
          <p:spPr bwMode="auto">
            <a:xfrm>
              <a:off x="1235" y="3024"/>
              <a:ext cx="9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b="1"/>
                <a:t>00    01   11    10</a:t>
              </a:r>
            </a:p>
          </p:txBody>
        </p:sp>
        <p:sp>
          <p:nvSpPr>
            <p:cNvPr id="108" name="AutoShape 144"/>
            <p:cNvSpPr>
              <a:spLocks/>
            </p:cNvSpPr>
            <p:nvPr/>
          </p:nvSpPr>
          <p:spPr bwMode="auto">
            <a:xfrm rot="-5400000">
              <a:off x="1691" y="3384"/>
              <a:ext cx="48" cy="48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Text Box 145"/>
            <p:cNvSpPr txBox="1">
              <a:spLocks noChangeArrowheads="1"/>
            </p:cNvSpPr>
            <p:nvPr/>
          </p:nvSpPr>
          <p:spPr bwMode="auto">
            <a:xfrm>
              <a:off x="1571" y="3600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0" name="Line 146"/>
            <p:cNvSpPr>
              <a:spLocks noChangeShapeType="1"/>
            </p:cNvSpPr>
            <p:nvPr/>
          </p:nvSpPr>
          <p:spPr bwMode="auto">
            <a:xfrm flipH="1" flipV="1">
              <a:off x="982" y="29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147"/>
            <p:cNvSpPr txBox="1">
              <a:spLocks noChangeArrowheads="1"/>
            </p:cNvSpPr>
            <p:nvPr/>
          </p:nvSpPr>
          <p:spPr bwMode="auto">
            <a:xfrm>
              <a:off x="890" y="29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A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2" name="Text Box 148"/>
            <p:cNvSpPr txBox="1">
              <a:spLocks noChangeArrowheads="1"/>
            </p:cNvSpPr>
            <p:nvPr/>
          </p:nvSpPr>
          <p:spPr bwMode="auto">
            <a:xfrm>
              <a:off x="1008" y="28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 i="1">
                  <a:latin typeface="Tahoma" pitchFamily="34" charset="0"/>
                </a:rPr>
                <a:t>Bx</a:t>
              </a:r>
              <a:endParaRPr lang="en-GB" sz="1400" b="1">
                <a:latin typeface="Tahoma" pitchFamily="34" charset="0"/>
              </a:endParaRPr>
            </a:p>
          </p:txBody>
        </p:sp>
        <p:sp>
          <p:nvSpPr>
            <p:cNvPr id="113" name="Text Box 149"/>
            <p:cNvSpPr txBox="1">
              <a:spLocks noChangeArrowheads="1"/>
            </p:cNvSpPr>
            <p:nvPr/>
          </p:nvSpPr>
          <p:spPr bwMode="auto">
            <a:xfrm>
              <a:off x="177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4" name="Line 150"/>
            <p:cNvSpPr>
              <a:spLocks noChangeShapeType="1"/>
            </p:cNvSpPr>
            <p:nvPr/>
          </p:nvSpPr>
          <p:spPr bwMode="auto">
            <a:xfrm>
              <a:off x="171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51"/>
            <p:cNvSpPr>
              <a:spLocks noChangeShapeType="1"/>
            </p:cNvSpPr>
            <p:nvPr/>
          </p:nvSpPr>
          <p:spPr bwMode="auto">
            <a:xfrm>
              <a:off x="1955" y="3168"/>
              <a:ext cx="0" cy="384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152"/>
            <p:cNvSpPr txBox="1">
              <a:spLocks noChangeArrowheads="1"/>
            </p:cNvSpPr>
            <p:nvPr/>
          </p:nvSpPr>
          <p:spPr bwMode="auto">
            <a:xfrm>
              <a:off x="1763" y="33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1</a:t>
              </a:r>
            </a:p>
          </p:txBody>
        </p:sp>
        <p:sp>
          <p:nvSpPr>
            <p:cNvPr id="117" name="Text Box 153"/>
            <p:cNvSpPr txBox="1">
              <a:spLocks noChangeArrowheads="1"/>
            </p:cNvSpPr>
            <p:nvPr/>
          </p:nvSpPr>
          <p:spPr bwMode="auto">
            <a:xfrm>
              <a:off x="129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8" name="Text Box 154"/>
            <p:cNvSpPr txBox="1">
              <a:spLocks noChangeArrowheads="1"/>
            </p:cNvSpPr>
            <p:nvPr/>
          </p:nvSpPr>
          <p:spPr bwMode="auto">
            <a:xfrm>
              <a:off x="2003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19" name="Text Box 155"/>
            <p:cNvSpPr txBox="1">
              <a:spLocks noChangeArrowheads="1"/>
            </p:cNvSpPr>
            <p:nvPr/>
          </p:nvSpPr>
          <p:spPr bwMode="auto">
            <a:xfrm>
              <a:off x="1536" y="3168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</a:p>
          </p:txBody>
        </p:sp>
        <p:sp>
          <p:nvSpPr>
            <p:cNvPr id="120" name="AutoShape 156"/>
            <p:cNvSpPr>
              <a:spLocks noChangeArrowheads="1"/>
            </p:cNvSpPr>
            <p:nvPr/>
          </p:nvSpPr>
          <p:spPr bwMode="auto">
            <a:xfrm>
              <a:off x="1745" y="3194"/>
              <a:ext cx="192" cy="336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57"/>
            <p:cNvSpPr>
              <a:spLocks noChangeArrowheads="1"/>
            </p:cNvSpPr>
            <p:nvPr/>
          </p:nvSpPr>
          <p:spPr bwMode="auto">
            <a:xfrm>
              <a:off x="864" y="2832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" name="Group 158"/>
          <p:cNvGrpSpPr>
            <a:grpSpLocks/>
          </p:cNvGrpSpPr>
          <p:nvPr/>
        </p:nvGrpSpPr>
        <p:grpSpPr bwMode="auto">
          <a:xfrm>
            <a:off x="5715000" y="4419600"/>
            <a:ext cx="2286000" cy="1784350"/>
            <a:chOff x="2640" y="2736"/>
            <a:chExt cx="1440" cy="1124"/>
          </a:xfrm>
        </p:grpSpPr>
        <p:sp>
          <p:nvSpPr>
            <p:cNvPr id="123" name="AutoShape 159"/>
            <p:cNvSpPr>
              <a:spLocks/>
            </p:cNvSpPr>
            <p:nvPr/>
          </p:nvSpPr>
          <p:spPr bwMode="auto">
            <a:xfrm flipH="1">
              <a:off x="3121" y="3105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utoShape 160"/>
            <p:cNvSpPr>
              <a:spLocks/>
            </p:cNvSpPr>
            <p:nvPr/>
          </p:nvSpPr>
          <p:spPr bwMode="auto">
            <a:xfrm>
              <a:off x="3840" y="3094"/>
              <a:ext cx="144" cy="144"/>
            </a:xfrm>
            <a:prstGeom prst="leftBracket">
              <a:avLst>
                <a:gd name="adj" fmla="val 8333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161"/>
            <p:cNvSpPr>
              <a:spLocks noChangeArrowheads="1"/>
            </p:cNvSpPr>
            <p:nvPr/>
          </p:nvSpPr>
          <p:spPr bwMode="auto">
            <a:xfrm>
              <a:off x="3321" y="3290"/>
              <a:ext cx="432" cy="144"/>
            </a:xfrm>
            <a:prstGeom prst="roundRect">
              <a:avLst>
                <a:gd name="adj" fmla="val 16667"/>
              </a:avLst>
            </a:prstGeom>
            <a:noFill/>
            <a:ln w="15875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Text Box 162"/>
            <p:cNvSpPr txBox="1">
              <a:spLocks noChangeArrowheads="1"/>
            </p:cNvSpPr>
            <p:nvPr/>
          </p:nvSpPr>
          <p:spPr bwMode="auto">
            <a:xfrm>
              <a:off x="2976" y="3648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i="1" dirty="0">
                  <a:solidFill>
                    <a:srgbClr val="9900CC"/>
                  </a:solidFill>
                </a:rPr>
                <a:t>KB </a:t>
              </a:r>
              <a:r>
                <a:rPr lang="en-GB" sz="1600" b="1" dirty="0">
                  <a:solidFill>
                    <a:srgbClr val="9900CC"/>
                  </a:solidFill>
                </a:rPr>
                <a:t>= (</a:t>
              </a:r>
              <a:r>
                <a:rPr lang="en-GB" sz="1600" b="1" i="1" dirty="0">
                  <a:solidFill>
                    <a:srgbClr val="9900CC"/>
                  </a:solidFill>
                </a:rPr>
                <a:t>A </a:t>
              </a:r>
              <a:r>
                <a:rPr lang="en-GB" sz="1600" b="1" dirty="0">
                  <a:solidFill>
                    <a:srgbClr val="9900CC"/>
                  </a:solidFill>
                  <a:sym typeface="Symbol" pitchFamily="18" charset="2"/>
                </a:rPr>
                <a:t> </a:t>
              </a:r>
              <a:r>
                <a:rPr lang="en-GB" sz="1600" b="1" i="1" dirty="0">
                  <a:solidFill>
                    <a:srgbClr val="9900CC"/>
                  </a:solidFill>
                </a:rPr>
                <a:t>x</a:t>
              </a:r>
              <a:r>
                <a:rPr lang="en-GB" sz="1600" b="1" dirty="0">
                  <a:solidFill>
                    <a:srgbClr val="9900CC"/>
                  </a:solidFill>
                </a:rPr>
                <a:t>)</a:t>
              </a:r>
              <a:r>
                <a:rPr lang="en-GB" sz="1600" b="1" i="1" dirty="0">
                  <a:solidFill>
                    <a:srgbClr val="9900CC"/>
                  </a:solidFill>
                </a:rPr>
                <a:t>'</a:t>
              </a:r>
            </a:p>
          </p:txBody>
        </p:sp>
        <p:sp>
          <p:nvSpPr>
            <p:cNvPr id="127" name="AutoShape 163"/>
            <p:cNvSpPr>
              <a:spLocks noChangeArrowheads="1"/>
            </p:cNvSpPr>
            <p:nvPr/>
          </p:nvSpPr>
          <p:spPr bwMode="auto">
            <a:xfrm>
              <a:off x="2688" y="2736"/>
              <a:ext cx="1392" cy="110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8" name="Group 164"/>
            <p:cNvGrpSpPr>
              <a:grpSpLocks/>
            </p:cNvGrpSpPr>
            <p:nvPr/>
          </p:nvGrpSpPr>
          <p:grpSpPr bwMode="auto">
            <a:xfrm>
              <a:off x="2640" y="2736"/>
              <a:ext cx="1379" cy="941"/>
              <a:chOff x="2605" y="3024"/>
              <a:chExt cx="1379" cy="941"/>
            </a:xfrm>
          </p:grpSpPr>
          <p:sp>
            <p:nvSpPr>
              <p:cNvPr id="129" name="Rectangle 165"/>
              <p:cNvSpPr>
                <a:spLocks noChangeArrowheads="1"/>
              </p:cNvSpPr>
              <p:nvPr/>
            </p:nvSpPr>
            <p:spPr bwMode="auto">
              <a:xfrm>
                <a:off x="3019" y="3360"/>
                <a:ext cx="965" cy="384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166"/>
              <p:cNvSpPr>
                <a:spLocks noChangeShapeType="1"/>
              </p:cNvSpPr>
              <p:nvPr/>
            </p:nvSpPr>
            <p:spPr bwMode="auto">
              <a:xfrm>
                <a:off x="3024" y="3552"/>
                <a:ext cx="9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167"/>
              <p:cNvSpPr>
                <a:spLocks noChangeShapeType="1"/>
              </p:cNvSpPr>
              <p:nvPr/>
            </p:nvSpPr>
            <p:spPr bwMode="auto">
              <a:xfrm>
                <a:off x="326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168"/>
              <p:cNvSpPr txBox="1">
                <a:spLocks noChangeArrowheads="1"/>
              </p:cNvSpPr>
              <p:nvPr/>
            </p:nvSpPr>
            <p:spPr bwMode="auto">
              <a:xfrm>
                <a:off x="2605" y="3549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3" name="AutoShape 169"/>
              <p:cNvSpPr>
                <a:spLocks/>
              </p:cNvSpPr>
              <p:nvPr/>
            </p:nvSpPr>
            <p:spPr bwMode="auto">
              <a:xfrm>
                <a:off x="2832" y="3504"/>
                <a:ext cx="48" cy="240"/>
              </a:xfrm>
              <a:prstGeom prst="leftBrace">
                <a:avLst>
                  <a:gd name="adj1" fmla="val 41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AutoShape 170"/>
              <p:cNvSpPr>
                <a:spLocks/>
              </p:cNvSpPr>
              <p:nvPr/>
            </p:nvSpPr>
            <p:spPr bwMode="auto">
              <a:xfrm rot="5400000" flipV="1">
                <a:off x="3720" y="2952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171"/>
              <p:cNvSpPr txBox="1">
                <a:spLocks noChangeArrowheads="1"/>
              </p:cNvSpPr>
              <p:nvPr/>
            </p:nvSpPr>
            <p:spPr bwMode="auto">
              <a:xfrm>
                <a:off x="3600" y="3024"/>
                <a:ext cx="275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211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0</a:t>
                </a:r>
              </a:p>
              <a:p>
                <a:pPr algn="r" eaLnBrk="0" hangingPunct="0">
                  <a:lnSpc>
                    <a:spcPct val="80000"/>
                  </a:lnSpc>
                </a:pPr>
                <a:r>
                  <a:rPr lang="en-GB" sz="1400" b="1" dirty="0"/>
                  <a:t>   1</a:t>
                </a:r>
              </a:p>
            </p:txBody>
          </p:sp>
          <p:sp>
            <p:nvSpPr>
              <p:cNvPr id="137" name="Text Box 173"/>
              <p:cNvSpPr txBox="1">
                <a:spLocks noChangeArrowheads="1"/>
              </p:cNvSpPr>
              <p:nvPr/>
            </p:nvSpPr>
            <p:spPr bwMode="auto">
              <a:xfrm>
                <a:off x="3024" y="3216"/>
                <a:ext cx="96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/>
                  <a:t>00    01   11    10</a:t>
                </a:r>
              </a:p>
            </p:txBody>
          </p:sp>
          <p:sp>
            <p:nvSpPr>
              <p:cNvPr id="138" name="AutoShape 174"/>
              <p:cNvSpPr>
                <a:spLocks/>
              </p:cNvSpPr>
              <p:nvPr/>
            </p:nvSpPr>
            <p:spPr bwMode="auto">
              <a:xfrm rot="-5400000">
                <a:off x="3480" y="3576"/>
                <a:ext cx="48" cy="480"/>
              </a:xfrm>
              <a:prstGeom prst="leftBrace">
                <a:avLst>
                  <a:gd name="adj1" fmla="val 8333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Text Box 175"/>
              <p:cNvSpPr txBox="1">
                <a:spLocks noChangeArrowheads="1"/>
              </p:cNvSpPr>
              <p:nvPr/>
            </p:nvSpPr>
            <p:spPr bwMode="auto">
              <a:xfrm>
                <a:off x="3360" y="3792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0" name="Line 176"/>
              <p:cNvSpPr>
                <a:spLocks noChangeShapeType="1"/>
              </p:cNvSpPr>
              <p:nvPr/>
            </p:nvSpPr>
            <p:spPr bwMode="auto">
              <a:xfrm flipH="1" flipV="1">
                <a:off x="2771" y="3137"/>
                <a:ext cx="248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177"/>
              <p:cNvSpPr txBox="1">
                <a:spLocks noChangeArrowheads="1"/>
              </p:cNvSpPr>
              <p:nvPr/>
            </p:nvSpPr>
            <p:spPr bwMode="auto">
              <a:xfrm>
                <a:off x="2679" y="3174"/>
                <a:ext cx="27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A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2" name="Text Box 178"/>
              <p:cNvSpPr txBox="1">
                <a:spLocks noChangeArrowheads="1"/>
              </p:cNvSpPr>
              <p:nvPr/>
            </p:nvSpPr>
            <p:spPr bwMode="auto">
              <a:xfrm>
                <a:off x="2797" y="3073"/>
                <a:ext cx="321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i="1">
                    <a:latin typeface="Tahoma" pitchFamily="34" charset="0"/>
                  </a:rPr>
                  <a:t>Bx</a:t>
                </a:r>
                <a:endParaRPr lang="en-GB" sz="1400" b="1">
                  <a:latin typeface="Tahoma" pitchFamily="34" charset="0"/>
                </a:endParaRPr>
              </a:p>
            </p:txBody>
          </p:sp>
          <p:sp>
            <p:nvSpPr>
              <p:cNvPr id="143" name="Line 179"/>
              <p:cNvSpPr>
                <a:spLocks noChangeShapeType="1"/>
              </p:cNvSpPr>
              <p:nvPr/>
            </p:nvSpPr>
            <p:spPr bwMode="auto">
              <a:xfrm>
                <a:off x="350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Line 18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0" cy="38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181"/>
              <p:cNvSpPr txBox="1">
                <a:spLocks noChangeArrowheads="1"/>
              </p:cNvSpPr>
              <p:nvPr/>
            </p:nvSpPr>
            <p:spPr bwMode="auto">
              <a:xfrm>
                <a:off x="331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6" name="Text Box 182"/>
              <p:cNvSpPr txBox="1">
                <a:spLocks noChangeArrowheads="1"/>
              </p:cNvSpPr>
              <p:nvPr/>
            </p:nvSpPr>
            <p:spPr bwMode="auto">
              <a:xfrm>
                <a:off x="355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7" name="Text Box 183"/>
              <p:cNvSpPr txBox="1">
                <a:spLocks noChangeArrowheads="1"/>
              </p:cNvSpPr>
              <p:nvPr/>
            </p:nvSpPr>
            <p:spPr bwMode="auto">
              <a:xfrm>
                <a:off x="307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48" name="Text Box 184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1</a:t>
                </a:r>
              </a:p>
            </p:txBody>
          </p:sp>
          <p:sp>
            <p:nvSpPr>
              <p:cNvPr id="149" name="Text Box 185"/>
              <p:cNvSpPr txBox="1">
                <a:spLocks noChangeArrowheads="1"/>
              </p:cNvSpPr>
              <p:nvPr/>
            </p:nvSpPr>
            <p:spPr bwMode="auto">
              <a:xfrm>
                <a:off x="3312" y="3360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  <p:sp>
            <p:nvSpPr>
              <p:cNvPr id="150" name="Text Box 186"/>
              <p:cNvSpPr txBox="1">
                <a:spLocks noChangeArrowheads="1"/>
              </p:cNvSpPr>
              <p:nvPr/>
            </p:nvSpPr>
            <p:spPr bwMode="auto">
              <a:xfrm>
                <a:off x="3072" y="3552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67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6.4 Design: Example #1 (5/5)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1981200" y="12192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 input functions: </a:t>
            </a:r>
          </a:p>
          <a:p>
            <a:pPr lvl="1"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JA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JB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endParaRPr lang="en-US" sz="1800" b="1" dirty="0">
              <a:solidFill>
                <a:srgbClr val="0000CC"/>
              </a:solidFill>
            </a:endParaRPr>
          </a:p>
          <a:p>
            <a:pPr lvl="1">
              <a:buNone/>
            </a:pPr>
            <a:r>
              <a:rPr lang="en-US" sz="1800" b="1" i="1" dirty="0">
                <a:solidFill>
                  <a:srgbClr val="0000CC"/>
                </a:solidFill>
              </a:rPr>
              <a:t>	KA</a:t>
            </a:r>
            <a:r>
              <a:rPr lang="en-US" sz="1800" b="1" dirty="0">
                <a:solidFill>
                  <a:srgbClr val="0000CC"/>
                </a:solidFill>
              </a:rPr>
              <a:t> = </a:t>
            </a:r>
            <a:r>
              <a:rPr lang="en-US" sz="1800" b="1" i="1" dirty="0" err="1">
                <a:solidFill>
                  <a:srgbClr val="0000CC"/>
                </a:solidFill>
              </a:rPr>
              <a:t>B∙x</a:t>
            </a:r>
            <a:r>
              <a:rPr lang="en-US" sz="1800" b="1" dirty="0">
                <a:solidFill>
                  <a:srgbClr val="0000CC"/>
                </a:solidFill>
              </a:rPr>
              <a:t>		</a:t>
            </a:r>
            <a:r>
              <a:rPr lang="en-US" sz="1800" b="1" i="1" dirty="0">
                <a:solidFill>
                  <a:srgbClr val="0000CC"/>
                </a:solidFill>
              </a:rPr>
              <a:t>KB</a:t>
            </a:r>
            <a:r>
              <a:rPr lang="en-US" sz="1800" b="1" dirty="0">
                <a:solidFill>
                  <a:srgbClr val="0000CC"/>
                </a:solidFill>
              </a:rPr>
              <a:t> = (</a:t>
            </a:r>
            <a:r>
              <a:rPr lang="en-US" sz="1800" b="1" i="1" dirty="0">
                <a:solidFill>
                  <a:srgbClr val="0000CC"/>
                </a:solidFill>
              </a:rPr>
              <a:t>A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1800" b="1" dirty="0">
                <a:solidFill>
                  <a:srgbClr val="0000CC"/>
                </a:solidFill>
              </a:rPr>
              <a:t> </a:t>
            </a:r>
            <a:r>
              <a:rPr lang="en-US" sz="1800" b="1" i="1" dirty="0">
                <a:solidFill>
                  <a:srgbClr val="0000CC"/>
                </a:solidFill>
              </a:rPr>
              <a:t>x</a:t>
            </a:r>
            <a:r>
              <a:rPr lang="en-US" sz="1800" b="1" dirty="0">
                <a:solidFill>
                  <a:srgbClr val="0000CC"/>
                </a:solidFill>
              </a:rPr>
              <a:t>)</a:t>
            </a:r>
            <a:r>
              <a:rPr lang="en-US" sz="1800" b="1" i="1" dirty="0">
                <a:solidFill>
                  <a:srgbClr val="0000CC"/>
                </a:solidFill>
              </a:rPr>
              <a:t>'</a:t>
            </a:r>
            <a:endParaRPr lang="en-US" sz="1800" b="1" dirty="0">
              <a:solidFill>
                <a:srgbClr val="0000CC"/>
              </a:solidFill>
            </a:endParaRPr>
          </a:p>
          <a:p>
            <a:pPr marL="274638" indent="-274638">
              <a:spcBef>
                <a:spcPct val="4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Logic diagram:</a:t>
            </a:r>
          </a:p>
        </p:txBody>
      </p:sp>
      <p:grpSp>
        <p:nvGrpSpPr>
          <p:cNvPr id="96" name="Group 76"/>
          <p:cNvGrpSpPr>
            <a:grpSpLocks/>
          </p:cNvGrpSpPr>
          <p:nvPr/>
        </p:nvGrpSpPr>
        <p:grpSpPr bwMode="auto">
          <a:xfrm>
            <a:off x="4419601" y="2819401"/>
            <a:ext cx="3652838" cy="2913063"/>
            <a:chOff x="2895601" y="2819400"/>
            <a:chExt cx="3652838" cy="2913063"/>
          </a:xfrm>
        </p:grpSpPr>
        <p:grpSp>
          <p:nvGrpSpPr>
            <p:cNvPr id="97" name="Group 119"/>
            <p:cNvGrpSpPr>
              <a:grpSpLocks/>
            </p:cNvGrpSpPr>
            <p:nvPr/>
          </p:nvGrpSpPr>
          <p:grpSpPr bwMode="auto">
            <a:xfrm>
              <a:off x="2895601" y="2819400"/>
              <a:ext cx="3652838" cy="2913063"/>
              <a:chOff x="2623" y="1968"/>
              <a:chExt cx="2301" cy="1835"/>
            </a:xfrm>
          </p:grpSpPr>
          <p:sp>
            <p:nvSpPr>
              <p:cNvPr id="100" name="Line 120"/>
              <p:cNvSpPr>
                <a:spLocks noChangeShapeType="1"/>
              </p:cNvSpPr>
              <p:nvPr/>
            </p:nvSpPr>
            <p:spPr bwMode="auto">
              <a:xfrm>
                <a:off x="2928" y="2928"/>
                <a:ext cx="17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121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Text Box 122"/>
              <p:cNvSpPr txBox="1">
                <a:spLocks noChangeArrowheads="1"/>
              </p:cNvSpPr>
              <p:nvPr/>
            </p:nvSpPr>
            <p:spPr bwMode="auto">
              <a:xfrm>
                <a:off x="4752" y="3552"/>
                <a:ext cx="172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x</a:t>
                </a:r>
              </a:p>
            </p:txBody>
          </p:sp>
          <p:sp>
            <p:nvSpPr>
              <p:cNvPr id="103" name="Line 123"/>
              <p:cNvSpPr>
                <a:spLocks noChangeShapeType="1"/>
              </p:cNvSpPr>
              <p:nvPr/>
            </p:nvSpPr>
            <p:spPr bwMode="auto">
              <a:xfrm flipV="1">
                <a:off x="2736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24"/>
              <p:cNvSpPr>
                <a:spLocks noChangeShapeType="1"/>
              </p:cNvSpPr>
              <p:nvPr/>
            </p:nvSpPr>
            <p:spPr bwMode="auto">
              <a:xfrm flipH="1" flipV="1">
                <a:off x="3072" y="278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12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27"/>
              <p:cNvSpPr>
                <a:spLocks noChangeShapeType="1"/>
              </p:cNvSpPr>
              <p:nvPr/>
            </p:nvSpPr>
            <p:spPr bwMode="auto">
              <a:xfrm>
                <a:off x="3312" y="220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28"/>
              <p:cNvSpPr>
                <a:spLocks noChangeShapeType="1"/>
              </p:cNvSpPr>
              <p:nvPr/>
            </p:nvSpPr>
            <p:spPr bwMode="auto">
              <a:xfrm>
                <a:off x="2784" y="350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9"/>
              <p:cNvSpPr>
                <a:spLocks noChangeArrowheads="1"/>
              </p:cNvSpPr>
              <p:nvPr/>
            </p:nvSpPr>
            <p:spPr bwMode="auto">
              <a:xfrm>
                <a:off x="3868" y="2906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0"/>
              <p:cNvSpPr>
                <a:spLocks noChangeArrowheads="1"/>
              </p:cNvSpPr>
              <p:nvPr/>
            </p:nvSpPr>
            <p:spPr bwMode="auto">
              <a:xfrm>
                <a:off x="3959" y="21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31"/>
              <p:cNvSpPr>
                <a:spLocks noChangeArrowheads="1"/>
              </p:cNvSpPr>
              <p:nvPr/>
            </p:nvSpPr>
            <p:spPr bwMode="auto">
              <a:xfrm>
                <a:off x="3047" y="2047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32"/>
              <p:cNvSpPr>
                <a:spLocks noChangeArrowheads="1"/>
              </p:cNvSpPr>
              <p:nvPr/>
            </p:nvSpPr>
            <p:spPr bwMode="auto">
              <a:xfrm>
                <a:off x="4006" y="3491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Text Box 133"/>
              <p:cNvSpPr txBox="1">
                <a:spLocks noChangeArrowheads="1"/>
              </p:cNvSpPr>
              <p:nvPr/>
            </p:nvSpPr>
            <p:spPr bwMode="auto">
              <a:xfrm>
                <a:off x="3984" y="2064"/>
                <a:ext cx="187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B</a:t>
                </a:r>
              </a:p>
            </p:txBody>
          </p:sp>
          <p:sp>
            <p:nvSpPr>
              <p:cNvPr id="114" name="Text Box 134"/>
              <p:cNvSpPr txBox="1">
                <a:spLocks noChangeArrowheads="1"/>
              </p:cNvSpPr>
              <p:nvPr/>
            </p:nvSpPr>
            <p:spPr bwMode="auto">
              <a:xfrm>
                <a:off x="2832" y="1968"/>
                <a:ext cx="19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A</a:t>
                </a:r>
              </a:p>
            </p:txBody>
          </p:sp>
          <p:sp>
            <p:nvSpPr>
              <p:cNvPr id="115" name="Text Box 135"/>
              <p:cNvSpPr txBox="1">
                <a:spLocks noChangeArrowheads="1"/>
              </p:cNvSpPr>
              <p:nvPr/>
            </p:nvSpPr>
            <p:spPr bwMode="auto">
              <a:xfrm>
                <a:off x="4656" y="2832"/>
                <a:ext cx="25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600" i="1"/>
                  <a:t>CP</a:t>
                </a:r>
              </a:p>
            </p:txBody>
          </p:sp>
          <p:grpSp>
            <p:nvGrpSpPr>
              <p:cNvPr id="116" name="Group 136"/>
              <p:cNvGrpSpPr>
                <a:grpSpLocks/>
              </p:cNvGrpSpPr>
              <p:nvPr/>
            </p:nvGrpSpPr>
            <p:grpSpPr bwMode="auto">
              <a:xfrm>
                <a:off x="2640" y="2400"/>
                <a:ext cx="514" cy="421"/>
                <a:chOff x="4848" y="1549"/>
                <a:chExt cx="514" cy="421"/>
              </a:xfrm>
            </p:grpSpPr>
            <p:sp>
              <p:nvSpPr>
                <p:cNvPr id="160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54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61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193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62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 dirty="0"/>
                    <a:t>Q'</a:t>
                  </a:r>
                </a:p>
              </p:txBody>
            </p:sp>
            <p:grpSp>
              <p:nvGrpSpPr>
                <p:cNvPr id="163" name="Group 140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42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7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grpSp>
            <p:nvGrpSpPr>
              <p:cNvPr id="117" name="Group 144"/>
              <p:cNvGrpSpPr>
                <a:grpSpLocks/>
              </p:cNvGrpSpPr>
              <p:nvPr/>
            </p:nvGrpSpPr>
            <p:grpSpPr bwMode="auto">
              <a:xfrm>
                <a:off x="3600" y="2400"/>
                <a:ext cx="514" cy="421"/>
                <a:chOff x="4848" y="1549"/>
                <a:chExt cx="514" cy="421"/>
              </a:xfrm>
            </p:grpSpPr>
            <p:sp>
              <p:nvSpPr>
                <p:cNvPr id="153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184" y="1776"/>
                  <a:ext cx="154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J</a:t>
                  </a:r>
                </a:p>
              </p:txBody>
            </p:sp>
            <p:sp>
              <p:nvSpPr>
                <p:cNvPr id="154" name="Text Box 146"/>
                <p:cNvSpPr txBox="1">
                  <a:spLocks noChangeArrowheads="1"/>
                </p:cNvSpPr>
                <p:nvPr/>
              </p:nvSpPr>
              <p:spPr bwMode="auto">
                <a:xfrm>
                  <a:off x="5136" y="1549"/>
                  <a:ext cx="193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Q</a:t>
                  </a:r>
                  <a:endParaRPr lang="en-US" sz="1400" b="1"/>
                </a:p>
              </p:txBody>
            </p:sp>
            <p:sp>
              <p:nvSpPr>
                <p:cNvPr id="15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4848" y="1549"/>
                  <a:ext cx="243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US" sz="1400" b="1" i="1" dirty="0"/>
                    <a:t>Q'</a:t>
                  </a:r>
                </a:p>
              </p:txBody>
            </p:sp>
            <p:grpSp>
              <p:nvGrpSpPr>
                <p:cNvPr id="156" name="Group 148"/>
                <p:cNvGrpSpPr>
                  <a:grpSpLocks/>
                </p:cNvGrpSpPr>
                <p:nvPr/>
              </p:nvGrpSpPr>
              <p:grpSpPr bwMode="auto">
                <a:xfrm rot="-5400000">
                  <a:off x="4937" y="1495"/>
                  <a:ext cx="336" cy="514"/>
                  <a:chOff x="4080" y="1115"/>
                  <a:chExt cx="336" cy="514"/>
                </a:xfrm>
              </p:grpSpPr>
              <p:sp>
                <p:nvSpPr>
                  <p:cNvPr id="158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115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9" name="AutoShape 15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056" y="1369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7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4848" y="1776"/>
                  <a:ext cx="178" cy="1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K</a:t>
                  </a:r>
                </a:p>
              </p:txBody>
            </p:sp>
          </p:grpSp>
          <p:sp>
            <p:nvSpPr>
              <p:cNvPr id="118" name="Line 152"/>
              <p:cNvSpPr>
                <a:spLocks noChangeShapeType="1"/>
              </p:cNvSpPr>
              <p:nvPr/>
            </p:nvSpPr>
            <p:spPr bwMode="auto">
              <a:xfrm flipH="1" flipV="1">
                <a:off x="3696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/>
              <p:cNvSpPr>
                <a:spLocks noChangeShapeType="1"/>
              </p:cNvSpPr>
              <p:nvPr/>
            </p:nvSpPr>
            <p:spPr bwMode="auto">
              <a:xfrm flipH="1" flipV="1">
                <a:off x="4032" y="2784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/>
              <p:cNvSpPr>
                <a:spLocks noChangeShapeType="1"/>
              </p:cNvSpPr>
              <p:nvPr/>
            </p:nvSpPr>
            <p:spPr bwMode="auto">
              <a:xfrm>
                <a:off x="3888" y="2784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/>
              <p:cNvSpPr>
                <a:spLocks noChangeShapeType="1"/>
              </p:cNvSpPr>
              <p:nvPr/>
            </p:nvSpPr>
            <p:spPr bwMode="auto">
              <a:xfrm flipH="1">
                <a:off x="3072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/>
              <p:cNvSpPr>
                <a:spLocks noChangeShapeType="1"/>
              </p:cNvSpPr>
              <p:nvPr/>
            </p:nvSpPr>
            <p:spPr bwMode="auto">
              <a:xfrm flipH="1">
                <a:off x="3984" y="1968"/>
                <a:ext cx="0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" name="Group 157"/>
              <p:cNvGrpSpPr>
                <a:grpSpLocks/>
              </p:cNvGrpSpPr>
              <p:nvPr/>
            </p:nvGrpSpPr>
            <p:grpSpPr bwMode="auto">
              <a:xfrm>
                <a:off x="4294" y="3552"/>
                <a:ext cx="215" cy="192"/>
                <a:chOff x="4438" y="3286"/>
                <a:chExt cx="215" cy="192"/>
              </a:xfrm>
            </p:grpSpPr>
            <p:sp>
              <p:nvSpPr>
                <p:cNvPr id="151" name="AutoShape 158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478" y="3303"/>
                  <a:ext cx="192" cy="158"/>
                </a:xfrm>
                <a:prstGeom prst="flowChartExtra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159"/>
                <p:cNvSpPr>
                  <a:spLocks noChangeArrowheads="1"/>
                </p:cNvSpPr>
                <p:nvPr/>
              </p:nvSpPr>
              <p:spPr bwMode="auto">
                <a:xfrm flipH="1">
                  <a:off x="4438" y="3356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AutoShape 160"/>
              <p:cNvSpPr>
                <a:spLocks noChangeArrowheads="1"/>
              </p:cNvSpPr>
              <p:nvPr/>
            </p:nvSpPr>
            <p:spPr bwMode="auto">
              <a:xfrm rot="-5400000">
                <a:off x="2944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AutoShape 161"/>
              <p:cNvSpPr>
                <a:spLocks noChangeArrowheads="1"/>
              </p:cNvSpPr>
              <p:nvPr/>
            </p:nvSpPr>
            <p:spPr bwMode="auto">
              <a:xfrm rot="-5400000">
                <a:off x="2608" y="3087"/>
                <a:ext cx="247" cy="217"/>
              </a:xfrm>
              <a:prstGeom prst="flowChartDelay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6" name="Group 162"/>
              <p:cNvGrpSpPr>
                <a:grpSpLocks/>
              </p:cNvGrpSpPr>
              <p:nvPr/>
            </p:nvGrpSpPr>
            <p:grpSpPr bwMode="auto">
              <a:xfrm rot="-5400000">
                <a:off x="3567" y="3057"/>
                <a:ext cx="280" cy="213"/>
                <a:chOff x="4608" y="3648"/>
                <a:chExt cx="280" cy="213"/>
              </a:xfrm>
            </p:grpSpPr>
            <p:grpSp>
              <p:nvGrpSpPr>
                <p:cNvPr id="143" name="Group 163"/>
                <p:cNvGrpSpPr>
                  <a:grpSpLocks/>
                </p:cNvGrpSpPr>
                <p:nvPr/>
              </p:nvGrpSpPr>
              <p:grpSpPr bwMode="auto">
                <a:xfrm>
                  <a:off x="4608" y="3648"/>
                  <a:ext cx="228" cy="213"/>
                  <a:chOff x="2279" y="2352"/>
                  <a:chExt cx="523" cy="370"/>
                </a:xfrm>
              </p:grpSpPr>
              <p:sp>
                <p:nvSpPr>
                  <p:cNvPr id="145" name="Freeform 164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7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8" name="Freeform 167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9" name="Freeform 168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 169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4" name="Oval 170"/>
                <p:cNvSpPr>
                  <a:spLocks noChangeArrowheads="1"/>
                </p:cNvSpPr>
                <p:nvPr/>
              </p:nvSpPr>
              <p:spPr bwMode="auto">
                <a:xfrm>
                  <a:off x="4831" y="3718"/>
                  <a:ext cx="57" cy="5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7" name="Line 171"/>
              <p:cNvSpPr>
                <a:spLocks noChangeShapeType="1"/>
              </p:cNvSpPr>
              <p:nvPr/>
            </p:nvSpPr>
            <p:spPr bwMode="auto">
              <a:xfrm>
                <a:off x="2784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Line 172"/>
              <p:cNvSpPr>
                <a:spLocks noChangeShapeType="1"/>
              </p:cNvSpPr>
              <p:nvPr/>
            </p:nvSpPr>
            <p:spPr bwMode="auto">
              <a:xfrm>
                <a:off x="3504" y="206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3120" y="3312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3072" y="206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75"/>
              <p:cNvSpPr>
                <a:spLocks noChangeShapeType="1"/>
              </p:cNvSpPr>
              <p:nvPr/>
            </p:nvSpPr>
            <p:spPr bwMode="auto">
              <a:xfrm>
                <a:off x="3504" y="350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76"/>
              <p:cNvSpPr>
                <a:spLocks noChangeShapeType="1"/>
              </p:cNvSpPr>
              <p:nvPr/>
            </p:nvSpPr>
            <p:spPr bwMode="auto">
              <a:xfrm>
                <a:off x="3744" y="350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177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Line 1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>
                <a:off x="3091" y="3484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80"/>
              <p:cNvSpPr>
                <a:spLocks noChangeArrowheads="1"/>
              </p:cNvSpPr>
              <p:nvPr/>
            </p:nvSpPr>
            <p:spPr bwMode="auto">
              <a:xfrm>
                <a:off x="4592" y="3622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Line 181"/>
              <p:cNvSpPr>
                <a:spLocks noChangeShapeType="1"/>
              </p:cNvSpPr>
              <p:nvPr/>
            </p:nvSpPr>
            <p:spPr bwMode="auto">
              <a:xfrm>
                <a:off x="3024" y="3648"/>
                <a:ext cx="12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Line 182"/>
              <p:cNvSpPr>
                <a:spLocks noChangeShapeType="1"/>
              </p:cNvSpPr>
              <p:nvPr/>
            </p:nvSpPr>
            <p:spPr bwMode="auto">
              <a:xfrm>
                <a:off x="4512" y="36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Line 183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Line 184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85"/>
              <p:cNvSpPr>
                <a:spLocks noChangeArrowheads="1"/>
              </p:cNvSpPr>
              <p:nvPr/>
            </p:nvSpPr>
            <p:spPr bwMode="auto">
              <a:xfrm>
                <a:off x="4001" y="3760"/>
                <a:ext cx="37" cy="43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Line 186"/>
              <p:cNvSpPr>
                <a:spLocks noChangeShapeType="1"/>
              </p:cNvSpPr>
              <p:nvPr/>
            </p:nvSpPr>
            <p:spPr bwMode="auto">
              <a:xfrm>
                <a:off x="3024" y="3312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8" name="Oval 97"/>
            <p:cNvSpPr/>
            <p:nvPr/>
          </p:nvSpPr>
          <p:spPr>
            <a:xfrm>
              <a:off x="3054350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99" name="Oval 98"/>
            <p:cNvSpPr/>
            <p:nvPr/>
          </p:nvSpPr>
          <p:spPr>
            <a:xfrm>
              <a:off x="4567238" y="34750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974D178-EA9D-6FF5-326A-539D4E3E5D43}"/>
              </a:ext>
            </a:extLst>
          </p:cNvPr>
          <p:cNvSpPr txBox="1"/>
          <p:nvPr/>
        </p:nvSpPr>
        <p:spPr>
          <a:xfrm>
            <a:off x="757367" y="6114147"/>
            <a:ext cx="11104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With the flip-flop input functions,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we can derive the actual values for all the don’t-care terms and complete the truth table and state diagram.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54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435726"/>
              </p:ext>
            </p:extLst>
          </p:nvPr>
        </p:nvGraphicFramePr>
        <p:xfrm>
          <a:off x="746760" y="230776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68" b="8781"/>
          <a:stretch/>
        </p:blipFill>
        <p:spPr>
          <a:xfrm>
            <a:off x="8544524" y="0"/>
            <a:ext cx="3048960" cy="230776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140807"/>
              </p:ext>
            </p:extLst>
          </p:nvPr>
        </p:nvGraphicFramePr>
        <p:xfrm>
          <a:off x="746760" y="230776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68" b="8781"/>
          <a:stretch/>
        </p:blipFill>
        <p:spPr>
          <a:xfrm>
            <a:off x="8544524" y="0"/>
            <a:ext cx="3048960" cy="230776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26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038027"/>
              </p:ext>
            </p:extLst>
          </p:nvPr>
        </p:nvGraphicFramePr>
        <p:xfrm>
          <a:off x="746760" y="230776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9254836" y="371013"/>
            <a:ext cx="1905000" cy="1936750"/>
            <a:chOff x="864" y="2736"/>
            <a:chExt cx="1200" cy="1220"/>
          </a:xfrm>
        </p:grpSpPr>
        <p:graphicFrame>
          <p:nvGraphicFramePr>
            <p:cNvPr id="7" name="Object 67"/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863000" imgH="1528560" progId="Word.Document.8">
                    <p:embed/>
                  </p:oleObj>
                </mc:Choice>
                <mc:Fallback>
                  <p:oleObj name="Document" r:id="rId2" imgW="1863000" imgH="1528560" progId="Word.Document.8">
                    <p:embed/>
                    <p:pic>
                      <p:nvPicPr>
                        <p:cNvPr id="7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8"/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9"/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0"/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 dirty="0"/>
                <a:t>JK</a:t>
              </a:r>
              <a:r>
                <a:rPr lang="en-GB" dirty="0"/>
                <a:t> Flip-flop's</a:t>
              </a:r>
            </a:p>
            <a:p>
              <a:pPr algn="ctr" eaLnBrk="0" hangingPunct="0"/>
              <a:r>
                <a:rPr lang="en-GB" dirty="0"/>
                <a:t>excitation table. 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Memory Elements (3/3)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498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types of triggering/activation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Pulse-triggered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Latches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 = 1, OFF = 0</a:t>
            </a:r>
          </a:p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Edge-triggered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Flip-flops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Positive edge-triggered (ON = from 0 to 1; OFF = other time)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Negative edge-triggered (ON = from 1 to 0; OFF = other time)</a:t>
            </a:r>
          </a:p>
        </p:txBody>
      </p:sp>
      <p:grpSp>
        <p:nvGrpSpPr>
          <p:cNvPr id="72" name="Group 50"/>
          <p:cNvGrpSpPr>
            <a:grpSpLocks/>
          </p:cNvGrpSpPr>
          <p:nvPr/>
        </p:nvGrpSpPr>
        <p:grpSpPr bwMode="auto">
          <a:xfrm>
            <a:off x="5486400" y="1905000"/>
            <a:ext cx="4572000" cy="1708150"/>
            <a:chOff x="1440" y="2640"/>
            <a:chExt cx="2880" cy="1076"/>
          </a:xfrm>
        </p:grpSpPr>
        <p:sp>
          <p:nvSpPr>
            <p:cNvPr id="73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99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00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03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054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73D2A-DEFD-EB2C-3148-4BD0D5CA6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C020-A160-C864-C8FA-8E77B928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5E8930-F738-EDE3-2F3D-1269902236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6760" y="2307763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grpSp>
        <p:nvGrpSpPr>
          <p:cNvPr id="6" name="Group 66">
            <a:extLst>
              <a:ext uri="{FF2B5EF4-FFF2-40B4-BE49-F238E27FC236}">
                <a16:creationId xmlns:a16="http://schemas.microsoft.com/office/drawing/2014/main" id="{422D185B-C828-670F-71AB-9D54E75CA807}"/>
              </a:ext>
            </a:extLst>
          </p:cNvPr>
          <p:cNvGrpSpPr>
            <a:grpSpLocks/>
          </p:cNvGrpSpPr>
          <p:nvPr/>
        </p:nvGrpSpPr>
        <p:grpSpPr bwMode="auto">
          <a:xfrm>
            <a:off x="9254836" y="371013"/>
            <a:ext cx="1905000" cy="1936750"/>
            <a:chOff x="864" y="2736"/>
            <a:chExt cx="1200" cy="1220"/>
          </a:xfrm>
        </p:grpSpPr>
        <p:graphicFrame>
          <p:nvGraphicFramePr>
            <p:cNvPr id="7" name="Object 67">
              <a:extLst>
                <a:ext uri="{FF2B5EF4-FFF2-40B4-BE49-F238E27FC236}">
                  <a16:creationId xmlns:a16="http://schemas.microsoft.com/office/drawing/2014/main" id="{5F884919-D289-0525-7F0E-12D6D94467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2736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863000" imgH="1528560" progId="Word.Document.8">
                    <p:embed/>
                  </p:oleObj>
                </mc:Choice>
                <mc:Fallback>
                  <p:oleObj name="Document" r:id="rId2" imgW="1863000" imgH="1528560" progId="Word.Document.8">
                    <p:embed/>
                    <p:pic>
                      <p:nvPicPr>
                        <p:cNvPr id="7" name="Object 67">
                          <a:extLst>
                            <a:ext uri="{FF2B5EF4-FFF2-40B4-BE49-F238E27FC236}">
                              <a16:creationId xmlns:a16="http://schemas.microsoft.com/office/drawing/2014/main" id="{5F884919-D289-0525-7F0E-12D6D94467E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736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8">
              <a:extLst>
                <a:ext uri="{FF2B5EF4-FFF2-40B4-BE49-F238E27FC236}">
                  <a16:creationId xmlns:a16="http://schemas.microsoft.com/office/drawing/2014/main" id="{0113EF25-7065-49E5-C448-522362E17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92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69">
              <a:extLst>
                <a:ext uri="{FF2B5EF4-FFF2-40B4-BE49-F238E27FC236}">
                  <a16:creationId xmlns:a16="http://schemas.microsoft.com/office/drawing/2014/main" id="{F217BA5B-10A0-D767-75C6-067F129CB7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10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0">
              <a:extLst>
                <a:ext uri="{FF2B5EF4-FFF2-40B4-BE49-F238E27FC236}">
                  <a16:creationId xmlns:a16="http://schemas.microsoft.com/office/drawing/2014/main" id="{B473BD82-1210-9E6E-48F1-5C73A5883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3552"/>
              <a:ext cx="11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i="1" dirty="0"/>
                <a:t>JK</a:t>
              </a:r>
              <a:r>
                <a:rPr lang="en-GB" dirty="0"/>
                <a:t> Flip-flop's</a:t>
              </a:r>
            </a:p>
            <a:p>
              <a:pPr algn="ctr" eaLnBrk="0" hangingPunct="0"/>
              <a:r>
                <a:rPr lang="en-GB" dirty="0"/>
                <a:t>excitation table. 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B99140-3355-6813-E71B-B27A7145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70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87837"/>
              </p:ext>
            </p:extLst>
          </p:nvPr>
        </p:nvGraphicFramePr>
        <p:xfrm>
          <a:off x="746760" y="2307763"/>
          <a:ext cx="81788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248" y="488372"/>
            <a:ext cx="25241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060" y="2126672"/>
            <a:ext cx="2524125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873" y="3650672"/>
            <a:ext cx="2476500" cy="163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6852" y="5182725"/>
            <a:ext cx="2638425" cy="166687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248" y="488372"/>
            <a:ext cx="2524125" cy="1590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60" y="2126672"/>
            <a:ext cx="2524125" cy="1524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873" y="3650672"/>
            <a:ext cx="2476500" cy="1638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852" y="5182725"/>
            <a:ext cx="2638425" cy="1666875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 = </a:t>
            </a:r>
            <a:r>
              <a:rPr lang="en-US" dirty="0" err="1"/>
              <a:t>B∙x</a:t>
            </a:r>
            <a:r>
              <a:rPr lang="en-US" dirty="0"/>
              <a:t>' + </a:t>
            </a:r>
            <a:r>
              <a:rPr lang="en-US" dirty="0" err="1"/>
              <a:t>B'∙x</a:t>
            </a:r>
            <a:r>
              <a:rPr lang="en-US" dirty="0"/>
              <a:t> = B ⊕ x</a:t>
            </a:r>
          </a:p>
          <a:p>
            <a:pPr marL="0" indent="0">
              <a:buNone/>
            </a:pPr>
            <a:r>
              <a:rPr lang="en-US" dirty="0"/>
              <a:t>KA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JB = </a:t>
            </a:r>
            <a:r>
              <a:rPr lang="en-US" dirty="0" err="1"/>
              <a:t>A'∙x</a:t>
            </a:r>
            <a:r>
              <a:rPr lang="en-US" dirty="0"/>
              <a:t>' + </a:t>
            </a:r>
            <a:r>
              <a:rPr lang="en-US" dirty="0" err="1"/>
              <a:t>A∙x</a:t>
            </a:r>
            <a:r>
              <a:rPr lang="en-US" dirty="0"/>
              <a:t> = A </a:t>
            </a:r>
            <a:r>
              <a:rPr lang="en-US" altLang="zh-CN" b="1" dirty="0">
                <a:sym typeface="Wingdings 2" panose="05020102010507070707" pitchFamily="18" charset="2"/>
              </a:rPr>
              <a:t>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KB =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32</a:t>
            </a:fld>
            <a:endParaRPr 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AD0E404-B10A-6C3F-B67B-0395CBCE0691}"/>
              </a:ext>
            </a:extLst>
          </p:cNvPr>
          <p:cNvSpPr/>
          <p:nvPr/>
        </p:nvSpPr>
        <p:spPr>
          <a:xfrm>
            <a:off x="10483273" y="923636"/>
            <a:ext cx="332509" cy="8146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398DDC-5CEF-92DD-6B58-3A2FB8FDE0A4}"/>
              </a:ext>
            </a:extLst>
          </p:cNvPr>
          <p:cNvSpPr/>
          <p:nvPr/>
        </p:nvSpPr>
        <p:spPr>
          <a:xfrm>
            <a:off x="11290299" y="923636"/>
            <a:ext cx="332509" cy="8146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4949F4A-40A3-8A37-D672-7980244A4671}"/>
              </a:ext>
            </a:extLst>
          </p:cNvPr>
          <p:cNvSpPr/>
          <p:nvPr/>
        </p:nvSpPr>
        <p:spPr>
          <a:xfrm>
            <a:off x="9991437" y="2437735"/>
            <a:ext cx="1701799" cy="8146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A89C8A5-6F75-218A-E023-93086D320FC1}"/>
              </a:ext>
            </a:extLst>
          </p:cNvPr>
          <p:cNvSpPr/>
          <p:nvPr/>
        </p:nvSpPr>
        <p:spPr>
          <a:xfrm>
            <a:off x="10451867" y="4470400"/>
            <a:ext cx="838432" cy="3679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Left Bracket 4">
            <a:extLst>
              <a:ext uri="{FF2B5EF4-FFF2-40B4-BE49-F238E27FC236}">
                <a16:creationId xmlns:a16="http://schemas.microsoft.com/office/drawing/2014/main" id="{E29E6B95-6342-4A72-BD11-A6FDE8989CC6}"/>
              </a:ext>
            </a:extLst>
          </p:cNvPr>
          <p:cNvSpPr/>
          <p:nvPr/>
        </p:nvSpPr>
        <p:spPr>
          <a:xfrm>
            <a:off x="11405530" y="4127975"/>
            <a:ext cx="287706" cy="294702"/>
          </a:xfrm>
          <a:prstGeom prst="leftBracket">
            <a:avLst/>
          </a:prstGeom>
          <a:solidFill>
            <a:srgbClr val="C00000">
              <a:alpha val="40000"/>
            </a:srgbClr>
          </a:solidFill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9" name="Left Bracket 178">
            <a:extLst>
              <a:ext uri="{FF2B5EF4-FFF2-40B4-BE49-F238E27FC236}">
                <a16:creationId xmlns:a16="http://schemas.microsoft.com/office/drawing/2014/main" id="{6623E8C9-C638-4526-9CAB-CD89FA4D9B56}"/>
              </a:ext>
            </a:extLst>
          </p:cNvPr>
          <p:cNvSpPr/>
          <p:nvPr/>
        </p:nvSpPr>
        <p:spPr>
          <a:xfrm flipH="1">
            <a:off x="10086108" y="4131457"/>
            <a:ext cx="288319" cy="294702"/>
          </a:xfrm>
          <a:prstGeom prst="leftBracket">
            <a:avLst/>
          </a:prstGeom>
          <a:solidFill>
            <a:srgbClr val="C00000">
              <a:alpha val="40000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226E793-F1D1-B28E-1E16-D43918384482}"/>
              </a:ext>
            </a:extLst>
          </p:cNvPr>
          <p:cNvSpPr/>
          <p:nvPr/>
        </p:nvSpPr>
        <p:spPr>
          <a:xfrm>
            <a:off x="10086108" y="5608823"/>
            <a:ext cx="1701799" cy="8146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5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animBg="1"/>
      <p:bldP spid="18" grpId="0" animBg="1"/>
      <p:bldP spid="179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 = </a:t>
            </a:r>
            <a:r>
              <a:rPr lang="en-US" dirty="0" err="1"/>
              <a:t>B∙x</a:t>
            </a:r>
            <a:r>
              <a:rPr lang="en-US" dirty="0"/>
              <a:t>' + </a:t>
            </a:r>
            <a:r>
              <a:rPr lang="en-US" dirty="0" err="1"/>
              <a:t>B'∙x</a:t>
            </a:r>
            <a:r>
              <a:rPr lang="en-US" dirty="0"/>
              <a:t> = B ⊕ x</a:t>
            </a:r>
          </a:p>
          <a:p>
            <a:pPr marL="0" indent="0">
              <a:buNone/>
            </a:pPr>
            <a:r>
              <a:rPr lang="en-US" dirty="0"/>
              <a:t>KA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JB = </a:t>
            </a:r>
            <a:r>
              <a:rPr lang="en-US" dirty="0" err="1"/>
              <a:t>A'∙x</a:t>
            </a:r>
            <a:r>
              <a:rPr lang="en-US" dirty="0"/>
              <a:t>' + </a:t>
            </a:r>
            <a:r>
              <a:rPr lang="en-US" dirty="0" err="1"/>
              <a:t>A∙x</a:t>
            </a:r>
            <a:r>
              <a:rPr lang="en-US" dirty="0"/>
              <a:t> = A </a:t>
            </a:r>
            <a:r>
              <a:rPr lang="en-US" altLang="zh-CN" b="1" dirty="0">
                <a:sym typeface="Wingdings 2" panose="05020102010507070707" pitchFamily="18" charset="2"/>
              </a:rPr>
              <a:t>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KB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347" y="1587731"/>
            <a:ext cx="7167343" cy="425395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204" y="1537855"/>
            <a:ext cx="10515600" cy="748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JA = </a:t>
            </a:r>
            <a:r>
              <a:rPr lang="en-US" sz="2000" dirty="0" err="1"/>
              <a:t>B∙x</a:t>
            </a:r>
            <a:r>
              <a:rPr lang="en-US" sz="2000" dirty="0"/>
              <a:t>' + </a:t>
            </a:r>
            <a:r>
              <a:rPr lang="en-US" sz="2000" dirty="0" err="1"/>
              <a:t>B'∙x</a:t>
            </a:r>
            <a:r>
              <a:rPr lang="en-US" sz="2000" dirty="0"/>
              <a:t> = B ⊕ x               KA = 1</a:t>
            </a:r>
          </a:p>
          <a:p>
            <a:pPr marL="0" indent="0">
              <a:buNone/>
            </a:pPr>
            <a:r>
              <a:rPr lang="en-US" sz="2000" dirty="0"/>
              <a:t>JB = </a:t>
            </a:r>
            <a:r>
              <a:rPr lang="en-US" sz="2000" dirty="0" err="1"/>
              <a:t>A'∙x</a:t>
            </a:r>
            <a:r>
              <a:rPr lang="en-US" sz="2000" dirty="0"/>
              <a:t>' + </a:t>
            </a:r>
            <a:r>
              <a:rPr lang="en-US" sz="2000" dirty="0" err="1"/>
              <a:t>A∙x</a:t>
            </a:r>
            <a:r>
              <a:rPr lang="en-US" sz="2000" dirty="0"/>
              <a:t> = A ʘ x                KB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278" y="0"/>
            <a:ext cx="4131722" cy="2452254"/>
          </a:xfrm>
          <a:prstGeom prst="rect">
            <a:avLst/>
          </a:prstGeom>
        </p:spPr>
      </p:pic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350349"/>
              </p:ext>
            </p:extLst>
          </p:nvPr>
        </p:nvGraphicFramePr>
        <p:xfrm>
          <a:off x="755072" y="2603962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Circuit Design – JK Flip-Flops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71204" y="1537855"/>
            <a:ext cx="10515600" cy="7481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JA = </a:t>
            </a:r>
            <a:r>
              <a:rPr lang="en-US" sz="2000" dirty="0" err="1"/>
              <a:t>B∙x</a:t>
            </a:r>
            <a:r>
              <a:rPr lang="en-US" sz="2000" dirty="0"/>
              <a:t>' + </a:t>
            </a:r>
            <a:r>
              <a:rPr lang="en-US" sz="2000" dirty="0" err="1"/>
              <a:t>B'∙x</a:t>
            </a:r>
            <a:r>
              <a:rPr lang="en-US" sz="2000" dirty="0"/>
              <a:t> = B ⊕ x               KA = 1</a:t>
            </a:r>
          </a:p>
          <a:p>
            <a:pPr marL="0" indent="0">
              <a:buNone/>
            </a:pPr>
            <a:r>
              <a:rPr lang="en-US" sz="2000" dirty="0"/>
              <a:t>JB = </a:t>
            </a:r>
            <a:r>
              <a:rPr lang="en-US" sz="2000" dirty="0" err="1"/>
              <a:t>A'∙x</a:t>
            </a:r>
            <a:r>
              <a:rPr lang="en-US" sz="2000" dirty="0"/>
              <a:t>' + </a:t>
            </a:r>
            <a:r>
              <a:rPr lang="en-US" sz="2000" dirty="0" err="1"/>
              <a:t>A∙x</a:t>
            </a:r>
            <a:r>
              <a:rPr lang="en-US" sz="2000" dirty="0"/>
              <a:t> = A </a:t>
            </a:r>
            <a:r>
              <a:rPr lang="en-US" altLang="zh-CN" sz="2000" b="1" dirty="0">
                <a:sym typeface="Wingdings 2" panose="05020102010507070707" pitchFamily="18" charset="2"/>
              </a:rPr>
              <a:t></a:t>
            </a:r>
            <a:r>
              <a:rPr lang="en-US" sz="2000" dirty="0"/>
              <a:t> x                KB = 1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755072" y="2603962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02414815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77213878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77115388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04557410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25356320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5617697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9613719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5451186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677555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</a:t>
                      </a:r>
                      <a:r>
                        <a:rPr lang="en-US" baseline="0" dirty="0"/>
                        <a:t> 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Flip-flop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72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r>
                        <a:rPr lang="en-US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4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17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1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1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1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85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87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66381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038" y="233088"/>
            <a:ext cx="4096962" cy="2211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6132" y="41959"/>
            <a:ext cx="825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circuit is </a:t>
            </a:r>
            <a:r>
              <a:rPr lang="en-US" b="1" dirty="0">
                <a:solidFill>
                  <a:srgbClr val="0070C0"/>
                </a:solidFill>
              </a:rPr>
              <a:t>self-correcting </a:t>
            </a:r>
            <a:r>
              <a:rPr lang="en-US" dirty="0">
                <a:solidFill>
                  <a:srgbClr val="0070C0"/>
                </a:solidFill>
              </a:rPr>
              <a:t>if for some reason the circuit enters into any unused (invalid) state, it is able to transit to a valid state after a finite number of transitions.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A: D flip-flop,</a:t>
            </a:r>
          </a:p>
          <a:p>
            <a:pPr marL="0" indent="0">
              <a:buNone/>
            </a:pPr>
            <a:r>
              <a:rPr lang="en-US" dirty="0"/>
              <a:t>B, C: T flip-flops,</a:t>
            </a:r>
          </a:p>
          <a:p>
            <a:pPr marL="0" indent="0">
              <a:buNone/>
            </a:pPr>
            <a:r>
              <a:rPr lang="en-US" dirty="0"/>
              <a:t>D: JK flip-flop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85" y="3408450"/>
            <a:ext cx="7006244" cy="209795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1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33121"/>
              </p:ext>
            </p:extLst>
          </p:nvPr>
        </p:nvGraphicFramePr>
        <p:xfrm>
          <a:off x="323706" y="1043782"/>
          <a:ext cx="87782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79892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52368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09824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4569091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3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511232"/>
              </p:ext>
            </p:extLst>
          </p:nvPr>
        </p:nvGraphicFramePr>
        <p:xfrm>
          <a:off x="323706" y="1043782"/>
          <a:ext cx="87782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79892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52368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09824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4569091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39764"/>
              </p:ext>
            </p:extLst>
          </p:nvPr>
        </p:nvGraphicFramePr>
        <p:xfrm>
          <a:off x="323706" y="1043782"/>
          <a:ext cx="87782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79892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52368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09824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4569091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159047" y="5129702"/>
            <a:ext cx="1905000" cy="1738313"/>
            <a:chOff x="1776" y="1440"/>
            <a:chExt cx="1200" cy="1095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776" y="1440"/>
            <a:ext cx="1168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1863000" imgH="1528560" progId="Word.Document.8">
                    <p:embed/>
                  </p:oleObj>
                </mc:Choice>
                <mc:Fallback>
                  <p:oleObj name="Document" r:id="rId3" imgW="1863000" imgH="1528560" progId="Word.Document.8">
                    <p:embed/>
                    <p:pic>
                      <p:nvPicPr>
                        <p:cNvPr id="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440"/>
                          <a:ext cx="1168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5400000">
              <a:off x="2016" y="18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968" y="2304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JK</a:t>
              </a:r>
              <a:r>
                <a:rPr lang="en-GB"/>
                <a:t> Flip-flop</a:t>
              </a:r>
            </a:p>
          </p:txBody>
        </p:sp>
      </p:grp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10529094" y="1315344"/>
            <a:ext cx="1462087" cy="1738313"/>
            <a:chOff x="1872" y="2736"/>
            <a:chExt cx="921" cy="1095"/>
          </a:xfrm>
        </p:grpSpPr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1920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D</a:t>
              </a:r>
              <a:r>
                <a:rPr lang="en-GB"/>
                <a:t> Flip-flop</a:t>
              </a:r>
            </a:p>
          </p:txBody>
        </p:sp>
        <p:graphicFrame>
          <p:nvGraphicFramePr>
            <p:cNvPr id="18" name="Object 16"/>
            <p:cNvGraphicFramePr>
              <a:graphicFrameLocks noChangeAspect="1"/>
            </p:cNvGraphicFramePr>
            <p:nvPr/>
          </p:nvGraphicFramePr>
          <p:xfrm>
            <a:off x="1872" y="2736"/>
            <a:ext cx="921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1463040" imgH="1528920" progId="Word.Document.8">
                    <p:embed/>
                  </p:oleObj>
                </mc:Choice>
                <mc:Fallback>
                  <p:oleObj name="Document" r:id="rId5" imgW="1463040" imgH="1528920" progId="Word.Document.8">
                    <p:embed/>
                    <p:pic>
                      <p:nvPicPr>
                        <p:cNvPr id="1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6"/>
                          <a:ext cx="921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920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rot="5400000">
              <a:off x="2160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0529094" y="3238342"/>
            <a:ext cx="1522413" cy="1738313"/>
            <a:chOff x="3937" y="2736"/>
            <a:chExt cx="959" cy="1095"/>
          </a:xfrm>
        </p:grpSpPr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032" y="360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i="1"/>
                <a:t>T </a:t>
              </a:r>
              <a:r>
                <a:rPr lang="en-GB"/>
                <a:t>Flip-flop</a:t>
              </a:r>
            </a:p>
          </p:txBody>
        </p:sp>
        <p:graphicFrame>
          <p:nvGraphicFramePr>
            <p:cNvPr id="23" name="Object 21"/>
            <p:cNvGraphicFramePr>
              <a:graphicFrameLocks noChangeAspect="1"/>
            </p:cNvGraphicFramePr>
            <p:nvPr/>
          </p:nvGraphicFramePr>
          <p:xfrm>
            <a:off x="3937" y="2737"/>
            <a:ext cx="921" cy="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1463040" imgH="1528560" progId="Word.Document.8">
                    <p:embed/>
                  </p:oleObj>
                </mc:Choice>
                <mc:Fallback>
                  <p:oleObj name="Document" r:id="rId7" imgW="1463040" imgH="1528560" progId="Word.Document.8">
                    <p:embed/>
                    <p:pic>
                      <p:nvPicPr>
                        <p:cNvPr id="2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2737"/>
                          <a:ext cx="921" cy="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84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rot="5400000">
              <a:off x="4224" y="316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95400"/>
            <a:ext cx="5943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Characteristic table </a:t>
            </a:r>
            <a:r>
              <a:rPr lang="en-US" dirty="0"/>
              <a:t>for active-high input </a:t>
            </a:r>
            <a:r>
              <a:rPr lang="en-US" i="1" dirty="0"/>
              <a:t>S-R</a:t>
            </a:r>
            <a:r>
              <a:rPr lang="en-US" dirty="0"/>
              <a:t> latch:</a:t>
            </a:r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505200" y="2286000"/>
          <a:ext cx="54102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18560" imgH="1752480" progId="Word.Document.8">
                  <p:embed/>
                </p:oleObj>
              </mc:Choice>
              <mc:Fallback>
                <p:oleObj name="Document" r:id="rId3" imgW="4318560" imgH="1752480" progId="Word.Document.8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5410200" cy="219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8229600" y="990600"/>
            <a:ext cx="1828800" cy="1066800"/>
            <a:chOff x="4224" y="1296"/>
            <a:chExt cx="1152" cy="672"/>
          </a:xfrm>
        </p:grpSpPr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464" y="1296"/>
              <a:ext cx="432" cy="67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4224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896" y="1753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896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4944" y="177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464" y="1392"/>
              <a:ext cx="192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S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/>
                <a:t>R</a:t>
              </a:r>
              <a:endParaRPr lang="en-US" sz="1400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5136" y="1392"/>
              <a:ext cx="24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10000"/>
                </a:spcBef>
              </a:pPr>
              <a:r>
                <a:rPr lang="en-US" sz="1400" b="1" i="1" dirty="0"/>
                <a:t>Q</a:t>
              </a:r>
            </a:p>
            <a:p>
              <a:pPr eaLnBrk="0" hangingPunct="0">
                <a:spcBef>
                  <a:spcPct val="10000"/>
                </a:spcBef>
              </a:pPr>
              <a:endParaRPr lang="en-US" sz="1400" b="1" i="1" dirty="0"/>
            </a:p>
            <a:p>
              <a:pPr eaLnBrk="0" hangingPunct="0">
                <a:spcBef>
                  <a:spcPct val="10000"/>
                </a:spcBef>
              </a:pPr>
              <a:r>
                <a:rPr lang="en-US" sz="1400" b="1" i="1" dirty="0"/>
                <a:t>Q'</a:t>
              </a:r>
            </a:p>
          </p:txBody>
        </p:sp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009900" y="4343401"/>
            <a:ext cx="3505200" cy="1674813"/>
            <a:chOff x="3312" y="2208"/>
            <a:chExt cx="2208" cy="1055"/>
          </a:xfrm>
        </p:grpSpPr>
        <p:graphicFrame>
          <p:nvGraphicFramePr>
            <p:cNvPr id="21" name="Object 16"/>
            <p:cNvGraphicFramePr>
              <a:graphicFrameLocks noChangeAspect="1"/>
            </p:cNvGraphicFramePr>
            <p:nvPr/>
          </p:nvGraphicFramePr>
          <p:xfrm>
            <a:off x="3312" y="2211"/>
            <a:ext cx="2187" cy="10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177360" imgH="1528920" progId="Word.Document.8">
                    <p:embed/>
                  </p:oleObj>
                </mc:Choice>
                <mc:Fallback>
                  <p:oleObj name="Document" r:id="rId5" imgW="3177360" imgH="1528920" progId="Word.Document.8">
                    <p:embed/>
                    <p:pic>
                      <p:nvPicPr>
                        <p:cNvPr id="2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211"/>
                          <a:ext cx="2187" cy="10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408" y="2400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rot="5400000">
              <a:off x="3408" y="268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6972300" y="47244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7924800" y="4724400"/>
            <a:ext cx="12954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R'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7010400" y="5181600"/>
            <a:ext cx="1143000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b="1" i="1" dirty="0">
                <a:solidFill>
                  <a:srgbClr val="0000CC"/>
                </a:solidFill>
              </a:rPr>
              <a:t>S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R</a:t>
            </a:r>
            <a:r>
              <a:rPr lang="en-US" b="1" dirty="0">
                <a:solidFill>
                  <a:srgbClr val="0000CC"/>
                </a:solidFill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6375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45" y="1400377"/>
            <a:ext cx="6783073" cy="521661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9352" y="4008683"/>
            <a:ext cx="362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 = A∙B' + A∙C' + A'∙B∙C∙D </a:t>
            </a:r>
          </a:p>
          <a:p>
            <a:r>
              <a:rPr lang="en-US" dirty="0">
                <a:solidFill>
                  <a:srgbClr val="C00000"/>
                </a:solidFill>
              </a:rPr>
              <a:t>TB = C </a:t>
            </a:r>
          </a:p>
          <a:p>
            <a:r>
              <a:rPr lang="en-US" dirty="0">
                <a:solidFill>
                  <a:srgbClr val="C00000"/>
                </a:solidFill>
              </a:rPr>
              <a:t>TC = A' + B' + C' </a:t>
            </a:r>
          </a:p>
          <a:p>
            <a:r>
              <a:rPr lang="en-US" dirty="0">
                <a:solidFill>
                  <a:srgbClr val="C00000"/>
                </a:solidFill>
              </a:rPr>
              <a:t>JD = B∙C </a:t>
            </a:r>
          </a:p>
          <a:p>
            <a:r>
              <a:rPr lang="en-US" dirty="0">
                <a:solidFill>
                  <a:srgbClr val="C00000"/>
                </a:solidFill>
              </a:rPr>
              <a:t>KD = A∙B∙C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40</a:t>
            </a:fld>
            <a:endParaRPr lang="en-US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6D2C622-8E7A-3771-33BD-D756952E8E03}"/>
              </a:ext>
            </a:extLst>
          </p:cNvPr>
          <p:cNvSpPr/>
          <p:nvPr/>
        </p:nvSpPr>
        <p:spPr>
          <a:xfrm>
            <a:off x="5735782" y="1782618"/>
            <a:ext cx="711200" cy="151476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069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32134"/>
              </p:ext>
            </p:extLst>
          </p:nvPr>
        </p:nvGraphicFramePr>
        <p:xfrm>
          <a:off x="323706" y="1043782"/>
          <a:ext cx="87782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79892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52368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09824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4569091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368443" y="1815472"/>
            <a:ext cx="3620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 = A∙B' + A∙C' + A'∙B∙C∙D </a:t>
            </a:r>
          </a:p>
          <a:p>
            <a:r>
              <a:rPr lang="en-US" dirty="0">
                <a:solidFill>
                  <a:srgbClr val="C00000"/>
                </a:solidFill>
              </a:rPr>
              <a:t>TB = C </a:t>
            </a:r>
          </a:p>
          <a:p>
            <a:r>
              <a:rPr lang="en-US" dirty="0">
                <a:solidFill>
                  <a:srgbClr val="C00000"/>
                </a:solidFill>
              </a:rPr>
              <a:t>TC = A' + B' + C' </a:t>
            </a:r>
          </a:p>
          <a:p>
            <a:r>
              <a:rPr lang="en-US" dirty="0">
                <a:solidFill>
                  <a:srgbClr val="C00000"/>
                </a:solidFill>
              </a:rPr>
              <a:t>JD = B∙C </a:t>
            </a:r>
          </a:p>
          <a:p>
            <a:r>
              <a:rPr lang="en-US" dirty="0">
                <a:solidFill>
                  <a:srgbClr val="C00000"/>
                </a:solidFill>
              </a:rPr>
              <a:t>KD = A∙B∙C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CA5D4BD-3991-6D65-A70C-1B7EB7DFC5DE}"/>
              </a:ext>
            </a:extLst>
          </p:cNvPr>
          <p:cNvGrpSpPr/>
          <p:nvPr/>
        </p:nvGrpSpPr>
        <p:grpSpPr>
          <a:xfrm>
            <a:off x="9233268" y="3849846"/>
            <a:ext cx="2945275" cy="2770051"/>
            <a:chOff x="9233268" y="3849846"/>
            <a:chExt cx="2945275" cy="277005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C045335-F8DE-4E59-2E1B-BA9530E85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3268" y="3849846"/>
              <a:ext cx="2945275" cy="2770051"/>
            </a:xfrm>
            <a:prstGeom prst="rect">
              <a:avLst/>
            </a:prstGeom>
          </p:spPr>
        </p:pic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B8C84AC-2937-6FE3-F184-2E71E129D40C}"/>
                </a:ext>
              </a:extLst>
            </p:cNvPr>
            <p:cNvSpPr/>
            <p:nvPr/>
          </p:nvSpPr>
          <p:spPr>
            <a:xfrm>
              <a:off x="9728463" y="4298623"/>
              <a:ext cx="923826" cy="185725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67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130992"/>
              </p:ext>
            </p:extLst>
          </p:nvPr>
        </p:nvGraphicFramePr>
        <p:xfrm>
          <a:off x="323706" y="1043782"/>
          <a:ext cx="877824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7989261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7523682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0982494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44569091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JD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KD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X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0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9155" b="7746"/>
          <a:stretch/>
        </p:blipFill>
        <p:spPr>
          <a:xfrm>
            <a:off x="8249956" y="58189"/>
            <a:ext cx="3942044" cy="980906"/>
          </a:xfrm>
          <a:prstGeom prst="rect">
            <a:avLst/>
          </a:prstGeom>
        </p:spPr>
      </p:pic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9280242" y="4869133"/>
            <a:ext cx="3100156" cy="1545607"/>
            <a:chOff x="6019" y="2764"/>
            <a:chExt cx="2313" cy="1056"/>
          </a:xfrm>
        </p:grpSpPr>
        <p:graphicFrame>
          <p:nvGraphicFramePr>
            <p:cNvPr id="7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6120347"/>
                </p:ext>
              </p:extLst>
            </p:nvPr>
          </p:nvGraphicFramePr>
          <p:xfrm>
            <a:off x="6019" y="2764"/>
            <a:ext cx="2313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3493080" imgH="1586880" progId="Word.Document.8">
                    <p:embed/>
                  </p:oleObj>
                </mc:Choice>
                <mc:Fallback>
                  <p:oleObj name="Document" r:id="rId4" imgW="3493080" imgH="1586880" progId="Word.Document.8">
                    <p:embed/>
                    <p:pic>
                      <p:nvPicPr>
                        <p:cNvPr id="7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" y="2764"/>
                          <a:ext cx="2313" cy="10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75"/>
            <p:cNvSpPr>
              <a:spLocks noChangeShapeType="1"/>
            </p:cNvSpPr>
            <p:nvPr/>
          </p:nvSpPr>
          <p:spPr bwMode="auto">
            <a:xfrm>
              <a:off x="6115" y="295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6"/>
            <p:cNvSpPr>
              <a:spLocks noChangeShapeType="1"/>
            </p:cNvSpPr>
            <p:nvPr/>
          </p:nvSpPr>
          <p:spPr bwMode="auto">
            <a:xfrm rot="5400000">
              <a:off x="6307" y="3239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27333" y="2308883"/>
            <a:ext cx="3275013" cy="1295400"/>
            <a:chOff x="3216" y="2544"/>
            <a:chExt cx="2063" cy="816"/>
          </a:xfrm>
        </p:grpSpPr>
        <p:grpSp>
          <p:nvGrpSpPr>
            <p:cNvPr id="11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13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6" imgW="3286080" imgH="1108440" progId="Word.Document.8">
                      <p:embed/>
                    </p:oleObj>
                  </mc:Choice>
                  <mc:Fallback>
                    <p:oleObj name="Document" r:id="rId6" imgW="3286080" imgH="1108440" progId="Word.Document.8">
                      <p:embed/>
                      <p:pic>
                        <p:nvPicPr>
                          <p:cNvPr id="13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grpSp>
        <p:nvGrpSpPr>
          <p:cNvPr id="16" name="Group 152"/>
          <p:cNvGrpSpPr>
            <a:grpSpLocks/>
          </p:cNvGrpSpPr>
          <p:nvPr/>
        </p:nvGrpSpPr>
        <p:grpSpPr bwMode="auto">
          <a:xfrm>
            <a:off x="9101946" y="3621049"/>
            <a:ext cx="3262313" cy="1044575"/>
            <a:chOff x="1104" y="2784"/>
            <a:chExt cx="2055" cy="658"/>
          </a:xfrm>
        </p:grpSpPr>
        <p:graphicFrame>
          <p:nvGraphicFramePr>
            <p:cNvPr id="17" name="Object 153"/>
            <p:cNvGraphicFramePr>
              <a:graphicFrameLocks noChangeAspect="1"/>
            </p:cNvGraphicFramePr>
            <p:nvPr/>
          </p:nvGraphicFramePr>
          <p:xfrm>
            <a:off x="1104" y="2784"/>
            <a:ext cx="2055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3274200" imgH="1043280" progId="Word.Document.8">
                    <p:embed/>
                  </p:oleObj>
                </mc:Choice>
                <mc:Fallback>
                  <p:oleObj name="Document" r:id="rId8" imgW="3274200" imgH="1043280" progId="Word.Document.8">
                    <p:embed/>
                    <p:pic>
                      <p:nvPicPr>
                        <p:cNvPr id="17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84"/>
                          <a:ext cx="2055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54"/>
            <p:cNvSpPr>
              <a:spLocks noChangeShapeType="1"/>
            </p:cNvSpPr>
            <p:nvPr/>
          </p:nvSpPr>
          <p:spPr bwMode="auto">
            <a:xfrm>
              <a:off x="1152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5"/>
            <p:cNvSpPr>
              <a:spLocks noChangeShapeType="1"/>
            </p:cNvSpPr>
            <p:nvPr/>
          </p:nvSpPr>
          <p:spPr bwMode="auto">
            <a:xfrm rot="5400000">
              <a:off x="1608" y="30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99" y="-67137"/>
            <a:ext cx="10515600" cy="1325563"/>
          </a:xfrm>
        </p:spPr>
        <p:txBody>
          <a:bodyPr/>
          <a:lstStyle/>
          <a:p>
            <a:r>
              <a:rPr lang="en-US" dirty="0"/>
              <a:t>Q3 Circuit Design – All Flip-Flops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87749"/>
              </p:ext>
            </p:extLst>
          </p:nvPr>
        </p:nvGraphicFramePr>
        <p:xfrm>
          <a:off x="323706" y="1043782"/>
          <a:ext cx="585216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30371470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4241467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1591307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998054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4414349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564641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77512883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43569525"/>
                    </a:ext>
                  </a:extLst>
                </a:gridCol>
              </a:tblGrid>
              <a:tr h="31496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Current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Next State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27998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DA=A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C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D</a:t>
                      </a:r>
                      <a:r>
                        <a:rPr lang="en-US" sz="1500" b="1" baseline="300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422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79470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282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422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9865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5328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359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933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046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98419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1147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98792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976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6256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4899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X(0)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X(1)</a:t>
                      </a:r>
                      <a:endParaRPr lang="en-US" sz="15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2036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16729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44" y="2028305"/>
            <a:ext cx="5707716" cy="28704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755775" y="5286895"/>
            <a:ext cx="2643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Self-correcting!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Q4(a).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44</a:t>
            </a:fld>
            <a:endParaRPr lang="en-SG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46717" y="642970"/>
            <a:ext cx="6365873" cy="1120861"/>
            <a:chOff x="2446717" y="642970"/>
            <a:chExt cx="6365873" cy="11208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BFA71C-293A-42AF-A74A-37DF81849CDF}"/>
                </a:ext>
              </a:extLst>
            </p:cNvPr>
            <p:cNvGrpSpPr/>
            <p:nvPr/>
          </p:nvGrpSpPr>
          <p:grpSpPr>
            <a:xfrm>
              <a:off x="2446717" y="642970"/>
              <a:ext cx="6365873" cy="1120861"/>
              <a:chOff x="2446717" y="642970"/>
              <a:chExt cx="6365873" cy="112086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BC6DD7B-0E55-466C-8290-ED5B725392FF}"/>
                  </a:ext>
                </a:extLst>
              </p:cNvPr>
              <p:cNvGrpSpPr/>
              <p:nvPr/>
            </p:nvGrpSpPr>
            <p:grpSpPr>
              <a:xfrm>
                <a:off x="295207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2BDB2BD-0D91-4D41-88FA-7C4A76B89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Text Box 3872">
                  <a:extLst>
                    <a:ext uri="{FF2B5EF4-FFF2-40B4-BE49-F238E27FC236}">
                      <a16:creationId xmlns:a16="http://schemas.microsoft.com/office/drawing/2014/main" id="{B1DF4796-406A-4E37-9158-A3E3200265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C77E414-9945-453A-AEEF-5C4196EDF539}"/>
                  </a:ext>
                </a:extLst>
              </p:cNvPr>
              <p:cNvGrpSpPr/>
              <p:nvPr/>
            </p:nvGrpSpPr>
            <p:grpSpPr>
              <a:xfrm>
                <a:off x="468275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1A80A0-BC7A-43A3-B179-C3A0ED93E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3872">
                  <a:extLst>
                    <a:ext uri="{FF2B5EF4-FFF2-40B4-BE49-F238E27FC236}">
                      <a16:creationId xmlns:a16="http://schemas.microsoft.com/office/drawing/2014/main" id="{AEA23BF9-DD73-4D87-9232-E4FC0A3B8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7699353-AFC5-411F-A03D-0AE34EF32EE0}"/>
                  </a:ext>
                </a:extLst>
              </p:cNvPr>
              <p:cNvGrpSpPr/>
              <p:nvPr/>
            </p:nvGrpSpPr>
            <p:grpSpPr>
              <a:xfrm>
                <a:off x="640024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027277D-FE93-44AF-9532-B62913250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Text Box 3872">
                  <a:extLst>
                    <a:ext uri="{FF2B5EF4-FFF2-40B4-BE49-F238E27FC236}">
                      <a16:creationId xmlns:a16="http://schemas.microsoft.com/office/drawing/2014/main" id="{6549C6BB-F860-469A-BAB2-B263A6F8F0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1AE0FE5-4EF9-402A-AE0B-6025DF616655}"/>
                  </a:ext>
                </a:extLst>
              </p:cNvPr>
              <p:cNvGrpSpPr/>
              <p:nvPr/>
            </p:nvGrpSpPr>
            <p:grpSpPr>
              <a:xfrm>
                <a:off x="811581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738368B-C9FD-470D-B47D-BF3663061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2" name="Text Box 3872">
                  <a:extLst>
                    <a:ext uri="{FF2B5EF4-FFF2-40B4-BE49-F238E27FC236}">
                      <a16:creationId xmlns:a16="http://schemas.microsoft.com/office/drawing/2014/main" id="{18EAF79A-6E8B-47BD-8D91-9FE1B05D9C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99C0006-99E8-48D9-9FFB-64E7DF5422E3}"/>
                  </a:ext>
                </a:extLst>
              </p:cNvPr>
              <p:cNvCxnSpPr>
                <a:stCxn id="22" idx="6"/>
                <a:endCxn id="25" idx="2"/>
              </p:cNvCxnSpPr>
              <p:nvPr/>
            </p:nvCxnSpPr>
            <p:spPr>
              <a:xfrm>
                <a:off x="3648845" y="1444603"/>
                <a:ext cx="10339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81B509-ECF6-4073-8BFC-EA5B8D5E9733}"/>
                  </a:ext>
                </a:extLst>
              </p:cNvPr>
              <p:cNvSpPr/>
              <p:nvPr/>
            </p:nvSpPr>
            <p:spPr>
              <a:xfrm>
                <a:off x="2776241" y="832112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E6F6D2-D086-45B7-95E6-5F74044E1C54}"/>
                  </a:ext>
                </a:extLst>
              </p:cNvPr>
              <p:cNvSpPr/>
              <p:nvPr/>
            </p:nvSpPr>
            <p:spPr>
              <a:xfrm>
                <a:off x="4506737" y="830391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188D11-8316-47B4-A85A-90CEABEEAA67}"/>
                  </a:ext>
                </a:extLst>
              </p:cNvPr>
              <p:cNvSpPr/>
              <p:nvPr/>
            </p:nvSpPr>
            <p:spPr>
              <a:xfrm>
                <a:off x="6225144" y="839734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Text Box 3872">
                <a:extLst>
                  <a:ext uri="{FF2B5EF4-FFF2-40B4-BE49-F238E27FC236}">
                    <a16:creationId xmlns:a16="http://schemas.microsoft.com/office/drawing/2014/main" id="{E5B82094-241C-4113-8D41-3B1704624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6717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 Box 3872">
                <a:extLst>
                  <a:ext uri="{FF2B5EF4-FFF2-40B4-BE49-F238E27FC236}">
                    <a16:creationId xmlns:a16="http://schemas.microsoft.com/office/drawing/2014/main" id="{36A00F1A-13E8-40BF-8D73-20B7CBF72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2287" y="661509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3872">
                <a:extLst>
                  <a:ext uri="{FF2B5EF4-FFF2-40B4-BE49-F238E27FC236}">
                    <a16:creationId xmlns:a16="http://schemas.microsoft.com/office/drawing/2014/main" id="{84EC0940-5CC4-41E7-A18C-BE6116D37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942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3" name="Text Box 3872">
              <a:extLst>
                <a:ext uri="{FF2B5EF4-FFF2-40B4-BE49-F238E27FC236}">
                  <a16:creationId xmlns:a16="http://schemas.microsoft.com/office/drawing/2014/main" id="{36A00F1A-13E8-40BF-8D73-20B7CBF7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855" y="1144063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3926AEC-0F9C-B20D-6E45-0AF22709AC11}"/>
              </a:ext>
            </a:extLst>
          </p:cNvPr>
          <p:cNvSpPr txBox="1"/>
          <p:nvPr/>
        </p:nvSpPr>
        <p:spPr>
          <a:xfrm>
            <a:off x="1682921" y="2623234"/>
            <a:ext cx="79783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circuit consists of 4 states representing the amount a visitor has deposited.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types of token: </a:t>
            </a:r>
            <a:r>
              <a:rPr lang="en-US" altLang="zh-CN" dirty="0" err="1"/>
              <a:t>Pokemoney</a:t>
            </a:r>
            <a:r>
              <a:rPr lang="en-US" altLang="zh-CN" dirty="0"/>
              <a:t> $1 (P$1) and </a:t>
            </a:r>
            <a:r>
              <a:rPr lang="en-US" altLang="zh-CN" dirty="0" err="1"/>
              <a:t>Pokemoney</a:t>
            </a:r>
            <a:r>
              <a:rPr lang="en-US" altLang="zh-CN" dirty="0"/>
              <a:t> $2 (P$2).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visitor can deposit only one token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circuit remains at state 3 when the token value exceeds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inputs x and y represent the P$1 and P$2 tokens respectively. The label on each arrow represents </a:t>
            </a:r>
            <a:r>
              <a:rPr lang="en-US" altLang="zh-CN" dirty="0" err="1"/>
              <a:t>xy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AC83D7-BD91-7721-C8EB-0C98E0517DBA}"/>
              </a:ext>
            </a:extLst>
          </p:cNvPr>
          <p:cNvSpPr txBox="1"/>
          <p:nvPr/>
        </p:nvSpPr>
        <p:spPr>
          <a:xfrm>
            <a:off x="3113053" y="4377560"/>
            <a:ext cx="4086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The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left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bit represents if $1 is deposited.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The right bit represents if $2 is deposited.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7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Q4(a).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45</a:t>
            </a:fld>
            <a:endParaRPr lang="en-SG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53CB06-0CFD-4362-B4D9-092F79B88B31}"/>
              </a:ext>
            </a:extLst>
          </p:cNvPr>
          <p:cNvGrpSpPr/>
          <p:nvPr/>
        </p:nvGrpSpPr>
        <p:grpSpPr>
          <a:xfrm>
            <a:off x="7557512" y="488566"/>
            <a:ext cx="1225603" cy="820020"/>
            <a:chOff x="7557512" y="488566"/>
            <a:chExt cx="1225603" cy="82002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45A6D7-D798-494F-9ACB-225852E0417A}"/>
                </a:ext>
              </a:extLst>
            </p:cNvPr>
            <p:cNvSpPr/>
            <p:nvPr/>
          </p:nvSpPr>
          <p:spPr>
            <a:xfrm>
              <a:off x="7940714" y="850348"/>
              <a:ext cx="508115" cy="458238"/>
            </a:xfrm>
            <a:custGeom>
              <a:avLst/>
              <a:gdLst>
                <a:gd name="connsiteX0" fmla="*/ 255238 w 508115"/>
                <a:gd name="connsiteY0" fmla="*/ 439803 h 458238"/>
                <a:gd name="connsiteX1" fmla="*/ 42296 w 508115"/>
                <a:gd name="connsiteY1" fmla="*/ 427277 h 458238"/>
                <a:gd name="connsiteX2" fmla="*/ 17244 w 508115"/>
                <a:gd name="connsiteY2" fmla="*/ 151704 h 458238"/>
                <a:gd name="connsiteX3" fmla="*/ 242712 w 508115"/>
                <a:gd name="connsiteY3" fmla="*/ 1392 h 458238"/>
                <a:gd name="connsiteX4" fmla="*/ 480707 w 508115"/>
                <a:gd name="connsiteY4" fmla="*/ 89074 h 458238"/>
                <a:gd name="connsiteX5" fmla="*/ 493233 w 508115"/>
                <a:gd name="connsiteY5" fmla="*/ 289491 h 458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115" h="458238">
                  <a:moveTo>
                    <a:pt x="255238" y="439803"/>
                  </a:moveTo>
                  <a:cubicBezTo>
                    <a:pt x="168600" y="457548"/>
                    <a:pt x="81962" y="475293"/>
                    <a:pt x="42296" y="427277"/>
                  </a:cubicBezTo>
                  <a:cubicBezTo>
                    <a:pt x="2630" y="379261"/>
                    <a:pt x="-16159" y="222685"/>
                    <a:pt x="17244" y="151704"/>
                  </a:cubicBezTo>
                  <a:cubicBezTo>
                    <a:pt x="50647" y="80723"/>
                    <a:pt x="165468" y="11830"/>
                    <a:pt x="242712" y="1392"/>
                  </a:cubicBezTo>
                  <a:cubicBezTo>
                    <a:pt x="319956" y="-9046"/>
                    <a:pt x="438953" y="41057"/>
                    <a:pt x="480707" y="89074"/>
                  </a:cubicBezTo>
                  <a:cubicBezTo>
                    <a:pt x="522461" y="137091"/>
                    <a:pt x="507847" y="213291"/>
                    <a:pt x="493233" y="289491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6" name="Text Box 3872">
              <a:extLst>
                <a:ext uri="{FF2B5EF4-FFF2-40B4-BE49-F238E27FC236}">
                  <a16:creationId xmlns:a16="http://schemas.microsoft.com/office/drawing/2014/main" id="{887B0E20-4034-4551-904E-16B20D94B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512" y="488566"/>
              <a:ext cx="1225603" cy="46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00,01,10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E3BB7A0-1560-48CA-894C-41E038E722FF}"/>
              </a:ext>
            </a:extLst>
          </p:cNvPr>
          <p:cNvGrpSpPr/>
          <p:nvPr/>
        </p:nvGrpSpPr>
        <p:grpSpPr>
          <a:xfrm>
            <a:off x="3544866" y="1691014"/>
            <a:ext cx="2931090" cy="637078"/>
            <a:chOff x="3544866" y="1691014"/>
            <a:chExt cx="2931090" cy="63707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C481395-4C61-4FA8-81F9-CDC9DAA5B84E}"/>
                </a:ext>
              </a:extLst>
            </p:cNvPr>
            <p:cNvSpPr/>
            <p:nvPr/>
          </p:nvSpPr>
          <p:spPr>
            <a:xfrm>
              <a:off x="3544866" y="1691014"/>
              <a:ext cx="2931090" cy="463595"/>
            </a:xfrm>
            <a:custGeom>
              <a:avLst/>
              <a:gdLst>
                <a:gd name="connsiteX0" fmla="*/ 0 w 2931090"/>
                <a:gd name="connsiteY0" fmla="*/ 37578 h 463595"/>
                <a:gd name="connsiteX1" fmla="*/ 1352811 w 2931090"/>
                <a:gd name="connsiteY1" fmla="*/ 463463 h 463595"/>
                <a:gd name="connsiteX2" fmla="*/ 2931090 w 2931090"/>
                <a:gd name="connsiteY2" fmla="*/ 0 h 46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090" h="463595">
                  <a:moveTo>
                    <a:pt x="0" y="37578"/>
                  </a:moveTo>
                  <a:cubicBezTo>
                    <a:pt x="432148" y="253652"/>
                    <a:pt x="864296" y="469726"/>
                    <a:pt x="1352811" y="463463"/>
                  </a:cubicBezTo>
                  <a:cubicBezTo>
                    <a:pt x="1841326" y="457200"/>
                    <a:pt x="2386208" y="228600"/>
                    <a:pt x="293109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7" name="Text Box 3872">
              <a:extLst>
                <a:ext uri="{FF2B5EF4-FFF2-40B4-BE49-F238E27FC236}">
                  <a16:creationId xmlns:a16="http://schemas.microsoft.com/office/drawing/2014/main" id="{DD45F3BF-3C30-4F4E-B779-CE9930C1B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976" y="2000899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2A3412-7B7B-45E1-A3CE-80FD9E081D25}"/>
              </a:ext>
            </a:extLst>
          </p:cNvPr>
          <p:cNvGrpSpPr/>
          <p:nvPr/>
        </p:nvGrpSpPr>
        <p:grpSpPr>
          <a:xfrm>
            <a:off x="5270132" y="1680442"/>
            <a:ext cx="2931090" cy="569562"/>
            <a:chOff x="5270132" y="1680442"/>
            <a:chExt cx="2931090" cy="56956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37BB66A-3373-466E-B9FC-7D4CB7E5064B}"/>
                </a:ext>
              </a:extLst>
            </p:cNvPr>
            <p:cNvSpPr/>
            <p:nvPr/>
          </p:nvSpPr>
          <p:spPr>
            <a:xfrm>
              <a:off x="5270132" y="1680442"/>
              <a:ext cx="2931090" cy="463595"/>
            </a:xfrm>
            <a:custGeom>
              <a:avLst/>
              <a:gdLst>
                <a:gd name="connsiteX0" fmla="*/ 0 w 2931090"/>
                <a:gd name="connsiteY0" fmla="*/ 37578 h 463595"/>
                <a:gd name="connsiteX1" fmla="*/ 1352811 w 2931090"/>
                <a:gd name="connsiteY1" fmla="*/ 463463 h 463595"/>
                <a:gd name="connsiteX2" fmla="*/ 2931090 w 2931090"/>
                <a:gd name="connsiteY2" fmla="*/ 0 h 463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31090" h="463595">
                  <a:moveTo>
                    <a:pt x="0" y="37578"/>
                  </a:moveTo>
                  <a:cubicBezTo>
                    <a:pt x="432148" y="253652"/>
                    <a:pt x="864296" y="469726"/>
                    <a:pt x="1352811" y="463463"/>
                  </a:cubicBezTo>
                  <a:cubicBezTo>
                    <a:pt x="1841326" y="457200"/>
                    <a:pt x="2386208" y="228600"/>
                    <a:pt x="293109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8" name="Text Box 3872">
              <a:extLst>
                <a:ext uri="{FF2B5EF4-FFF2-40B4-BE49-F238E27FC236}">
                  <a16:creationId xmlns:a16="http://schemas.microsoft.com/office/drawing/2014/main" id="{3BB404D1-A1C8-49F2-82F4-312F42A7D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2065" y="1922811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9B497AE-AEF9-45E9-A047-F33744399410}"/>
              </a:ext>
            </a:extLst>
          </p:cNvPr>
          <p:cNvGrpSpPr/>
          <p:nvPr/>
        </p:nvGrpSpPr>
        <p:grpSpPr>
          <a:xfrm>
            <a:off x="5379525" y="1120337"/>
            <a:ext cx="1020724" cy="333610"/>
            <a:chOff x="5379525" y="1120337"/>
            <a:chExt cx="1020724" cy="333610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2F3FB3-38CF-4B3B-93AF-4DED87DFAA1F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>
              <a:off x="5379525" y="1444603"/>
              <a:ext cx="1020724" cy="93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3872">
              <a:extLst>
                <a:ext uri="{FF2B5EF4-FFF2-40B4-BE49-F238E27FC236}">
                  <a16:creationId xmlns:a16="http://schemas.microsoft.com/office/drawing/2014/main" id="{1D6F1713-1DDA-45D8-8CEB-384A2CCD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8813" y="1120337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A1675EB-FD91-4F3F-8AEB-75F819DEF77D}"/>
              </a:ext>
            </a:extLst>
          </p:cNvPr>
          <p:cNvGrpSpPr/>
          <p:nvPr/>
        </p:nvGrpSpPr>
        <p:grpSpPr>
          <a:xfrm>
            <a:off x="7082984" y="1120337"/>
            <a:ext cx="1032835" cy="463595"/>
            <a:chOff x="7082984" y="1120337"/>
            <a:chExt cx="1032835" cy="46359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F2BC181-C22B-4BE0-8486-AC63F061DA82}"/>
                </a:ext>
              </a:extLst>
            </p:cNvPr>
            <p:cNvCxnSpPr>
              <a:cxnSpLocks/>
              <a:stCxn id="28" idx="6"/>
              <a:endCxn id="31" idx="2"/>
            </p:cNvCxnSpPr>
            <p:nvPr/>
          </p:nvCxnSpPr>
          <p:spPr>
            <a:xfrm>
              <a:off x="7097020" y="1453947"/>
              <a:ext cx="101879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 Box 3872">
              <a:extLst>
                <a:ext uri="{FF2B5EF4-FFF2-40B4-BE49-F238E27FC236}">
                  <a16:creationId xmlns:a16="http://schemas.microsoft.com/office/drawing/2014/main" id="{835F0883-332D-4B85-8E8B-68CB1453C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2984" y="1120337"/>
              <a:ext cx="853999" cy="463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solidFill>
                    <a:srgbClr val="C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10,01</a:t>
              </a:r>
              <a:endParaRPr lang="en-SG" sz="2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446717" y="642970"/>
            <a:ext cx="6365873" cy="1120861"/>
            <a:chOff x="2446717" y="642970"/>
            <a:chExt cx="6365873" cy="112086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3BFA71C-293A-42AF-A74A-37DF81849CDF}"/>
                </a:ext>
              </a:extLst>
            </p:cNvPr>
            <p:cNvGrpSpPr/>
            <p:nvPr/>
          </p:nvGrpSpPr>
          <p:grpSpPr>
            <a:xfrm>
              <a:off x="2446717" y="642970"/>
              <a:ext cx="6365873" cy="1120861"/>
              <a:chOff x="2446717" y="642970"/>
              <a:chExt cx="6365873" cy="1120861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BC6DD7B-0E55-466C-8290-ED5B725392FF}"/>
                  </a:ext>
                </a:extLst>
              </p:cNvPr>
              <p:cNvGrpSpPr/>
              <p:nvPr/>
            </p:nvGrpSpPr>
            <p:grpSpPr>
              <a:xfrm>
                <a:off x="295207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2BDB2BD-0D91-4D41-88FA-7C4A76B89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3" name="Text Box 3872">
                  <a:extLst>
                    <a:ext uri="{FF2B5EF4-FFF2-40B4-BE49-F238E27FC236}">
                      <a16:creationId xmlns:a16="http://schemas.microsoft.com/office/drawing/2014/main" id="{B1DF4796-406A-4E37-9158-A3E3200265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C77E414-9945-453A-AEEF-5C4196EDF539}"/>
                  </a:ext>
                </a:extLst>
              </p:cNvPr>
              <p:cNvGrpSpPr/>
              <p:nvPr/>
            </p:nvGrpSpPr>
            <p:grpSpPr>
              <a:xfrm>
                <a:off x="4682754" y="1134719"/>
                <a:ext cx="696771" cy="619768"/>
                <a:chOff x="6039887" y="5818798"/>
                <a:chExt cx="696771" cy="619768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1A80A0-BC7A-43A3-B179-C3A0ED93E5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6" name="Text Box 3872">
                  <a:extLst>
                    <a:ext uri="{FF2B5EF4-FFF2-40B4-BE49-F238E27FC236}">
                      <a16:creationId xmlns:a16="http://schemas.microsoft.com/office/drawing/2014/main" id="{AEA23BF9-DD73-4D87-9232-E4FC0A3B8F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7699353-AFC5-411F-A03D-0AE34EF32EE0}"/>
                  </a:ext>
                </a:extLst>
              </p:cNvPr>
              <p:cNvGrpSpPr/>
              <p:nvPr/>
            </p:nvGrpSpPr>
            <p:grpSpPr>
              <a:xfrm>
                <a:off x="640024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027277D-FE93-44AF-9532-B62913250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29" name="Text Box 3872">
                  <a:extLst>
                    <a:ext uri="{FF2B5EF4-FFF2-40B4-BE49-F238E27FC236}">
                      <a16:creationId xmlns:a16="http://schemas.microsoft.com/office/drawing/2014/main" id="{6549C6BB-F860-469A-BAB2-B263A6F8F0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1AE0FE5-4EF9-402A-AE0B-6025DF616655}"/>
                  </a:ext>
                </a:extLst>
              </p:cNvPr>
              <p:cNvGrpSpPr/>
              <p:nvPr/>
            </p:nvGrpSpPr>
            <p:grpSpPr>
              <a:xfrm>
                <a:off x="8115819" y="1144063"/>
                <a:ext cx="696771" cy="619768"/>
                <a:chOff x="6039887" y="5818798"/>
                <a:chExt cx="696771" cy="61976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738368B-C9FD-470D-B47D-BF36630615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39887" y="5818798"/>
                  <a:ext cx="696771" cy="619768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SG"/>
                </a:p>
              </p:txBody>
            </p:sp>
            <p:sp>
              <p:nvSpPr>
                <p:cNvPr id="32" name="Text Box 3872">
                  <a:extLst>
                    <a:ext uri="{FF2B5EF4-FFF2-40B4-BE49-F238E27FC236}">
                      <a16:creationId xmlns:a16="http://schemas.microsoft.com/office/drawing/2014/main" id="{18EAF79A-6E8B-47BD-8D91-9FE1B05D9C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97792" y="5965085"/>
                  <a:ext cx="380960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20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lang="en-SG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999C0006-99E8-48D9-9FFB-64E7DF5422E3}"/>
                  </a:ext>
                </a:extLst>
              </p:cNvPr>
              <p:cNvCxnSpPr>
                <a:stCxn id="22" idx="6"/>
                <a:endCxn id="25" idx="2"/>
              </p:cNvCxnSpPr>
              <p:nvPr/>
            </p:nvCxnSpPr>
            <p:spPr>
              <a:xfrm>
                <a:off x="3648845" y="1444603"/>
                <a:ext cx="10339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681B509-ECF6-4073-8BFC-EA5B8D5E9733}"/>
                  </a:ext>
                </a:extLst>
              </p:cNvPr>
              <p:cNvSpPr/>
              <p:nvPr/>
            </p:nvSpPr>
            <p:spPr>
              <a:xfrm>
                <a:off x="2776241" y="832112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CE6F6D2-D086-45B7-95E6-5F74044E1C54}"/>
                  </a:ext>
                </a:extLst>
              </p:cNvPr>
              <p:cNvSpPr/>
              <p:nvPr/>
            </p:nvSpPr>
            <p:spPr>
              <a:xfrm>
                <a:off x="4506737" y="830391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9188D11-8316-47B4-A85A-90CEABEEAA67}"/>
                  </a:ext>
                </a:extLst>
              </p:cNvPr>
              <p:cNvSpPr/>
              <p:nvPr/>
            </p:nvSpPr>
            <p:spPr>
              <a:xfrm>
                <a:off x="6225144" y="839734"/>
                <a:ext cx="508115" cy="458238"/>
              </a:xfrm>
              <a:custGeom>
                <a:avLst/>
                <a:gdLst>
                  <a:gd name="connsiteX0" fmla="*/ 255238 w 508115"/>
                  <a:gd name="connsiteY0" fmla="*/ 439803 h 458238"/>
                  <a:gd name="connsiteX1" fmla="*/ 42296 w 508115"/>
                  <a:gd name="connsiteY1" fmla="*/ 427277 h 458238"/>
                  <a:gd name="connsiteX2" fmla="*/ 17244 w 508115"/>
                  <a:gd name="connsiteY2" fmla="*/ 151704 h 458238"/>
                  <a:gd name="connsiteX3" fmla="*/ 242712 w 508115"/>
                  <a:gd name="connsiteY3" fmla="*/ 1392 h 458238"/>
                  <a:gd name="connsiteX4" fmla="*/ 480707 w 508115"/>
                  <a:gd name="connsiteY4" fmla="*/ 89074 h 458238"/>
                  <a:gd name="connsiteX5" fmla="*/ 493233 w 508115"/>
                  <a:gd name="connsiteY5" fmla="*/ 289491 h 45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8115" h="458238">
                    <a:moveTo>
                      <a:pt x="255238" y="439803"/>
                    </a:moveTo>
                    <a:cubicBezTo>
                      <a:pt x="168600" y="457548"/>
                      <a:pt x="81962" y="475293"/>
                      <a:pt x="42296" y="427277"/>
                    </a:cubicBezTo>
                    <a:cubicBezTo>
                      <a:pt x="2630" y="379261"/>
                      <a:pt x="-16159" y="222685"/>
                      <a:pt x="17244" y="151704"/>
                    </a:cubicBezTo>
                    <a:cubicBezTo>
                      <a:pt x="50647" y="80723"/>
                      <a:pt x="165468" y="11830"/>
                      <a:pt x="242712" y="1392"/>
                    </a:cubicBezTo>
                    <a:cubicBezTo>
                      <a:pt x="319956" y="-9046"/>
                      <a:pt x="438953" y="41057"/>
                      <a:pt x="480707" y="89074"/>
                    </a:cubicBezTo>
                    <a:cubicBezTo>
                      <a:pt x="522461" y="137091"/>
                      <a:pt x="507847" y="213291"/>
                      <a:pt x="493233" y="28949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3" name="Text Box 3872">
                <a:extLst>
                  <a:ext uri="{FF2B5EF4-FFF2-40B4-BE49-F238E27FC236}">
                    <a16:creationId xmlns:a16="http://schemas.microsoft.com/office/drawing/2014/main" id="{E5B82094-241C-4113-8D41-3B1704624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6717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4" name="Text Box 3872">
                <a:extLst>
                  <a:ext uri="{FF2B5EF4-FFF2-40B4-BE49-F238E27FC236}">
                    <a16:creationId xmlns:a16="http://schemas.microsoft.com/office/drawing/2014/main" id="{36A00F1A-13E8-40BF-8D73-20B7CBF72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2287" y="661509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45" name="Text Box 3872">
                <a:extLst>
                  <a:ext uri="{FF2B5EF4-FFF2-40B4-BE49-F238E27FC236}">
                    <a16:creationId xmlns:a16="http://schemas.microsoft.com/office/drawing/2014/main" id="{84EC0940-5CC4-41E7-A18C-BE6116D37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1942" y="642970"/>
                <a:ext cx="508115" cy="327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00</a:t>
                </a:r>
                <a:endParaRPr lang="en-SG" sz="2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2" name="Text Box 3872">
              <a:extLst>
                <a:ext uri="{FF2B5EF4-FFF2-40B4-BE49-F238E27FC236}">
                  <a16:creationId xmlns:a16="http://schemas.microsoft.com/office/drawing/2014/main" id="{36A00F1A-13E8-40BF-8D73-20B7CBF7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1855" y="1144063"/>
              <a:ext cx="508115" cy="327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SG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6E4DEAF8-87F4-CD15-213E-A3F94E9787B9}"/>
              </a:ext>
            </a:extLst>
          </p:cNvPr>
          <p:cNvSpPr txBox="1"/>
          <p:nvPr/>
        </p:nvSpPr>
        <p:spPr>
          <a:xfrm>
            <a:off x="1682921" y="2623234"/>
            <a:ext cx="79783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circuit consists of 4 states representing the amount a visitor has deposited.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Two types of token: </a:t>
            </a:r>
            <a:r>
              <a:rPr lang="en-US" altLang="zh-CN" dirty="0" err="1"/>
              <a:t>Pokemoney</a:t>
            </a:r>
            <a:r>
              <a:rPr lang="en-US" altLang="zh-CN" dirty="0"/>
              <a:t> $1 (P$1) and </a:t>
            </a:r>
            <a:r>
              <a:rPr lang="en-US" altLang="zh-CN" dirty="0" err="1"/>
              <a:t>Pokemoney</a:t>
            </a:r>
            <a:r>
              <a:rPr lang="en-US" altLang="zh-CN" dirty="0"/>
              <a:t> $2 (P$2).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visitor can deposit only one token at a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circuit remains at state 3 when the token value exceeds 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The inputs x and y represent the P$1 and P$2 tokens respectively. The label on each arrow represents </a:t>
            </a:r>
            <a:r>
              <a:rPr lang="en-US" altLang="zh-CN" dirty="0" err="1"/>
              <a:t>xy</a:t>
            </a:r>
            <a:r>
              <a:rPr lang="en-US" altLang="zh-CN" dirty="0"/>
              <a:t>.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0E5945-CA93-2F8B-FCFB-BB3D1881D329}"/>
              </a:ext>
            </a:extLst>
          </p:cNvPr>
          <p:cNvSpPr txBox="1"/>
          <p:nvPr/>
        </p:nvSpPr>
        <p:spPr>
          <a:xfrm>
            <a:off x="3113053" y="4377560"/>
            <a:ext cx="4086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The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left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bit represents if $1 is deposited.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The right bit represents if $2 is deposited.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9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78378" y="307271"/>
            <a:ext cx="1300734" cy="6624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Q4(b).</a:t>
            </a:r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3781D816-0115-430F-BA6F-09C52533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AEBE2BCA-7FFD-4666-9163-5C061F649162}" type="slidenum">
              <a:rPr lang="en-SG" sz="1600" smtClean="0"/>
              <a:t>46</a:t>
            </a:fld>
            <a:endParaRPr lang="en-SG" sz="1600" dirty="0"/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35319C86-3018-4CC2-9B50-D33D3C35816D}"/>
              </a:ext>
            </a:extLst>
          </p:cNvPr>
          <p:cNvGraphicFramePr>
            <a:graphicFrameLocks noGrp="1"/>
          </p:cNvGraphicFramePr>
          <p:nvPr/>
        </p:nvGraphicFramePr>
        <p:xfrm>
          <a:off x="7690805" y="288411"/>
          <a:ext cx="3505148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552">
                  <a:extLst>
                    <a:ext uri="{9D8B030D-6E8A-4147-A177-3AD203B41FA5}">
                      <a16:colId xmlns:a16="http://schemas.microsoft.com/office/drawing/2014/main" val="2955693003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359493864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742440893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383008668"/>
                    </a:ext>
                  </a:extLst>
                </a:gridCol>
                <a:gridCol w="601552">
                  <a:extLst>
                    <a:ext uri="{9D8B030D-6E8A-4147-A177-3AD203B41FA5}">
                      <a16:colId xmlns:a16="http://schemas.microsoft.com/office/drawing/2014/main" val="2523792822"/>
                    </a:ext>
                  </a:extLst>
                </a:gridCol>
                <a:gridCol w="497388">
                  <a:extLst>
                    <a:ext uri="{9D8B030D-6E8A-4147-A177-3AD203B41FA5}">
                      <a16:colId xmlns:a16="http://schemas.microsoft.com/office/drawing/2014/main" val="180908727"/>
                    </a:ext>
                  </a:extLst>
                </a:gridCol>
              </a:tblGrid>
              <a:tr h="288845"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i="0" dirty="0">
                          <a:solidFill>
                            <a:schemeClr val="tx1"/>
                          </a:solidFill>
                        </a:rPr>
                        <a:t>Present</a:t>
                      </a: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800" b="0" i="0" dirty="0">
                          <a:solidFill>
                            <a:schemeClr val="tx1"/>
                          </a:solidFill>
                        </a:rPr>
                        <a:t>Inputs</a:t>
                      </a:r>
                      <a:endParaRPr lang="en-US" sz="18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SG" sz="2400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</a:rPr>
                        <a:t>Next</a:t>
                      </a:r>
                      <a:endParaRPr lang="en-US" sz="1800" b="0" i="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524421"/>
                  </a:ext>
                </a:extLst>
              </a:tr>
              <a:tr h="288845"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1800" b="1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800" b="1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800" b="1" i="0" baseline="30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25939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1181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3796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396515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79744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25863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2611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912340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1588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8097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1054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91192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5718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44446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97598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786423"/>
                  </a:ext>
                </a:extLst>
              </a:tr>
              <a:tr h="2686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028909"/>
                  </a:ext>
                </a:extLst>
              </a:tr>
            </a:tbl>
          </a:graphicData>
        </a:graphic>
      </p:graphicFrame>
      <p:grpSp>
        <p:nvGrpSpPr>
          <p:cNvPr id="57" name="Group 56">
            <a:extLst>
              <a:ext uri="{FF2B5EF4-FFF2-40B4-BE49-F238E27FC236}">
                <a16:creationId xmlns:a16="http://schemas.microsoft.com/office/drawing/2014/main" id="{C300BECB-BEBD-4925-BA73-B6943A61894B}"/>
              </a:ext>
            </a:extLst>
          </p:cNvPr>
          <p:cNvGrpSpPr/>
          <p:nvPr/>
        </p:nvGrpSpPr>
        <p:grpSpPr>
          <a:xfrm>
            <a:off x="825221" y="1792021"/>
            <a:ext cx="2880145" cy="2659512"/>
            <a:chOff x="0" y="0"/>
            <a:chExt cx="1853565" cy="16313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26C7FAB-4EAC-4486-9892-43F66A6200F1}"/>
                </a:ext>
              </a:extLst>
            </p:cNvPr>
            <p:cNvGrpSpPr/>
            <p:nvPr/>
          </p:nvGrpSpPr>
          <p:grpSpPr>
            <a:xfrm>
              <a:off x="0" y="0"/>
              <a:ext cx="1853565" cy="1631315"/>
              <a:chOff x="0" y="0"/>
              <a:chExt cx="1853565" cy="1631315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7BDF330-162A-4670-89ED-75905A1A3ECF}"/>
                  </a:ext>
                </a:extLst>
              </p:cNvPr>
              <p:cNvGrpSpPr/>
              <p:nvPr/>
            </p:nvGrpSpPr>
            <p:grpSpPr>
              <a:xfrm>
                <a:off x="30480" y="0"/>
                <a:ext cx="1823085" cy="1631315"/>
                <a:chOff x="0" y="0"/>
                <a:chExt cx="1823085" cy="16313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505578E7-2439-40C1-9C16-F791B5D098A0}"/>
                    </a:ext>
                  </a:extLst>
                </p:cNvPr>
                <p:cNvGrpSpPr/>
                <p:nvPr/>
              </p:nvGrpSpPr>
              <p:grpSpPr>
                <a:xfrm>
                  <a:off x="0" y="838200"/>
                  <a:ext cx="360045" cy="466725"/>
                  <a:chOff x="-45720" y="0"/>
                  <a:chExt cx="360045" cy="466725"/>
                </a:xfrm>
              </p:grpSpPr>
              <p:sp>
                <p:nvSpPr>
                  <p:cNvPr id="97" name="AutoShape 4">
                    <a:extLst>
                      <a:ext uri="{FF2B5EF4-FFF2-40B4-BE49-F238E27FC236}">
                        <a16:creationId xmlns:a16="http://schemas.microsoft.com/office/drawing/2014/main" id="{13186CE1-5F20-429F-943B-E4F9FB4EB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025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98" name="Text Box 19">
                    <a:extLst>
                      <a:ext uri="{FF2B5EF4-FFF2-40B4-BE49-F238E27FC236}">
                        <a16:creationId xmlns:a16="http://schemas.microsoft.com/office/drawing/2014/main" id="{8E1B1801-471C-46D1-8076-4A2F96C080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5720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DE9C850F-39E4-4FFE-BD1A-58D3252EE1A4}"/>
                    </a:ext>
                  </a:extLst>
                </p:cNvPr>
                <p:cNvGrpSpPr/>
                <p:nvPr/>
              </p:nvGrpSpPr>
              <p:grpSpPr>
                <a:xfrm>
                  <a:off x="381000" y="352425"/>
                  <a:ext cx="1066800" cy="952500"/>
                  <a:chOff x="0" y="0"/>
                  <a:chExt cx="1066800" cy="952500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3A0359C-2F58-49E1-ADF7-A653444AC85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19041819-C666-4E7B-A173-FEFEAE8B888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93" name="Text Box 9">
                        <a:extLst>
                          <a:ext uri="{FF2B5EF4-FFF2-40B4-BE49-F238E27FC236}">
                            <a16:creationId xmlns:a16="http://schemas.microsoft.com/office/drawing/2014/main" id="{D710E2DB-0FB2-47D8-99AB-820EEF93952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94" name="Text Box 10">
                        <a:extLst>
                          <a:ext uri="{FF2B5EF4-FFF2-40B4-BE49-F238E27FC236}">
                            <a16:creationId xmlns:a16="http://schemas.microsoft.com/office/drawing/2014/main" id="{5C408A44-622C-4F6E-8F37-76506A26476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5" name="Text Box 11">
                        <a:extLst>
                          <a:ext uri="{FF2B5EF4-FFF2-40B4-BE49-F238E27FC236}">
                            <a16:creationId xmlns:a16="http://schemas.microsoft.com/office/drawing/2014/main" id="{87EA465A-1872-4C25-95D2-3BA63FB4869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96" name="Text Box 12">
                        <a:extLst>
                          <a:ext uri="{FF2B5EF4-FFF2-40B4-BE49-F238E27FC236}">
                            <a16:creationId xmlns:a16="http://schemas.microsoft.com/office/drawing/2014/main" id="{CF8E6E61-6976-4D93-80CE-848C044E900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1E118D67-F833-4F8E-A560-C6028329FDA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89" name="Text Box 14">
                        <a:extLst>
                          <a:ext uri="{FF2B5EF4-FFF2-40B4-BE49-F238E27FC236}">
                            <a16:creationId xmlns:a16="http://schemas.microsoft.com/office/drawing/2014/main" id="{F9F06710-1AE2-4547-B6D8-D45E9BC2DC8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90" name="Text Box 15">
                        <a:extLst>
                          <a:ext uri="{FF2B5EF4-FFF2-40B4-BE49-F238E27FC236}">
                            <a16:creationId xmlns:a16="http://schemas.microsoft.com/office/drawing/2014/main" id="{7F6BA176-CAB3-403D-8A52-018A9601A68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1" name="Text Box 16">
                        <a:extLst>
                          <a:ext uri="{FF2B5EF4-FFF2-40B4-BE49-F238E27FC236}">
                            <a16:creationId xmlns:a16="http://schemas.microsoft.com/office/drawing/2014/main" id="{8728F23C-A126-443A-B645-94796CEED15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92" name="Text Box 17">
                        <a:extLst>
                          <a:ext uri="{FF2B5EF4-FFF2-40B4-BE49-F238E27FC236}">
                            <a16:creationId xmlns:a16="http://schemas.microsoft.com/office/drawing/2014/main" id="{7974EFDB-2BD3-46E8-94D8-3FBB50B4DA9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</p:grp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3D3049DA-DA1D-48F0-8419-2B15A412C1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47625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DD0113B9-4F88-4EAC-8ED3-1E77BB3ABC7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83" name="Text Box 9">
                        <a:extLst>
                          <a:ext uri="{FF2B5EF4-FFF2-40B4-BE49-F238E27FC236}">
                            <a16:creationId xmlns:a16="http://schemas.microsoft.com/office/drawing/2014/main" id="{76DE6379-F8AB-42AD-90ED-BA3BCF834D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4" name="Text Box 10">
                        <a:extLst>
                          <a:ext uri="{FF2B5EF4-FFF2-40B4-BE49-F238E27FC236}">
                            <a16:creationId xmlns:a16="http://schemas.microsoft.com/office/drawing/2014/main" id="{18F08E6F-82F6-46F4-90FD-C939FC536D2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5" name="Text Box 11">
                        <a:extLst>
                          <a:ext uri="{FF2B5EF4-FFF2-40B4-BE49-F238E27FC236}">
                            <a16:creationId xmlns:a16="http://schemas.microsoft.com/office/drawing/2014/main" id="{4FF4A740-4DDB-42F6-A411-0B48AA02027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86" name="Text Box 12">
                        <a:extLst>
                          <a:ext uri="{FF2B5EF4-FFF2-40B4-BE49-F238E27FC236}">
                            <a16:creationId xmlns:a16="http://schemas.microsoft.com/office/drawing/2014/main" id="{AC6A1CA1-38A5-4A97-BD04-1BEFB68E104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D6CED92D-8354-4F2E-842C-018A4F8BD36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79" name="Text Box 17">
                        <a:extLst>
                          <a:ext uri="{FF2B5EF4-FFF2-40B4-BE49-F238E27FC236}">
                            <a16:creationId xmlns:a16="http://schemas.microsoft.com/office/drawing/2014/main" id="{BB843353-CF7A-4FB0-B805-94E767080982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0" name="Text Box 14">
                        <a:extLst>
                          <a:ext uri="{FF2B5EF4-FFF2-40B4-BE49-F238E27FC236}">
                            <a16:creationId xmlns:a16="http://schemas.microsoft.com/office/drawing/2014/main" id="{A37720E9-E54C-4055-85F0-DD9BA1FB62D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1" name="Text Box 15">
                        <a:extLst>
                          <a:ext uri="{FF2B5EF4-FFF2-40B4-BE49-F238E27FC236}">
                            <a16:creationId xmlns:a16="http://schemas.microsoft.com/office/drawing/2014/main" id="{E9EA93D1-BEAD-43A3-B3A4-A16B6A8FD26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82" name="Text Box 16">
                        <a:extLst>
                          <a:ext uri="{FF2B5EF4-FFF2-40B4-BE49-F238E27FC236}">
                            <a16:creationId xmlns:a16="http://schemas.microsoft.com/office/drawing/2014/main" id="{DA773BED-D17F-4971-9F54-F26547FBA10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</p:grp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7C9F73E-7CB4-40E3-9519-923E61B3669C}"/>
                    </a:ext>
                  </a:extLst>
                </p:cNvPr>
                <p:cNvGrpSpPr/>
                <p:nvPr/>
              </p:nvGrpSpPr>
              <p:grpSpPr>
                <a:xfrm>
                  <a:off x="1485900" y="600075"/>
                  <a:ext cx="337185" cy="466725"/>
                  <a:chOff x="0" y="0"/>
                  <a:chExt cx="337185" cy="466725"/>
                </a:xfrm>
              </p:grpSpPr>
              <p:sp>
                <p:nvSpPr>
                  <p:cNvPr id="73" name="AutoShape 4">
                    <a:extLst>
                      <a:ext uri="{FF2B5EF4-FFF2-40B4-BE49-F238E27FC236}">
                        <a16:creationId xmlns:a16="http://schemas.microsoft.com/office/drawing/2014/main" id="{2B4D9575-2767-4009-95DA-E8DFD7728C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74" name="Text Box 19">
                    <a:extLst>
                      <a:ext uri="{FF2B5EF4-FFF2-40B4-BE49-F238E27FC236}">
                        <a16:creationId xmlns:a16="http://schemas.microsoft.com/office/drawing/2014/main" id="{48B487E0-095C-4CE7-A1F5-90D2953205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915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A0FD566-0585-4EE0-A052-FEA723755927}"/>
                    </a:ext>
                  </a:extLst>
                </p:cNvPr>
                <p:cNvGrpSpPr/>
                <p:nvPr/>
              </p:nvGrpSpPr>
              <p:grpSpPr>
                <a:xfrm>
                  <a:off x="914400" y="0"/>
                  <a:ext cx="528639" cy="321471"/>
                  <a:chOff x="0" y="0"/>
                  <a:chExt cx="528639" cy="321471"/>
                </a:xfrm>
              </p:grpSpPr>
              <p:sp>
                <p:nvSpPr>
                  <p:cNvPr id="71" name="Text Box 3">
                    <a:extLst>
                      <a:ext uri="{FF2B5EF4-FFF2-40B4-BE49-F238E27FC236}">
                        <a16:creationId xmlns:a16="http://schemas.microsoft.com/office/drawing/2014/main" id="{1555EA51-07C2-42F2-AE18-985FCF0AAF3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969" y="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AutoShape 4">
                    <a:extLst>
                      <a:ext uri="{FF2B5EF4-FFF2-40B4-BE49-F238E27FC236}">
                        <a16:creationId xmlns:a16="http://schemas.microsoft.com/office/drawing/2014/main" id="{102E748B-44ED-4887-A5A0-7A391FE6D3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207169" y="0"/>
                    <a:ext cx="114302" cy="528639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C062A7F-B741-4161-B9D9-8C5F382675BF}"/>
                    </a:ext>
                  </a:extLst>
                </p:cNvPr>
                <p:cNvGrpSpPr/>
                <p:nvPr/>
              </p:nvGrpSpPr>
              <p:grpSpPr>
                <a:xfrm>
                  <a:off x="647700" y="1314450"/>
                  <a:ext cx="528320" cy="316865"/>
                  <a:chOff x="0" y="0"/>
                  <a:chExt cx="528320" cy="316865"/>
                </a:xfrm>
              </p:grpSpPr>
              <p:sp>
                <p:nvSpPr>
                  <p:cNvPr id="69" name="Text Box 18">
                    <a:extLst>
                      <a:ext uri="{FF2B5EF4-FFF2-40B4-BE49-F238E27FC236}">
                        <a16:creationId xmlns:a16="http://schemas.microsoft.com/office/drawing/2014/main" id="{B2C85A65-1F9A-447D-A3EC-ECC84DC9C6C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810" y="11684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0" name="AutoShape 4">
                    <a:extLst>
                      <a:ext uri="{FF2B5EF4-FFF2-40B4-BE49-F238E27FC236}">
                        <a16:creationId xmlns:a16="http://schemas.microsoft.com/office/drawing/2014/main" id="{5DCF0C9A-A335-4E44-85EB-95CDE82782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 flipV="1">
                    <a:off x="207010" y="-207010"/>
                    <a:ext cx="114300" cy="528320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5C2B9F63-5F2B-4AF7-8872-91810BF28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5240"/>
                <a:ext cx="580484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r>
                  <a:rPr lang="en-SG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 = A</a:t>
                </a:r>
                <a:r>
                  <a:rPr lang="en-SG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SG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9" name="AutoShape 1037">
              <a:extLst>
                <a:ext uri="{FF2B5EF4-FFF2-40B4-BE49-F238E27FC236}">
                  <a16:creationId xmlns:a16="http://schemas.microsoft.com/office/drawing/2014/main" id="{6E00A307-61B6-4DC8-8B95-37AB7177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26" y="846932"/>
              <a:ext cx="1030931" cy="43155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60" name="AutoShape 1038">
              <a:extLst>
                <a:ext uri="{FF2B5EF4-FFF2-40B4-BE49-F238E27FC236}">
                  <a16:creationId xmlns:a16="http://schemas.microsoft.com/office/drawing/2014/main" id="{6992743A-7BB4-4DE8-91AF-C126C9A43F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93283" y="571318"/>
              <a:ext cx="450850" cy="48169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61" name="AutoShape 1038">
              <a:extLst>
                <a:ext uri="{FF2B5EF4-FFF2-40B4-BE49-F238E27FC236}">
                  <a16:creationId xmlns:a16="http://schemas.microsoft.com/office/drawing/2014/main" id="{7CD16851-ECD3-41BB-81AB-B60E83D77C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4576" y="573018"/>
              <a:ext cx="894621" cy="48169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E502D4E-5969-4431-B36A-A44493C2FC84}"/>
              </a:ext>
            </a:extLst>
          </p:cNvPr>
          <p:cNvGrpSpPr/>
          <p:nvPr/>
        </p:nvGrpSpPr>
        <p:grpSpPr>
          <a:xfrm>
            <a:off x="3768408" y="1778466"/>
            <a:ext cx="3016582" cy="2654879"/>
            <a:chOff x="-1" y="0"/>
            <a:chExt cx="1853566" cy="1631315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6B5836E-9044-4C44-8BF4-AD8894D6B104}"/>
                </a:ext>
              </a:extLst>
            </p:cNvPr>
            <p:cNvGrpSpPr/>
            <p:nvPr/>
          </p:nvGrpSpPr>
          <p:grpSpPr>
            <a:xfrm>
              <a:off x="-1" y="0"/>
              <a:ext cx="1853566" cy="1631315"/>
              <a:chOff x="-1" y="0"/>
              <a:chExt cx="1853566" cy="163131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8BC21F1-E9F7-4080-A6FA-BF6F70778288}"/>
                  </a:ext>
                </a:extLst>
              </p:cNvPr>
              <p:cNvGrpSpPr/>
              <p:nvPr/>
            </p:nvGrpSpPr>
            <p:grpSpPr>
              <a:xfrm>
                <a:off x="30480" y="0"/>
                <a:ext cx="1823085" cy="1631315"/>
                <a:chOff x="0" y="0"/>
                <a:chExt cx="1823085" cy="163131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4B7A4D71-CC9B-4B49-99F3-9659C6051974}"/>
                    </a:ext>
                  </a:extLst>
                </p:cNvPr>
                <p:cNvGrpSpPr/>
                <p:nvPr/>
              </p:nvGrpSpPr>
              <p:grpSpPr>
                <a:xfrm>
                  <a:off x="0" y="838200"/>
                  <a:ext cx="360045" cy="466725"/>
                  <a:chOff x="-45720" y="0"/>
                  <a:chExt cx="360045" cy="466725"/>
                </a:xfrm>
              </p:grpSpPr>
              <p:sp>
                <p:nvSpPr>
                  <p:cNvPr id="141" name="AutoShape 4">
                    <a:extLst>
                      <a:ext uri="{FF2B5EF4-FFF2-40B4-BE49-F238E27FC236}">
                        <a16:creationId xmlns:a16="http://schemas.microsoft.com/office/drawing/2014/main" id="{6494C2D3-868C-457F-B532-C5C4099B48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025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42" name="Text Box 19">
                    <a:extLst>
                      <a:ext uri="{FF2B5EF4-FFF2-40B4-BE49-F238E27FC236}">
                        <a16:creationId xmlns:a16="http://schemas.microsoft.com/office/drawing/2014/main" id="{4D6F735E-ADFD-484F-95C0-E612FD371C5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45720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A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A664EB8-03B9-4B89-8CFC-52D0DA8D26F4}"/>
                    </a:ext>
                  </a:extLst>
                </p:cNvPr>
                <p:cNvGrpSpPr/>
                <p:nvPr/>
              </p:nvGrpSpPr>
              <p:grpSpPr>
                <a:xfrm>
                  <a:off x="381000" y="352425"/>
                  <a:ext cx="1066800" cy="952500"/>
                  <a:chOff x="0" y="0"/>
                  <a:chExt cx="1066800" cy="952500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A364DC06-94CA-4C39-8E2F-5D2F3BAACB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0B2089F1-17C7-436A-BCDD-2C27ACAF8F4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37" name="Text Box 9">
                        <a:extLst>
                          <a:ext uri="{FF2B5EF4-FFF2-40B4-BE49-F238E27FC236}">
                            <a16:creationId xmlns:a16="http://schemas.microsoft.com/office/drawing/2014/main" id="{C392B493-1935-4B1F-B43E-03D4D6FCF60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8" name="Text Box 10">
                        <a:extLst>
                          <a:ext uri="{FF2B5EF4-FFF2-40B4-BE49-F238E27FC236}">
                            <a16:creationId xmlns:a16="http://schemas.microsoft.com/office/drawing/2014/main" id="{1A32FAD4-7D00-40B6-94EB-EE7D143700E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39" name="Text Box 11">
                        <a:extLst>
                          <a:ext uri="{FF2B5EF4-FFF2-40B4-BE49-F238E27FC236}">
                            <a16:creationId xmlns:a16="http://schemas.microsoft.com/office/drawing/2014/main" id="{6E7685B9-0A4E-421D-8AA3-55895EBFFBE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40" name="Text Box 12">
                        <a:extLst>
                          <a:ext uri="{FF2B5EF4-FFF2-40B4-BE49-F238E27FC236}">
                            <a16:creationId xmlns:a16="http://schemas.microsoft.com/office/drawing/2014/main" id="{0A7D17DE-08D0-4B46-A29C-884FFCAB737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132" name="Group 131">
                      <a:extLst>
                        <a:ext uri="{FF2B5EF4-FFF2-40B4-BE49-F238E27FC236}">
                          <a16:creationId xmlns:a16="http://schemas.microsoft.com/office/drawing/2014/main" id="{9B14CFE5-6E17-4951-B0C1-735D40CA5B9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33" name="Text Box 14">
                        <a:extLst>
                          <a:ext uri="{FF2B5EF4-FFF2-40B4-BE49-F238E27FC236}">
                            <a16:creationId xmlns:a16="http://schemas.microsoft.com/office/drawing/2014/main" id="{4130B4D4-9179-4CA0-91D1-3FD77BC1232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4" name="Text Box 15">
                        <a:extLst>
                          <a:ext uri="{FF2B5EF4-FFF2-40B4-BE49-F238E27FC236}">
                            <a16:creationId xmlns:a16="http://schemas.microsoft.com/office/drawing/2014/main" id="{E583F46C-7125-45E3-94D5-2D55CFAF7AB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35" name="Text Box 16">
                        <a:extLst>
                          <a:ext uri="{FF2B5EF4-FFF2-40B4-BE49-F238E27FC236}">
                            <a16:creationId xmlns:a16="http://schemas.microsoft.com/office/drawing/2014/main" id="{34CA4D9B-3767-4EB0-A73C-BBE50DD38C2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36" name="Text Box 17">
                        <a:extLst>
                          <a:ext uri="{FF2B5EF4-FFF2-40B4-BE49-F238E27FC236}">
                            <a16:creationId xmlns:a16="http://schemas.microsoft.com/office/drawing/2014/main" id="{A80124D5-4AFF-4B4C-ACC8-42991307005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B78E8625-CC2D-46E3-A947-67427C58DB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476250"/>
                    <a:ext cx="1066800" cy="476250"/>
                    <a:chOff x="5161" y="8224"/>
                    <a:chExt cx="1680" cy="750"/>
                  </a:xfrm>
                </p:grpSpPr>
                <p:grpSp>
                  <p:nvGrpSpPr>
                    <p:cNvPr id="121" name="Group 120">
                      <a:extLst>
                        <a:ext uri="{FF2B5EF4-FFF2-40B4-BE49-F238E27FC236}">
                          <a16:creationId xmlns:a16="http://schemas.microsoft.com/office/drawing/2014/main" id="{DF173C23-F69D-45C1-B8EA-F873D41395B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224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27" name="Text Box 9">
                        <a:extLst>
                          <a:ext uri="{FF2B5EF4-FFF2-40B4-BE49-F238E27FC236}">
                            <a16:creationId xmlns:a16="http://schemas.microsoft.com/office/drawing/2014/main" id="{E03A71C6-1B17-4CC8-AFD4-484D71600986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8" name="Text Box 10">
                        <a:extLst>
                          <a:ext uri="{FF2B5EF4-FFF2-40B4-BE49-F238E27FC236}">
                            <a16:creationId xmlns:a16="http://schemas.microsoft.com/office/drawing/2014/main" id="{EFBA390C-D51B-4263-8CB0-5D996440818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9" name="Text Box 11">
                        <a:extLst>
                          <a:ext uri="{FF2B5EF4-FFF2-40B4-BE49-F238E27FC236}">
                            <a16:creationId xmlns:a16="http://schemas.microsoft.com/office/drawing/2014/main" id="{555C558B-D395-4D77-A6BD-261FD654B6B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  <p:sp>
                    <p:nvSpPr>
                      <p:cNvPr id="130" name="Text Box 12">
                        <a:extLst>
                          <a:ext uri="{FF2B5EF4-FFF2-40B4-BE49-F238E27FC236}">
                            <a16:creationId xmlns:a16="http://schemas.microsoft.com/office/drawing/2014/main" id="{B09E7349-D7B6-46AC-AFF4-93924C65665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5821AC8D-8A56-40C9-8396-41376B4BA14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161" y="8599"/>
                      <a:ext cx="1680" cy="375"/>
                      <a:chOff x="5161" y="8224"/>
                      <a:chExt cx="1680" cy="375"/>
                    </a:xfrm>
                  </p:grpSpPr>
                  <p:sp>
                    <p:nvSpPr>
                      <p:cNvPr id="123" name="Text Box 17">
                        <a:extLst>
                          <a:ext uri="{FF2B5EF4-FFF2-40B4-BE49-F238E27FC236}">
                            <a16:creationId xmlns:a16="http://schemas.microsoft.com/office/drawing/2014/main" id="{DC5AE06A-3719-4EDF-A1AA-731B592E80F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42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4" name="Text Box 14">
                        <a:extLst>
                          <a:ext uri="{FF2B5EF4-FFF2-40B4-BE49-F238E27FC236}">
                            <a16:creationId xmlns:a16="http://schemas.microsoft.com/office/drawing/2014/main" id="{A41195C3-73BB-4637-9F64-37A7F94F190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6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0</a:t>
                        </a:r>
                      </a:p>
                    </p:txBody>
                  </p:sp>
                  <p:sp>
                    <p:nvSpPr>
                      <p:cNvPr id="125" name="Text Box 15">
                        <a:extLst>
                          <a:ext uri="{FF2B5EF4-FFF2-40B4-BE49-F238E27FC236}">
                            <a16:creationId xmlns:a16="http://schemas.microsoft.com/office/drawing/2014/main" id="{8229CD88-69B8-4A7C-A689-CCB5F2CDF4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58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US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1</a:t>
                        </a:r>
                        <a:endParaRPr lang="en-SG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6" name="Text Box 16">
                        <a:extLst>
                          <a:ext uri="{FF2B5EF4-FFF2-40B4-BE49-F238E27FC236}">
                            <a16:creationId xmlns:a16="http://schemas.microsoft.com/office/drawing/2014/main" id="{50E49558-9F68-4509-8C12-593649749A2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001" y="8224"/>
                        <a:ext cx="420" cy="3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9144" tIns="9144" rIns="9144" bIns="9144" anchor="t" anchorCtr="0" upright="1">
                        <a:noAutofit/>
                      </a:bodyPr>
                      <a:lstStyle/>
                      <a:p>
                        <a:pPr algn="ctr"/>
                        <a:r>
                          <a:rPr lang="en-SG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rPr>
                          <a:t>X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00674C78-0B9B-4070-9931-E481F648D619}"/>
                    </a:ext>
                  </a:extLst>
                </p:cNvPr>
                <p:cNvGrpSpPr/>
                <p:nvPr/>
              </p:nvGrpSpPr>
              <p:grpSpPr>
                <a:xfrm>
                  <a:off x="1485900" y="600075"/>
                  <a:ext cx="337185" cy="466725"/>
                  <a:chOff x="0" y="0"/>
                  <a:chExt cx="337185" cy="466725"/>
                </a:xfrm>
              </p:grpSpPr>
              <p:sp>
                <p:nvSpPr>
                  <p:cNvPr id="117" name="AutoShape 4">
                    <a:extLst>
                      <a:ext uri="{FF2B5EF4-FFF2-40B4-BE49-F238E27FC236}">
                        <a16:creationId xmlns:a16="http://schemas.microsoft.com/office/drawing/2014/main" id="{83B3AE96-1BE9-4D58-886B-A925B98447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0" y="0"/>
                    <a:ext cx="114300" cy="466725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118" name="Text Box 19">
                    <a:extLst>
                      <a:ext uri="{FF2B5EF4-FFF2-40B4-BE49-F238E27FC236}">
                        <a16:creationId xmlns:a16="http://schemas.microsoft.com/office/drawing/2014/main" id="{E804C9D7-CA51-4E34-86F4-B2A51AC079C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915" y="13335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B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4FDCAEBC-5F6D-46FA-AA40-1BF02E7B9C88}"/>
                    </a:ext>
                  </a:extLst>
                </p:cNvPr>
                <p:cNvGrpSpPr/>
                <p:nvPr/>
              </p:nvGrpSpPr>
              <p:grpSpPr>
                <a:xfrm>
                  <a:off x="914400" y="0"/>
                  <a:ext cx="528639" cy="321471"/>
                  <a:chOff x="0" y="0"/>
                  <a:chExt cx="528639" cy="321471"/>
                </a:xfrm>
              </p:grpSpPr>
              <p:sp>
                <p:nvSpPr>
                  <p:cNvPr id="115" name="Text Box 3">
                    <a:extLst>
                      <a:ext uri="{FF2B5EF4-FFF2-40B4-BE49-F238E27FC236}">
                        <a16:creationId xmlns:a16="http://schemas.microsoft.com/office/drawing/2014/main" id="{F9C0AA45-775B-4A85-850F-80CF89991C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969" y="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6" name="AutoShape 4">
                    <a:extLst>
                      <a:ext uri="{FF2B5EF4-FFF2-40B4-BE49-F238E27FC236}">
                        <a16:creationId xmlns:a16="http://schemas.microsoft.com/office/drawing/2014/main" id="{5E68CD5F-A85A-4C22-A1B3-6E69D5D001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6200000" flipH="1">
                    <a:off x="207169" y="0"/>
                    <a:ext cx="114302" cy="528639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4AD33516-D285-4D0C-9BDA-72CB43AB1167}"/>
                    </a:ext>
                  </a:extLst>
                </p:cNvPr>
                <p:cNvGrpSpPr/>
                <p:nvPr/>
              </p:nvGrpSpPr>
              <p:grpSpPr>
                <a:xfrm>
                  <a:off x="647700" y="1314450"/>
                  <a:ext cx="528320" cy="316865"/>
                  <a:chOff x="0" y="0"/>
                  <a:chExt cx="528320" cy="316865"/>
                </a:xfrm>
              </p:grpSpPr>
              <p:sp>
                <p:nvSpPr>
                  <p:cNvPr id="113" name="Text Box 18">
                    <a:extLst>
                      <a:ext uri="{FF2B5EF4-FFF2-40B4-BE49-F238E27FC236}">
                        <a16:creationId xmlns:a16="http://schemas.microsoft.com/office/drawing/2014/main" id="{5A8E5D2F-585B-4B5F-939A-79EF60C323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0810" y="116840"/>
                    <a:ext cx="255270" cy="2000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/>
                    <a:r>
                      <a:rPr lang="en-SG" i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lang="en-SG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AutoShape 4">
                    <a:extLst>
                      <a:ext uri="{FF2B5EF4-FFF2-40B4-BE49-F238E27FC236}">
                        <a16:creationId xmlns:a16="http://schemas.microsoft.com/office/drawing/2014/main" id="{A064549E-5AA2-4D00-9EE2-049A2D0936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 flipV="1">
                    <a:off x="207010" y="-207010"/>
                    <a:ext cx="114300" cy="528320"/>
                  </a:xfrm>
                  <a:prstGeom prst="leftBrace">
                    <a:avLst>
                      <a:gd name="adj1" fmla="val 19558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</p:grpSp>
          </p:grpSp>
          <p:sp>
            <p:nvSpPr>
              <p:cNvPr id="107" name="Text Box 18">
                <a:extLst>
                  <a:ext uri="{FF2B5EF4-FFF2-40B4-BE49-F238E27FC236}">
                    <a16:creationId xmlns:a16="http://schemas.microsoft.com/office/drawing/2014/main" id="{25EE411E-726F-46B8-95B5-38B3006CAC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" y="15240"/>
                <a:ext cx="765387" cy="215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r>
                  <a:rPr lang="en-SG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DB = B</a:t>
                </a:r>
                <a:r>
                  <a:rPr lang="en-SG" i="1" baseline="30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endParaRPr lang="en-SG" baseline="300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01" name="AutoShape 1038">
              <a:extLst>
                <a:ext uri="{FF2B5EF4-FFF2-40B4-BE49-F238E27FC236}">
                  <a16:creationId xmlns:a16="http://schemas.microsoft.com/office/drawing/2014/main" id="{2D1E057D-7592-4C81-8735-98CC8B6045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58833" y="584705"/>
              <a:ext cx="450850" cy="50064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2" name="AutoShape 1038">
              <a:extLst>
                <a:ext uri="{FF2B5EF4-FFF2-40B4-BE49-F238E27FC236}">
                  <a16:creationId xmlns:a16="http://schemas.microsoft.com/office/drawing/2014/main" id="{D22FE41C-5D1F-4139-B004-1E63B30C3D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84904" y="820335"/>
              <a:ext cx="450850" cy="486581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33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3" name="AutoShape 1038">
              <a:extLst>
                <a:ext uri="{FF2B5EF4-FFF2-40B4-BE49-F238E27FC236}">
                  <a16:creationId xmlns:a16="http://schemas.microsoft.com/office/drawing/2014/main" id="{2007B1BD-5A6E-4A28-9BFF-A3BE960072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30755" y="805684"/>
              <a:ext cx="435611" cy="500644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SG"/>
            </a:p>
          </p:txBody>
        </p:sp>
        <p:sp>
          <p:nvSpPr>
            <p:cNvPr id="104" name="Left Bracket 103">
              <a:extLst>
                <a:ext uri="{FF2B5EF4-FFF2-40B4-BE49-F238E27FC236}">
                  <a16:creationId xmlns:a16="http://schemas.microsoft.com/office/drawing/2014/main" id="{5C0F5889-30A7-4A5F-9267-770F72A00F7D}"/>
                </a:ext>
              </a:extLst>
            </p:cNvPr>
            <p:cNvSpPr/>
            <p:nvPr/>
          </p:nvSpPr>
          <p:spPr>
            <a:xfrm rot="16200000">
              <a:off x="1117217" y="214073"/>
              <a:ext cx="207963" cy="508319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  <p:sp>
          <p:nvSpPr>
            <p:cNvPr id="105" name="Left Bracket 104">
              <a:extLst>
                <a:ext uri="{FF2B5EF4-FFF2-40B4-BE49-F238E27FC236}">
                  <a16:creationId xmlns:a16="http://schemas.microsoft.com/office/drawing/2014/main" id="{4319F59F-0FE4-47C4-903F-A04DC057B420}"/>
                </a:ext>
              </a:extLst>
            </p:cNvPr>
            <p:cNvSpPr/>
            <p:nvPr/>
          </p:nvSpPr>
          <p:spPr>
            <a:xfrm rot="16200000" flipH="1" flipV="1">
              <a:off x="1101250" y="927789"/>
              <a:ext cx="207963" cy="508319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SG"/>
            </a:p>
          </p:txBody>
        </p:sp>
      </p:grpSp>
      <p:sp>
        <p:nvSpPr>
          <p:cNvPr id="143" name="Text Box 18">
            <a:extLst>
              <a:ext uri="{FF2B5EF4-FFF2-40B4-BE49-F238E27FC236}">
                <a16:creationId xmlns:a16="http://schemas.microsoft.com/office/drawing/2014/main" id="{C669B9E6-A1AE-4762-9DB7-6E742ED5A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72" y="4658580"/>
            <a:ext cx="2147428" cy="38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4" name="Text Box 18">
            <a:extLst>
              <a:ext uri="{FF2B5EF4-FFF2-40B4-BE49-F238E27FC236}">
                <a16:creationId xmlns:a16="http://schemas.microsoft.com/office/drawing/2014/main" id="{3C71AC82-68A1-4EC7-AB9C-D13F145E8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945" y="4622557"/>
            <a:ext cx="2801802" cy="325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5" name="Text Box 18">
            <a:extLst>
              <a:ext uri="{FF2B5EF4-FFF2-40B4-BE49-F238E27FC236}">
                <a16:creationId xmlns:a16="http://schemas.microsoft.com/office/drawing/2014/main" id="{57E4BB8A-5B58-4020-8F21-7E52190C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5612" y="4979001"/>
            <a:ext cx="3267829" cy="35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" tIns="9144" rIns="9144" bIns="9144" anchor="t" anchorCtr="0" upright="1">
            <a:noAutofit/>
          </a:bodyPr>
          <a:lstStyle/>
          <a:p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DB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B'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SG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SG" sz="20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SG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3566" y="150363"/>
            <a:ext cx="5081425" cy="1329884"/>
            <a:chOff x="2133566" y="150363"/>
            <a:chExt cx="5081425" cy="13298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4368A2-AB01-4F7D-946E-C5CE4484589F}"/>
                </a:ext>
              </a:extLst>
            </p:cNvPr>
            <p:cNvGrpSpPr/>
            <p:nvPr/>
          </p:nvGrpSpPr>
          <p:grpSpPr>
            <a:xfrm>
              <a:off x="2133566" y="150363"/>
              <a:ext cx="5081425" cy="1329884"/>
              <a:chOff x="2446717" y="488566"/>
              <a:chExt cx="6365873" cy="166604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3BFA71C-293A-42AF-A74A-37DF81849CDF}"/>
                  </a:ext>
                </a:extLst>
              </p:cNvPr>
              <p:cNvGrpSpPr/>
              <p:nvPr/>
            </p:nvGrpSpPr>
            <p:grpSpPr>
              <a:xfrm>
                <a:off x="2446717" y="642970"/>
                <a:ext cx="6365873" cy="1120861"/>
                <a:chOff x="2446717" y="642970"/>
                <a:chExt cx="6365873" cy="112086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5BC6DD7B-0E55-466C-8290-ED5B725392FF}"/>
                    </a:ext>
                  </a:extLst>
                </p:cNvPr>
                <p:cNvGrpSpPr/>
                <p:nvPr/>
              </p:nvGrpSpPr>
              <p:grpSpPr>
                <a:xfrm>
                  <a:off x="2952074" y="1134719"/>
                  <a:ext cx="696771" cy="619768"/>
                  <a:chOff x="6039887" y="5818798"/>
                  <a:chExt cx="696771" cy="619768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B2BDB2BD-0D91-4D41-88FA-7C4A76B897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9887" y="5818798"/>
                    <a:ext cx="696771" cy="6197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3" name="Text Box 3872">
                    <a:extLst>
                      <a:ext uri="{FF2B5EF4-FFF2-40B4-BE49-F238E27FC236}">
                        <a16:creationId xmlns:a16="http://schemas.microsoft.com/office/drawing/2014/main" id="{B1DF4796-406A-4E37-9158-A3E3200265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792" y="5965085"/>
                    <a:ext cx="380960" cy="3271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00</a:t>
                    </a:r>
                    <a:endParaRPr lang="en-SG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C77E414-9945-453A-AEEF-5C4196EDF539}"/>
                    </a:ext>
                  </a:extLst>
                </p:cNvPr>
                <p:cNvGrpSpPr/>
                <p:nvPr/>
              </p:nvGrpSpPr>
              <p:grpSpPr>
                <a:xfrm>
                  <a:off x="4682754" y="1134719"/>
                  <a:ext cx="696771" cy="619768"/>
                  <a:chOff x="6039887" y="5818798"/>
                  <a:chExt cx="696771" cy="619768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CB1A80A0-BC7A-43A3-B179-C3A0ED93E5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9887" y="5818798"/>
                    <a:ext cx="696771" cy="6197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6" name="Text Box 3872">
                    <a:extLst>
                      <a:ext uri="{FF2B5EF4-FFF2-40B4-BE49-F238E27FC236}">
                        <a16:creationId xmlns:a16="http://schemas.microsoft.com/office/drawing/2014/main" id="{AEA23BF9-DD73-4D87-9232-E4FC0A3B8F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792" y="5965085"/>
                    <a:ext cx="380960" cy="3271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01</a:t>
                    </a:r>
                    <a:endParaRPr lang="en-SG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7699353-AFC5-411F-A03D-0AE34EF32EE0}"/>
                    </a:ext>
                  </a:extLst>
                </p:cNvPr>
                <p:cNvGrpSpPr/>
                <p:nvPr/>
              </p:nvGrpSpPr>
              <p:grpSpPr>
                <a:xfrm>
                  <a:off x="6400249" y="1144063"/>
                  <a:ext cx="696771" cy="619768"/>
                  <a:chOff x="6039887" y="5818798"/>
                  <a:chExt cx="696771" cy="619768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6027277D-FE93-44AF-9532-B629132503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9887" y="5818798"/>
                    <a:ext cx="696771" cy="6197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29" name="Text Box 3872">
                    <a:extLst>
                      <a:ext uri="{FF2B5EF4-FFF2-40B4-BE49-F238E27FC236}">
                        <a16:creationId xmlns:a16="http://schemas.microsoft.com/office/drawing/2014/main" id="{6549C6BB-F860-469A-BAB2-B263A6F8F0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792" y="5965085"/>
                    <a:ext cx="380960" cy="3271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lang="en-SG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1AE0FE5-4EF9-402A-AE0B-6025DF616655}"/>
                    </a:ext>
                  </a:extLst>
                </p:cNvPr>
                <p:cNvGrpSpPr/>
                <p:nvPr/>
              </p:nvGrpSpPr>
              <p:grpSpPr>
                <a:xfrm>
                  <a:off x="8115819" y="1144063"/>
                  <a:ext cx="696771" cy="619768"/>
                  <a:chOff x="6039887" y="5818798"/>
                  <a:chExt cx="696771" cy="619768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C738368B-C9FD-470D-B47D-BF36630615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39887" y="5818798"/>
                    <a:ext cx="696771" cy="61976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endParaRPr lang="en-SG"/>
                  </a:p>
                </p:txBody>
              </p:sp>
              <p:sp>
                <p:nvSpPr>
                  <p:cNvPr id="32" name="Text Box 3872">
                    <a:extLst>
                      <a:ext uri="{FF2B5EF4-FFF2-40B4-BE49-F238E27FC236}">
                        <a16:creationId xmlns:a16="http://schemas.microsoft.com/office/drawing/2014/main" id="{18EAF79A-6E8B-47BD-8D91-9FE1B05D9C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97792" y="5965085"/>
                    <a:ext cx="380960" cy="3271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0" vert="horz" wrap="square" lIns="9144" tIns="9144" rIns="9144" bIns="9144" anchor="t" anchorCtr="0" upright="1"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r>
                      <a: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lang="en-SG" sz="16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99C0006-99E8-48D9-9FFB-64E7DF5422E3}"/>
                    </a:ext>
                  </a:extLst>
                </p:cNvPr>
                <p:cNvCxnSpPr>
                  <a:stCxn id="22" idx="6"/>
                  <a:endCxn id="25" idx="2"/>
                </p:cNvCxnSpPr>
                <p:nvPr/>
              </p:nvCxnSpPr>
              <p:spPr>
                <a:xfrm>
                  <a:off x="3648845" y="1444603"/>
                  <a:ext cx="103390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681B509-ECF6-4073-8BFC-EA5B8D5E9733}"/>
                    </a:ext>
                  </a:extLst>
                </p:cNvPr>
                <p:cNvSpPr/>
                <p:nvPr/>
              </p:nvSpPr>
              <p:spPr>
                <a:xfrm>
                  <a:off x="2776241" y="832112"/>
                  <a:ext cx="508115" cy="458238"/>
                </a:xfrm>
                <a:custGeom>
                  <a:avLst/>
                  <a:gdLst>
                    <a:gd name="connsiteX0" fmla="*/ 255238 w 508115"/>
                    <a:gd name="connsiteY0" fmla="*/ 439803 h 458238"/>
                    <a:gd name="connsiteX1" fmla="*/ 42296 w 508115"/>
                    <a:gd name="connsiteY1" fmla="*/ 427277 h 458238"/>
                    <a:gd name="connsiteX2" fmla="*/ 17244 w 508115"/>
                    <a:gd name="connsiteY2" fmla="*/ 151704 h 458238"/>
                    <a:gd name="connsiteX3" fmla="*/ 242712 w 508115"/>
                    <a:gd name="connsiteY3" fmla="*/ 1392 h 458238"/>
                    <a:gd name="connsiteX4" fmla="*/ 480707 w 508115"/>
                    <a:gd name="connsiteY4" fmla="*/ 89074 h 458238"/>
                    <a:gd name="connsiteX5" fmla="*/ 493233 w 508115"/>
                    <a:gd name="connsiteY5" fmla="*/ 289491 h 45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115" h="458238">
                      <a:moveTo>
                        <a:pt x="255238" y="439803"/>
                      </a:moveTo>
                      <a:cubicBezTo>
                        <a:pt x="168600" y="457548"/>
                        <a:pt x="81962" y="475293"/>
                        <a:pt x="42296" y="427277"/>
                      </a:cubicBezTo>
                      <a:cubicBezTo>
                        <a:pt x="2630" y="379261"/>
                        <a:pt x="-16159" y="222685"/>
                        <a:pt x="17244" y="151704"/>
                      </a:cubicBezTo>
                      <a:cubicBezTo>
                        <a:pt x="50647" y="80723"/>
                        <a:pt x="165468" y="11830"/>
                        <a:pt x="242712" y="1392"/>
                      </a:cubicBezTo>
                      <a:cubicBezTo>
                        <a:pt x="319956" y="-9046"/>
                        <a:pt x="438953" y="41057"/>
                        <a:pt x="480707" y="89074"/>
                      </a:cubicBezTo>
                      <a:cubicBezTo>
                        <a:pt x="522461" y="137091"/>
                        <a:pt x="507847" y="213291"/>
                        <a:pt x="493233" y="2894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BCE6F6D2-D086-45B7-95E6-5F74044E1C54}"/>
                    </a:ext>
                  </a:extLst>
                </p:cNvPr>
                <p:cNvSpPr/>
                <p:nvPr/>
              </p:nvSpPr>
              <p:spPr>
                <a:xfrm>
                  <a:off x="4506737" y="830391"/>
                  <a:ext cx="508115" cy="458238"/>
                </a:xfrm>
                <a:custGeom>
                  <a:avLst/>
                  <a:gdLst>
                    <a:gd name="connsiteX0" fmla="*/ 255238 w 508115"/>
                    <a:gd name="connsiteY0" fmla="*/ 439803 h 458238"/>
                    <a:gd name="connsiteX1" fmla="*/ 42296 w 508115"/>
                    <a:gd name="connsiteY1" fmla="*/ 427277 h 458238"/>
                    <a:gd name="connsiteX2" fmla="*/ 17244 w 508115"/>
                    <a:gd name="connsiteY2" fmla="*/ 151704 h 458238"/>
                    <a:gd name="connsiteX3" fmla="*/ 242712 w 508115"/>
                    <a:gd name="connsiteY3" fmla="*/ 1392 h 458238"/>
                    <a:gd name="connsiteX4" fmla="*/ 480707 w 508115"/>
                    <a:gd name="connsiteY4" fmla="*/ 89074 h 458238"/>
                    <a:gd name="connsiteX5" fmla="*/ 493233 w 508115"/>
                    <a:gd name="connsiteY5" fmla="*/ 289491 h 45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115" h="458238">
                      <a:moveTo>
                        <a:pt x="255238" y="439803"/>
                      </a:moveTo>
                      <a:cubicBezTo>
                        <a:pt x="168600" y="457548"/>
                        <a:pt x="81962" y="475293"/>
                        <a:pt x="42296" y="427277"/>
                      </a:cubicBezTo>
                      <a:cubicBezTo>
                        <a:pt x="2630" y="379261"/>
                        <a:pt x="-16159" y="222685"/>
                        <a:pt x="17244" y="151704"/>
                      </a:cubicBezTo>
                      <a:cubicBezTo>
                        <a:pt x="50647" y="80723"/>
                        <a:pt x="165468" y="11830"/>
                        <a:pt x="242712" y="1392"/>
                      </a:cubicBezTo>
                      <a:cubicBezTo>
                        <a:pt x="319956" y="-9046"/>
                        <a:pt x="438953" y="41057"/>
                        <a:pt x="480707" y="89074"/>
                      </a:cubicBezTo>
                      <a:cubicBezTo>
                        <a:pt x="522461" y="137091"/>
                        <a:pt x="507847" y="213291"/>
                        <a:pt x="493233" y="2894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69188D11-8316-47B4-A85A-90CEABEEAA67}"/>
                    </a:ext>
                  </a:extLst>
                </p:cNvPr>
                <p:cNvSpPr/>
                <p:nvPr/>
              </p:nvSpPr>
              <p:spPr>
                <a:xfrm>
                  <a:off x="6225144" y="839734"/>
                  <a:ext cx="508115" cy="458238"/>
                </a:xfrm>
                <a:custGeom>
                  <a:avLst/>
                  <a:gdLst>
                    <a:gd name="connsiteX0" fmla="*/ 255238 w 508115"/>
                    <a:gd name="connsiteY0" fmla="*/ 439803 h 458238"/>
                    <a:gd name="connsiteX1" fmla="*/ 42296 w 508115"/>
                    <a:gd name="connsiteY1" fmla="*/ 427277 h 458238"/>
                    <a:gd name="connsiteX2" fmla="*/ 17244 w 508115"/>
                    <a:gd name="connsiteY2" fmla="*/ 151704 h 458238"/>
                    <a:gd name="connsiteX3" fmla="*/ 242712 w 508115"/>
                    <a:gd name="connsiteY3" fmla="*/ 1392 h 458238"/>
                    <a:gd name="connsiteX4" fmla="*/ 480707 w 508115"/>
                    <a:gd name="connsiteY4" fmla="*/ 89074 h 458238"/>
                    <a:gd name="connsiteX5" fmla="*/ 493233 w 508115"/>
                    <a:gd name="connsiteY5" fmla="*/ 289491 h 45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115" h="458238">
                      <a:moveTo>
                        <a:pt x="255238" y="439803"/>
                      </a:moveTo>
                      <a:cubicBezTo>
                        <a:pt x="168600" y="457548"/>
                        <a:pt x="81962" y="475293"/>
                        <a:pt x="42296" y="427277"/>
                      </a:cubicBezTo>
                      <a:cubicBezTo>
                        <a:pt x="2630" y="379261"/>
                        <a:pt x="-16159" y="222685"/>
                        <a:pt x="17244" y="151704"/>
                      </a:cubicBezTo>
                      <a:cubicBezTo>
                        <a:pt x="50647" y="80723"/>
                        <a:pt x="165468" y="11830"/>
                        <a:pt x="242712" y="1392"/>
                      </a:cubicBezTo>
                      <a:cubicBezTo>
                        <a:pt x="319956" y="-9046"/>
                        <a:pt x="438953" y="41057"/>
                        <a:pt x="480707" y="89074"/>
                      </a:cubicBezTo>
                      <a:cubicBezTo>
                        <a:pt x="522461" y="137091"/>
                        <a:pt x="507847" y="213291"/>
                        <a:pt x="493233" y="28949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3" name="Text Box 3872">
                  <a:extLst>
                    <a:ext uri="{FF2B5EF4-FFF2-40B4-BE49-F238E27FC236}">
                      <a16:creationId xmlns:a16="http://schemas.microsoft.com/office/drawing/2014/main" id="{E5B82094-241C-4113-8D41-3B17046240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46717" y="642970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4" name="Text Box 3872">
                  <a:extLst>
                    <a:ext uri="{FF2B5EF4-FFF2-40B4-BE49-F238E27FC236}">
                      <a16:creationId xmlns:a16="http://schemas.microsoft.com/office/drawing/2014/main" id="{36A00F1A-13E8-40BF-8D73-20B7CBF721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62287" y="661509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3872">
                  <a:extLst>
                    <a:ext uri="{FF2B5EF4-FFF2-40B4-BE49-F238E27FC236}">
                      <a16:creationId xmlns:a16="http://schemas.microsoft.com/office/drawing/2014/main" id="{84EC0940-5CC4-41E7-A18C-BE6116D37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41942" y="642970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</a:t>
                  </a:r>
                  <a:endParaRPr lang="en-SG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753CB06-0CFD-4362-B4D9-092F79B88B31}"/>
                  </a:ext>
                </a:extLst>
              </p:cNvPr>
              <p:cNvGrpSpPr/>
              <p:nvPr/>
            </p:nvGrpSpPr>
            <p:grpSpPr>
              <a:xfrm>
                <a:off x="7557512" y="488566"/>
                <a:ext cx="1225603" cy="820020"/>
                <a:chOff x="7557512" y="488566"/>
                <a:chExt cx="1225603" cy="82002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045A6D7-D798-494F-9ACB-225852E0417A}"/>
                    </a:ext>
                  </a:extLst>
                </p:cNvPr>
                <p:cNvSpPr/>
                <p:nvPr/>
              </p:nvSpPr>
              <p:spPr>
                <a:xfrm>
                  <a:off x="7940714" y="850348"/>
                  <a:ext cx="508115" cy="458238"/>
                </a:xfrm>
                <a:custGeom>
                  <a:avLst/>
                  <a:gdLst>
                    <a:gd name="connsiteX0" fmla="*/ 255238 w 508115"/>
                    <a:gd name="connsiteY0" fmla="*/ 439803 h 458238"/>
                    <a:gd name="connsiteX1" fmla="*/ 42296 w 508115"/>
                    <a:gd name="connsiteY1" fmla="*/ 427277 h 458238"/>
                    <a:gd name="connsiteX2" fmla="*/ 17244 w 508115"/>
                    <a:gd name="connsiteY2" fmla="*/ 151704 h 458238"/>
                    <a:gd name="connsiteX3" fmla="*/ 242712 w 508115"/>
                    <a:gd name="connsiteY3" fmla="*/ 1392 h 458238"/>
                    <a:gd name="connsiteX4" fmla="*/ 480707 w 508115"/>
                    <a:gd name="connsiteY4" fmla="*/ 89074 h 458238"/>
                    <a:gd name="connsiteX5" fmla="*/ 493233 w 508115"/>
                    <a:gd name="connsiteY5" fmla="*/ 289491 h 458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8115" h="458238">
                      <a:moveTo>
                        <a:pt x="255238" y="439803"/>
                      </a:moveTo>
                      <a:cubicBezTo>
                        <a:pt x="168600" y="457548"/>
                        <a:pt x="81962" y="475293"/>
                        <a:pt x="42296" y="427277"/>
                      </a:cubicBezTo>
                      <a:cubicBezTo>
                        <a:pt x="2630" y="379261"/>
                        <a:pt x="-16159" y="222685"/>
                        <a:pt x="17244" y="151704"/>
                      </a:cubicBezTo>
                      <a:cubicBezTo>
                        <a:pt x="50647" y="80723"/>
                        <a:pt x="165468" y="11830"/>
                        <a:pt x="242712" y="1392"/>
                      </a:cubicBezTo>
                      <a:cubicBezTo>
                        <a:pt x="319956" y="-9046"/>
                        <a:pt x="438953" y="41057"/>
                        <a:pt x="480707" y="89074"/>
                      </a:cubicBezTo>
                      <a:cubicBezTo>
                        <a:pt x="522461" y="137091"/>
                        <a:pt x="507847" y="213291"/>
                        <a:pt x="493233" y="289491"/>
                      </a:cubicBezTo>
                    </a:path>
                  </a:pathLst>
                </a:custGeom>
                <a:noFill/>
                <a:ln w="19050">
                  <a:solidFill>
                    <a:srgbClr val="C00000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6" name="Text Box 3872">
                  <a:extLst>
                    <a:ext uri="{FF2B5EF4-FFF2-40B4-BE49-F238E27FC236}">
                      <a16:creationId xmlns:a16="http://schemas.microsoft.com/office/drawing/2014/main" id="{887B0E20-4034-4551-904E-16B20D94B3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7512" y="488566"/>
                  <a:ext cx="1225603" cy="463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00,01,10</a:t>
                  </a:r>
                  <a:endParaRPr lang="en-SG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E3BB7A0-1560-48CA-894C-41E038E722FF}"/>
                  </a:ext>
                </a:extLst>
              </p:cNvPr>
              <p:cNvGrpSpPr/>
              <p:nvPr/>
            </p:nvGrpSpPr>
            <p:grpSpPr>
              <a:xfrm>
                <a:off x="3544866" y="1641082"/>
                <a:ext cx="2931090" cy="513527"/>
                <a:chOff x="3544866" y="1641082"/>
                <a:chExt cx="2931090" cy="513527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9C481395-4C61-4FA8-81F9-CDC9DAA5B84E}"/>
                    </a:ext>
                  </a:extLst>
                </p:cNvPr>
                <p:cNvSpPr/>
                <p:nvPr/>
              </p:nvSpPr>
              <p:spPr>
                <a:xfrm>
                  <a:off x="3544866" y="1691014"/>
                  <a:ext cx="2931090" cy="463595"/>
                </a:xfrm>
                <a:custGeom>
                  <a:avLst/>
                  <a:gdLst>
                    <a:gd name="connsiteX0" fmla="*/ 0 w 2931090"/>
                    <a:gd name="connsiteY0" fmla="*/ 37578 h 463595"/>
                    <a:gd name="connsiteX1" fmla="*/ 1352811 w 2931090"/>
                    <a:gd name="connsiteY1" fmla="*/ 463463 h 463595"/>
                    <a:gd name="connsiteX2" fmla="*/ 2931090 w 2931090"/>
                    <a:gd name="connsiteY2" fmla="*/ 0 h 463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31090" h="463595">
                      <a:moveTo>
                        <a:pt x="0" y="37578"/>
                      </a:moveTo>
                      <a:cubicBezTo>
                        <a:pt x="432148" y="253652"/>
                        <a:pt x="864296" y="469726"/>
                        <a:pt x="1352811" y="463463"/>
                      </a:cubicBezTo>
                      <a:cubicBezTo>
                        <a:pt x="1841326" y="457200"/>
                        <a:pt x="2386208" y="228600"/>
                        <a:pt x="2931090" y="0"/>
                      </a:cubicBezTo>
                    </a:path>
                  </a:pathLst>
                </a:custGeom>
                <a:noFill/>
                <a:ln w="19050">
                  <a:solidFill>
                    <a:srgbClr val="C00000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7" name="Text Box 3872">
                  <a:extLst>
                    <a:ext uri="{FF2B5EF4-FFF2-40B4-BE49-F238E27FC236}">
                      <a16:creationId xmlns:a16="http://schemas.microsoft.com/office/drawing/2014/main" id="{DD45F3BF-3C30-4F4E-B779-CE9930C1BD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2055" y="1641082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SG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E2A3412-7B7B-45E1-A3CE-80FD9E081D25}"/>
                  </a:ext>
                </a:extLst>
              </p:cNvPr>
              <p:cNvGrpSpPr/>
              <p:nvPr/>
            </p:nvGrpSpPr>
            <p:grpSpPr>
              <a:xfrm>
                <a:off x="5270132" y="1672290"/>
                <a:ext cx="2931090" cy="471747"/>
                <a:chOff x="5270132" y="1672290"/>
                <a:chExt cx="2931090" cy="471747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37BB66A-3373-466E-B9FC-7D4CB7E5064B}"/>
                    </a:ext>
                  </a:extLst>
                </p:cNvPr>
                <p:cNvSpPr/>
                <p:nvPr/>
              </p:nvSpPr>
              <p:spPr>
                <a:xfrm>
                  <a:off x="5270132" y="1680442"/>
                  <a:ext cx="2931090" cy="463595"/>
                </a:xfrm>
                <a:custGeom>
                  <a:avLst/>
                  <a:gdLst>
                    <a:gd name="connsiteX0" fmla="*/ 0 w 2931090"/>
                    <a:gd name="connsiteY0" fmla="*/ 37578 h 463595"/>
                    <a:gd name="connsiteX1" fmla="*/ 1352811 w 2931090"/>
                    <a:gd name="connsiteY1" fmla="*/ 463463 h 463595"/>
                    <a:gd name="connsiteX2" fmla="*/ 2931090 w 2931090"/>
                    <a:gd name="connsiteY2" fmla="*/ 0 h 463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31090" h="463595">
                      <a:moveTo>
                        <a:pt x="0" y="37578"/>
                      </a:moveTo>
                      <a:cubicBezTo>
                        <a:pt x="432148" y="253652"/>
                        <a:pt x="864296" y="469726"/>
                        <a:pt x="1352811" y="463463"/>
                      </a:cubicBezTo>
                      <a:cubicBezTo>
                        <a:pt x="1841326" y="457200"/>
                        <a:pt x="2386208" y="228600"/>
                        <a:pt x="2931090" y="0"/>
                      </a:cubicBezTo>
                    </a:path>
                  </a:pathLst>
                </a:custGeom>
                <a:noFill/>
                <a:ln w="19050">
                  <a:solidFill>
                    <a:srgbClr val="C00000"/>
                  </a:solidFill>
                  <a:headEnd type="none" w="med" len="med"/>
                  <a:tailEnd type="triangle" w="lg" len="me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48" name="Text Box 3872">
                  <a:extLst>
                    <a:ext uri="{FF2B5EF4-FFF2-40B4-BE49-F238E27FC236}">
                      <a16:creationId xmlns:a16="http://schemas.microsoft.com/office/drawing/2014/main" id="{3BB404D1-A1C8-49F2-82F4-312F42A7DA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41579" y="1672290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01</a:t>
                  </a:r>
                  <a:endParaRPr lang="en-SG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9B497AE-AEF9-45E9-A047-F33744399410}"/>
                  </a:ext>
                </a:extLst>
              </p:cNvPr>
              <p:cNvGrpSpPr/>
              <p:nvPr/>
            </p:nvGrpSpPr>
            <p:grpSpPr>
              <a:xfrm>
                <a:off x="5379525" y="1120337"/>
                <a:ext cx="1020724" cy="333610"/>
                <a:chOff x="5379525" y="1120337"/>
                <a:chExt cx="1020724" cy="33361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582F3FB3-38CF-4B3B-93AF-4DED87DFAA1F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5379525" y="1444603"/>
                  <a:ext cx="1020724" cy="9344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Text Box 3872">
                  <a:extLst>
                    <a:ext uri="{FF2B5EF4-FFF2-40B4-BE49-F238E27FC236}">
                      <a16:creationId xmlns:a16="http://schemas.microsoft.com/office/drawing/2014/main" id="{1D6F1713-1DDA-45D8-8CEB-384A2CCD84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8813" y="1120337"/>
                  <a:ext cx="508115" cy="327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lang="en-SG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A1675EB-FD91-4F3F-8AEB-75F819DEF77D}"/>
                  </a:ext>
                </a:extLst>
              </p:cNvPr>
              <p:cNvGrpSpPr/>
              <p:nvPr/>
            </p:nvGrpSpPr>
            <p:grpSpPr>
              <a:xfrm>
                <a:off x="7082984" y="1120337"/>
                <a:ext cx="1032835" cy="463595"/>
                <a:chOff x="7082984" y="1120337"/>
                <a:chExt cx="1032835" cy="463595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F2BC181-C22B-4BE0-8486-AC63F061DA82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7097020" y="1453947"/>
                  <a:ext cx="1018799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 Box 3872">
                  <a:extLst>
                    <a:ext uri="{FF2B5EF4-FFF2-40B4-BE49-F238E27FC236}">
                      <a16:creationId xmlns:a16="http://schemas.microsoft.com/office/drawing/2014/main" id="{835F0883-332D-4B85-8E8B-68CB1453C2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2984" y="1120337"/>
                  <a:ext cx="853999" cy="46359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" tIns="9144" rIns="9144" bIns="9144" anchor="t" anchorCtr="0" upright="1"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sz="1600" dirty="0">
                      <a:solidFill>
                        <a:srgbClr val="C00000"/>
                      </a:solidFill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10,01</a:t>
                  </a:r>
                  <a:endParaRPr lang="en-SG" sz="16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6" name="Text Box 3872">
              <a:extLst>
                <a:ext uri="{FF2B5EF4-FFF2-40B4-BE49-F238E27FC236}">
                  <a16:creationId xmlns:a16="http://schemas.microsoft.com/office/drawing/2014/main" id="{36A00F1A-13E8-40BF-8D73-20B7CBF7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627" y="666141"/>
              <a:ext cx="405592" cy="261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6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EB2F380-C5F9-89C2-917E-A130EFA2D120}"/>
              </a:ext>
            </a:extLst>
          </p:cNvPr>
          <p:cNvSpPr/>
          <p:nvPr/>
        </p:nvSpPr>
        <p:spPr>
          <a:xfrm>
            <a:off x="4217952" y="3142592"/>
            <a:ext cx="2018287" cy="33699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0EDEBE-319D-3385-B5E2-462057D3C5E0}"/>
              </a:ext>
            </a:extLst>
          </p:cNvPr>
          <p:cNvSpPr/>
          <p:nvPr/>
        </p:nvSpPr>
        <p:spPr>
          <a:xfrm>
            <a:off x="4915743" y="2755056"/>
            <a:ext cx="814771" cy="711606"/>
          </a:xfrm>
          <a:prstGeom prst="roundRect">
            <a:avLst/>
          </a:prstGeom>
          <a:solidFill>
            <a:srgbClr val="C00000">
              <a:alpha val="20000"/>
            </a:srgb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0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4" grpId="0"/>
      <p:bldP spid="145" grpId="0"/>
      <p:bldP spid="6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5A1C1-B683-4BBA-D59A-D6F8DE16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8CBAF-DF7F-4733-9DA4-6EBB4013C722}" type="slidenum">
              <a:rPr lang="en-US" smtClean="0"/>
              <a:t>47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687F578-28B9-7849-A3A0-FB85BE634D06}"/>
              </a:ext>
            </a:extLst>
          </p:cNvPr>
          <p:cNvGrpSpPr/>
          <p:nvPr/>
        </p:nvGrpSpPr>
        <p:grpSpPr>
          <a:xfrm>
            <a:off x="128149" y="278274"/>
            <a:ext cx="11571259" cy="2602384"/>
            <a:chOff x="128149" y="278274"/>
            <a:chExt cx="11571259" cy="2602384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25C566-DA38-5B0C-30B4-5C95AF83DC8B}"/>
                </a:ext>
              </a:extLst>
            </p:cNvPr>
            <p:cNvGrpSpPr/>
            <p:nvPr/>
          </p:nvGrpSpPr>
          <p:grpSpPr>
            <a:xfrm>
              <a:off x="128149" y="746993"/>
              <a:ext cx="11571259" cy="2133665"/>
              <a:chOff x="168785" y="-8484"/>
              <a:chExt cx="11571259" cy="213366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CC9B83-6ABE-2638-92E9-47C5CAD9D0AB}"/>
                  </a:ext>
                </a:extLst>
              </p:cNvPr>
              <p:cNvSpPr txBox="1"/>
              <p:nvPr/>
            </p:nvSpPr>
            <p:spPr>
              <a:xfrm>
                <a:off x="168785" y="407014"/>
                <a:ext cx="787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Circuit</a:t>
                </a:r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D02B01-F194-8E4D-97E0-00828CD6FAE6}"/>
                  </a:ext>
                </a:extLst>
              </p:cNvPr>
              <p:cNvSpPr txBox="1"/>
              <p:nvPr/>
            </p:nvSpPr>
            <p:spPr>
              <a:xfrm>
                <a:off x="1412833" y="-8484"/>
                <a:ext cx="2811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Obtain flip-flop inputs and circuit output (if any) expressed with the present state and input (if any).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32B638-78E0-382B-B2C4-B7F6D577FA4E}"/>
                  </a:ext>
                </a:extLst>
              </p:cNvPr>
              <p:cNvSpPr txBox="1"/>
              <p:nvPr/>
            </p:nvSpPr>
            <p:spPr>
              <a:xfrm>
                <a:off x="4749501" y="130015"/>
                <a:ext cx="37544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truth table. </a:t>
                </a:r>
              </a:p>
              <a:p>
                <a:r>
                  <a:rPr lang="en-US" dirty="0"/>
                  <a:t>Fill up the present state, input (if any), output (if any) and flip-flop inputs.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966CA1-C69F-4261-F28A-30D347F52340}"/>
                  </a:ext>
                </a:extLst>
              </p:cNvPr>
              <p:cNvSpPr txBox="1"/>
              <p:nvPr/>
            </p:nvSpPr>
            <p:spPr>
              <a:xfrm>
                <a:off x="9633781" y="1755849"/>
                <a:ext cx="150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Diagram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255DE08E-1D30-78B9-AB04-929F519FCB54}"/>
                  </a:ext>
                </a:extLst>
              </p:cNvPr>
              <p:cNvCxnSpPr>
                <a:cxnSpLocks/>
                <a:stCxn id="3" idx="3"/>
                <a:endCxn id="4" idx="1"/>
              </p:cNvCxnSpPr>
              <p:nvPr/>
            </p:nvCxnSpPr>
            <p:spPr>
              <a:xfrm>
                <a:off x="955988" y="591680"/>
                <a:ext cx="456845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96B8C20-7374-7B3D-C9D4-E821D4A99687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 flipV="1">
                <a:off x="4224528" y="591680"/>
                <a:ext cx="524973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9ECF8BE-41C2-343D-2250-8E94008A39E4}"/>
                  </a:ext>
                </a:extLst>
              </p:cNvPr>
              <p:cNvCxnSpPr>
                <a:cxnSpLocks/>
                <a:stCxn id="53" idx="2"/>
                <a:endCxn id="7" idx="0"/>
              </p:cNvCxnSpPr>
              <p:nvPr/>
            </p:nvCxnSpPr>
            <p:spPr>
              <a:xfrm flipH="1">
                <a:off x="10384468" y="914845"/>
                <a:ext cx="1" cy="84100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B5DF74B-F29B-D22D-EFBC-279C0F023C38}"/>
                  </a:ext>
                </a:extLst>
              </p:cNvPr>
              <p:cNvSpPr txBox="1"/>
              <p:nvPr/>
            </p:nvSpPr>
            <p:spPr>
              <a:xfrm>
                <a:off x="9028893" y="268514"/>
                <a:ext cx="271115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Obtain the next state using characteristic table.</a:t>
                </a:r>
                <a:endParaRPr lang="en-US" baseline="30000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AD5595-25D1-744E-E634-F2A429323392}"/>
                  </a:ext>
                </a:extLst>
              </p:cNvPr>
              <p:cNvCxnSpPr>
                <a:cxnSpLocks/>
                <a:stCxn id="5" idx="3"/>
                <a:endCxn id="53" idx="1"/>
              </p:cNvCxnSpPr>
              <p:nvPr/>
            </p:nvCxnSpPr>
            <p:spPr>
              <a:xfrm>
                <a:off x="8503920" y="591680"/>
                <a:ext cx="52497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F333158-1C85-7E58-E94D-F8256D5FB6B8}"/>
                </a:ext>
              </a:extLst>
            </p:cNvPr>
            <p:cNvSpPr txBox="1"/>
            <p:nvPr/>
          </p:nvSpPr>
          <p:spPr>
            <a:xfrm>
              <a:off x="128149" y="278274"/>
              <a:ext cx="2985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Sequential Circuit Analysis</a:t>
              </a:r>
              <a:endParaRPr lang="en-US" sz="2000" b="1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8746CE2-C373-8468-1C13-3FDAC761FD19}"/>
              </a:ext>
            </a:extLst>
          </p:cNvPr>
          <p:cNvGrpSpPr/>
          <p:nvPr/>
        </p:nvGrpSpPr>
        <p:grpSpPr>
          <a:xfrm>
            <a:off x="95059" y="3449816"/>
            <a:ext cx="11968791" cy="2816504"/>
            <a:chOff x="95059" y="3449816"/>
            <a:chExt cx="11968791" cy="2816504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A81F8CB-671B-D121-AE59-33CD6C0BC6A3}"/>
                </a:ext>
              </a:extLst>
            </p:cNvPr>
            <p:cNvGrpSpPr/>
            <p:nvPr/>
          </p:nvGrpSpPr>
          <p:grpSpPr>
            <a:xfrm>
              <a:off x="128149" y="4026746"/>
              <a:ext cx="11935701" cy="2239574"/>
              <a:chOff x="168785" y="3193445"/>
              <a:chExt cx="11935701" cy="2239574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825035-9FAF-9A96-AF4B-8ADF2F9EFA35}"/>
                  </a:ext>
                </a:extLst>
              </p:cNvPr>
              <p:cNvSpPr txBox="1"/>
              <p:nvPr/>
            </p:nvSpPr>
            <p:spPr>
              <a:xfrm>
                <a:off x="168785" y="3469740"/>
                <a:ext cx="787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Circuit</a:t>
                </a:r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022F2F-45D2-8C03-FDCC-31D770B094D9}"/>
                  </a:ext>
                </a:extLst>
              </p:cNvPr>
              <p:cNvSpPr txBox="1"/>
              <p:nvPr/>
            </p:nvSpPr>
            <p:spPr>
              <a:xfrm>
                <a:off x="1412833" y="3197016"/>
                <a:ext cx="43295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Obtain flip-flop inputs from excitation table.</a:t>
                </a:r>
              </a:p>
              <a:p>
                <a:r>
                  <a:rPr lang="en-US" dirty="0"/>
                  <a:t>Get simplified expression for flip-flop inputs using K-maps.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6ACC5B-93CF-0922-073B-4DCDE44602DF}"/>
                  </a:ext>
                </a:extLst>
              </p:cNvPr>
              <p:cNvSpPr txBox="1"/>
              <p:nvPr/>
            </p:nvSpPr>
            <p:spPr>
              <a:xfrm>
                <a:off x="6115795" y="3193445"/>
                <a:ext cx="375441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Draw truth table.</a:t>
                </a:r>
              </a:p>
              <a:p>
                <a:r>
                  <a:rPr lang="en-US" dirty="0"/>
                  <a:t>Fill up the present state, input (if any), output (if any), the next state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9E69F0-07F3-71CF-5891-91AC87A5E238}"/>
                  </a:ext>
                </a:extLst>
              </p:cNvPr>
              <p:cNvSpPr txBox="1"/>
              <p:nvPr/>
            </p:nvSpPr>
            <p:spPr>
              <a:xfrm>
                <a:off x="10603113" y="3470444"/>
                <a:ext cx="1501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 Diagram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52FD195-F481-EDD1-3007-91803E40302C}"/>
                  </a:ext>
                </a:extLst>
              </p:cNvPr>
              <p:cNvSpPr txBox="1"/>
              <p:nvPr/>
            </p:nvSpPr>
            <p:spPr>
              <a:xfrm>
                <a:off x="1628444" y="4925188"/>
                <a:ext cx="3898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Fill up flip-flop inputs for unused states.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A0AAF3A-B5D4-0378-57BC-1D1367649065}"/>
                  </a:ext>
                </a:extLst>
              </p:cNvPr>
              <p:cNvSpPr txBox="1"/>
              <p:nvPr/>
            </p:nvSpPr>
            <p:spPr>
              <a:xfrm>
                <a:off x="6096000" y="4786688"/>
                <a:ext cx="33131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Obtain the next state for unused states using characteristic table.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2EBB61A4-102C-C54C-7BD0-EFD78848D22E}"/>
                  </a:ext>
                </a:extLst>
              </p:cNvPr>
              <p:cNvCxnSpPr>
                <a:cxnSpLocks/>
                <a:stCxn id="19" idx="1"/>
                <a:endCxn id="18" idx="3"/>
              </p:cNvCxnSpPr>
              <p:nvPr/>
            </p:nvCxnSpPr>
            <p:spPr>
              <a:xfrm flipH="1">
                <a:off x="9870214" y="3655110"/>
                <a:ext cx="7328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F438518-3DEC-D04F-7D0E-EAAC391F3A84}"/>
                  </a:ext>
                </a:extLst>
              </p:cNvPr>
              <p:cNvCxnSpPr>
                <a:cxnSpLocks/>
                <a:stCxn id="18" idx="1"/>
                <a:endCxn id="17" idx="3"/>
              </p:cNvCxnSpPr>
              <p:nvPr/>
            </p:nvCxnSpPr>
            <p:spPr>
              <a:xfrm flipH="1">
                <a:off x="5742432" y="3655110"/>
                <a:ext cx="373363" cy="35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2D6891C-6D91-EAC9-648A-7D191DADE340}"/>
                  </a:ext>
                </a:extLst>
              </p:cNvPr>
              <p:cNvCxnSpPr>
                <a:stCxn id="17" idx="1"/>
                <a:endCxn id="16" idx="3"/>
              </p:cNvCxnSpPr>
              <p:nvPr/>
            </p:nvCxnSpPr>
            <p:spPr>
              <a:xfrm flipH="1" flipV="1">
                <a:off x="955988" y="3654406"/>
                <a:ext cx="456845" cy="42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0B0E17E0-D5DB-6D0D-38E1-71E36ED52A32}"/>
                  </a:ext>
                </a:extLst>
              </p:cNvPr>
              <p:cNvCxnSpPr>
                <a:stCxn id="17" idx="2"/>
                <a:endCxn id="34" idx="0"/>
              </p:cNvCxnSpPr>
              <p:nvPr/>
            </p:nvCxnSpPr>
            <p:spPr>
              <a:xfrm flipH="1">
                <a:off x="3577632" y="4120346"/>
                <a:ext cx="1" cy="80484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803C7007-D87A-89D9-58A9-1B7EE9AAC1F0}"/>
                  </a:ext>
                </a:extLst>
              </p:cNvPr>
              <p:cNvCxnSpPr>
                <a:cxnSpLocks/>
                <a:stCxn id="34" idx="3"/>
                <a:endCxn id="36" idx="1"/>
              </p:cNvCxnSpPr>
              <p:nvPr/>
            </p:nvCxnSpPr>
            <p:spPr>
              <a:xfrm>
                <a:off x="5526819" y="5109854"/>
                <a:ext cx="56918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7E6BD64E-5BB7-D526-3228-53480EF1C390}"/>
                  </a:ext>
                </a:extLst>
              </p:cNvPr>
              <p:cNvCxnSpPr>
                <a:cxnSpLocks/>
                <a:stCxn id="36" idx="3"/>
                <a:endCxn id="19" idx="2"/>
              </p:cNvCxnSpPr>
              <p:nvPr/>
            </p:nvCxnSpPr>
            <p:spPr>
              <a:xfrm flipV="1">
                <a:off x="9409175" y="3839776"/>
                <a:ext cx="1944625" cy="1270078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FDC1A7F-1AA7-9975-1F5F-C356DC665800}"/>
                </a:ext>
              </a:extLst>
            </p:cNvPr>
            <p:cNvSpPr txBox="1"/>
            <p:nvPr/>
          </p:nvSpPr>
          <p:spPr>
            <a:xfrm>
              <a:off x="95059" y="3449816"/>
              <a:ext cx="2831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Sequential Circuit Design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13040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73A0B-1467-28CB-033B-179427C4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190" y="0"/>
            <a:ext cx="679981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706528-C0D5-B860-0D62-EF7805E82480}"/>
              </a:ext>
            </a:extLst>
          </p:cNvPr>
          <p:cNvSpPr txBox="1"/>
          <p:nvPr/>
        </p:nvSpPr>
        <p:spPr>
          <a:xfrm>
            <a:off x="352425" y="352425"/>
            <a:ext cx="379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Exam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1108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5EAE061-4AFE-4B3A-8FA1-FC5953E7E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0398FB-7D27-4C59-A68B-663AE7A3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CS2100 Tutorial 9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3520" y="5224338"/>
            <a:ext cx="6589707" cy="995328"/>
          </a:xfrm>
        </p:spPr>
        <p:txBody>
          <a:bodyPr>
            <a:normAutofit/>
          </a:bodyPr>
          <a:lstStyle/>
          <a:p>
            <a:pPr algn="r"/>
            <a:endParaRPr lang="en-US" sz="1500" dirty="0"/>
          </a:p>
          <a:p>
            <a:pPr algn="r"/>
            <a:r>
              <a:rPr lang="en-US" sz="1500" dirty="0"/>
              <a:t>Song Kai</a:t>
            </a:r>
          </a:p>
          <a:p>
            <a:pPr algn="r"/>
            <a:r>
              <a:rPr lang="en-US" sz="1500" dirty="0"/>
              <a:t>song.</a:t>
            </a:r>
            <a:r>
              <a:rPr lang="en-US" sz="1500"/>
              <a:t>kai@nus.edu.sg</a:t>
            </a:r>
            <a:endParaRPr lang="en-US" sz="15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EE8134-8942-423C-9EAA-0110FCA11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08694" y="6356350"/>
            <a:ext cx="11451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98CBAF-DF7F-4733-9DA4-6EBB4013C72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464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3.1 Gated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Latch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>
          <a:xfrm>
            <a:off x="1981200" y="1260476"/>
            <a:ext cx="7345680" cy="94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S-R</a:t>
            </a:r>
            <a:r>
              <a:rPr lang="en-US" dirty="0"/>
              <a:t> latch + </a:t>
            </a:r>
            <a:r>
              <a:rPr lang="en-US" i="1" dirty="0"/>
              <a:t>enable input</a:t>
            </a:r>
            <a:r>
              <a:rPr lang="en-US" dirty="0"/>
              <a:t> (</a:t>
            </a:r>
            <a:r>
              <a:rPr lang="en-US" i="1" dirty="0"/>
              <a:t>EN</a:t>
            </a:r>
            <a:r>
              <a:rPr lang="en-US" dirty="0"/>
              <a:t>) and 2 NAND gates </a:t>
            </a:r>
            <a:r>
              <a:rPr lang="en-US" dirty="0">
                <a:sym typeface="Wingdings" pitchFamily="2" charset="2"/>
              </a:rPr>
              <a:t> a 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gated </a:t>
            </a:r>
            <a:r>
              <a:rPr lang="en-US" i="1" dirty="0">
                <a:solidFill>
                  <a:srgbClr val="0000CC"/>
                </a:solidFill>
                <a:sym typeface="Wingdings" pitchFamily="2" charset="2"/>
              </a:rPr>
              <a:t>S-R</a:t>
            </a:r>
            <a:r>
              <a:rPr lang="en-US" dirty="0">
                <a:solidFill>
                  <a:srgbClr val="0000CC"/>
                </a:solidFill>
                <a:sym typeface="Wingdings" pitchFamily="2" charset="2"/>
              </a:rPr>
              <a:t> latch</a:t>
            </a:r>
            <a:r>
              <a:rPr lang="en-US" dirty="0">
                <a:sym typeface="Wingdings" pitchFamily="2" charset="2"/>
              </a:rPr>
              <a:t>.</a:t>
            </a:r>
            <a:endParaRPr lang="en-US" dirty="0"/>
          </a:p>
        </p:txBody>
      </p:sp>
      <p:grpSp>
        <p:nvGrpSpPr>
          <p:cNvPr id="148" name="Group 4"/>
          <p:cNvGrpSpPr>
            <a:grpSpLocks/>
          </p:cNvGrpSpPr>
          <p:nvPr/>
        </p:nvGrpSpPr>
        <p:grpSpPr bwMode="auto">
          <a:xfrm>
            <a:off x="2971800" y="2362201"/>
            <a:ext cx="3517900" cy="1585913"/>
            <a:chOff x="1056" y="1632"/>
            <a:chExt cx="2216" cy="999"/>
          </a:xfrm>
        </p:grpSpPr>
        <p:sp>
          <p:nvSpPr>
            <p:cNvPr id="149" name="Line 5"/>
            <p:cNvSpPr>
              <a:spLocks noChangeShapeType="1"/>
            </p:cNvSpPr>
            <p:nvPr/>
          </p:nvSpPr>
          <p:spPr bwMode="auto">
            <a:xfrm>
              <a:off x="2062" y="1789"/>
              <a:ext cx="25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6"/>
            <p:cNvSpPr>
              <a:spLocks noChangeShapeType="1"/>
            </p:cNvSpPr>
            <p:nvPr/>
          </p:nvSpPr>
          <p:spPr bwMode="auto">
            <a:xfrm>
              <a:off x="2057" y="2418"/>
              <a:ext cx="261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7"/>
            <p:cNvSpPr>
              <a:spLocks noChangeShapeType="1"/>
            </p:cNvSpPr>
            <p:nvPr/>
          </p:nvSpPr>
          <p:spPr bwMode="auto">
            <a:xfrm>
              <a:off x="2195" y="1935"/>
              <a:ext cx="117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8"/>
            <p:cNvSpPr>
              <a:spLocks noChangeShapeType="1"/>
            </p:cNvSpPr>
            <p:nvPr/>
          </p:nvSpPr>
          <p:spPr bwMode="auto">
            <a:xfrm>
              <a:off x="2195" y="2271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"/>
            <p:cNvSpPr>
              <a:spLocks noChangeShapeType="1"/>
            </p:cNvSpPr>
            <p:nvPr/>
          </p:nvSpPr>
          <p:spPr bwMode="auto">
            <a:xfrm rot="5400000">
              <a:off x="2147" y="198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 rot="5400000">
              <a:off x="2147" y="2223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>
              <a:off x="2682" y="186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2"/>
            <p:cNvSpPr>
              <a:spLocks noChangeShapeType="1"/>
            </p:cNvSpPr>
            <p:nvPr/>
          </p:nvSpPr>
          <p:spPr bwMode="auto">
            <a:xfrm>
              <a:off x="2682" y="2345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13"/>
            <p:cNvSpPr>
              <a:spLocks noChangeShapeType="1"/>
            </p:cNvSpPr>
            <p:nvPr/>
          </p:nvSpPr>
          <p:spPr bwMode="auto">
            <a:xfrm rot="5400000">
              <a:off x="2749" y="2280"/>
              <a:ext cx="1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14"/>
            <p:cNvSpPr>
              <a:spLocks noChangeShapeType="1"/>
            </p:cNvSpPr>
            <p:nvPr/>
          </p:nvSpPr>
          <p:spPr bwMode="auto">
            <a:xfrm rot="5400000">
              <a:off x="2761" y="1935"/>
              <a:ext cx="1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2190" y="2028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 flipH="1">
              <a:off x="2191" y="2001"/>
              <a:ext cx="633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Oval 17"/>
            <p:cNvSpPr>
              <a:spLocks noChangeArrowheads="1"/>
            </p:cNvSpPr>
            <p:nvPr/>
          </p:nvSpPr>
          <p:spPr bwMode="auto">
            <a:xfrm>
              <a:off x="2791" y="2323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Oval 18"/>
            <p:cNvSpPr>
              <a:spLocks noChangeArrowheads="1"/>
            </p:cNvSpPr>
            <p:nvPr/>
          </p:nvSpPr>
          <p:spPr bwMode="auto">
            <a:xfrm>
              <a:off x="2802" y="1834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Text Box 19"/>
            <p:cNvSpPr txBox="1">
              <a:spLocks noChangeArrowheads="1"/>
            </p:cNvSpPr>
            <p:nvPr/>
          </p:nvSpPr>
          <p:spPr bwMode="auto">
            <a:xfrm>
              <a:off x="1120" y="1632"/>
              <a:ext cx="2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S</a:t>
              </a:r>
              <a:endParaRPr lang="en-GB"/>
            </a:p>
          </p:txBody>
        </p:sp>
        <p:sp>
          <p:nvSpPr>
            <p:cNvPr id="164" name="Text Box 20"/>
            <p:cNvSpPr txBox="1">
              <a:spLocks noChangeArrowheads="1"/>
            </p:cNvSpPr>
            <p:nvPr/>
          </p:nvSpPr>
          <p:spPr bwMode="auto">
            <a:xfrm>
              <a:off x="1120" y="2400"/>
              <a:ext cx="2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R</a:t>
              </a:r>
              <a:endParaRPr lang="en-GB"/>
            </a:p>
          </p:txBody>
        </p:sp>
        <p:sp>
          <p:nvSpPr>
            <p:cNvPr id="165" name="Text Box 21"/>
            <p:cNvSpPr txBox="1">
              <a:spLocks noChangeArrowheads="1"/>
            </p:cNvSpPr>
            <p:nvPr/>
          </p:nvSpPr>
          <p:spPr bwMode="auto">
            <a:xfrm>
              <a:off x="3005" y="1745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</a:t>
              </a:r>
              <a:endParaRPr lang="en-GB" dirty="0"/>
            </a:p>
          </p:txBody>
        </p:sp>
        <p:sp>
          <p:nvSpPr>
            <p:cNvPr id="166" name="Text Box 22"/>
            <p:cNvSpPr txBox="1">
              <a:spLocks noChangeArrowheads="1"/>
            </p:cNvSpPr>
            <p:nvPr/>
          </p:nvSpPr>
          <p:spPr bwMode="auto">
            <a:xfrm>
              <a:off x="2992" y="2217"/>
              <a:ext cx="26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 dirty="0"/>
                <a:t>Q'</a:t>
              </a:r>
              <a:endParaRPr lang="en-GB" dirty="0"/>
            </a:p>
          </p:txBody>
        </p:sp>
        <p:grpSp>
          <p:nvGrpSpPr>
            <p:cNvPr id="167" name="Group 23"/>
            <p:cNvGrpSpPr>
              <a:grpSpLocks/>
            </p:cNvGrpSpPr>
            <p:nvPr/>
          </p:nvGrpSpPr>
          <p:grpSpPr bwMode="auto">
            <a:xfrm>
              <a:off x="2314" y="1750"/>
              <a:ext cx="369" cy="240"/>
              <a:chOff x="1872" y="3824"/>
              <a:chExt cx="369" cy="240"/>
            </a:xfrm>
          </p:grpSpPr>
          <p:sp>
            <p:nvSpPr>
              <p:cNvPr id="190" name="Freeform 24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26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27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28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Oval 29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Oval 30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8" name="Group 31"/>
            <p:cNvGrpSpPr>
              <a:grpSpLocks/>
            </p:cNvGrpSpPr>
            <p:nvPr/>
          </p:nvGrpSpPr>
          <p:grpSpPr bwMode="auto">
            <a:xfrm>
              <a:off x="2306" y="2230"/>
              <a:ext cx="369" cy="240"/>
              <a:chOff x="1872" y="3824"/>
              <a:chExt cx="369" cy="240"/>
            </a:xfrm>
          </p:grpSpPr>
          <p:sp>
            <p:nvSpPr>
              <p:cNvPr id="183" name="Freeform 32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33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Line 34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35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Freeform 36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37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38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9" name="Group 39"/>
            <p:cNvGrpSpPr>
              <a:grpSpLocks/>
            </p:cNvGrpSpPr>
            <p:nvPr/>
          </p:nvGrpSpPr>
          <p:grpSpPr bwMode="auto">
            <a:xfrm>
              <a:off x="1655" y="1680"/>
              <a:ext cx="399" cy="228"/>
              <a:chOff x="1648" y="1680"/>
              <a:chExt cx="406" cy="228"/>
            </a:xfrm>
          </p:grpSpPr>
          <p:sp>
            <p:nvSpPr>
              <p:cNvPr id="181" name="Oval 40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41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0" name="Group 42"/>
            <p:cNvGrpSpPr>
              <a:grpSpLocks/>
            </p:cNvGrpSpPr>
            <p:nvPr/>
          </p:nvGrpSpPr>
          <p:grpSpPr bwMode="auto">
            <a:xfrm>
              <a:off x="1655" y="2304"/>
              <a:ext cx="399" cy="228"/>
              <a:chOff x="1648" y="2304"/>
              <a:chExt cx="406" cy="228"/>
            </a:xfrm>
          </p:grpSpPr>
          <p:sp>
            <p:nvSpPr>
              <p:cNvPr id="179" name="Oval 43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44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45"/>
            <p:cNvSpPr>
              <a:spLocks noChangeShapeType="1"/>
            </p:cNvSpPr>
            <p:nvPr/>
          </p:nvSpPr>
          <p:spPr bwMode="auto">
            <a:xfrm>
              <a:off x="1360" y="1728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46"/>
            <p:cNvSpPr>
              <a:spLocks noChangeShapeType="1"/>
            </p:cNvSpPr>
            <p:nvPr/>
          </p:nvSpPr>
          <p:spPr bwMode="auto">
            <a:xfrm>
              <a:off x="1360" y="2496"/>
              <a:ext cx="3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47"/>
            <p:cNvSpPr>
              <a:spLocks noChangeShapeType="1"/>
            </p:cNvSpPr>
            <p:nvPr/>
          </p:nvSpPr>
          <p:spPr bwMode="auto">
            <a:xfrm>
              <a:off x="1552" y="187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48"/>
            <p:cNvSpPr>
              <a:spLocks noChangeShapeType="1"/>
            </p:cNvSpPr>
            <p:nvPr/>
          </p:nvSpPr>
          <p:spPr bwMode="auto">
            <a:xfrm>
              <a:off x="1552" y="2352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49"/>
            <p:cNvSpPr>
              <a:spLocks noChangeShapeType="1"/>
            </p:cNvSpPr>
            <p:nvPr/>
          </p:nvSpPr>
          <p:spPr bwMode="auto">
            <a:xfrm rot="5400000">
              <a:off x="1312" y="211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50"/>
            <p:cNvSpPr>
              <a:spLocks noChangeShapeType="1"/>
            </p:cNvSpPr>
            <p:nvPr/>
          </p:nvSpPr>
          <p:spPr bwMode="auto">
            <a:xfrm>
              <a:off x="1360" y="2112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Oval 51"/>
            <p:cNvSpPr>
              <a:spLocks noChangeArrowheads="1"/>
            </p:cNvSpPr>
            <p:nvPr/>
          </p:nvSpPr>
          <p:spPr bwMode="auto">
            <a:xfrm>
              <a:off x="1521" y="2088"/>
              <a:ext cx="5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Text Box 52"/>
            <p:cNvSpPr txBox="1">
              <a:spLocks noChangeArrowheads="1"/>
            </p:cNvSpPr>
            <p:nvPr/>
          </p:nvSpPr>
          <p:spPr bwMode="auto">
            <a:xfrm>
              <a:off x="1056" y="1984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i="1"/>
                <a:t>EN</a:t>
              </a:r>
              <a:endParaRPr lang="en-GB"/>
            </a:p>
          </p:txBody>
        </p:sp>
      </p:grpSp>
      <p:grpSp>
        <p:nvGrpSpPr>
          <p:cNvPr id="197" name="Group 53"/>
          <p:cNvGrpSpPr>
            <a:grpSpLocks/>
          </p:cNvGrpSpPr>
          <p:nvPr/>
        </p:nvGrpSpPr>
        <p:grpSpPr bwMode="auto">
          <a:xfrm>
            <a:off x="7315200" y="2514600"/>
            <a:ext cx="2133600" cy="1219200"/>
            <a:chOff x="3792" y="1776"/>
            <a:chExt cx="1344" cy="768"/>
          </a:xfrm>
        </p:grpSpPr>
        <p:sp>
          <p:nvSpPr>
            <p:cNvPr id="198" name="Rectangle 54"/>
            <p:cNvSpPr>
              <a:spLocks noChangeArrowheads="1"/>
            </p:cNvSpPr>
            <p:nvPr/>
          </p:nvSpPr>
          <p:spPr bwMode="auto">
            <a:xfrm>
              <a:off x="4032" y="1776"/>
              <a:ext cx="576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55"/>
            <p:cNvSpPr>
              <a:spLocks noChangeShapeType="1"/>
            </p:cNvSpPr>
            <p:nvPr/>
          </p:nvSpPr>
          <p:spPr bwMode="auto">
            <a:xfrm>
              <a:off x="3792" y="192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Line 56"/>
            <p:cNvSpPr>
              <a:spLocks noChangeShapeType="1"/>
            </p:cNvSpPr>
            <p:nvPr/>
          </p:nvSpPr>
          <p:spPr bwMode="auto">
            <a:xfrm>
              <a:off x="3792" y="240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Oval 57"/>
            <p:cNvSpPr>
              <a:spLocks noChangeArrowheads="1"/>
            </p:cNvSpPr>
            <p:nvPr/>
          </p:nvSpPr>
          <p:spPr bwMode="auto">
            <a:xfrm>
              <a:off x="4608" y="2329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460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Line 59"/>
            <p:cNvSpPr>
              <a:spLocks noChangeShapeType="1"/>
            </p:cNvSpPr>
            <p:nvPr/>
          </p:nvSpPr>
          <p:spPr bwMode="auto">
            <a:xfrm flipV="1">
              <a:off x="4656" y="235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Text Box 60"/>
            <p:cNvSpPr txBox="1">
              <a:spLocks noChangeArrowheads="1"/>
            </p:cNvSpPr>
            <p:nvPr/>
          </p:nvSpPr>
          <p:spPr bwMode="auto">
            <a:xfrm>
              <a:off x="4032" y="1824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EN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205" name="Rectangle 61"/>
            <p:cNvSpPr>
              <a:spLocks noChangeArrowheads="1"/>
            </p:cNvSpPr>
            <p:nvPr/>
          </p:nvSpPr>
          <p:spPr bwMode="auto">
            <a:xfrm>
              <a:off x="4848" y="1872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 dirty="0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Q'</a:t>
              </a:r>
            </a:p>
          </p:txBody>
        </p:sp>
        <p:sp>
          <p:nvSpPr>
            <p:cNvPr id="206" name="Line 62"/>
            <p:cNvSpPr>
              <a:spLocks noChangeShapeType="1"/>
            </p:cNvSpPr>
            <p:nvPr/>
          </p:nvSpPr>
          <p:spPr bwMode="auto">
            <a:xfrm>
              <a:off x="3792" y="216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7" name="Rectangle 63"/>
          <p:cNvSpPr>
            <a:spLocks noChangeArrowheads="1"/>
          </p:cNvSpPr>
          <p:nvPr/>
        </p:nvSpPr>
        <p:spPr bwMode="auto">
          <a:xfrm>
            <a:off x="1905000" y="4191001"/>
            <a:ext cx="8229600" cy="94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change (if necessary) only when </a:t>
            </a:r>
            <a:r>
              <a:rPr lang="en-US" sz="2400" i="1" dirty="0"/>
              <a:t>EN</a:t>
            </a:r>
            <a:r>
              <a:rPr lang="en-US" sz="2400" dirty="0"/>
              <a:t> is high.</a:t>
            </a:r>
          </a:p>
        </p:txBody>
      </p:sp>
    </p:spTree>
    <p:extLst>
      <p:ext uri="{BB962C8B-B14F-4D97-AF65-F5344CB8AC3E}">
        <p14:creationId xmlns:p14="http://schemas.microsoft.com/office/powerpoint/2010/main" val="375457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005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Flip-flops </a:t>
            </a:r>
            <a:r>
              <a:rPr lang="en-US" sz="3600" dirty="0">
                <a:solidFill>
                  <a:srgbClr val="0000FF"/>
                </a:solidFill>
              </a:rPr>
              <a:t>(FF)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86" name="Rectangle 3"/>
          <p:cNvSpPr txBox="1">
            <a:spLocks noChangeArrowheads="1"/>
          </p:cNvSpPr>
          <p:nvPr/>
        </p:nvSpPr>
        <p:spPr>
          <a:xfrm>
            <a:off x="1008610" y="1260476"/>
            <a:ext cx="8229600" cy="110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</a:t>
            </a: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, and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>
                <a:solidFill>
                  <a:srgbClr val="800000"/>
                </a:solidFill>
              </a:rPr>
              <a:t>. </a:t>
            </a:r>
            <a:endParaRPr lang="en-US" dirty="0"/>
          </a:p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the “&gt;” symbol at the clock input.</a:t>
            </a:r>
          </a:p>
        </p:txBody>
      </p:sp>
      <p:grpSp>
        <p:nvGrpSpPr>
          <p:cNvPr id="87" name="Group 132"/>
          <p:cNvGrpSpPr>
            <a:grpSpLocks/>
          </p:cNvGrpSpPr>
          <p:nvPr/>
        </p:nvGrpSpPr>
        <p:grpSpPr bwMode="auto">
          <a:xfrm>
            <a:off x="1999210" y="2438401"/>
            <a:ext cx="6477000" cy="1662113"/>
            <a:chOff x="1344" y="1536"/>
            <a:chExt cx="4080" cy="1047"/>
          </a:xfrm>
        </p:grpSpPr>
        <p:grpSp>
          <p:nvGrpSpPr>
            <p:cNvPr id="88" name="Group 131"/>
            <p:cNvGrpSpPr>
              <a:grpSpLocks/>
            </p:cNvGrpSpPr>
            <p:nvPr/>
          </p:nvGrpSpPr>
          <p:grpSpPr bwMode="auto">
            <a:xfrm>
              <a:off x="1344" y="1536"/>
              <a:ext cx="4080" cy="768"/>
              <a:chOff x="1344" y="1536"/>
              <a:chExt cx="4080" cy="768"/>
            </a:xfrm>
          </p:grpSpPr>
          <p:grpSp>
            <p:nvGrpSpPr>
              <p:cNvPr id="90" name="Group 61"/>
              <p:cNvGrpSpPr>
                <a:grpSpLocks/>
              </p:cNvGrpSpPr>
              <p:nvPr/>
            </p:nvGrpSpPr>
            <p:grpSpPr bwMode="auto">
              <a:xfrm>
                <a:off x="1344" y="1536"/>
                <a:ext cx="1200" cy="768"/>
                <a:chOff x="1248" y="1344"/>
                <a:chExt cx="1200" cy="768"/>
              </a:xfrm>
            </p:grpSpPr>
            <p:sp>
              <p:nvSpPr>
                <p:cNvPr id="112" name="Rectangle 62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63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Oval 64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65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18" name="Rectangle 68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19" name="Line 69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0" name="Line 70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AutoShape 71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84"/>
              <p:cNvGrpSpPr>
                <a:grpSpLocks/>
              </p:cNvGrpSpPr>
              <p:nvPr/>
            </p:nvGrpSpPr>
            <p:grpSpPr bwMode="auto">
              <a:xfrm>
                <a:off x="2784" y="1536"/>
                <a:ext cx="1200" cy="768"/>
                <a:chOff x="2688" y="1344"/>
                <a:chExt cx="1200" cy="768"/>
              </a:xfrm>
            </p:grpSpPr>
            <p:sp>
              <p:nvSpPr>
                <p:cNvPr id="103" name="Rectangle 85"/>
                <p:cNvSpPr>
                  <a:spLocks noChangeArrowheads="1"/>
                </p:cNvSpPr>
                <p:nvPr/>
              </p:nvSpPr>
              <p:spPr bwMode="auto">
                <a:xfrm>
                  <a:off x="292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86"/>
                <p:cNvSpPr>
                  <a:spLocks noChangeShapeType="1"/>
                </p:cNvSpPr>
                <p:nvPr/>
              </p:nvSpPr>
              <p:spPr bwMode="auto">
                <a:xfrm>
                  <a:off x="268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87"/>
                <p:cNvSpPr>
                  <a:spLocks noChangeArrowheads="1"/>
                </p:cNvSpPr>
                <p:nvPr/>
              </p:nvSpPr>
              <p:spPr bwMode="auto">
                <a:xfrm>
                  <a:off x="340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88"/>
                <p:cNvSpPr>
                  <a:spLocks noChangeShapeType="1"/>
                </p:cNvSpPr>
                <p:nvPr/>
              </p:nvSpPr>
              <p:spPr bwMode="auto">
                <a:xfrm>
                  <a:off x="340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5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28" y="1392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09" name="Rectangle 91"/>
                <p:cNvSpPr>
                  <a:spLocks noChangeArrowheads="1"/>
                </p:cNvSpPr>
                <p:nvPr/>
              </p:nvSpPr>
              <p:spPr bwMode="auto">
                <a:xfrm>
                  <a:off x="360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10" name="Line 92"/>
                <p:cNvSpPr>
                  <a:spLocks noChangeShapeType="1"/>
                </p:cNvSpPr>
                <p:nvPr/>
              </p:nvSpPr>
              <p:spPr bwMode="auto">
                <a:xfrm>
                  <a:off x="268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AutoShape 93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106"/>
              <p:cNvGrpSpPr>
                <a:grpSpLocks/>
              </p:cNvGrpSpPr>
              <p:nvPr/>
            </p:nvGrpSpPr>
            <p:grpSpPr bwMode="auto">
              <a:xfrm>
                <a:off x="4224" y="1536"/>
                <a:ext cx="1200" cy="768"/>
                <a:chOff x="1248" y="1344"/>
                <a:chExt cx="1200" cy="768"/>
              </a:xfrm>
            </p:grpSpPr>
            <p:sp>
              <p:nvSpPr>
                <p:cNvPr id="93" name="Rectangle 107"/>
                <p:cNvSpPr>
                  <a:spLocks noChangeArrowheads="1"/>
                </p:cNvSpPr>
                <p:nvPr/>
              </p:nvSpPr>
              <p:spPr bwMode="auto">
                <a:xfrm>
                  <a:off x="1488" y="1344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08"/>
                <p:cNvSpPr>
                  <a:spLocks noChangeShapeType="1"/>
                </p:cNvSpPr>
                <p:nvPr/>
              </p:nvSpPr>
              <p:spPr bwMode="auto">
                <a:xfrm>
                  <a:off x="1248" y="148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Oval 109"/>
                <p:cNvSpPr>
                  <a:spLocks noChangeArrowheads="1"/>
                </p:cNvSpPr>
                <p:nvPr/>
              </p:nvSpPr>
              <p:spPr bwMode="auto">
                <a:xfrm>
                  <a:off x="1968" y="1897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110"/>
                <p:cNvSpPr>
                  <a:spLocks noChangeShapeType="1"/>
                </p:cNvSpPr>
                <p:nvPr/>
              </p:nvSpPr>
              <p:spPr bwMode="auto">
                <a:xfrm>
                  <a:off x="1968" y="1536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2016" y="192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1488" y="1392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99" name="Rectangle 113"/>
                <p:cNvSpPr>
                  <a:spLocks noChangeArrowheads="1"/>
                </p:cNvSpPr>
                <p:nvPr/>
              </p:nvSpPr>
              <p:spPr bwMode="auto">
                <a:xfrm>
                  <a:off x="2160" y="1440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00" name="Line 114"/>
                <p:cNvSpPr>
                  <a:spLocks noChangeShapeType="1"/>
                </p:cNvSpPr>
                <p:nvPr/>
              </p:nvSpPr>
              <p:spPr bwMode="auto">
                <a:xfrm>
                  <a:off x="1248" y="172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15"/>
                <p:cNvSpPr>
                  <a:spLocks noChangeShapeType="1"/>
                </p:cNvSpPr>
                <p:nvPr/>
              </p:nvSpPr>
              <p:spPr bwMode="auto">
                <a:xfrm>
                  <a:off x="1248" y="1968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AutoShape 116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1680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9" name="Text Box 129"/>
            <p:cNvSpPr txBox="1">
              <a:spLocks noChangeArrowheads="1"/>
            </p:cNvSpPr>
            <p:nvPr/>
          </p:nvSpPr>
          <p:spPr bwMode="auto">
            <a:xfrm>
              <a:off x="2232" y="2352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Positive edge-triggered flip-flops</a:t>
              </a:r>
            </a:p>
          </p:txBody>
        </p:sp>
      </p:grpSp>
      <p:grpSp>
        <p:nvGrpSpPr>
          <p:cNvPr id="122" name="Group 134"/>
          <p:cNvGrpSpPr>
            <a:grpSpLocks/>
          </p:cNvGrpSpPr>
          <p:nvPr/>
        </p:nvGrpSpPr>
        <p:grpSpPr bwMode="auto">
          <a:xfrm>
            <a:off x="1999210" y="4419601"/>
            <a:ext cx="6477000" cy="1662113"/>
            <a:chOff x="1344" y="2784"/>
            <a:chExt cx="4080" cy="1047"/>
          </a:xfrm>
        </p:grpSpPr>
        <p:grpSp>
          <p:nvGrpSpPr>
            <p:cNvPr id="123" name="Group 133"/>
            <p:cNvGrpSpPr>
              <a:grpSpLocks/>
            </p:cNvGrpSpPr>
            <p:nvPr/>
          </p:nvGrpSpPr>
          <p:grpSpPr bwMode="auto">
            <a:xfrm>
              <a:off x="1344" y="2784"/>
              <a:ext cx="4080" cy="768"/>
              <a:chOff x="1344" y="2784"/>
              <a:chExt cx="4080" cy="768"/>
            </a:xfrm>
          </p:grpSpPr>
          <p:grpSp>
            <p:nvGrpSpPr>
              <p:cNvPr id="125" name="Group 72"/>
              <p:cNvGrpSpPr>
                <a:grpSpLocks/>
              </p:cNvGrpSpPr>
              <p:nvPr/>
            </p:nvGrpSpPr>
            <p:grpSpPr bwMode="auto">
              <a:xfrm>
                <a:off x="1344" y="2784"/>
                <a:ext cx="1200" cy="768"/>
                <a:chOff x="1248" y="2688"/>
                <a:chExt cx="1200" cy="768"/>
              </a:xfrm>
            </p:grpSpPr>
            <p:sp>
              <p:nvSpPr>
                <p:cNvPr id="150" name="Rectangle 73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74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Oval 75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76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S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R</a:t>
                  </a:r>
                </a:p>
              </p:txBody>
            </p:sp>
            <p:sp>
              <p:nvSpPr>
                <p:cNvPr id="156" name="Rectangle 79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57" name="Line 80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81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AutoShape 82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83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oup 94"/>
              <p:cNvGrpSpPr>
                <a:grpSpLocks/>
              </p:cNvGrpSpPr>
              <p:nvPr/>
            </p:nvGrpSpPr>
            <p:grpSpPr bwMode="auto">
              <a:xfrm>
                <a:off x="2784" y="2784"/>
                <a:ext cx="1200" cy="768"/>
                <a:chOff x="2688" y="2688"/>
                <a:chExt cx="1200" cy="768"/>
              </a:xfrm>
            </p:grpSpPr>
            <p:sp>
              <p:nvSpPr>
                <p:cNvPr id="139" name="Rectangle 95"/>
                <p:cNvSpPr>
                  <a:spLocks noChangeArrowheads="1"/>
                </p:cNvSpPr>
                <p:nvPr/>
              </p:nvSpPr>
              <p:spPr bwMode="auto">
                <a:xfrm>
                  <a:off x="292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0" name="Line 96"/>
                <p:cNvSpPr>
                  <a:spLocks noChangeShapeType="1"/>
                </p:cNvSpPr>
                <p:nvPr/>
              </p:nvSpPr>
              <p:spPr bwMode="auto">
                <a:xfrm>
                  <a:off x="268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1" name="Oval 97"/>
                <p:cNvSpPr>
                  <a:spLocks noChangeArrowheads="1"/>
                </p:cNvSpPr>
                <p:nvPr/>
              </p:nvSpPr>
              <p:spPr bwMode="auto">
                <a:xfrm>
                  <a:off x="340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2" name="Line 98"/>
                <p:cNvSpPr>
                  <a:spLocks noChangeShapeType="1"/>
                </p:cNvSpPr>
                <p:nvPr/>
              </p:nvSpPr>
              <p:spPr bwMode="auto">
                <a:xfrm>
                  <a:off x="340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45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28" y="2736"/>
                  <a:ext cx="336" cy="44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D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</p:txBody>
            </p:sp>
            <p:sp>
              <p:nvSpPr>
                <p:cNvPr id="145" name="Rectangle 101"/>
                <p:cNvSpPr>
                  <a:spLocks noChangeArrowheads="1"/>
                </p:cNvSpPr>
                <p:nvPr/>
              </p:nvSpPr>
              <p:spPr bwMode="auto">
                <a:xfrm>
                  <a:off x="360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46" name="Line 102"/>
                <p:cNvSpPr>
                  <a:spLocks noChangeShapeType="1"/>
                </p:cNvSpPr>
                <p:nvPr/>
              </p:nvSpPr>
              <p:spPr bwMode="auto">
                <a:xfrm>
                  <a:off x="268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7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04"/>
                <p:cNvSpPr>
                  <a:spLocks noChangeArrowheads="1"/>
                </p:cNvSpPr>
                <p:nvPr/>
              </p:nvSpPr>
              <p:spPr bwMode="auto">
                <a:xfrm rot="5400000">
                  <a:off x="292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9" name="Oval 105"/>
                <p:cNvSpPr>
                  <a:spLocks noChangeArrowheads="1"/>
                </p:cNvSpPr>
                <p:nvPr/>
              </p:nvSpPr>
              <p:spPr bwMode="auto">
                <a:xfrm>
                  <a:off x="287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oup 117"/>
              <p:cNvGrpSpPr>
                <a:grpSpLocks/>
              </p:cNvGrpSpPr>
              <p:nvPr/>
            </p:nvGrpSpPr>
            <p:grpSpPr bwMode="auto">
              <a:xfrm>
                <a:off x="4224" y="2784"/>
                <a:ext cx="1200" cy="768"/>
                <a:chOff x="1248" y="2688"/>
                <a:chExt cx="1200" cy="768"/>
              </a:xfrm>
            </p:grpSpPr>
            <p:sp>
              <p:nvSpPr>
                <p:cNvPr id="128" name="Rectangle 118"/>
                <p:cNvSpPr>
                  <a:spLocks noChangeArrowheads="1"/>
                </p:cNvSpPr>
                <p:nvPr/>
              </p:nvSpPr>
              <p:spPr bwMode="auto">
                <a:xfrm>
                  <a:off x="1488" y="2688"/>
                  <a:ext cx="480" cy="76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19"/>
                <p:cNvSpPr>
                  <a:spLocks noChangeShapeType="1"/>
                </p:cNvSpPr>
                <p:nvPr/>
              </p:nvSpPr>
              <p:spPr bwMode="auto">
                <a:xfrm>
                  <a:off x="1248" y="283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0" name="Oval 120"/>
                <p:cNvSpPr>
                  <a:spLocks noChangeArrowheads="1"/>
                </p:cNvSpPr>
                <p:nvPr/>
              </p:nvSpPr>
              <p:spPr bwMode="auto">
                <a:xfrm>
                  <a:off x="1968" y="3241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21"/>
                <p:cNvSpPr>
                  <a:spLocks noChangeShapeType="1"/>
                </p:cNvSpPr>
                <p:nvPr/>
              </p:nvSpPr>
              <p:spPr bwMode="auto">
                <a:xfrm>
                  <a:off x="1968" y="2880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2016" y="3264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1488" y="2736"/>
                  <a:ext cx="336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J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 C</a:t>
                  </a:r>
                </a:p>
                <a:p>
                  <a:pPr eaLnBrk="0" hangingPunct="0">
                    <a:spcBef>
                      <a:spcPct val="50000"/>
                    </a:spcBef>
                  </a:pPr>
                  <a:r>
                    <a:rPr lang="en-US" sz="1600" b="1" i="1"/>
                    <a:t>K</a:t>
                  </a:r>
                </a:p>
              </p:txBody>
            </p:sp>
            <p:sp>
              <p:nvSpPr>
                <p:cNvPr id="134" name="Rectangle 124"/>
                <p:cNvSpPr>
                  <a:spLocks noChangeArrowheads="1"/>
                </p:cNvSpPr>
                <p:nvPr/>
              </p:nvSpPr>
              <p:spPr bwMode="auto">
                <a:xfrm>
                  <a:off x="2160" y="2784"/>
                  <a:ext cx="288" cy="6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</a:t>
                  </a:r>
                </a:p>
                <a:p>
                  <a:pPr eaLnBrk="0" hangingPunct="0">
                    <a:spcBef>
                      <a:spcPct val="30000"/>
                    </a:spcBef>
                  </a:pPr>
                  <a:endParaRPr lang="en-US" sz="1600" b="1" i="1" dirty="0"/>
                </a:p>
                <a:p>
                  <a:pPr eaLnBrk="0" hangingPunct="0">
                    <a:spcBef>
                      <a:spcPct val="30000"/>
                    </a:spcBef>
                  </a:pPr>
                  <a:r>
                    <a:rPr lang="en-US" sz="1600" b="1" i="1" dirty="0"/>
                    <a:t>Q'</a:t>
                  </a:r>
                </a:p>
              </p:txBody>
            </p:sp>
            <p:sp>
              <p:nvSpPr>
                <p:cNvPr id="135" name="Line 125"/>
                <p:cNvSpPr>
                  <a:spLocks noChangeShapeType="1"/>
                </p:cNvSpPr>
                <p:nvPr/>
              </p:nvSpPr>
              <p:spPr bwMode="auto">
                <a:xfrm>
                  <a:off x="1248" y="307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6" name="Line 126"/>
                <p:cNvSpPr>
                  <a:spLocks noChangeShapeType="1"/>
                </p:cNvSpPr>
                <p:nvPr/>
              </p:nvSpPr>
              <p:spPr bwMode="auto">
                <a:xfrm>
                  <a:off x="1248" y="3312"/>
                  <a:ext cx="24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AutoShape 127"/>
                <p:cNvSpPr>
                  <a:spLocks noChangeArrowheads="1"/>
                </p:cNvSpPr>
                <p:nvPr/>
              </p:nvSpPr>
              <p:spPr bwMode="auto">
                <a:xfrm rot="5400000">
                  <a:off x="1488" y="3024"/>
                  <a:ext cx="72" cy="72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Oval 128"/>
                <p:cNvSpPr>
                  <a:spLocks noChangeArrowheads="1"/>
                </p:cNvSpPr>
                <p:nvPr/>
              </p:nvSpPr>
              <p:spPr bwMode="auto">
                <a:xfrm>
                  <a:off x="1432" y="3048"/>
                  <a:ext cx="48" cy="4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Text Box 130"/>
            <p:cNvSpPr txBox="1">
              <a:spLocks noChangeArrowheads="1"/>
            </p:cNvSpPr>
            <p:nvPr/>
          </p:nvSpPr>
          <p:spPr bwMode="auto">
            <a:xfrm>
              <a:off x="2232" y="3600"/>
              <a:ext cx="23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olidFill>
                    <a:srgbClr val="C00000"/>
                  </a:solidFill>
                </a:rPr>
                <a:t>Negative edge-triggered flip-flops</a:t>
              </a:r>
            </a:p>
          </p:txBody>
        </p:sp>
      </p:grp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7543800" y="300641"/>
            <a:ext cx="4572000" cy="1708150"/>
            <a:chOff x="1440" y="2640"/>
            <a:chExt cx="2880" cy="1076"/>
          </a:xfrm>
        </p:grpSpPr>
        <p:sp>
          <p:nvSpPr>
            <p:cNvPr id="82" name="Line 51"/>
            <p:cNvSpPr>
              <a:spLocks noChangeShapeType="1"/>
            </p:cNvSpPr>
            <p:nvPr/>
          </p:nvSpPr>
          <p:spPr bwMode="auto">
            <a:xfrm>
              <a:off x="14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>
              <a:off x="16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53"/>
            <p:cNvSpPr>
              <a:spLocks noChangeShapeType="1"/>
            </p:cNvSpPr>
            <p:nvPr/>
          </p:nvSpPr>
          <p:spPr bwMode="auto">
            <a:xfrm rot="5400000">
              <a:off x="15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54"/>
            <p:cNvSpPr>
              <a:spLocks noChangeShapeType="1"/>
            </p:cNvSpPr>
            <p:nvPr/>
          </p:nvSpPr>
          <p:spPr bwMode="auto">
            <a:xfrm>
              <a:off x="192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55"/>
            <p:cNvSpPr>
              <a:spLocks noChangeShapeType="1"/>
            </p:cNvSpPr>
            <p:nvPr/>
          </p:nvSpPr>
          <p:spPr bwMode="auto">
            <a:xfrm>
              <a:off x="216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56"/>
            <p:cNvSpPr>
              <a:spLocks noChangeShapeType="1"/>
            </p:cNvSpPr>
            <p:nvPr/>
          </p:nvSpPr>
          <p:spPr bwMode="auto">
            <a:xfrm rot="5400000">
              <a:off x="2040" y="3144"/>
              <a:ext cx="240" cy="0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57"/>
            <p:cNvSpPr>
              <a:spLocks noChangeShapeType="1"/>
            </p:cNvSpPr>
            <p:nvPr/>
          </p:nvSpPr>
          <p:spPr bwMode="auto">
            <a:xfrm rot="5400000">
              <a:off x="18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58"/>
            <p:cNvSpPr>
              <a:spLocks noChangeShapeType="1"/>
            </p:cNvSpPr>
            <p:nvPr/>
          </p:nvSpPr>
          <p:spPr bwMode="auto">
            <a:xfrm>
              <a:off x="240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59"/>
            <p:cNvSpPr>
              <a:spLocks noChangeShapeType="1"/>
            </p:cNvSpPr>
            <p:nvPr/>
          </p:nvSpPr>
          <p:spPr bwMode="auto">
            <a:xfrm>
              <a:off x="264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60"/>
            <p:cNvSpPr>
              <a:spLocks noChangeShapeType="1"/>
            </p:cNvSpPr>
            <p:nvPr/>
          </p:nvSpPr>
          <p:spPr bwMode="auto">
            <a:xfrm rot="5400000">
              <a:off x="252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61"/>
            <p:cNvSpPr>
              <a:spLocks noChangeShapeType="1"/>
            </p:cNvSpPr>
            <p:nvPr/>
          </p:nvSpPr>
          <p:spPr bwMode="auto">
            <a:xfrm rot="5400000">
              <a:off x="228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62"/>
            <p:cNvSpPr>
              <a:spLocks noChangeShapeType="1"/>
            </p:cNvSpPr>
            <p:nvPr/>
          </p:nvSpPr>
          <p:spPr bwMode="auto">
            <a:xfrm>
              <a:off x="288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3"/>
            <p:cNvSpPr>
              <a:spLocks noChangeShapeType="1"/>
            </p:cNvSpPr>
            <p:nvPr/>
          </p:nvSpPr>
          <p:spPr bwMode="auto">
            <a:xfrm>
              <a:off x="312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64"/>
            <p:cNvSpPr>
              <a:spLocks noChangeShapeType="1"/>
            </p:cNvSpPr>
            <p:nvPr/>
          </p:nvSpPr>
          <p:spPr bwMode="auto">
            <a:xfrm rot="5400000">
              <a:off x="300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rot="5400000">
              <a:off x="276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66"/>
            <p:cNvSpPr>
              <a:spLocks noChangeShapeType="1"/>
            </p:cNvSpPr>
            <p:nvPr/>
          </p:nvSpPr>
          <p:spPr bwMode="auto">
            <a:xfrm>
              <a:off x="336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67"/>
            <p:cNvSpPr>
              <a:spLocks noChangeShapeType="1"/>
            </p:cNvSpPr>
            <p:nvPr/>
          </p:nvSpPr>
          <p:spPr bwMode="auto">
            <a:xfrm>
              <a:off x="360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68"/>
            <p:cNvSpPr>
              <a:spLocks noChangeShapeType="1"/>
            </p:cNvSpPr>
            <p:nvPr/>
          </p:nvSpPr>
          <p:spPr bwMode="auto">
            <a:xfrm rot="5400000">
              <a:off x="348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Line 69"/>
            <p:cNvSpPr>
              <a:spLocks noChangeShapeType="1"/>
            </p:cNvSpPr>
            <p:nvPr/>
          </p:nvSpPr>
          <p:spPr bwMode="auto">
            <a:xfrm rot="5400000">
              <a:off x="324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Line 70"/>
            <p:cNvSpPr>
              <a:spLocks noChangeShapeType="1"/>
            </p:cNvSpPr>
            <p:nvPr/>
          </p:nvSpPr>
          <p:spPr bwMode="auto">
            <a:xfrm>
              <a:off x="3840" y="326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71"/>
            <p:cNvSpPr>
              <a:spLocks noChangeShapeType="1"/>
            </p:cNvSpPr>
            <p:nvPr/>
          </p:nvSpPr>
          <p:spPr bwMode="auto">
            <a:xfrm>
              <a:off x="4080" y="302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 rot="5400000">
              <a:off x="3960" y="3144"/>
              <a:ext cx="240" cy="0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 rot="5400000">
              <a:off x="4200" y="3144"/>
              <a:ext cx="240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 flipH="1">
              <a:off x="2304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Text Box 76"/>
            <p:cNvSpPr txBox="1">
              <a:spLocks noChangeArrowheads="1"/>
            </p:cNvSpPr>
            <p:nvPr/>
          </p:nvSpPr>
          <p:spPr bwMode="auto">
            <a:xfrm>
              <a:off x="1680" y="3504"/>
              <a:ext cx="96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edges</a:t>
              </a:r>
              <a:endParaRPr lang="en-GB"/>
            </a:p>
          </p:txBody>
        </p:sp>
        <p:sp>
          <p:nvSpPr>
            <p:cNvPr id="183" name="Text Box 77"/>
            <p:cNvSpPr txBox="1">
              <a:spLocks noChangeArrowheads="1"/>
            </p:cNvSpPr>
            <p:nvPr/>
          </p:nvSpPr>
          <p:spPr bwMode="auto">
            <a:xfrm>
              <a:off x="2832" y="350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Negative edges</a:t>
              </a:r>
              <a:endParaRPr lang="en-GB"/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 flipH="1">
              <a:off x="2736" y="28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2832" y="2832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Text Box 80"/>
            <p:cNvSpPr txBox="1">
              <a:spLocks noChangeArrowheads="1"/>
            </p:cNvSpPr>
            <p:nvPr/>
          </p:nvSpPr>
          <p:spPr bwMode="auto">
            <a:xfrm>
              <a:off x="2256" y="2640"/>
              <a:ext cx="10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/>
                <a:t>Positive pulses</a:t>
              </a:r>
              <a:endParaRPr lang="en-GB"/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 flipH="1" flipV="1">
              <a:off x="172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 flipV="1">
              <a:off x="2208" y="3168"/>
              <a:ext cx="384" cy="336"/>
            </a:xfrm>
            <a:prstGeom prst="line">
              <a:avLst/>
            </a:prstGeom>
            <a:noFill/>
            <a:ln w="19050">
              <a:solidFill>
                <a:srgbClr val="990033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 flipV="1">
              <a:off x="340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 flipH="1" flipV="1">
              <a:off x="2928" y="3168"/>
              <a:ext cx="384" cy="33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773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</a:t>
            </a:r>
            <a:r>
              <a:rPr lang="en-GB" sz="3600" i="1" dirty="0">
                <a:solidFill>
                  <a:srgbClr val="0000FF"/>
                </a:solidFill>
              </a:rPr>
              <a:t>S-R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2016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S-R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On the triggering edge of the clock pulse,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R</a:t>
            </a:r>
            <a:r>
              <a:rPr lang="en-US" dirty="0"/>
              <a:t> = HIGH and </a:t>
            </a:r>
            <a:r>
              <a:rPr lang="en-US" i="1" dirty="0"/>
              <a:t>S</a:t>
            </a:r>
            <a:r>
              <a:rPr lang="en-US" dirty="0"/>
              <a:t> = LOW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= HIGH and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LOW No change in output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Both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i="1" dirty="0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 are HIGH Invalid!</a:t>
            </a:r>
          </a:p>
        </p:txBody>
      </p:sp>
      <p:grpSp>
        <p:nvGrpSpPr>
          <p:cNvPr id="68" name="Group 9"/>
          <p:cNvGrpSpPr>
            <a:grpSpLocks/>
          </p:cNvGrpSpPr>
          <p:nvPr/>
        </p:nvGrpSpPr>
        <p:grpSpPr bwMode="auto">
          <a:xfrm>
            <a:off x="5029200" y="4129842"/>
            <a:ext cx="3581400" cy="2014538"/>
            <a:chOff x="1776" y="2496"/>
            <a:chExt cx="2256" cy="1269"/>
          </a:xfrm>
        </p:grpSpPr>
        <p:sp>
          <p:nvSpPr>
            <p:cNvPr id="69" name="Text Box 4"/>
            <p:cNvSpPr txBox="1">
              <a:spLocks noChangeArrowheads="1"/>
            </p:cNvSpPr>
            <p:nvPr/>
          </p:nvSpPr>
          <p:spPr bwMode="auto">
            <a:xfrm>
              <a:off x="1896" y="3408"/>
              <a:ext cx="201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/>
                <a:t>X = irrelevant (“don't care”)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400" b="1" dirty="0">
                  <a:sym typeface="Symbol" pitchFamily="18" charset="2"/>
                </a:rPr>
                <a:t></a:t>
              </a:r>
              <a:r>
                <a:rPr lang="en-US" sz="1400" b="1" dirty="0"/>
                <a:t> = clock transition LOW to HIGH</a:t>
              </a:r>
            </a:p>
          </p:txBody>
        </p:sp>
        <p:grpSp>
          <p:nvGrpSpPr>
            <p:cNvPr id="70" name="Group 5"/>
            <p:cNvGrpSpPr>
              <a:grpSpLocks/>
            </p:cNvGrpSpPr>
            <p:nvPr/>
          </p:nvGrpSpPr>
          <p:grpSpPr bwMode="auto">
            <a:xfrm>
              <a:off x="1776" y="2496"/>
              <a:ext cx="2256" cy="962"/>
              <a:chOff x="1440" y="2832"/>
              <a:chExt cx="2256" cy="962"/>
            </a:xfrm>
          </p:grpSpPr>
          <p:graphicFrame>
            <p:nvGraphicFramePr>
              <p:cNvPr id="71" name="Object 6"/>
              <p:cNvGraphicFramePr>
                <a:graphicFrameLocks noChangeAspect="1"/>
              </p:cNvGraphicFramePr>
              <p:nvPr/>
            </p:nvGraphicFramePr>
            <p:xfrm>
              <a:off x="1440" y="2832"/>
              <a:ext cx="2219" cy="9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534480" imgH="1528560" progId="Word.Document.8">
                      <p:embed/>
                    </p:oleObj>
                  </mc:Choice>
                  <mc:Fallback>
                    <p:oleObj name="Document" r:id="rId3" imgW="3534480" imgH="1528560" progId="Word.Document.8">
                      <p:embed/>
                      <p:pic>
                        <p:nvPicPr>
                          <p:cNvPr id="71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32"/>
                            <a:ext cx="2219" cy="9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" name="Line 7"/>
              <p:cNvSpPr>
                <a:spLocks noChangeShapeType="1"/>
              </p:cNvSpPr>
              <p:nvPr/>
            </p:nvSpPr>
            <p:spPr bwMode="auto">
              <a:xfrm>
                <a:off x="1488" y="3024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 rot="5400000">
                <a:off x="2016" y="326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2514600" y="4465320"/>
            <a:ext cx="1905000" cy="1219200"/>
            <a:chOff x="1248" y="1344"/>
            <a:chExt cx="1200" cy="768"/>
          </a:xfrm>
        </p:grpSpPr>
        <p:sp>
          <p:nvSpPr>
            <p:cNvPr id="75" name="Rectangle 13"/>
            <p:cNvSpPr>
              <a:spLocks noChangeArrowheads="1"/>
            </p:cNvSpPr>
            <p:nvPr/>
          </p:nvSpPr>
          <p:spPr bwMode="auto">
            <a:xfrm>
              <a:off x="1488" y="1344"/>
              <a:ext cx="480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1248" y="148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968" y="1897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19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 flipV="1">
              <a:off x="2016" y="192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1488" y="1392"/>
              <a:ext cx="336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S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 C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600" b="1" i="1"/>
                <a:t>R</a:t>
              </a:r>
            </a:p>
          </p:txBody>
        </p:sp>
        <p:sp>
          <p:nvSpPr>
            <p:cNvPr id="81" name="Rectangle 19"/>
            <p:cNvSpPr>
              <a:spLocks noChangeArrowheads="1"/>
            </p:cNvSpPr>
            <p:nvPr/>
          </p:nvSpPr>
          <p:spPr bwMode="auto">
            <a:xfrm>
              <a:off x="2160" y="1440"/>
              <a:ext cx="288" cy="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</a:t>
              </a:r>
            </a:p>
            <a:p>
              <a:pPr eaLnBrk="0" hangingPunct="0">
                <a:spcBef>
                  <a:spcPct val="30000"/>
                </a:spcBef>
              </a:pPr>
              <a:endParaRPr lang="en-US" sz="1600" b="1" i="1" dirty="0"/>
            </a:p>
            <a:p>
              <a:pPr eaLnBrk="0" hangingPunct="0">
                <a:spcBef>
                  <a:spcPct val="30000"/>
                </a:spcBef>
              </a:pPr>
              <a:r>
                <a:rPr lang="en-US" sz="1600" b="1" i="1" dirty="0"/>
                <a:t>Q'</a:t>
              </a:r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1248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AutoShape 22"/>
            <p:cNvSpPr>
              <a:spLocks noChangeArrowheads="1"/>
            </p:cNvSpPr>
            <p:nvPr/>
          </p:nvSpPr>
          <p:spPr bwMode="auto">
            <a:xfrm rot="5400000">
              <a:off x="1488" y="1680"/>
              <a:ext cx="72" cy="72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Rectangle 3"/>
          <p:cNvSpPr txBox="1">
            <a:spLocks noChangeArrowheads="1"/>
          </p:cNvSpPr>
          <p:nvPr/>
        </p:nvSpPr>
        <p:spPr bwMode="auto">
          <a:xfrm>
            <a:off x="1981200" y="336784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indent="-274638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>
                <a:solidFill>
                  <a:srgbClr val="C00000"/>
                </a:solidFill>
              </a:rPr>
              <a:t>Characteristic table </a:t>
            </a:r>
            <a:r>
              <a:rPr lang="en-US" sz="2400" kern="0" dirty="0"/>
              <a:t>of positive edge-triggered </a:t>
            </a:r>
            <a:r>
              <a:rPr lang="en-US" sz="2400" i="1" kern="0" dirty="0"/>
              <a:t>S-R</a:t>
            </a:r>
            <a:r>
              <a:rPr lang="en-US" sz="2400" kern="0" dirty="0"/>
              <a:t> flip-flop: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E08351-DD57-9A0A-0727-23CE8442FF86}"/>
              </a:ext>
            </a:extLst>
          </p:cNvPr>
          <p:cNvSpPr txBox="1"/>
          <p:nvPr/>
        </p:nvSpPr>
        <p:spPr>
          <a:xfrm>
            <a:off x="9228841" y="452487"/>
            <a:ext cx="168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S-R for set-reset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396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</a:t>
            </a:r>
            <a:r>
              <a:rPr lang="en-GB" sz="3600" i="1" dirty="0">
                <a:solidFill>
                  <a:srgbClr val="0000FF"/>
                </a:solidFill>
              </a:rPr>
              <a:t>D</a:t>
            </a:r>
            <a:r>
              <a:rPr lang="en-GB" sz="3600" dirty="0">
                <a:solidFill>
                  <a:srgbClr val="0000FF"/>
                </a:solidFill>
              </a:rPr>
              <a:t> Flip-flop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216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D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: Single input </a:t>
            </a:r>
            <a:r>
              <a:rPr lang="en-US" i="1" dirty="0"/>
              <a:t>D</a:t>
            </a:r>
            <a:r>
              <a:rPr lang="en-US" dirty="0"/>
              <a:t> (data). On the triggering edge of the clock pulse,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D</a:t>
            </a:r>
            <a:r>
              <a:rPr lang="en-US" dirty="0"/>
              <a:t> = HIGH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HIGH (SET state)</a:t>
            </a:r>
          </a:p>
          <a:p>
            <a:pPr marL="625475" lvl="1" indent="-260350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Wingdings" pitchFamily="2" charset="2"/>
              </a:rPr>
              <a:t>D</a:t>
            </a:r>
            <a:r>
              <a:rPr lang="en-US" dirty="0">
                <a:sym typeface="Wingdings" pitchFamily="2" charset="2"/>
              </a:rPr>
              <a:t> = LOW  </a:t>
            </a:r>
            <a:r>
              <a:rPr lang="en-US" i="1" dirty="0">
                <a:sym typeface="Wingdings" pitchFamily="2" charset="2"/>
              </a:rPr>
              <a:t>Q</a:t>
            </a:r>
            <a:r>
              <a:rPr lang="en-US" dirty="0">
                <a:sym typeface="Wingdings" pitchFamily="2" charset="2"/>
              </a:rPr>
              <a:t> becomes LOW (RESET state)</a:t>
            </a:r>
          </a:p>
          <a:p>
            <a:pPr marL="274638" indent="-274638">
              <a:spcBef>
                <a:spcPct val="5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Hence, </a:t>
            </a:r>
            <a:r>
              <a:rPr lang="en-US" i="1" dirty="0"/>
              <a:t>Q</a:t>
            </a:r>
            <a:r>
              <a:rPr lang="en-US" dirty="0"/>
              <a:t> “follows” </a:t>
            </a:r>
            <a:r>
              <a:rPr lang="en-US" i="1" dirty="0"/>
              <a:t>D</a:t>
            </a:r>
            <a:r>
              <a:rPr lang="en-US" dirty="0"/>
              <a:t> at the clock edge.</a:t>
            </a:r>
          </a:p>
        </p:txBody>
      </p: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2514600" y="4129842"/>
            <a:ext cx="3505200" cy="2012950"/>
            <a:chOff x="888" y="2400"/>
            <a:chExt cx="2208" cy="1268"/>
          </a:xfrm>
        </p:grpSpPr>
        <p:sp>
          <p:nvSpPr>
            <p:cNvPr id="13" name="Text Box 21"/>
            <p:cNvSpPr txBox="1">
              <a:spLocks noChangeArrowheads="1"/>
            </p:cNvSpPr>
            <p:nvPr/>
          </p:nvSpPr>
          <p:spPr bwMode="auto">
            <a:xfrm>
              <a:off x="888" y="3264"/>
              <a:ext cx="220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dirty="0"/>
                <a:t>A positive edge-triggered D flip-flop formed with an S-R flip-flop.</a:t>
              </a:r>
            </a:p>
          </p:txBody>
        </p:sp>
        <p:grpSp>
          <p:nvGrpSpPr>
            <p:cNvPr id="14" name="Group 22"/>
            <p:cNvGrpSpPr>
              <a:grpSpLocks/>
            </p:cNvGrpSpPr>
            <p:nvPr/>
          </p:nvGrpSpPr>
          <p:grpSpPr bwMode="auto">
            <a:xfrm>
              <a:off x="1056" y="2400"/>
              <a:ext cx="1872" cy="768"/>
              <a:chOff x="768" y="2496"/>
              <a:chExt cx="1872" cy="768"/>
            </a:xfrm>
          </p:grpSpPr>
          <p:sp>
            <p:nvSpPr>
              <p:cNvPr id="15" name="Rectangle 23"/>
              <p:cNvSpPr>
                <a:spLocks noChangeArrowheads="1"/>
              </p:cNvSpPr>
              <p:nvPr/>
            </p:nvSpPr>
            <p:spPr bwMode="auto">
              <a:xfrm>
                <a:off x="1680" y="2496"/>
                <a:ext cx="480" cy="7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1104" y="264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Oval 25"/>
              <p:cNvSpPr>
                <a:spLocks noChangeArrowheads="1"/>
              </p:cNvSpPr>
              <p:nvPr/>
            </p:nvSpPr>
            <p:spPr bwMode="auto">
              <a:xfrm>
                <a:off x="2160" y="3049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2160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 flipV="1">
                <a:off x="2208" y="307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544"/>
                <a:ext cx="336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S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 C</a:t>
                </a:r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US" sz="1600" b="1" i="1"/>
                  <a:t>R</a:t>
                </a:r>
              </a:p>
            </p:txBody>
          </p:sp>
          <p:sp>
            <p:nvSpPr>
              <p:cNvPr id="21" name="Rectangle 29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288" cy="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 dirty="0"/>
                  <a:t>Q</a:t>
                </a:r>
              </a:p>
              <a:p>
                <a:pPr eaLnBrk="0" hangingPunct="0">
                  <a:spcBef>
                    <a:spcPct val="30000"/>
                  </a:spcBef>
                </a:pPr>
                <a:endParaRPr lang="en-US" sz="1600" b="1" i="1" dirty="0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 dirty="0"/>
                  <a:t>Q'</a:t>
                </a:r>
              </a:p>
            </p:txBody>
          </p:sp>
          <p:sp>
            <p:nvSpPr>
              <p:cNvPr id="22" name="Line 30"/>
              <p:cNvSpPr>
                <a:spLocks noChangeShapeType="1"/>
              </p:cNvSpPr>
              <p:nvPr/>
            </p:nvSpPr>
            <p:spPr bwMode="auto">
              <a:xfrm>
                <a:off x="1104" y="288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31"/>
              <p:cNvSpPr>
                <a:spLocks noChangeShapeType="1"/>
              </p:cNvSpPr>
              <p:nvPr/>
            </p:nvSpPr>
            <p:spPr bwMode="auto">
              <a:xfrm flipV="1">
                <a:off x="1584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32"/>
              <p:cNvSpPr>
                <a:spLocks noChangeArrowheads="1"/>
              </p:cNvSpPr>
              <p:nvPr/>
            </p:nvSpPr>
            <p:spPr bwMode="auto">
              <a:xfrm rot="5400000">
                <a:off x="1680" y="2832"/>
                <a:ext cx="72" cy="72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33"/>
              <p:cNvSpPr>
                <a:spLocks noChangeShapeType="1"/>
              </p:cNvSpPr>
              <p:nvPr/>
            </p:nvSpPr>
            <p:spPr bwMode="auto">
              <a:xfrm rot="5400000">
                <a:off x="1008" y="288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34"/>
              <p:cNvSpPr txBox="1">
                <a:spLocks noChangeArrowheads="1"/>
              </p:cNvSpPr>
              <p:nvPr/>
            </p:nvSpPr>
            <p:spPr bwMode="auto">
              <a:xfrm>
                <a:off x="768" y="2784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 i="1"/>
                  <a:t>CLK</a:t>
                </a:r>
              </a:p>
            </p:txBody>
          </p:sp>
          <p:sp>
            <p:nvSpPr>
              <p:cNvPr id="27" name="Oval 35"/>
              <p:cNvSpPr>
                <a:spLocks noChangeArrowheads="1"/>
              </p:cNvSpPr>
              <p:nvPr/>
            </p:nvSpPr>
            <p:spPr bwMode="auto">
              <a:xfrm>
                <a:off x="1224" y="2615"/>
                <a:ext cx="5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36"/>
              <p:cNvGrpSpPr>
                <a:grpSpLocks/>
              </p:cNvGrpSpPr>
              <p:nvPr/>
            </p:nvGrpSpPr>
            <p:grpSpPr bwMode="auto">
              <a:xfrm>
                <a:off x="1344" y="3024"/>
                <a:ext cx="233" cy="185"/>
                <a:chOff x="3648" y="2544"/>
                <a:chExt cx="233" cy="185"/>
              </a:xfrm>
            </p:grpSpPr>
            <p:sp>
              <p:nvSpPr>
                <p:cNvPr id="31" name="AutoShape 37"/>
                <p:cNvSpPr>
                  <a:spLocks noChangeArrowheads="1"/>
                </p:cNvSpPr>
                <p:nvPr/>
              </p:nvSpPr>
              <p:spPr bwMode="auto">
                <a:xfrm rot="5400000">
                  <a:off x="3625" y="2567"/>
                  <a:ext cx="185" cy="139"/>
                </a:xfrm>
                <a:prstGeom prst="flowChartExtract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8"/>
                <p:cNvSpPr>
                  <a:spLocks noChangeArrowheads="1"/>
                </p:cNvSpPr>
                <p:nvPr/>
              </p:nvSpPr>
              <p:spPr bwMode="auto">
                <a:xfrm>
                  <a:off x="3809" y="2600"/>
                  <a:ext cx="72" cy="74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 flipV="1">
                <a:off x="1248" y="3120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40"/>
              <p:cNvSpPr>
                <a:spLocks noChangeArrowheads="1"/>
              </p:cNvSpPr>
              <p:nvPr/>
            </p:nvSpPr>
            <p:spPr bwMode="auto">
              <a:xfrm>
                <a:off x="912" y="2544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US" sz="1600" b="1" i="1"/>
                  <a:t>D</a:t>
                </a:r>
              </a:p>
            </p:txBody>
          </p:sp>
        </p:grpSp>
      </p:grp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6400801" y="4434642"/>
            <a:ext cx="3275013" cy="1295400"/>
            <a:chOff x="3216" y="2544"/>
            <a:chExt cx="2063" cy="816"/>
          </a:xfrm>
        </p:grpSpPr>
        <p:grpSp>
          <p:nvGrpSpPr>
            <p:cNvPr id="34" name="Group 46"/>
            <p:cNvGrpSpPr>
              <a:grpSpLocks/>
            </p:cNvGrpSpPr>
            <p:nvPr/>
          </p:nvGrpSpPr>
          <p:grpSpPr bwMode="auto">
            <a:xfrm>
              <a:off x="3216" y="2544"/>
              <a:ext cx="2063" cy="698"/>
              <a:chOff x="3025" y="2351"/>
              <a:chExt cx="2063" cy="698"/>
            </a:xfrm>
          </p:grpSpPr>
          <p:graphicFrame>
            <p:nvGraphicFramePr>
              <p:cNvPr id="36" name="Object 47"/>
              <p:cNvGraphicFramePr>
                <a:graphicFrameLocks noChangeAspect="1"/>
              </p:cNvGraphicFramePr>
              <p:nvPr/>
            </p:nvGraphicFramePr>
            <p:xfrm>
              <a:off x="3025" y="2351"/>
              <a:ext cx="2063" cy="6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286080" imgH="1108440" progId="Word.Document.8">
                      <p:embed/>
                    </p:oleObj>
                  </mc:Choice>
                  <mc:Fallback>
                    <p:oleObj name="Document" r:id="rId3" imgW="3286080" imgH="1108440" progId="Word.Document.8">
                      <p:embed/>
                      <p:pic>
                        <p:nvPicPr>
                          <p:cNvPr id="36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25" y="2351"/>
                            <a:ext cx="2063" cy="6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Line 48"/>
              <p:cNvSpPr>
                <a:spLocks noChangeShapeType="1"/>
              </p:cNvSpPr>
              <p:nvPr/>
            </p:nvSpPr>
            <p:spPr bwMode="auto">
              <a:xfrm>
                <a:off x="3072" y="254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49"/>
              <p:cNvSpPr>
                <a:spLocks noChangeShapeType="1"/>
              </p:cNvSpPr>
              <p:nvPr/>
            </p:nvSpPr>
            <p:spPr bwMode="auto">
              <a:xfrm rot="5400000">
                <a:off x="3480" y="26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3240" y="3168"/>
              <a:ext cx="201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>
                  <a:sym typeface="Symbol" pitchFamily="18" charset="2"/>
                </a:rPr>
                <a:t></a:t>
              </a:r>
              <a:r>
                <a:rPr lang="en-US" sz="1400" b="1"/>
                <a:t> = clock transition LOW to HIGH</a:t>
              </a:r>
            </a:p>
          </p:txBody>
        </p:sp>
      </p:grp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1981200" y="3520242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4638" indent="-274638" fontAlgn="base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kern="0" dirty="0"/>
              <a:t>Convert </a:t>
            </a:r>
            <a:r>
              <a:rPr lang="en-US" sz="2400" i="1" kern="0" dirty="0"/>
              <a:t>S-R</a:t>
            </a:r>
            <a:r>
              <a:rPr lang="en-US" sz="2400" kern="0" dirty="0"/>
              <a:t> flip-flop into a </a:t>
            </a:r>
            <a:r>
              <a:rPr lang="en-US" sz="2400" i="1" kern="0" dirty="0"/>
              <a:t>D</a:t>
            </a:r>
            <a:r>
              <a:rPr lang="en-US" sz="2400" kern="0" dirty="0"/>
              <a:t> flip-flop: add an inverter.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53AA09-EF72-89A0-F4EC-66A3ADA9A282}"/>
              </a:ext>
            </a:extLst>
          </p:cNvPr>
          <p:cNvSpPr txBox="1"/>
          <p:nvPr/>
        </p:nvSpPr>
        <p:spPr>
          <a:xfrm>
            <a:off x="6833224" y="154185"/>
            <a:ext cx="532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 for Data or Delay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Handling data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Delay the data change to synchronize with the clock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4.3 </a:t>
            </a:r>
            <a:r>
              <a:rPr lang="en-GB" sz="3600" i="1" dirty="0">
                <a:solidFill>
                  <a:srgbClr val="0000FF"/>
                </a:solidFill>
              </a:rPr>
              <a:t>J-K</a:t>
            </a:r>
            <a:r>
              <a:rPr lang="en-GB" sz="3600" dirty="0">
                <a:solidFill>
                  <a:srgbClr val="0000FF"/>
                </a:solidFill>
              </a:rPr>
              <a:t> Flip-flop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260476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00CC"/>
                </a:solidFill>
              </a:rPr>
              <a:t>J-K</a:t>
            </a:r>
            <a:r>
              <a:rPr lang="en-US" dirty="0">
                <a:solidFill>
                  <a:srgbClr val="0000CC"/>
                </a:solidFill>
              </a:rPr>
              <a:t> flip-flop</a:t>
            </a:r>
            <a:r>
              <a:rPr lang="en-US" dirty="0"/>
              <a:t> circuit:</a:t>
            </a:r>
          </a:p>
        </p:txBody>
      </p:sp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3276601" y="1905000"/>
            <a:ext cx="5072063" cy="1371600"/>
            <a:chOff x="1296" y="1200"/>
            <a:chExt cx="3195" cy="864"/>
          </a:xfrm>
        </p:grpSpPr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1440" y="1200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J</a:t>
              </a:r>
              <a:endParaRPr lang="en-GB" sz="1400" b="1"/>
            </a:p>
          </p:txBody>
        </p:sp>
        <p:sp>
          <p:nvSpPr>
            <p:cNvPr id="14" name="Text Box 6"/>
            <p:cNvSpPr txBox="1">
              <a:spLocks noChangeArrowheads="1"/>
            </p:cNvSpPr>
            <p:nvPr/>
          </p:nvSpPr>
          <p:spPr bwMode="auto">
            <a:xfrm>
              <a:off x="4224" y="1344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Q</a:t>
              </a:r>
              <a:endParaRPr lang="en-GB" sz="1400" b="1"/>
            </a:p>
          </p:txBody>
        </p:sp>
        <p:sp>
          <p:nvSpPr>
            <p:cNvPr id="15" name="Text Box 7"/>
            <p:cNvSpPr txBox="1">
              <a:spLocks noChangeArrowheads="1"/>
            </p:cNvSpPr>
            <p:nvPr/>
          </p:nvSpPr>
          <p:spPr bwMode="auto">
            <a:xfrm>
              <a:off x="4224" y="1776"/>
              <a:ext cx="26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 dirty="0"/>
                <a:t>Q'</a:t>
              </a:r>
              <a:endParaRPr lang="en-GB" sz="1400" b="1" dirty="0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3470" y="1388"/>
              <a:ext cx="20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3466" y="1920"/>
              <a:ext cx="217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581" y="1511"/>
              <a:ext cx="97" cy="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3581" y="1795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 rot="5400000">
              <a:off x="3540" y="1552"/>
              <a:ext cx="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rot="5400000">
              <a:off x="3540" y="1755"/>
              <a:ext cx="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3986" y="1451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>
              <a:off x="3986" y="1858"/>
              <a:ext cx="2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auto">
            <a:xfrm rot="16200000" flipH="1">
              <a:off x="3944" y="1900"/>
              <a:ext cx="31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 rot="5400000">
              <a:off x="3930" y="1387"/>
              <a:ext cx="363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3576" y="1590"/>
              <a:ext cx="528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 flipH="1">
              <a:off x="3577" y="1567"/>
              <a:ext cx="527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20"/>
            <p:cNvSpPr>
              <a:spLocks noChangeArrowheads="1"/>
            </p:cNvSpPr>
            <p:nvPr/>
          </p:nvSpPr>
          <p:spPr bwMode="auto">
            <a:xfrm>
              <a:off x="4077" y="1839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21"/>
            <p:cNvSpPr>
              <a:spLocks noChangeArrowheads="1"/>
            </p:cNvSpPr>
            <p:nvPr/>
          </p:nvSpPr>
          <p:spPr bwMode="auto">
            <a:xfrm>
              <a:off x="4086" y="1438"/>
              <a:ext cx="48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22"/>
            <p:cNvGrpSpPr>
              <a:grpSpLocks/>
            </p:cNvGrpSpPr>
            <p:nvPr/>
          </p:nvGrpSpPr>
          <p:grpSpPr bwMode="auto">
            <a:xfrm>
              <a:off x="3680" y="1355"/>
              <a:ext cx="307" cy="203"/>
              <a:chOff x="1872" y="3824"/>
              <a:chExt cx="369" cy="240"/>
            </a:xfrm>
          </p:grpSpPr>
          <p:sp>
            <p:nvSpPr>
              <p:cNvPr id="69" name="Freeform 23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24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25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26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7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28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29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" name="Group 30"/>
            <p:cNvGrpSpPr>
              <a:grpSpLocks/>
            </p:cNvGrpSpPr>
            <p:nvPr/>
          </p:nvGrpSpPr>
          <p:grpSpPr bwMode="auto">
            <a:xfrm>
              <a:off x="3673" y="1761"/>
              <a:ext cx="307" cy="203"/>
              <a:chOff x="1872" y="3824"/>
              <a:chExt cx="369" cy="240"/>
            </a:xfrm>
          </p:grpSpPr>
          <p:sp>
            <p:nvSpPr>
              <p:cNvPr id="62" name="Freeform 31"/>
              <p:cNvSpPr>
                <a:spLocks/>
              </p:cNvSpPr>
              <p:nvPr/>
            </p:nvSpPr>
            <p:spPr bwMode="auto">
              <a:xfrm>
                <a:off x="1935" y="3824"/>
                <a:ext cx="44" cy="240"/>
              </a:xfrm>
              <a:custGeom>
                <a:avLst/>
                <a:gdLst>
                  <a:gd name="T0" fmla="*/ 0 w 288"/>
                  <a:gd name="T1" fmla="*/ 0 h 864"/>
                  <a:gd name="T2" fmla="*/ 0 w 288"/>
                  <a:gd name="T3" fmla="*/ 0 h 864"/>
                  <a:gd name="T4" fmla="*/ 0 w 288"/>
                  <a:gd name="T5" fmla="*/ 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32"/>
              <p:cNvSpPr>
                <a:spLocks noChangeShapeType="1"/>
              </p:cNvSpPr>
              <p:nvPr/>
            </p:nvSpPr>
            <p:spPr bwMode="auto">
              <a:xfrm>
                <a:off x="1935" y="382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3"/>
              <p:cNvSpPr>
                <a:spLocks noChangeShapeType="1"/>
              </p:cNvSpPr>
              <p:nvPr/>
            </p:nvSpPr>
            <p:spPr bwMode="auto">
              <a:xfrm>
                <a:off x="1935" y="4064"/>
                <a:ext cx="10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4"/>
              <p:cNvSpPr>
                <a:spLocks/>
              </p:cNvSpPr>
              <p:nvPr/>
            </p:nvSpPr>
            <p:spPr bwMode="auto">
              <a:xfrm>
                <a:off x="2044" y="3824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5"/>
              <p:cNvSpPr>
                <a:spLocks/>
              </p:cNvSpPr>
              <p:nvPr/>
            </p:nvSpPr>
            <p:spPr bwMode="auto">
              <a:xfrm flipV="1">
                <a:off x="2044" y="3933"/>
                <a:ext cx="197" cy="131"/>
              </a:xfrm>
              <a:custGeom>
                <a:avLst/>
                <a:gdLst>
                  <a:gd name="T0" fmla="*/ 0 w 576"/>
                  <a:gd name="T1" fmla="*/ 0 h 432"/>
                  <a:gd name="T2" fmla="*/ 1 w 576"/>
                  <a:gd name="T3" fmla="*/ 0 h 432"/>
                  <a:gd name="T4" fmla="*/ 1 w 576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36"/>
              <p:cNvSpPr>
                <a:spLocks noChangeArrowheads="1"/>
              </p:cNvSpPr>
              <p:nvPr/>
            </p:nvSpPr>
            <p:spPr bwMode="auto">
              <a:xfrm>
                <a:off x="1872" y="384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37"/>
              <p:cNvSpPr>
                <a:spLocks noChangeArrowheads="1"/>
              </p:cNvSpPr>
              <p:nvPr/>
            </p:nvSpPr>
            <p:spPr bwMode="auto">
              <a:xfrm>
                <a:off x="1872" y="398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8"/>
            <p:cNvGrpSpPr>
              <a:grpSpLocks/>
            </p:cNvGrpSpPr>
            <p:nvPr/>
          </p:nvGrpSpPr>
          <p:grpSpPr bwMode="auto">
            <a:xfrm>
              <a:off x="3125" y="1296"/>
              <a:ext cx="338" cy="193"/>
              <a:chOff x="1648" y="1680"/>
              <a:chExt cx="406" cy="228"/>
            </a:xfrm>
          </p:grpSpPr>
          <p:sp>
            <p:nvSpPr>
              <p:cNvPr id="60" name="Oval 39"/>
              <p:cNvSpPr>
                <a:spLocks noChangeArrowheads="1"/>
              </p:cNvSpPr>
              <p:nvPr/>
            </p:nvSpPr>
            <p:spPr bwMode="auto">
              <a:xfrm>
                <a:off x="1976" y="1750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AutoShape 40"/>
              <p:cNvSpPr>
                <a:spLocks noChangeArrowheads="1"/>
              </p:cNvSpPr>
              <p:nvPr/>
            </p:nvSpPr>
            <p:spPr bwMode="auto">
              <a:xfrm>
                <a:off x="1648" y="1680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125" y="1823"/>
              <a:ext cx="338" cy="193"/>
              <a:chOff x="1648" y="2304"/>
              <a:chExt cx="406" cy="228"/>
            </a:xfrm>
          </p:grpSpPr>
          <p:sp>
            <p:nvSpPr>
              <p:cNvPr id="58" name="Oval 42"/>
              <p:cNvSpPr>
                <a:spLocks noChangeArrowheads="1"/>
              </p:cNvSpPr>
              <p:nvPr/>
            </p:nvSpPr>
            <p:spPr bwMode="auto">
              <a:xfrm>
                <a:off x="1976" y="2374"/>
                <a:ext cx="78" cy="7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AutoShape 43"/>
              <p:cNvSpPr>
                <a:spLocks noChangeArrowheads="1"/>
              </p:cNvSpPr>
              <p:nvPr/>
            </p:nvSpPr>
            <p:spPr bwMode="auto">
              <a:xfrm>
                <a:off x="1648" y="2304"/>
                <a:ext cx="313" cy="228"/>
              </a:xfrm>
              <a:prstGeom prst="flowChartDelay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44"/>
            <p:cNvSpPr>
              <a:spLocks noChangeShapeType="1"/>
            </p:cNvSpPr>
            <p:nvPr/>
          </p:nvSpPr>
          <p:spPr bwMode="auto">
            <a:xfrm>
              <a:off x="1646" y="1326"/>
              <a:ext cx="147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45"/>
            <p:cNvSpPr>
              <a:spLocks noChangeShapeType="1"/>
            </p:cNvSpPr>
            <p:nvPr/>
          </p:nvSpPr>
          <p:spPr bwMode="auto">
            <a:xfrm flipV="1">
              <a:off x="1660" y="1986"/>
              <a:ext cx="1475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46"/>
            <p:cNvSpPr>
              <a:spLocks noChangeShapeType="1"/>
            </p:cNvSpPr>
            <p:nvPr/>
          </p:nvSpPr>
          <p:spPr bwMode="auto">
            <a:xfrm>
              <a:off x="3045" y="1458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47"/>
            <p:cNvSpPr>
              <a:spLocks noChangeShapeType="1"/>
            </p:cNvSpPr>
            <p:nvPr/>
          </p:nvSpPr>
          <p:spPr bwMode="auto">
            <a:xfrm>
              <a:off x="3045" y="1864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 rot="5400000">
              <a:off x="2842" y="1661"/>
              <a:ext cx="4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49"/>
            <p:cNvSpPr>
              <a:spLocks noChangeShapeType="1"/>
            </p:cNvSpPr>
            <p:nvPr/>
          </p:nvSpPr>
          <p:spPr bwMode="auto">
            <a:xfrm>
              <a:off x="2745" y="1657"/>
              <a:ext cx="31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50"/>
            <p:cNvSpPr>
              <a:spLocks noChangeArrowheads="1"/>
            </p:cNvSpPr>
            <p:nvPr/>
          </p:nvSpPr>
          <p:spPr bwMode="auto">
            <a:xfrm>
              <a:off x="3026" y="1647"/>
              <a:ext cx="48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1296" y="1584"/>
              <a:ext cx="38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CLK</a:t>
              </a:r>
              <a:endParaRPr lang="en-GB" sz="1400" b="1"/>
            </a:p>
          </p:txBody>
        </p:sp>
        <p:sp>
          <p:nvSpPr>
            <p:cNvPr id="42" name="Rectangle 52"/>
            <p:cNvSpPr>
              <a:spLocks noChangeArrowheads="1"/>
            </p:cNvSpPr>
            <p:nvPr/>
          </p:nvSpPr>
          <p:spPr bwMode="auto">
            <a:xfrm>
              <a:off x="2112" y="1440"/>
              <a:ext cx="624" cy="43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2064" y="1440"/>
              <a:ext cx="672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400" b="1"/>
                <a:t>Pulse transition detector</a:t>
              </a:r>
            </a:p>
          </p:txBody>
        </p:sp>
        <p:sp>
          <p:nvSpPr>
            <p:cNvPr id="44" name="Text Box 54"/>
            <p:cNvSpPr txBox="1">
              <a:spLocks noChangeArrowheads="1"/>
            </p:cNvSpPr>
            <p:nvPr/>
          </p:nvSpPr>
          <p:spPr bwMode="auto">
            <a:xfrm>
              <a:off x="1440" y="1872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i="1"/>
                <a:t>K</a:t>
              </a:r>
              <a:endParaRPr lang="en-GB" sz="1400" b="1"/>
            </a:p>
          </p:txBody>
        </p:sp>
        <p:sp>
          <p:nvSpPr>
            <p:cNvPr id="45" name="Line 55"/>
            <p:cNvSpPr>
              <a:spLocks noChangeShapeType="1"/>
            </p:cNvSpPr>
            <p:nvPr/>
          </p:nvSpPr>
          <p:spPr bwMode="auto">
            <a:xfrm flipV="1">
              <a:off x="1632" y="16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" name="Group 56"/>
            <p:cNvGrpSpPr>
              <a:grpSpLocks/>
            </p:cNvGrpSpPr>
            <p:nvPr/>
          </p:nvGrpSpPr>
          <p:grpSpPr bwMode="auto">
            <a:xfrm>
              <a:off x="1632" y="1536"/>
              <a:ext cx="336" cy="96"/>
              <a:chOff x="2064" y="2496"/>
              <a:chExt cx="336" cy="96"/>
            </a:xfrm>
          </p:grpSpPr>
          <p:sp>
            <p:nvSpPr>
              <p:cNvPr id="53" name="Line 57"/>
              <p:cNvSpPr>
                <a:spLocks noChangeShapeType="1"/>
              </p:cNvSpPr>
              <p:nvPr/>
            </p:nvSpPr>
            <p:spPr bwMode="auto">
              <a:xfrm>
                <a:off x="206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58"/>
              <p:cNvSpPr>
                <a:spLocks noChangeShapeType="1"/>
              </p:cNvSpPr>
              <p:nvPr/>
            </p:nvSpPr>
            <p:spPr bwMode="auto">
              <a:xfrm>
                <a:off x="2160" y="24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59"/>
              <p:cNvSpPr>
                <a:spLocks noChangeShapeType="1"/>
              </p:cNvSpPr>
              <p:nvPr/>
            </p:nvSpPr>
            <p:spPr bwMode="auto">
              <a:xfrm>
                <a:off x="2304" y="2592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Line 60"/>
              <p:cNvSpPr>
                <a:spLocks noChangeShapeType="1"/>
              </p:cNvSpPr>
              <p:nvPr/>
            </p:nvSpPr>
            <p:spPr bwMode="auto">
              <a:xfrm rot="5400000">
                <a:off x="2112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61"/>
              <p:cNvSpPr>
                <a:spLocks noChangeShapeType="1"/>
              </p:cNvSpPr>
              <p:nvPr/>
            </p:nvSpPr>
            <p:spPr bwMode="auto">
              <a:xfrm rot="5400000">
                <a:off x="2256" y="2544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 flipV="1">
              <a:off x="2928" y="1200"/>
              <a:ext cx="120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3"/>
            <p:cNvSpPr>
              <a:spLocks noChangeShapeType="1"/>
            </p:cNvSpPr>
            <p:nvPr/>
          </p:nvSpPr>
          <p:spPr bwMode="auto">
            <a:xfrm flipV="1">
              <a:off x="2976" y="2063"/>
              <a:ext cx="11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4"/>
            <p:cNvSpPr>
              <a:spLocks noChangeShapeType="1"/>
            </p:cNvSpPr>
            <p:nvPr/>
          </p:nvSpPr>
          <p:spPr bwMode="auto">
            <a:xfrm rot="5400000">
              <a:off x="2640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V="1">
              <a:off x="2976" y="139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>
              <a:off x="2928" y="19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rot="5400000">
              <a:off x="2568" y="1560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6" name="Rectangle 68"/>
          <p:cNvSpPr>
            <a:spLocks noChangeArrowheads="1"/>
          </p:cNvSpPr>
          <p:nvPr/>
        </p:nvSpPr>
        <p:spPr bwMode="auto">
          <a:xfrm>
            <a:off x="1981200" y="3505201"/>
            <a:ext cx="8229600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Characteristic table:</a:t>
            </a:r>
          </a:p>
        </p:txBody>
      </p:sp>
      <p:grpSp>
        <p:nvGrpSpPr>
          <p:cNvPr id="77" name="Group 69"/>
          <p:cNvGrpSpPr>
            <a:grpSpLocks/>
          </p:cNvGrpSpPr>
          <p:nvPr/>
        </p:nvGrpSpPr>
        <p:grpSpPr bwMode="auto">
          <a:xfrm>
            <a:off x="3276600" y="4114800"/>
            <a:ext cx="3581400" cy="1530350"/>
            <a:chOff x="1200" y="2496"/>
            <a:chExt cx="2256" cy="964"/>
          </a:xfrm>
        </p:grpSpPr>
        <p:graphicFrame>
          <p:nvGraphicFramePr>
            <p:cNvPr id="78" name="Object 70"/>
            <p:cNvGraphicFramePr>
              <a:graphicFrameLocks noChangeAspect="1"/>
            </p:cNvGraphicFramePr>
            <p:nvPr/>
          </p:nvGraphicFramePr>
          <p:xfrm>
            <a:off x="1200" y="2499"/>
            <a:ext cx="2219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534480" imgH="1528560" progId="Word.Document.8">
                    <p:embed/>
                  </p:oleObj>
                </mc:Choice>
                <mc:Fallback>
                  <p:oleObj name="Document" r:id="rId3" imgW="3534480" imgH="1528560" progId="Word.Document.8">
                    <p:embed/>
                    <p:pic>
                      <p:nvPicPr>
                        <p:cNvPr id="78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99"/>
                          <a:ext cx="2219" cy="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" name="Line 71"/>
            <p:cNvSpPr>
              <a:spLocks noChangeShapeType="1"/>
            </p:cNvSpPr>
            <p:nvPr/>
          </p:nvSpPr>
          <p:spPr bwMode="auto">
            <a:xfrm>
              <a:off x="1248" y="2688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2"/>
            <p:cNvSpPr>
              <a:spLocks noChangeShapeType="1"/>
            </p:cNvSpPr>
            <p:nvPr/>
          </p:nvSpPr>
          <p:spPr bwMode="auto">
            <a:xfrm rot="5400000">
              <a:off x="1776" y="29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73"/>
          <p:cNvGrpSpPr>
            <a:grpSpLocks/>
          </p:cNvGrpSpPr>
          <p:nvPr/>
        </p:nvGrpSpPr>
        <p:grpSpPr bwMode="auto">
          <a:xfrm>
            <a:off x="7467600" y="3733801"/>
            <a:ext cx="2166938" cy="2532063"/>
            <a:chOff x="3744" y="2400"/>
            <a:chExt cx="1365" cy="1595"/>
          </a:xfrm>
        </p:grpSpPr>
        <p:graphicFrame>
          <p:nvGraphicFramePr>
            <p:cNvPr id="82" name="Object 74"/>
            <p:cNvGraphicFramePr>
              <a:graphicFrameLocks noChangeAspect="1"/>
            </p:cNvGraphicFramePr>
            <p:nvPr/>
          </p:nvGraphicFramePr>
          <p:xfrm>
            <a:off x="3744" y="2400"/>
            <a:ext cx="1365" cy="1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2169000" imgH="2534400" progId="Word.Document.8">
                    <p:embed/>
                  </p:oleObj>
                </mc:Choice>
                <mc:Fallback>
                  <p:oleObj name="Document" r:id="rId5" imgW="2169000" imgH="2534400" progId="Word.Document.8">
                    <p:embed/>
                    <p:pic>
                      <p:nvPicPr>
                        <p:cNvPr id="82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0"/>
                          <a:ext cx="1365" cy="15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Line 75"/>
            <p:cNvSpPr>
              <a:spLocks noChangeShapeType="1"/>
            </p:cNvSpPr>
            <p:nvPr/>
          </p:nvSpPr>
          <p:spPr bwMode="auto">
            <a:xfrm>
              <a:off x="3840" y="259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 rot="5400000">
              <a:off x="3720" y="314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Text Box 77"/>
          <p:cNvSpPr txBox="1">
            <a:spLocks noChangeArrowheads="1"/>
          </p:cNvSpPr>
          <p:nvPr/>
        </p:nvSpPr>
        <p:spPr bwMode="auto">
          <a:xfrm>
            <a:off x="4876800" y="5562601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Q(t+1)</a:t>
            </a:r>
            <a:r>
              <a:rPr lang="en-US" b="1" dirty="0">
                <a:solidFill>
                  <a:srgbClr val="0000CC"/>
                </a:solidFill>
              </a:rPr>
              <a:t> = 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?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6" name="Text Box 77"/>
          <p:cNvSpPr txBox="1">
            <a:spLocks noChangeArrowheads="1"/>
          </p:cNvSpPr>
          <p:nvPr/>
        </p:nvSpPr>
        <p:spPr bwMode="auto">
          <a:xfrm>
            <a:off x="5791200" y="5562601"/>
            <a:ext cx="15240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>
                <a:solidFill>
                  <a:srgbClr val="0000CC"/>
                </a:solidFill>
              </a:rPr>
              <a:t>J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Q'</a:t>
            </a:r>
            <a:r>
              <a:rPr lang="en-US" b="1" dirty="0">
                <a:solidFill>
                  <a:srgbClr val="0000CC"/>
                </a:solidFill>
              </a:rPr>
              <a:t> + </a:t>
            </a:r>
            <a:r>
              <a:rPr lang="en-US" b="1" i="1" dirty="0">
                <a:solidFill>
                  <a:srgbClr val="0000CC"/>
                </a:solidFill>
              </a:rPr>
              <a:t>K'</a:t>
            </a:r>
            <a:r>
              <a:rPr lang="en-US" b="1" i="1" dirty="0">
                <a:solidFill>
                  <a:srgbClr val="0000CC"/>
                </a:solidFill>
                <a:sym typeface="Symbol" pitchFamily="18" charset="2"/>
              </a:rPr>
              <a:t>∙</a:t>
            </a:r>
            <a:r>
              <a:rPr lang="en-US" b="1" i="1" dirty="0">
                <a:solidFill>
                  <a:srgbClr val="0000CC"/>
                </a:solidFill>
              </a:rPr>
              <a:t>Q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87" name="Text Box 161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762C38-7FD1-65AD-0F91-A2A850A9F297}"/>
              </a:ext>
            </a:extLst>
          </p:cNvPr>
          <p:cNvSpPr txBox="1"/>
          <p:nvPr/>
        </p:nvSpPr>
        <p:spPr>
          <a:xfrm>
            <a:off x="9372600" y="586345"/>
            <a:ext cx="2586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Roboto" panose="02000000000000000000" pitchFamily="2" charset="0"/>
              </a:rPr>
              <a:t>Invented by 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Jack Kilby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/>
      <p:bldP spid="85" grpId="0"/>
      <p:bldP spid="86" grpId="0" animBg="1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4937</Words>
  <Application>Microsoft Office PowerPoint</Application>
  <PresentationFormat>Widescreen</PresentationFormat>
  <Paragraphs>2431</Paragraphs>
  <Slides>49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</vt:lpstr>
      <vt:lpstr>Calibri</vt:lpstr>
      <vt:lpstr>Calibri Light</vt:lpstr>
      <vt:lpstr>Roboto</vt:lpstr>
      <vt:lpstr>Symbol</vt:lpstr>
      <vt:lpstr>Tahoma</vt:lpstr>
      <vt:lpstr>Times New Roman</vt:lpstr>
      <vt:lpstr>Wingdings</vt:lpstr>
      <vt:lpstr>Wingdings 2</vt:lpstr>
      <vt:lpstr>Office Theme</vt:lpstr>
      <vt:lpstr>Document</vt:lpstr>
      <vt:lpstr>CS2100 Tutorial 9</vt:lpstr>
      <vt:lpstr>1. Introduction (1/2)</vt:lpstr>
      <vt:lpstr>2. Memory Elements (3/3)</vt:lpstr>
      <vt:lpstr>3.1 S-R Latch</vt:lpstr>
      <vt:lpstr>3.1 Gated S-R Latch</vt:lpstr>
      <vt:lpstr>4. Flip-flops (FF)</vt:lpstr>
      <vt:lpstr>4.1 S-R Flip-flop</vt:lpstr>
      <vt:lpstr>4.2 D Flip-flop </vt:lpstr>
      <vt:lpstr>4.3 J-K Flip-flop</vt:lpstr>
      <vt:lpstr>4.4 T Flip-flop</vt:lpstr>
      <vt:lpstr>5. Asynchronous Inputs (2/2)</vt:lpstr>
      <vt:lpstr>6.1 Flip-flop Characteristic Tables</vt:lpstr>
      <vt:lpstr>6.2 Sequential Circuits: Analysis</vt:lpstr>
      <vt:lpstr>6.2 Sequential Circuits: Analysis </vt:lpstr>
      <vt:lpstr>6.2 Sequential Circuits: Analysis</vt:lpstr>
      <vt:lpstr>Q1 Circuit Analysis – T &amp; D Flip-Flops</vt:lpstr>
      <vt:lpstr>Q1 Circuit Analysis – T &amp; D Flip-Flops</vt:lpstr>
      <vt:lpstr>Q1 Circuit Analysis – T &amp; D Flip-Flops</vt:lpstr>
      <vt:lpstr>Q1 Circuit Analysis – T &amp; D Flip-Flops</vt:lpstr>
      <vt:lpstr>Q1 Circuit Analysis – T &amp; D Flip-Flops</vt:lpstr>
      <vt:lpstr>6.4 Sequential Circuits: Design</vt:lpstr>
      <vt:lpstr>6.3 Flip-flop Excitation Tables (1/2)</vt:lpstr>
      <vt:lpstr>6.4 Design: Example #1 (1/5)</vt:lpstr>
      <vt:lpstr>6.4 Design: Example #1 (2/5)</vt:lpstr>
      <vt:lpstr>6.4 Design: Example #1 (4/5)</vt:lpstr>
      <vt:lpstr>6.4 Design: Example #1 (5/5)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Q2 Circuit Design – JK Flip-Flops</vt:lpstr>
      <vt:lpstr>Q3 Circuit Design – All Flip-Flops</vt:lpstr>
      <vt:lpstr>Q3 Circuit Design – All Flip-Flops</vt:lpstr>
      <vt:lpstr>Q3 Circuit Design – All Flip-Flops</vt:lpstr>
      <vt:lpstr>Q3 Circuit Design – All Flip-Flops</vt:lpstr>
      <vt:lpstr>Q3 Circuit Design – All Flip-Flops</vt:lpstr>
      <vt:lpstr>Q3 Circuit Design – All Flip-Flops</vt:lpstr>
      <vt:lpstr>Q3 Circuit Design – All Flip-Flops</vt:lpstr>
      <vt:lpstr>Q3 Circuit Design – All Flip-Flops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CS2100 Tutorial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Song Kai</dc:creator>
  <cp:lastModifiedBy>Song Kai</cp:lastModifiedBy>
  <cp:revision>11</cp:revision>
  <cp:lastPrinted>2020-03-27T08:55:11Z</cp:lastPrinted>
  <dcterms:created xsi:type="dcterms:W3CDTF">2020-03-27T08:42:05Z</dcterms:created>
  <dcterms:modified xsi:type="dcterms:W3CDTF">2025-04-02T03:00:02Z</dcterms:modified>
</cp:coreProperties>
</file>