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0"/>
  </p:notesMasterIdLst>
  <p:sldIdLst>
    <p:sldId id="256" r:id="rId2"/>
    <p:sldId id="478" r:id="rId3"/>
    <p:sldId id="479" r:id="rId4"/>
    <p:sldId id="481" r:id="rId5"/>
    <p:sldId id="491" r:id="rId6"/>
    <p:sldId id="554" r:id="rId7"/>
    <p:sldId id="501" r:id="rId8"/>
    <p:sldId id="469" r:id="rId9"/>
    <p:sldId id="473" r:id="rId10"/>
    <p:sldId id="537" r:id="rId11"/>
    <p:sldId id="477" r:id="rId12"/>
    <p:sldId id="480" r:id="rId13"/>
    <p:sldId id="475" r:id="rId14"/>
    <p:sldId id="538" r:id="rId15"/>
    <p:sldId id="483" r:id="rId16"/>
    <p:sldId id="486" r:id="rId17"/>
    <p:sldId id="490" r:id="rId18"/>
    <p:sldId id="493" r:id="rId19"/>
    <p:sldId id="539" r:id="rId20"/>
    <p:sldId id="496" r:id="rId21"/>
    <p:sldId id="540" r:id="rId22"/>
    <p:sldId id="541" r:id="rId23"/>
    <p:sldId id="542" r:id="rId24"/>
    <p:sldId id="543" r:id="rId25"/>
    <p:sldId id="500" r:id="rId26"/>
    <p:sldId id="530" r:id="rId27"/>
    <p:sldId id="531" r:id="rId28"/>
    <p:sldId id="548" r:id="rId29"/>
    <p:sldId id="549" r:id="rId30"/>
    <p:sldId id="550" r:id="rId31"/>
    <p:sldId id="551" r:id="rId32"/>
    <p:sldId id="286" r:id="rId33"/>
    <p:sldId id="557" r:id="rId34"/>
    <p:sldId id="297" r:id="rId35"/>
    <p:sldId id="298" r:id="rId36"/>
    <p:sldId id="281" r:id="rId37"/>
    <p:sldId id="293" r:id="rId38"/>
    <p:sldId id="294" r:id="rId39"/>
    <p:sldId id="295" r:id="rId40"/>
    <p:sldId id="296" r:id="rId41"/>
    <p:sldId id="304" r:id="rId42"/>
    <p:sldId id="305" r:id="rId43"/>
    <p:sldId id="306" r:id="rId44"/>
    <p:sldId id="307" r:id="rId45"/>
    <p:sldId id="308" r:id="rId46"/>
    <p:sldId id="309" r:id="rId47"/>
    <p:sldId id="558" r:id="rId48"/>
    <p:sldId id="257" r:id="rId49"/>
  </p:sldIdLst>
  <p:sldSz cx="12192000" cy="6858000"/>
  <p:notesSz cx="9872663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Kai" userId="012566e0-30ff-4e17-bc5d-803a8d22ce41" providerId="ADAL" clId="{3161924C-15AD-44C3-BF76-A586024B6484}"/>
    <pc:docChg chg="undo custSel addSld delSld modSld sldOrd modNotesMaster">
      <pc:chgData name="Song Kai" userId="012566e0-30ff-4e17-bc5d-803a8d22ce41" providerId="ADAL" clId="{3161924C-15AD-44C3-BF76-A586024B6484}" dt="2025-04-07T07:34:56.936" v="3529"/>
      <pc:docMkLst>
        <pc:docMk/>
      </pc:docMkLst>
      <pc:sldChg chg="modSp mod">
        <pc:chgData name="Song Kai" userId="012566e0-30ff-4e17-bc5d-803a8d22ce41" providerId="ADAL" clId="{3161924C-15AD-44C3-BF76-A586024B6484}" dt="2025-04-06T09:54:27.357" v="2509" actId="20577"/>
        <pc:sldMkLst>
          <pc:docMk/>
          <pc:sldMk cId="3975407949" sldId="286"/>
        </pc:sldMkLst>
        <pc:graphicFrameChg chg="modGraphic">
          <ac:chgData name="Song Kai" userId="012566e0-30ff-4e17-bc5d-803a8d22ce41" providerId="ADAL" clId="{3161924C-15AD-44C3-BF76-A586024B6484}" dt="2025-04-06T09:54:27.357" v="2509" actId="20577"/>
          <ac:graphicFrameMkLst>
            <pc:docMk/>
            <pc:sldMk cId="3975407949" sldId="286"/>
            <ac:graphicFrameMk id="3" creationId="{00000000-0000-0000-0000-000000000000}"/>
          </ac:graphicFrameMkLst>
        </pc:graphicFrameChg>
      </pc:sldChg>
      <pc:sldChg chg="modNotesTx">
        <pc:chgData name="Song Kai" userId="012566e0-30ff-4e17-bc5d-803a8d22ce41" providerId="ADAL" clId="{3161924C-15AD-44C3-BF76-A586024B6484}" dt="2025-04-06T10:02:57.817" v="2649" actId="20577"/>
        <pc:sldMkLst>
          <pc:docMk/>
          <pc:sldMk cId="3058003141" sldId="293"/>
        </pc:sldMkLst>
      </pc:sldChg>
      <pc:sldChg chg="addSp modSp mod modAnim modNotesTx">
        <pc:chgData name="Song Kai" userId="012566e0-30ff-4e17-bc5d-803a8d22ce41" providerId="ADAL" clId="{3161924C-15AD-44C3-BF76-A586024B6484}" dt="2025-04-06T10:15:07.987" v="2887" actId="20577"/>
        <pc:sldMkLst>
          <pc:docMk/>
          <pc:sldMk cId="1812185187" sldId="294"/>
        </pc:sldMkLst>
        <pc:spChg chg="add mod">
          <ac:chgData name="Song Kai" userId="012566e0-30ff-4e17-bc5d-803a8d22ce41" providerId="ADAL" clId="{3161924C-15AD-44C3-BF76-A586024B6484}" dt="2025-04-06T10:07:53.495" v="2665" actId="6549"/>
          <ac:spMkLst>
            <pc:docMk/>
            <pc:sldMk cId="1812185187" sldId="294"/>
            <ac:spMk id="2" creationId="{9220F32F-73FE-585B-3A46-E9054B601C32}"/>
          </ac:spMkLst>
        </pc:spChg>
        <pc:spChg chg="mod">
          <ac:chgData name="Song Kai" userId="012566e0-30ff-4e17-bc5d-803a8d22ce41" providerId="ADAL" clId="{3161924C-15AD-44C3-BF76-A586024B6484}" dt="2025-04-06T10:05:28.245" v="2656" actId="14100"/>
          <ac:spMkLst>
            <pc:docMk/>
            <pc:sldMk cId="1812185187" sldId="294"/>
            <ac:spMk id="3" creationId="{73730571-F538-4383-96E0-140955B052A1}"/>
          </ac:spMkLst>
        </pc:spChg>
      </pc:sldChg>
      <pc:sldChg chg="addSp delSp modSp mod modAnim">
        <pc:chgData name="Song Kai" userId="012566e0-30ff-4e17-bc5d-803a8d22ce41" providerId="ADAL" clId="{3161924C-15AD-44C3-BF76-A586024B6484}" dt="2025-04-06T09:59:00.491" v="2562" actId="14100"/>
        <pc:sldMkLst>
          <pc:docMk/>
          <pc:sldMk cId="976655511" sldId="297"/>
        </pc:sldMkLst>
        <pc:spChg chg="add mod">
          <ac:chgData name="Song Kai" userId="012566e0-30ff-4e17-bc5d-803a8d22ce41" providerId="ADAL" clId="{3161924C-15AD-44C3-BF76-A586024B6484}" dt="2025-04-06T09:59:00.491" v="2562" actId="14100"/>
          <ac:spMkLst>
            <pc:docMk/>
            <pc:sldMk cId="976655511" sldId="297"/>
            <ac:spMk id="5" creationId="{B7B6B69F-1429-AA2E-5EFC-F272D5CE3E11}"/>
          </ac:spMkLst>
        </pc:spChg>
      </pc:sldChg>
      <pc:sldChg chg="addSp modSp mod modAnim modNotesTx">
        <pc:chgData name="Song Kai" userId="012566e0-30ff-4e17-bc5d-803a8d22ce41" providerId="ADAL" clId="{3161924C-15AD-44C3-BF76-A586024B6484}" dt="2025-04-06T10:21:11.334" v="3195" actId="20577"/>
        <pc:sldMkLst>
          <pc:docMk/>
          <pc:sldMk cId="2238838845" sldId="306"/>
        </pc:sldMkLst>
        <pc:graphicFrameChg chg="add mod modGraphic">
          <ac:chgData name="Song Kai" userId="012566e0-30ff-4e17-bc5d-803a8d22ce41" providerId="ADAL" clId="{3161924C-15AD-44C3-BF76-A586024B6484}" dt="2025-04-06T05:51:26.716" v="40" actId="14100"/>
          <ac:graphicFrameMkLst>
            <pc:docMk/>
            <pc:sldMk cId="2238838845" sldId="306"/>
            <ac:graphicFrameMk id="41" creationId="{E61044E1-48DE-2CFB-DF86-D8B41BA09AA7}"/>
          </ac:graphicFrameMkLst>
        </pc:graphicFrameChg>
        <pc:graphicFrameChg chg="add mod modGraphic">
          <ac:chgData name="Song Kai" userId="012566e0-30ff-4e17-bc5d-803a8d22ce41" providerId="ADAL" clId="{3161924C-15AD-44C3-BF76-A586024B6484}" dt="2025-04-06T05:52:32.871" v="68"/>
          <ac:graphicFrameMkLst>
            <pc:docMk/>
            <pc:sldMk cId="2238838845" sldId="306"/>
            <ac:graphicFrameMk id="42" creationId="{F1402A39-D5C0-6359-71F2-CED4EA1F59AE}"/>
          </ac:graphicFrameMkLst>
        </pc:graphicFrameChg>
      </pc:sldChg>
      <pc:sldChg chg="addSp modSp mod modAnim modNotesTx">
        <pc:chgData name="Song Kai" userId="012566e0-30ff-4e17-bc5d-803a8d22ce41" providerId="ADAL" clId="{3161924C-15AD-44C3-BF76-A586024B6484}" dt="2025-04-06T10:20:23.494" v="2985" actId="6549"/>
        <pc:sldMkLst>
          <pc:docMk/>
          <pc:sldMk cId="378906091" sldId="307"/>
        </pc:sldMkLst>
        <pc:graphicFrameChg chg="add mod modGraphic">
          <ac:chgData name="Song Kai" userId="012566e0-30ff-4e17-bc5d-803a8d22ce41" providerId="ADAL" clId="{3161924C-15AD-44C3-BF76-A586024B6484}" dt="2025-04-06T05:55:53.204" v="120" actId="1076"/>
          <ac:graphicFrameMkLst>
            <pc:docMk/>
            <pc:sldMk cId="378906091" sldId="307"/>
            <ac:graphicFrameMk id="3" creationId="{684F7EFA-A920-66E2-C7F7-725121A57824}"/>
          </ac:graphicFrameMkLst>
        </pc:graphicFrameChg>
      </pc:sldChg>
      <pc:sldChg chg="addSp modSp mod modAnim modNotesTx">
        <pc:chgData name="Song Kai" userId="012566e0-30ff-4e17-bc5d-803a8d22ce41" providerId="ADAL" clId="{3161924C-15AD-44C3-BF76-A586024B6484}" dt="2025-04-06T10:23:40.198" v="3520" actId="20577"/>
        <pc:sldMkLst>
          <pc:docMk/>
          <pc:sldMk cId="3653110537" sldId="308"/>
        </pc:sldMkLst>
        <pc:graphicFrameChg chg="add mod modGraphic">
          <ac:chgData name="Song Kai" userId="012566e0-30ff-4e17-bc5d-803a8d22ce41" providerId="ADAL" clId="{3161924C-15AD-44C3-BF76-A586024B6484}" dt="2025-04-06T05:58:58.910" v="147"/>
          <ac:graphicFrameMkLst>
            <pc:docMk/>
            <pc:sldMk cId="3653110537" sldId="308"/>
            <ac:graphicFrameMk id="3" creationId="{FC7605EC-92D9-B3D3-51BD-423138472F98}"/>
          </ac:graphicFrameMkLst>
        </pc:graphicFrameChg>
        <pc:graphicFrameChg chg="add mod modGraphic">
          <ac:chgData name="Song Kai" userId="012566e0-30ff-4e17-bc5d-803a8d22ce41" providerId="ADAL" clId="{3161924C-15AD-44C3-BF76-A586024B6484}" dt="2025-04-06T06:05:58.736" v="197" actId="404"/>
          <ac:graphicFrameMkLst>
            <pc:docMk/>
            <pc:sldMk cId="3653110537" sldId="308"/>
            <ac:graphicFrameMk id="4" creationId="{58709D02-ECC0-38DA-E227-0DE1AB2E4149}"/>
          </ac:graphicFrameMkLst>
        </pc:graphicFrameChg>
      </pc:sldChg>
      <pc:sldChg chg="modNotes">
        <pc:chgData name="Song Kai" userId="012566e0-30ff-4e17-bc5d-803a8d22ce41" providerId="ADAL" clId="{3161924C-15AD-44C3-BF76-A586024B6484}" dt="2025-04-07T03:49:01.054" v="3522"/>
        <pc:sldMkLst>
          <pc:docMk/>
          <pc:sldMk cId="4293699246" sldId="469"/>
        </pc:sldMkLst>
      </pc:sldChg>
      <pc:sldChg chg="modNotes">
        <pc:chgData name="Song Kai" userId="012566e0-30ff-4e17-bc5d-803a8d22ce41" providerId="ADAL" clId="{3161924C-15AD-44C3-BF76-A586024B6484}" dt="2025-04-07T03:49:01.054" v="3522"/>
        <pc:sldMkLst>
          <pc:docMk/>
          <pc:sldMk cId="2874527335" sldId="473"/>
        </pc:sldMkLst>
      </pc:sldChg>
      <pc:sldChg chg="modNotes">
        <pc:chgData name="Song Kai" userId="012566e0-30ff-4e17-bc5d-803a8d22ce41" providerId="ADAL" clId="{3161924C-15AD-44C3-BF76-A586024B6484}" dt="2025-04-07T03:49:01.054" v="3522"/>
        <pc:sldMkLst>
          <pc:docMk/>
          <pc:sldMk cId="1129916653" sldId="475"/>
        </pc:sldMkLst>
      </pc:sldChg>
      <pc:sldChg chg="modNotes">
        <pc:chgData name="Song Kai" userId="012566e0-30ff-4e17-bc5d-803a8d22ce41" providerId="ADAL" clId="{3161924C-15AD-44C3-BF76-A586024B6484}" dt="2025-04-07T03:49:01.054" v="3522"/>
        <pc:sldMkLst>
          <pc:docMk/>
          <pc:sldMk cId="3783678976" sldId="477"/>
        </pc:sldMkLst>
      </pc:sldChg>
      <pc:sldChg chg="modNotes modNotesTx">
        <pc:chgData name="Song Kai" userId="012566e0-30ff-4e17-bc5d-803a8d22ce41" providerId="ADAL" clId="{3161924C-15AD-44C3-BF76-A586024B6484}" dt="2025-04-07T03:49:01.054" v="3522"/>
        <pc:sldMkLst>
          <pc:docMk/>
          <pc:sldMk cId="2498878286" sldId="478"/>
        </pc:sldMkLst>
      </pc:sldChg>
      <pc:sldChg chg="modAnim modNotes modNotesTx">
        <pc:chgData name="Song Kai" userId="012566e0-30ff-4e17-bc5d-803a8d22ce41" providerId="ADAL" clId="{3161924C-15AD-44C3-BF76-A586024B6484}" dt="2025-04-07T03:49:01.054" v="3522"/>
        <pc:sldMkLst>
          <pc:docMk/>
          <pc:sldMk cId="1578646966" sldId="479"/>
        </pc:sldMkLst>
      </pc:sldChg>
      <pc:sldChg chg="modNotes modNotesTx">
        <pc:chgData name="Song Kai" userId="012566e0-30ff-4e17-bc5d-803a8d22ce41" providerId="ADAL" clId="{3161924C-15AD-44C3-BF76-A586024B6484}" dt="2025-04-07T03:49:01.054" v="3522"/>
        <pc:sldMkLst>
          <pc:docMk/>
          <pc:sldMk cId="2402047761" sldId="480"/>
        </pc:sldMkLst>
      </pc:sldChg>
      <pc:sldChg chg="modNotes modNotesTx">
        <pc:chgData name="Song Kai" userId="012566e0-30ff-4e17-bc5d-803a8d22ce41" providerId="ADAL" clId="{3161924C-15AD-44C3-BF76-A586024B6484}" dt="2025-04-07T03:49:01.054" v="3522"/>
        <pc:sldMkLst>
          <pc:docMk/>
          <pc:sldMk cId="2492345694" sldId="481"/>
        </pc:sldMkLst>
      </pc:sldChg>
      <pc:sldChg chg="modNotes">
        <pc:chgData name="Song Kai" userId="012566e0-30ff-4e17-bc5d-803a8d22ce41" providerId="ADAL" clId="{3161924C-15AD-44C3-BF76-A586024B6484}" dt="2025-04-07T03:49:01.054" v="3522"/>
        <pc:sldMkLst>
          <pc:docMk/>
          <pc:sldMk cId="3310564839" sldId="483"/>
        </pc:sldMkLst>
      </pc:sldChg>
      <pc:sldChg chg="modNotes">
        <pc:chgData name="Song Kai" userId="012566e0-30ff-4e17-bc5d-803a8d22ce41" providerId="ADAL" clId="{3161924C-15AD-44C3-BF76-A586024B6484}" dt="2025-04-07T03:49:01.054" v="3522"/>
        <pc:sldMkLst>
          <pc:docMk/>
          <pc:sldMk cId="2378307633" sldId="486"/>
        </pc:sldMkLst>
      </pc:sldChg>
      <pc:sldChg chg="modNotes">
        <pc:chgData name="Song Kai" userId="012566e0-30ff-4e17-bc5d-803a8d22ce41" providerId="ADAL" clId="{3161924C-15AD-44C3-BF76-A586024B6484}" dt="2025-04-07T03:49:01.054" v="3522"/>
        <pc:sldMkLst>
          <pc:docMk/>
          <pc:sldMk cId="4156445724" sldId="490"/>
        </pc:sldMkLst>
      </pc:sldChg>
      <pc:sldChg chg="modNotes modNotesTx">
        <pc:chgData name="Song Kai" userId="012566e0-30ff-4e17-bc5d-803a8d22ce41" providerId="ADAL" clId="{3161924C-15AD-44C3-BF76-A586024B6484}" dt="2025-04-07T03:49:01.054" v="3522"/>
        <pc:sldMkLst>
          <pc:docMk/>
          <pc:sldMk cId="2706721123" sldId="491"/>
        </pc:sldMkLst>
      </pc:sldChg>
      <pc:sldChg chg="modNotes">
        <pc:chgData name="Song Kai" userId="012566e0-30ff-4e17-bc5d-803a8d22ce41" providerId="ADAL" clId="{3161924C-15AD-44C3-BF76-A586024B6484}" dt="2025-04-07T03:49:01.054" v="3522"/>
        <pc:sldMkLst>
          <pc:docMk/>
          <pc:sldMk cId="3984087331" sldId="493"/>
        </pc:sldMkLst>
      </pc:sldChg>
      <pc:sldChg chg="modNotes">
        <pc:chgData name="Song Kai" userId="012566e0-30ff-4e17-bc5d-803a8d22ce41" providerId="ADAL" clId="{3161924C-15AD-44C3-BF76-A586024B6484}" dt="2025-04-07T03:49:01.054" v="3522"/>
        <pc:sldMkLst>
          <pc:docMk/>
          <pc:sldMk cId="3027684035" sldId="496"/>
        </pc:sldMkLst>
      </pc:sldChg>
      <pc:sldChg chg="modNotes">
        <pc:chgData name="Song Kai" userId="012566e0-30ff-4e17-bc5d-803a8d22ce41" providerId="ADAL" clId="{3161924C-15AD-44C3-BF76-A586024B6484}" dt="2025-04-07T03:49:01.054" v="3522"/>
        <pc:sldMkLst>
          <pc:docMk/>
          <pc:sldMk cId="4224244120" sldId="500"/>
        </pc:sldMkLst>
      </pc:sldChg>
      <pc:sldChg chg="modNotes modNotesTx">
        <pc:chgData name="Song Kai" userId="012566e0-30ff-4e17-bc5d-803a8d22ce41" providerId="ADAL" clId="{3161924C-15AD-44C3-BF76-A586024B6484}" dt="2025-04-07T03:49:01.054" v="3522"/>
        <pc:sldMkLst>
          <pc:docMk/>
          <pc:sldMk cId="3484331401" sldId="501"/>
        </pc:sldMkLst>
      </pc:sldChg>
      <pc:sldChg chg="modNotes">
        <pc:chgData name="Song Kai" userId="012566e0-30ff-4e17-bc5d-803a8d22ce41" providerId="ADAL" clId="{3161924C-15AD-44C3-BF76-A586024B6484}" dt="2025-04-07T03:49:01.054" v="3522"/>
        <pc:sldMkLst>
          <pc:docMk/>
          <pc:sldMk cId="1753096291" sldId="530"/>
        </pc:sldMkLst>
      </pc:sldChg>
      <pc:sldChg chg="delSp mod modNotes">
        <pc:chgData name="Song Kai" userId="012566e0-30ff-4e17-bc5d-803a8d22ce41" providerId="ADAL" clId="{3161924C-15AD-44C3-BF76-A586024B6484}" dt="2025-04-07T03:49:01.054" v="3522"/>
        <pc:sldMkLst>
          <pc:docMk/>
          <pc:sldMk cId="1057804242" sldId="531"/>
        </pc:sldMkLst>
      </pc:sldChg>
      <pc:sldChg chg="modNotes">
        <pc:chgData name="Song Kai" userId="012566e0-30ff-4e17-bc5d-803a8d22ce41" providerId="ADAL" clId="{3161924C-15AD-44C3-BF76-A586024B6484}" dt="2025-04-07T03:49:01.054" v="3522"/>
        <pc:sldMkLst>
          <pc:docMk/>
          <pc:sldMk cId="4065932512" sldId="537"/>
        </pc:sldMkLst>
      </pc:sldChg>
      <pc:sldChg chg="modNotes">
        <pc:chgData name="Song Kai" userId="012566e0-30ff-4e17-bc5d-803a8d22ce41" providerId="ADAL" clId="{3161924C-15AD-44C3-BF76-A586024B6484}" dt="2025-04-07T03:49:01.054" v="3522"/>
        <pc:sldMkLst>
          <pc:docMk/>
          <pc:sldMk cId="3816944736" sldId="538"/>
        </pc:sldMkLst>
      </pc:sldChg>
      <pc:sldChg chg="modNotes">
        <pc:chgData name="Song Kai" userId="012566e0-30ff-4e17-bc5d-803a8d22ce41" providerId="ADAL" clId="{3161924C-15AD-44C3-BF76-A586024B6484}" dt="2025-04-07T03:49:01.054" v="3522"/>
        <pc:sldMkLst>
          <pc:docMk/>
          <pc:sldMk cId="4242753484" sldId="539"/>
        </pc:sldMkLst>
      </pc:sldChg>
      <pc:sldChg chg="modNotes">
        <pc:chgData name="Song Kai" userId="012566e0-30ff-4e17-bc5d-803a8d22ce41" providerId="ADAL" clId="{3161924C-15AD-44C3-BF76-A586024B6484}" dt="2025-04-07T03:49:01.054" v="3522"/>
        <pc:sldMkLst>
          <pc:docMk/>
          <pc:sldMk cId="1937707990" sldId="540"/>
        </pc:sldMkLst>
      </pc:sldChg>
      <pc:sldChg chg="modNotes">
        <pc:chgData name="Song Kai" userId="012566e0-30ff-4e17-bc5d-803a8d22ce41" providerId="ADAL" clId="{3161924C-15AD-44C3-BF76-A586024B6484}" dt="2025-04-07T03:49:01.054" v="3522"/>
        <pc:sldMkLst>
          <pc:docMk/>
          <pc:sldMk cId="1090274481" sldId="541"/>
        </pc:sldMkLst>
      </pc:sldChg>
      <pc:sldChg chg="modNotes">
        <pc:chgData name="Song Kai" userId="012566e0-30ff-4e17-bc5d-803a8d22ce41" providerId="ADAL" clId="{3161924C-15AD-44C3-BF76-A586024B6484}" dt="2025-04-07T03:49:01.054" v="3522"/>
        <pc:sldMkLst>
          <pc:docMk/>
          <pc:sldMk cId="1704564320" sldId="542"/>
        </pc:sldMkLst>
      </pc:sldChg>
      <pc:sldChg chg="modNotes">
        <pc:chgData name="Song Kai" userId="012566e0-30ff-4e17-bc5d-803a8d22ce41" providerId="ADAL" clId="{3161924C-15AD-44C3-BF76-A586024B6484}" dt="2025-04-07T03:49:01.054" v="3522"/>
        <pc:sldMkLst>
          <pc:docMk/>
          <pc:sldMk cId="3229746490" sldId="543"/>
        </pc:sldMkLst>
      </pc:sldChg>
      <pc:sldChg chg="modSp mod">
        <pc:chgData name="Song Kai" userId="012566e0-30ff-4e17-bc5d-803a8d22ce41" providerId="ADAL" clId="{3161924C-15AD-44C3-BF76-A586024B6484}" dt="2025-04-06T09:58:55.308" v="2561" actId="14100"/>
        <pc:sldMkLst>
          <pc:docMk/>
          <pc:sldMk cId="353979813" sldId="548"/>
        </pc:sldMkLst>
        <pc:spChg chg="mod">
          <ac:chgData name="Song Kai" userId="012566e0-30ff-4e17-bc5d-803a8d22ce41" providerId="ADAL" clId="{3161924C-15AD-44C3-BF76-A586024B6484}" dt="2025-04-06T09:10:39.160" v="2113" actId="20577"/>
          <ac:spMkLst>
            <pc:docMk/>
            <pc:sldMk cId="353979813" sldId="548"/>
            <ac:spMk id="7" creationId="{1DD507E5-C5ED-47F7-97BA-B5A3CB965196}"/>
          </ac:spMkLst>
        </pc:spChg>
        <pc:spChg chg="mod">
          <ac:chgData name="Song Kai" userId="012566e0-30ff-4e17-bc5d-803a8d22ce41" providerId="ADAL" clId="{3161924C-15AD-44C3-BF76-A586024B6484}" dt="2025-04-06T09:58:55.308" v="2561" actId="14100"/>
          <ac:spMkLst>
            <pc:docMk/>
            <pc:sldMk cId="353979813" sldId="548"/>
            <ac:spMk id="8" creationId="{8883A992-EAEF-4B32-8222-9FBB6B1CDB78}"/>
          </ac:spMkLst>
        </pc:spChg>
      </pc:sldChg>
      <pc:sldChg chg="modNotes modNotesTx">
        <pc:chgData name="Song Kai" userId="012566e0-30ff-4e17-bc5d-803a8d22ce41" providerId="ADAL" clId="{3161924C-15AD-44C3-BF76-A586024B6484}" dt="2025-04-07T03:49:01.054" v="3522"/>
        <pc:sldMkLst>
          <pc:docMk/>
          <pc:sldMk cId="884624762" sldId="554"/>
        </pc:sldMkLst>
      </pc:sldChg>
      <pc:sldChg chg="del">
        <pc:chgData name="Song Kai" userId="012566e0-30ff-4e17-bc5d-803a8d22ce41" providerId="ADAL" clId="{3161924C-15AD-44C3-BF76-A586024B6484}" dt="2025-04-06T07:07:12.062" v="1818" actId="47"/>
        <pc:sldMkLst>
          <pc:docMk/>
          <pc:sldMk cId="805794637" sldId="555"/>
        </pc:sldMkLst>
      </pc:sldChg>
      <pc:sldChg chg="addSp delSp modSp new mod setBg modAnim modNotesTx">
        <pc:chgData name="Song Kai" userId="012566e0-30ff-4e17-bc5d-803a8d22ce41" providerId="ADAL" clId="{3161924C-15AD-44C3-BF76-A586024B6484}" dt="2025-04-07T07:34:56.936" v="3529"/>
        <pc:sldMkLst>
          <pc:docMk/>
          <pc:sldMk cId="3880201017" sldId="555"/>
        </pc:sldMkLst>
      </pc:sldChg>
      <pc:sldChg chg="del">
        <pc:chgData name="Song Kai" userId="012566e0-30ff-4e17-bc5d-803a8d22ce41" providerId="ADAL" clId="{3161924C-15AD-44C3-BF76-A586024B6484}" dt="2025-04-07T07:34:34.107" v="3526" actId="47"/>
        <pc:sldMkLst>
          <pc:docMk/>
          <pc:sldMk cId="265625802" sldId="556"/>
        </pc:sldMkLst>
      </pc:sldChg>
      <pc:sldChg chg="addSp delSp modSp new del mod modAnim modNotesTx">
        <pc:chgData name="Song Kai" userId="012566e0-30ff-4e17-bc5d-803a8d22ce41" providerId="ADAL" clId="{3161924C-15AD-44C3-BF76-A586024B6484}" dt="2025-04-06T08:56:21.810" v="2058" actId="47"/>
        <pc:sldMkLst>
          <pc:docMk/>
          <pc:sldMk cId="1430453485" sldId="556"/>
        </pc:sldMkLst>
      </pc:sldChg>
      <pc:sldChg chg="addSp delSp modSp new del mod modAnim">
        <pc:chgData name="Song Kai" userId="012566e0-30ff-4e17-bc5d-803a8d22ce41" providerId="ADAL" clId="{3161924C-15AD-44C3-BF76-A586024B6484}" dt="2025-04-06T08:56:27.791" v="2059" actId="47"/>
        <pc:sldMkLst>
          <pc:docMk/>
          <pc:sldMk cId="4066637518" sldId="557"/>
        </pc:sldMkLst>
      </pc:sldChg>
      <pc:sldChg chg="addSp delSp modSp new del mod">
        <pc:chgData name="Song Kai" userId="012566e0-30ff-4e17-bc5d-803a8d22ce41" providerId="ADAL" clId="{3161924C-15AD-44C3-BF76-A586024B6484}" dt="2025-04-06T08:56:40.172" v="2060" actId="47"/>
        <pc:sldMkLst>
          <pc:docMk/>
          <pc:sldMk cId="1348722586" sldId="558"/>
        </pc:sldMkLst>
      </pc:sldChg>
      <pc:sldChg chg="add ord">
        <pc:chgData name="Song Kai" userId="012566e0-30ff-4e17-bc5d-803a8d22ce41" providerId="ADAL" clId="{3161924C-15AD-44C3-BF76-A586024B6484}" dt="2025-04-07T07:34:32.707" v="3525"/>
        <pc:sldMkLst>
          <pc:docMk/>
          <pc:sldMk cId="1918670083" sldId="558"/>
        </pc:sldMkLst>
      </pc:sldChg>
      <pc:sldChg chg="addSp delSp modSp new del mod modClrScheme addAnim delAnim modAnim chgLayout">
        <pc:chgData name="Song Kai" userId="012566e0-30ff-4e17-bc5d-803a8d22ce41" providerId="ADAL" clId="{3161924C-15AD-44C3-BF76-A586024B6484}" dt="2025-04-06T08:56:40.172" v="2060" actId="47"/>
        <pc:sldMkLst>
          <pc:docMk/>
          <pc:sldMk cId="108029933" sldId="559"/>
        </pc:sldMkLst>
      </pc:sldChg>
      <pc:sldChg chg="addSp delSp modSp add del mod delAnim modAnim">
        <pc:chgData name="Song Kai" userId="012566e0-30ff-4e17-bc5d-803a8d22ce41" providerId="ADAL" clId="{3161924C-15AD-44C3-BF76-A586024B6484}" dt="2025-04-06T08:56:41.026" v="2061" actId="47"/>
        <pc:sldMkLst>
          <pc:docMk/>
          <pc:sldMk cId="406213292" sldId="560"/>
        </pc:sldMkLst>
      </pc:sldChg>
    </pc:docChg>
  </pc:docChgLst>
  <pc:docChgLst>
    <pc:chgData name="Song Kai" userId="012566e0-30ff-4e17-bc5d-803a8d22ce41" providerId="ADAL" clId="{7B4F15C5-83D6-4157-BF98-68BFACC5A643}"/>
    <pc:docChg chg="addSld delSld modSld sldOrd">
      <pc:chgData name="Song Kai" userId="012566e0-30ff-4e17-bc5d-803a8d22ce41" providerId="ADAL" clId="{7B4F15C5-83D6-4157-BF98-68BFACC5A643}" dt="2025-04-06T14:13:09.433" v="619" actId="1076"/>
      <pc:docMkLst>
        <pc:docMk/>
      </pc:docMkLst>
      <pc:sldChg chg="modSp">
        <pc:chgData name="Song Kai" userId="012566e0-30ff-4e17-bc5d-803a8d22ce41" providerId="ADAL" clId="{7B4F15C5-83D6-4157-BF98-68BFACC5A643}" dt="2025-04-05T15:41:48.414" v="123"/>
        <pc:sldMkLst>
          <pc:docMk/>
          <pc:sldMk cId="514173057" sldId="281"/>
        </pc:sldMkLst>
        <pc:spChg chg="mod">
          <ac:chgData name="Song Kai" userId="012566e0-30ff-4e17-bc5d-803a8d22ce41" providerId="ADAL" clId="{7B4F15C5-83D6-4157-BF98-68BFACC5A643}" dt="2025-04-05T15:41:48.414" v="123"/>
          <ac:spMkLst>
            <pc:docMk/>
            <pc:sldMk cId="514173057" sldId="281"/>
            <ac:spMk id="15" creationId="{A9753C58-B434-4638-9D2A-07C9E1B5B7F8}"/>
          </ac:spMkLst>
        </pc:spChg>
      </pc:sldChg>
      <pc:sldChg chg="modSp">
        <pc:chgData name="Song Kai" userId="012566e0-30ff-4e17-bc5d-803a8d22ce41" providerId="ADAL" clId="{7B4F15C5-83D6-4157-BF98-68BFACC5A643}" dt="2025-04-05T15:41:19.066" v="122"/>
        <pc:sldMkLst>
          <pc:docMk/>
          <pc:sldMk cId="3975407949" sldId="286"/>
        </pc:sldMkLst>
        <pc:spChg chg="mod">
          <ac:chgData name="Song Kai" userId="012566e0-30ff-4e17-bc5d-803a8d22ce41" providerId="ADAL" clId="{7B4F15C5-83D6-4157-BF98-68BFACC5A643}" dt="2025-04-05T15:41:19.066" v="122"/>
          <ac:spMkLst>
            <pc:docMk/>
            <pc:sldMk cId="3975407949" sldId="286"/>
            <ac:spMk id="10" creationId="{53848E0F-D46F-4477-92ED-5744436FEE60}"/>
          </ac:spMkLst>
        </pc:spChg>
      </pc:sldChg>
      <pc:sldChg chg="modSp">
        <pc:chgData name="Song Kai" userId="012566e0-30ff-4e17-bc5d-803a8d22ce41" providerId="ADAL" clId="{7B4F15C5-83D6-4157-BF98-68BFACC5A643}" dt="2025-04-05T15:41:48.414" v="123"/>
        <pc:sldMkLst>
          <pc:docMk/>
          <pc:sldMk cId="3058003141" sldId="293"/>
        </pc:sldMkLst>
        <pc:spChg chg="mod">
          <ac:chgData name="Song Kai" userId="012566e0-30ff-4e17-bc5d-803a8d22ce41" providerId="ADAL" clId="{7B4F15C5-83D6-4157-BF98-68BFACC5A643}" dt="2025-04-05T15:41:48.414" v="123"/>
          <ac:spMkLst>
            <pc:docMk/>
            <pc:sldMk cId="3058003141" sldId="293"/>
            <ac:spMk id="11" creationId="{2A28716D-7F4E-46A4-B3A0-50EFC2C51E3A}"/>
          </ac:spMkLst>
        </pc:spChg>
      </pc:sldChg>
      <pc:sldChg chg="modSp">
        <pc:chgData name="Song Kai" userId="012566e0-30ff-4e17-bc5d-803a8d22ce41" providerId="ADAL" clId="{7B4F15C5-83D6-4157-BF98-68BFACC5A643}" dt="2025-04-05T15:41:48.414" v="123"/>
        <pc:sldMkLst>
          <pc:docMk/>
          <pc:sldMk cId="1812185187" sldId="294"/>
        </pc:sldMkLst>
        <pc:spChg chg="mod">
          <ac:chgData name="Song Kai" userId="012566e0-30ff-4e17-bc5d-803a8d22ce41" providerId="ADAL" clId="{7B4F15C5-83D6-4157-BF98-68BFACC5A643}" dt="2025-04-05T15:41:48.414" v="123"/>
          <ac:spMkLst>
            <pc:docMk/>
            <pc:sldMk cId="1812185187" sldId="294"/>
            <ac:spMk id="18" creationId="{38BA4705-CAEC-4D26-8337-2C331480ABAC}"/>
          </ac:spMkLst>
        </pc:spChg>
      </pc:sldChg>
      <pc:sldChg chg="modSp">
        <pc:chgData name="Song Kai" userId="012566e0-30ff-4e17-bc5d-803a8d22ce41" providerId="ADAL" clId="{7B4F15C5-83D6-4157-BF98-68BFACC5A643}" dt="2025-04-05T15:41:48.414" v="123"/>
        <pc:sldMkLst>
          <pc:docMk/>
          <pc:sldMk cId="3328611208" sldId="295"/>
        </pc:sldMkLst>
        <pc:spChg chg="mod">
          <ac:chgData name="Song Kai" userId="012566e0-30ff-4e17-bc5d-803a8d22ce41" providerId="ADAL" clId="{7B4F15C5-83D6-4157-BF98-68BFACC5A643}" dt="2025-04-05T15:41:48.414" v="123"/>
          <ac:spMkLst>
            <pc:docMk/>
            <pc:sldMk cId="3328611208" sldId="295"/>
            <ac:spMk id="92" creationId="{2729F7E8-4DB2-4B9D-A13A-4649DF70A903}"/>
          </ac:spMkLst>
        </pc:spChg>
      </pc:sldChg>
      <pc:sldChg chg="modSp">
        <pc:chgData name="Song Kai" userId="012566e0-30ff-4e17-bc5d-803a8d22ce41" providerId="ADAL" clId="{7B4F15C5-83D6-4157-BF98-68BFACC5A643}" dt="2025-04-05T15:41:48.414" v="123"/>
        <pc:sldMkLst>
          <pc:docMk/>
          <pc:sldMk cId="170904037" sldId="296"/>
        </pc:sldMkLst>
        <pc:spChg chg="mod">
          <ac:chgData name="Song Kai" userId="012566e0-30ff-4e17-bc5d-803a8d22ce41" providerId="ADAL" clId="{7B4F15C5-83D6-4157-BF98-68BFACC5A643}" dt="2025-04-05T15:41:48.414" v="123"/>
          <ac:spMkLst>
            <pc:docMk/>
            <pc:sldMk cId="170904037" sldId="296"/>
            <ac:spMk id="132" creationId="{19EA663B-4F2C-4A56-A40D-02FAEDB05C12}"/>
          </ac:spMkLst>
        </pc:spChg>
      </pc:sldChg>
      <pc:sldChg chg="modSp">
        <pc:chgData name="Song Kai" userId="012566e0-30ff-4e17-bc5d-803a8d22ce41" providerId="ADAL" clId="{7B4F15C5-83D6-4157-BF98-68BFACC5A643}" dt="2025-04-05T15:41:19.066" v="122"/>
        <pc:sldMkLst>
          <pc:docMk/>
          <pc:sldMk cId="976655511" sldId="297"/>
        </pc:sldMkLst>
        <pc:spChg chg="mod">
          <ac:chgData name="Song Kai" userId="012566e0-30ff-4e17-bc5d-803a8d22ce41" providerId="ADAL" clId="{7B4F15C5-83D6-4157-BF98-68BFACC5A643}" dt="2025-04-05T15:41:19.066" v="122"/>
          <ac:spMkLst>
            <pc:docMk/>
            <pc:sldMk cId="976655511" sldId="297"/>
            <ac:spMk id="11" creationId="{F09CF2E8-6C60-43EB-A9A9-494844EBA93F}"/>
          </ac:spMkLst>
        </pc:spChg>
      </pc:sldChg>
      <pc:sldChg chg="modSp">
        <pc:chgData name="Song Kai" userId="012566e0-30ff-4e17-bc5d-803a8d22ce41" providerId="ADAL" clId="{7B4F15C5-83D6-4157-BF98-68BFACC5A643}" dt="2025-04-05T15:41:19.066" v="122"/>
        <pc:sldMkLst>
          <pc:docMk/>
          <pc:sldMk cId="3924134973" sldId="298"/>
        </pc:sldMkLst>
        <pc:spChg chg="mod">
          <ac:chgData name="Song Kai" userId="012566e0-30ff-4e17-bc5d-803a8d22ce41" providerId="ADAL" clId="{7B4F15C5-83D6-4157-BF98-68BFACC5A643}" dt="2025-04-05T15:41:19.066" v="122"/>
          <ac:spMkLst>
            <pc:docMk/>
            <pc:sldMk cId="3924134973" sldId="298"/>
            <ac:spMk id="11" creationId="{6C9B44C1-48CD-46BA-9559-046F769D6E53}"/>
          </ac:spMkLst>
        </pc:spChg>
      </pc:sldChg>
      <pc:sldChg chg="addSp modSp add mod modAnim">
        <pc:chgData name="Song Kai" userId="012566e0-30ff-4e17-bc5d-803a8d22ce41" providerId="ADAL" clId="{7B4F15C5-83D6-4157-BF98-68BFACC5A643}" dt="2025-04-06T14:13:09.433" v="619" actId="1076"/>
        <pc:sldMkLst>
          <pc:docMk/>
          <pc:sldMk cId="2135539242" sldId="304"/>
        </pc:sldMkLst>
        <pc:spChg chg="add mod">
          <ac:chgData name="Song Kai" userId="012566e0-30ff-4e17-bc5d-803a8d22ce41" providerId="ADAL" clId="{7B4F15C5-83D6-4157-BF98-68BFACC5A643}" dt="2025-04-06T14:13:04.937" v="618" actId="1076"/>
          <ac:spMkLst>
            <pc:docMk/>
            <pc:sldMk cId="2135539242" sldId="304"/>
            <ac:spMk id="3" creationId="{23B2067E-1AF2-2BA1-17EA-D616005CD27A}"/>
          </ac:spMkLst>
        </pc:spChg>
        <pc:spChg chg="add mod">
          <ac:chgData name="Song Kai" userId="012566e0-30ff-4e17-bc5d-803a8d22ce41" providerId="ADAL" clId="{7B4F15C5-83D6-4157-BF98-68BFACC5A643}" dt="2025-04-06T14:12:33.390" v="617" actId="14100"/>
          <ac:spMkLst>
            <pc:docMk/>
            <pc:sldMk cId="2135539242" sldId="304"/>
            <ac:spMk id="5" creationId="{ED01C5C8-7B6B-9BF7-10A4-C84A66C634AD}"/>
          </ac:spMkLst>
        </pc:spChg>
        <pc:spChg chg="add mod">
          <ac:chgData name="Song Kai" userId="012566e0-30ff-4e17-bc5d-803a8d22ce41" providerId="ADAL" clId="{7B4F15C5-83D6-4157-BF98-68BFACC5A643}" dt="2025-04-06T14:13:09.433" v="619" actId="1076"/>
          <ac:spMkLst>
            <pc:docMk/>
            <pc:sldMk cId="2135539242" sldId="304"/>
            <ac:spMk id="8" creationId="{46DB5F43-750B-7230-09EC-24C028D1EF65}"/>
          </ac:spMkLst>
        </pc:spChg>
      </pc:sldChg>
      <pc:sldChg chg="add">
        <pc:chgData name="Song Kai" userId="012566e0-30ff-4e17-bc5d-803a8d22ce41" providerId="ADAL" clId="{7B4F15C5-83D6-4157-BF98-68BFACC5A643}" dt="2025-04-05T15:44:59.750" v="124"/>
        <pc:sldMkLst>
          <pc:docMk/>
          <pc:sldMk cId="2737589076" sldId="305"/>
        </pc:sldMkLst>
      </pc:sldChg>
      <pc:sldChg chg="add">
        <pc:chgData name="Song Kai" userId="012566e0-30ff-4e17-bc5d-803a8d22ce41" providerId="ADAL" clId="{7B4F15C5-83D6-4157-BF98-68BFACC5A643}" dt="2025-04-05T15:44:59.750" v="124"/>
        <pc:sldMkLst>
          <pc:docMk/>
          <pc:sldMk cId="2238838845" sldId="306"/>
        </pc:sldMkLst>
      </pc:sldChg>
      <pc:sldChg chg="add">
        <pc:chgData name="Song Kai" userId="012566e0-30ff-4e17-bc5d-803a8d22ce41" providerId="ADAL" clId="{7B4F15C5-83D6-4157-BF98-68BFACC5A643}" dt="2025-04-05T15:44:59.750" v="124"/>
        <pc:sldMkLst>
          <pc:docMk/>
          <pc:sldMk cId="378906091" sldId="307"/>
        </pc:sldMkLst>
      </pc:sldChg>
      <pc:sldChg chg="add">
        <pc:chgData name="Song Kai" userId="012566e0-30ff-4e17-bc5d-803a8d22ce41" providerId="ADAL" clId="{7B4F15C5-83D6-4157-BF98-68BFACC5A643}" dt="2025-04-05T15:44:59.750" v="124"/>
        <pc:sldMkLst>
          <pc:docMk/>
          <pc:sldMk cId="3653110537" sldId="308"/>
        </pc:sldMkLst>
      </pc:sldChg>
      <pc:sldChg chg="add">
        <pc:chgData name="Song Kai" userId="012566e0-30ff-4e17-bc5d-803a8d22ce41" providerId="ADAL" clId="{7B4F15C5-83D6-4157-BF98-68BFACC5A643}" dt="2025-04-05T15:44:59.750" v="124"/>
        <pc:sldMkLst>
          <pc:docMk/>
          <pc:sldMk cId="701071840" sldId="309"/>
        </pc:sldMkLst>
      </pc:sldChg>
      <pc:sldChg chg="ord">
        <pc:chgData name="Song Kai" userId="012566e0-30ff-4e17-bc5d-803a8d22ce41" providerId="ADAL" clId="{7B4F15C5-83D6-4157-BF98-68BFACC5A643}" dt="2025-04-05T15:25:07.380" v="2"/>
        <pc:sldMkLst>
          <pc:docMk/>
          <pc:sldMk cId="2498878286" sldId="478"/>
        </pc:sldMkLst>
      </pc:sldChg>
      <pc:sldChg chg="add modTransition modNotes">
        <pc:chgData name="Song Kai" userId="012566e0-30ff-4e17-bc5d-803a8d22ce41" providerId="ADAL" clId="{7B4F15C5-83D6-4157-BF98-68BFACC5A643}" dt="2025-04-05T15:25:07.380" v="2"/>
        <pc:sldMkLst>
          <pc:docMk/>
          <pc:sldMk cId="1578646966" sldId="479"/>
        </pc:sldMkLst>
      </pc:sldChg>
      <pc:sldChg chg="del">
        <pc:chgData name="Song Kai" userId="012566e0-30ff-4e17-bc5d-803a8d22ce41" providerId="ADAL" clId="{7B4F15C5-83D6-4157-BF98-68BFACC5A643}" dt="2025-04-05T15:26:34.979" v="4" actId="47"/>
        <pc:sldMkLst>
          <pc:docMk/>
          <pc:sldMk cId="139247403" sldId="495"/>
        </pc:sldMkLst>
      </pc:sldChg>
      <pc:sldChg chg="del">
        <pc:chgData name="Song Kai" userId="012566e0-30ff-4e17-bc5d-803a8d22ce41" providerId="ADAL" clId="{7B4F15C5-83D6-4157-BF98-68BFACC5A643}" dt="2025-04-05T15:28:53.060" v="5" actId="47"/>
        <pc:sldMkLst>
          <pc:docMk/>
          <pc:sldMk cId="1251864717" sldId="497"/>
        </pc:sldMkLst>
      </pc:sldChg>
      <pc:sldChg chg="del">
        <pc:chgData name="Song Kai" userId="012566e0-30ff-4e17-bc5d-803a8d22ce41" providerId="ADAL" clId="{7B4F15C5-83D6-4157-BF98-68BFACC5A643}" dt="2025-04-05T15:28:53.060" v="5" actId="47"/>
        <pc:sldMkLst>
          <pc:docMk/>
          <pc:sldMk cId="1829222934" sldId="498"/>
        </pc:sldMkLst>
      </pc:sldChg>
      <pc:sldChg chg="del">
        <pc:chgData name="Song Kai" userId="012566e0-30ff-4e17-bc5d-803a8d22ce41" providerId="ADAL" clId="{7B4F15C5-83D6-4157-BF98-68BFACC5A643}" dt="2025-04-05T15:28:53.060" v="5" actId="47"/>
        <pc:sldMkLst>
          <pc:docMk/>
          <pc:sldMk cId="452049303" sldId="499"/>
        </pc:sldMkLst>
      </pc:sldChg>
      <pc:sldChg chg="addSp modSp mod">
        <pc:chgData name="Song Kai" userId="012566e0-30ff-4e17-bc5d-803a8d22ce41" providerId="ADAL" clId="{7B4F15C5-83D6-4157-BF98-68BFACC5A643}" dt="2025-04-05T15:35:09.445" v="71" actId="207"/>
        <pc:sldMkLst>
          <pc:docMk/>
          <pc:sldMk cId="4224244120" sldId="500"/>
        </pc:sldMkLst>
        <pc:spChg chg="add mod">
          <ac:chgData name="Song Kai" userId="012566e0-30ff-4e17-bc5d-803a8d22ce41" providerId="ADAL" clId="{7B4F15C5-83D6-4157-BF98-68BFACC5A643}" dt="2025-04-05T15:35:09.445" v="71" actId="207"/>
          <ac:spMkLst>
            <pc:docMk/>
            <pc:sldMk cId="4224244120" sldId="500"/>
            <ac:spMk id="2" creationId="{14D8222F-C5F7-3CC8-B385-2A1F866FA2C2}"/>
          </ac:spMkLst>
        </pc:spChg>
      </pc:sldChg>
      <pc:sldChg chg="del">
        <pc:chgData name="Song Kai" userId="012566e0-30ff-4e17-bc5d-803a8d22ce41" providerId="ADAL" clId="{7B4F15C5-83D6-4157-BF98-68BFACC5A643}" dt="2025-04-05T15:28:53.060" v="5" actId="47"/>
        <pc:sldMkLst>
          <pc:docMk/>
          <pc:sldMk cId="1277016616" sldId="508"/>
        </pc:sldMkLst>
      </pc:sldChg>
      <pc:sldChg chg="del">
        <pc:chgData name="Song Kai" userId="012566e0-30ff-4e17-bc5d-803a8d22ce41" providerId="ADAL" clId="{7B4F15C5-83D6-4157-BF98-68BFACC5A643}" dt="2025-04-05T15:28:53.060" v="5" actId="47"/>
        <pc:sldMkLst>
          <pc:docMk/>
          <pc:sldMk cId="2359276020" sldId="521"/>
        </pc:sldMkLst>
      </pc:sldChg>
      <pc:sldChg chg="del">
        <pc:chgData name="Song Kai" userId="012566e0-30ff-4e17-bc5d-803a8d22ce41" providerId="ADAL" clId="{7B4F15C5-83D6-4157-BF98-68BFACC5A643}" dt="2025-04-05T15:28:53.060" v="5" actId="47"/>
        <pc:sldMkLst>
          <pc:docMk/>
          <pc:sldMk cId="4254665773" sldId="522"/>
        </pc:sldMkLst>
      </pc:sldChg>
      <pc:sldChg chg="addSp modSp mod">
        <pc:chgData name="Song Kai" userId="012566e0-30ff-4e17-bc5d-803a8d22ce41" providerId="ADAL" clId="{7B4F15C5-83D6-4157-BF98-68BFACC5A643}" dt="2025-04-05T15:40:15.522" v="119" actId="1076"/>
        <pc:sldMkLst>
          <pc:docMk/>
          <pc:sldMk cId="1057804242" sldId="531"/>
        </pc:sldMkLst>
      </pc:sldChg>
      <pc:sldChg chg="modSp mod">
        <pc:chgData name="Song Kai" userId="012566e0-30ff-4e17-bc5d-803a8d22ce41" providerId="ADAL" clId="{7B4F15C5-83D6-4157-BF98-68BFACC5A643}" dt="2025-04-05T15:31:59.882" v="8" actId="207"/>
        <pc:sldMkLst>
          <pc:docMk/>
          <pc:sldMk cId="4065932512" sldId="537"/>
        </pc:sldMkLst>
        <pc:spChg chg="mod">
          <ac:chgData name="Song Kai" userId="012566e0-30ff-4e17-bc5d-803a8d22ce41" providerId="ADAL" clId="{7B4F15C5-83D6-4157-BF98-68BFACC5A643}" dt="2025-04-05T15:31:59.882" v="8" actId="207"/>
          <ac:spMkLst>
            <pc:docMk/>
            <pc:sldMk cId="4065932512" sldId="537"/>
            <ac:spMk id="14336" creationId="{00000000-0000-0000-0000-000000000000}"/>
          </ac:spMkLst>
        </pc:spChg>
      </pc:sldChg>
      <pc:sldChg chg="del">
        <pc:chgData name="Song Kai" userId="012566e0-30ff-4e17-bc5d-803a8d22ce41" providerId="ADAL" clId="{7B4F15C5-83D6-4157-BF98-68BFACC5A643}" dt="2025-04-05T15:28:53.060" v="5" actId="47"/>
        <pc:sldMkLst>
          <pc:docMk/>
          <pc:sldMk cId="2066315506" sldId="544"/>
        </pc:sldMkLst>
      </pc:sldChg>
      <pc:sldChg chg="del">
        <pc:chgData name="Song Kai" userId="012566e0-30ff-4e17-bc5d-803a8d22ce41" providerId="ADAL" clId="{7B4F15C5-83D6-4157-BF98-68BFACC5A643}" dt="2025-04-05T15:28:53.060" v="5" actId="47"/>
        <pc:sldMkLst>
          <pc:docMk/>
          <pc:sldMk cId="364171482" sldId="545"/>
        </pc:sldMkLst>
      </pc:sldChg>
      <pc:sldChg chg="del">
        <pc:chgData name="Song Kai" userId="012566e0-30ff-4e17-bc5d-803a8d22ce41" providerId="ADAL" clId="{7B4F15C5-83D6-4157-BF98-68BFACC5A643}" dt="2025-04-05T15:28:53.060" v="5" actId="47"/>
        <pc:sldMkLst>
          <pc:docMk/>
          <pc:sldMk cId="2196878838" sldId="546"/>
        </pc:sldMkLst>
      </pc:sldChg>
      <pc:sldChg chg="del">
        <pc:chgData name="Song Kai" userId="012566e0-30ff-4e17-bc5d-803a8d22ce41" providerId="ADAL" clId="{7B4F15C5-83D6-4157-BF98-68BFACC5A643}" dt="2025-04-05T15:28:53.060" v="5" actId="47"/>
        <pc:sldMkLst>
          <pc:docMk/>
          <pc:sldMk cId="3640550817" sldId="547"/>
        </pc:sldMkLst>
      </pc:sldChg>
      <pc:sldChg chg="modSp mod">
        <pc:chgData name="Song Kai" userId="012566e0-30ff-4e17-bc5d-803a8d22ce41" providerId="ADAL" clId="{7B4F15C5-83D6-4157-BF98-68BFACC5A643}" dt="2025-04-05T15:40:51.226" v="121" actId="20577"/>
        <pc:sldMkLst>
          <pc:docMk/>
          <pc:sldMk cId="353979813" sldId="548"/>
        </pc:sldMkLst>
        <pc:spChg chg="mod">
          <ac:chgData name="Song Kai" userId="012566e0-30ff-4e17-bc5d-803a8d22ce41" providerId="ADAL" clId="{7B4F15C5-83D6-4157-BF98-68BFACC5A643}" dt="2025-04-05T15:40:51.226" v="121" actId="20577"/>
          <ac:spMkLst>
            <pc:docMk/>
            <pc:sldMk cId="353979813" sldId="548"/>
            <ac:spMk id="2" creationId="{AD4B628C-E468-4823-B3E0-0B1044F21488}"/>
          </ac:spMkLst>
        </pc:spChg>
      </pc:sldChg>
      <pc:sldChg chg="modSp">
        <pc:chgData name="Song Kai" userId="012566e0-30ff-4e17-bc5d-803a8d22ce41" providerId="ADAL" clId="{7B4F15C5-83D6-4157-BF98-68BFACC5A643}" dt="2025-04-05T15:41:19.066" v="122"/>
        <pc:sldMkLst>
          <pc:docMk/>
          <pc:sldMk cId="3719428530" sldId="549"/>
        </pc:sldMkLst>
        <pc:spChg chg="mod">
          <ac:chgData name="Song Kai" userId="012566e0-30ff-4e17-bc5d-803a8d22ce41" providerId="ADAL" clId="{7B4F15C5-83D6-4157-BF98-68BFACC5A643}" dt="2025-04-05T15:41:19.066" v="122"/>
          <ac:spMkLst>
            <pc:docMk/>
            <pc:sldMk cId="3719428530" sldId="549"/>
            <ac:spMk id="2" creationId="{AD4B628C-E468-4823-B3E0-0B1044F21488}"/>
          </ac:spMkLst>
        </pc:spChg>
      </pc:sldChg>
      <pc:sldChg chg="modSp">
        <pc:chgData name="Song Kai" userId="012566e0-30ff-4e17-bc5d-803a8d22ce41" providerId="ADAL" clId="{7B4F15C5-83D6-4157-BF98-68BFACC5A643}" dt="2025-04-05T15:41:19.066" v="122"/>
        <pc:sldMkLst>
          <pc:docMk/>
          <pc:sldMk cId="1482602785" sldId="550"/>
        </pc:sldMkLst>
        <pc:spChg chg="mod">
          <ac:chgData name="Song Kai" userId="012566e0-30ff-4e17-bc5d-803a8d22ce41" providerId="ADAL" clId="{7B4F15C5-83D6-4157-BF98-68BFACC5A643}" dt="2025-04-05T15:41:19.066" v="122"/>
          <ac:spMkLst>
            <pc:docMk/>
            <pc:sldMk cId="1482602785" sldId="550"/>
            <ac:spMk id="2" creationId="{AD4B628C-E468-4823-B3E0-0B1044F21488}"/>
          </ac:spMkLst>
        </pc:spChg>
      </pc:sldChg>
      <pc:sldChg chg="modSp">
        <pc:chgData name="Song Kai" userId="012566e0-30ff-4e17-bc5d-803a8d22ce41" providerId="ADAL" clId="{7B4F15C5-83D6-4157-BF98-68BFACC5A643}" dt="2025-04-05T15:41:19.066" v="122"/>
        <pc:sldMkLst>
          <pc:docMk/>
          <pc:sldMk cId="391355694" sldId="551"/>
        </pc:sldMkLst>
        <pc:spChg chg="mod">
          <ac:chgData name="Song Kai" userId="012566e0-30ff-4e17-bc5d-803a8d22ce41" providerId="ADAL" clId="{7B4F15C5-83D6-4157-BF98-68BFACC5A643}" dt="2025-04-05T15:41:19.066" v="122"/>
          <ac:spMkLst>
            <pc:docMk/>
            <pc:sldMk cId="391355694" sldId="551"/>
            <ac:spMk id="2" creationId="{AD4B628C-E468-4823-B3E0-0B1044F21488}"/>
          </ac:spMkLst>
        </pc:spChg>
      </pc:sldChg>
      <pc:sldChg chg="del">
        <pc:chgData name="Song Kai" userId="012566e0-30ff-4e17-bc5d-803a8d22ce41" providerId="ADAL" clId="{7B4F15C5-83D6-4157-BF98-68BFACC5A643}" dt="2025-04-05T15:33:59.661" v="9" actId="47"/>
        <pc:sldMkLst>
          <pc:docMk/>
          <pc:sldMk cId="4125598068" sldId="552"/>
        </pc:sldMkLst>
      </pc:sldChg>
      <pc:sldChg chg="del">
        <pc:chgData name="Song Kai" userId="012566e0-30ff-4e17-bc5d-803a8d22ce41" providerId="ADAL" clId="{7B4F15C5-83D6-4157-BF98-68BFACC5A643}" dt="2025-04-05T15:45:26.330" v="125" actId="47"/>
        <pc:sldMkLst>
          <pc:docMk/>
          <pc:sldMk cId="3461145651" sldId="553"/>
        </pc:sldMkLst>
      </pc:sldChg>
      <pc:sldChg chg="add modTransition">
        <pc:chgData name="Song Kai" userId="012566e0-30ff-4e17-bc5d-803a8d22ce41" providerId="ADAL" clId="{7B4F15C5-83D6-4157-BF98-68BFACC5A643}" dt="2025-04-05T15:26:33.188" v="3"/>
        <pc:sldMkLst>
          <pc:docMk/>
          <pc:sldMk cId="884624762" sldId="554"/>
        </pc:sldMkLst>
      </pc:sldChg>
      <pc:sldChg chg="modSp add mod">
        <pc:chgData name="Song Kai" userId="012566e0-30ff-4e17-bc5d-803a8d22ce41" providerId="ADAL" clId="{7B4F15C5-83D6-4157-BF98-68BFACC5A643}" dt="2025-04-05T15:39:30.194" v="82" actId="14100"/>
        <pc:sldMkLst>
          <pc:docMk/>
          <pc:sldMk cId="805794637" sldId="555"/>
        </pc:sldMkLst>
      </pc:sldChg>
      <pc:sldChg chg="add del modTransition">
        <pc:chgData name="Song Kai" userId="012566e0-30ff-4e17-bc5d-803a8d22ce41" providerId="ADAL" clId="{7B4F15C5-83D6-4157-BF98-68BFACC5A643}" dt="2025-04-05T15:30:55.805" v="7" actId="47"/>
        <pc:sldMkLst>
          <pc:docMk/>
          <pc:sldMk cId="1143235605" sldId="555"/>
        </pc:sldMkLst>
      </pc:sldChg>
      <pc:sldChg chg="delSp add setBg delDesignElem">
        <pc:chgData name="Song Kai" userId="012566e0-30ff-4e17-bc5d-803a8d22ce41" providerId="ADAL" clId="{7B4F15C5-83D6-4157-BF98-68BFACC5A643}" dt="2025-04-06T13:55:07.548" v="127"/>
        <pc:sldMkLst>
          <pc:docMk/>
          <pc:sldMk cId="265625802" sldId="556"/>
        </pc:sldMkLst>
      </pc:sldChg>
    </pc:docChg>
  </pc:docChgLst>
  <pc:docChgLst>
    <pc:chgData name="Song Kai" userId="012566e0-30ff-4e17-bc5d-803a8d22ce41" providerId="ADAL" clId="{905D8DE2-85E4-47EF-854D-98A7BCF95019}"/>
    <pc:docChg chg="undo custSel delSld modSld">
      <pc:chgData name="Song Kai" userId="012566e0-30ff-4e17-bc5d-803a8d22ce41" providerId="ADAL" clId="{905D8DE2-85E4-47EF-854D-98A7BCF95019}" dt="2025-04-09T06:25:43.049" v="2" actId="47"/>
      <pc:docMkLst>
        <pc:docMk/>
      </pc:docMkLst>
      <pc:sldChg chg="modSp del mod">
        <pc:chgData name="Song Kai" userId="012566e0-30ff-4e17-bc5d-803a8d22ce41" providerId="ADAL" clId="{905D8DE2-85E4-47EF-854D-98A7BCF95019}" dt="2025-04-09T06:25:43.049" v="2" actId="47"/>
        <pc:sldMkLst>
          <pc:docMk/>
          <pc:sldMk cId="3880201017" sldId="555"/>
        </pc:sldMkLst>
        <pc:spChg chg="mod">
          <ac:chgData name="Song Kai" userId="012566e0-30ff-4e17-bc5d-803a8d22ce41" providerId="ADAL" clId="{905D8DE2-85E4-47EF-854D-98A7BCF95019}" dt="2025-04-09T06:25:17.964" v="1" actId="20577"/>
          <ac:spMkLst>
            <pc:docMk/>
            <pc:sldMk cId="3880201017" sldId="555"/>
            <ac:spMk id="2" creationId="{CCEFC1C1-9FBC-C9B7-6085-3A1CD542A6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154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2224" y="1"/>
            <a:ext cx="4278154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847B1-575B-455C-914C-8EC023B14B11}" type="datetimeFigureOut">
              <a:rPr lang="en-SG" smtClean="0"/>
              <a:t>9/4/2025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78138" y="857250"/>
            <a:ext cx="4116387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267" y="3300412"/>
            <a:ext cx="789813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278154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2224" y="6513910"/>
            <a:ext cx="4278154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B61F6-2529-4AB9-B57A-D17C3F9685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729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_TKE3q3-2kpCgTT0LMQwI4W5oZmi2z_rcdTOMSHHRTM/edit?usp=sharing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We can divide the execution into a few stages. In MIPS we have 5 stages.</a:t>
            </a:r>
          </a:p>
        </p:txBody>
      </p:sp>
    </p:spTree>
    <p:extLst>
      <p:ext uri="{BB962C8B-B14F-4D97-AF65-F5344CB8AC3E}">
        <p14:creationId xmlns:p14="http://schemas.microsoft.com/office/powerpoint/2010/main" val="3334200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6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Because of the splitting of cycle for Register File, the Decode stage of the dependent instruction must be at least the same as the WB of the </a:t>
            </a:r>
            <a:r>
              <a:rPr lang="en-US"/>
              <a:t>prior instruction.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2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06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36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50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39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46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10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59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279485" cy="370640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68563" y="554038"/>
            <a:ext cx="4940300" cy="27781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We can have multiple instructions executed at the same time. </a:t>
            </a:r>
          </a:p>
          <a:p>
            <a:pPr eaLnBrk="1" hangingPunct="1">
              <a:defRPr/>
            </a:pPr>
            <a:r>
              <a:rPr lang="en-US" dirty="0"/>
              <a:t>5 stage pipeline </a:t>
            </a:r>
            <a:r>
              <a:rPr lang="en-US" dirty="0">
                <a:sym typeface="Wingdings" panose="05000000000000000000" pitchFamily="2" charset="2"/>
              </a:rPr>
              <a:t> at most 5 instructions executed in parallel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05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50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631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398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556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01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14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652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38747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Revisit and confirm the </a:t>
            </a:r>
            <a:r>
              <a:rPr lang="en-US" dirty="0" err="1"/>
              <a:t>behaviour</a:t>
            </a:r>
            <a:r>
              <a:rPr lang="en-US" dirty="0"/>
              <a:t> of the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B61F6-2529-4AB9-B57A-D17C3F9685D2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85898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4292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We use special registers to pass the register values from one stage to another.</a:t>
            </a:r>
          </a:p>
        </p:txBody>
      </p:sp>
    </p:spTree>
    <p:extLst>
      <p:ext uri="{BB962C8B-B14F-4D97-AF65-F5344CB8AC3E}">
        <p14:creationId xmlns:p14="http://schemas.microsoft.com/office/powerpoint/2010/main" val="18690068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20904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48660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If A and B contains 200 positive integers. The index goes from 199, 197, …, 3,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73066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Minimum: </a:t>
            </a:r>
          </a:p>
          <a:p>
            <a:r>
              <a:rPr lang="en-SG" dirty="0"/>
              <a:t>15 instructions, </a:t>
            </a:r>
          </a:p>
          <a:p>
            <a:r>
              <a:rPr lang="en-SG" dirty="0"/>
              <a:t>stall at instructions 2, 8, 10, 13, 17</a:t>
            </a:r>
          </a:p>
          <a:p>
            <a:r>
              <a:rPr lang="en-SG" dirty="0"/>
              <a:t>15 + 4 + 5 = 24</a:t>
            </a:r>
          </a:p>
          <a:p>
            <a:endParaRPr lang="en-SG" dirty="0"/>
          </a:p>
          <a:p>
            <a:r>
              <a:rPr lang="en-SG" dirty="0"/>
              <a:t>Maximum: </a:t>
            </a:r>
          </a:p>
          <a:p>
            <a:r>
              <a:rPr lang="en-SG" dirty="0"/>
              <a:t>16 instructions, </a:t>
            </a:r>
          </a:p>
          <a:p>
            <a:r>
              <a:rPr lang="en-SG" dirty="0"/>
              <a:t>stall at instructions: 2, 8, 10, 11, 14, 17</a:t>
            </a:r>
          </a:p>
          <a:p>
            <a:r>
              <a:rPr lang="en-SG" dirty="0"/>
              <a:t>14 is stalled because of the jump</a:t>
            </a:r>
          </a:p>
          <a:p>
            <a:r>
              <a:rPr lang="en-SG" dirty="0"/>
              <a:t>16 + 4 + 6 = 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62199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68358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55388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66306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7176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Without forwarding, the decode stage must align with WB of the previous.</a:t>
            </a:r>
          </a:p>
          <a:p>
            <a:r>
              <a:rPr lang="en-SG" dirty="0"/>
              <a:t>Next instruction fetched after MEM of the branch.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51989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With early branch, the next instruction is determined after decode on BEQ.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6986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Special treatment to write-register to pass it all the way to write-back stage. This is because the WR will be overwritten by the newer instruction at decode stage.</a:t>
            </a:r>
          </a:p>
        </p:txBody>
      </p:sp>
    </p:spTree>
    <p:extLst>
      <p:ext uri="{BB962C8B-B14F-4D97-AF65-F5344CB8AC3E}">
        <p14:creationId xmlns:p14="http://schemas.microsoft.com/office/powerpoint/2010/main" val="34675302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With forwarding, D of </a:t>
            </a:r>
            <a:r>
              <a:rPr lang="en-SG" dirty="0" err="1"/>
              <a:t>beq</a:t>
            </a:r>
            <a:r>
              <a:rPr lang="en-SG" dirty="0"/>
              <a:t> must wait for E of the previous instruction</a:t>
            </a:r>
          </a:p>
          <a:p>
            <a:r>
              <a:rPr lang="en-SG" dirty="0"/>
              <a:t>Lw has data ready at MEM. Andi’s Execution must wait for LW’s MEM.</a:t>
            </a:r>
          </a:p>
          <a:p>
            <a:r>
              <a:rPr lang="en-SG" dirty="0"/>
              <a:t>Lw is not a special problem when there is no forwarding since all data dependency needs to align MEM and Decode, now it is the </a:t>
            </a:r>
            <a:r>
              <a:rPr lang="en-SG"/>
              <a:t>only problem.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02049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13113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84002-E259-179B-382A-04360364B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5681B1-71BC-9FE6-E508-F278654A1B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24FB93-D000-5066-90BC-764EA98B9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https://docs.google.com/document/d/1_TKE3q3-2kpCgTT0LMQwI4W5oZmi2z_rcdTOMSHHRTM/edit?usp=sharing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14145-04D6-300C-67D8-F5DD877043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B61F6-2529-4AB9-B57A-D17C3F9685D2}" type="slidenum">
              <a:rPr lang="en-SG" smtClean="0"/>
              <a:t>47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3464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279485" cy="370640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468563" y="554038"/>
            <a:ext cx="4940300" cy="27781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Control is passed across stages until it is used at the stage.</a:t>
            </a:r>
          </a:p>
        </p:txBody>
      </p:sp>
    </p:spTree>
    <p:extLst>
      <p:ext uri="{BB962C8B-B14F-4D97-AF65-F5344CB8AC3E}">
        <p14:creationId xmlns:p14="http://schemas.microsoft.com/office/powerpoint/2010/main" val="2390259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Single cycle: cycle time determined by the longest instruction</a:t>
            </a:r>
          </a:p>
          <a:p>
            <a:pPr eaLnBrk="1" hangingPunct="1">
              <a:defRPr/>
            </a:pPr>
            <a:r>
              <a:rPr lang="en-US" dirty="0"/>
              <a:t>Multi-cycle: each instruction takes a varying number of cycles. Cycle time depends on the longest stage.</a:t>
            </a:r>
          </a:p>
          <a:p>
            <a:pPr eaLnBrk="1" hangingPunct="1">
              <a:defRPr/>
            </a:pPr>
            <a:r>
              <a:rPr lang="en-US" dirty="0" err="1"/>
              <a:t>Pipleline</a:t>
            </a:r>
            <a:r>
              <a:rPr lang="en-US" dirty="0"/>
              <a:t>: cycle time depends on the longest stage. Staggered to allow parallelization</a:t>
            </a:r>
          </a:p>
        </p:txBody>
      </p:sp>
    </p:spTree>
    <p:extLst>
      <p:ext uri="{BB962C8B-B14F-4D97-AF65-F5344CB8AC3E}">
        <p14:creationId xmlns:p14="http://schemas.microsoft.com/office/powerpoint/2010/main" val="4113147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43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77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A4A42-770F-4E0E-B60F-152896626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F56E87-78F1-44B5-B48C-5E756D8A5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6F314B-6D50-4E09-84CF-8A5A761D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7DBB5-DC0F-41A4-BC7B-5464F2A26D60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6CEC27-A999-468C-9C2E-9046CB86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2E1D36-65F4-40C8-83D1-32B3CFDD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1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FAAF9-7412-4953-9368-43A3C4F48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69E35E-E156-4C87-ACA5-12EA76957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358C98-FDC3-473B-A873-2586925F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1A9E-BFED-42C1-B4F6-C4B09A45918B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26D33A-4346-495C-B153-0CABDB87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852B8-1A1D-4E3F-ABF7-E4AC644D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6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172338-767E-476E-BD10-B61FD54EE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318CFA-E6EC-4097-8115-2084E7276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808D4-FFB4-4E12-A565-F29A736E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FFE7-904E-425A-BC04-8B41804DBC39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92D92A-39BF-472E-9025-49D3B288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DC951C-342C-4BCA-BF93-808A75F4E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1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C87C3-7EFF-4F50-AE5A-1365ED789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1EEC7F-6531-4C17-829D-4D3DA9E4A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7FA7E-0D51-4E65-93D2-BF6E71A0E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229F-170B-42A1-91AD-76ADD91FF752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0E852B-3540-4138-8617-13DC794D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D04020-2381-4B56-9890-D9D25517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8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9FD77-90B9-48BC-A2FF-C3E4E278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D39A01-C2C5-4B20-9116-E784E37FF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BCC600-0118-49EC-9DC8-456F1EB6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E98E-AEE8-4A95-83E4-337808300993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B1E0C-221B-425D-BADE-AE29F452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8E349-8D53-4100-846C-922C8893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8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082CE-BE33-4153-B47F-CB2F56B4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257204-B49A-4DEC-A03E-EF19D6CDF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AC9D05-EFC9-4EB0-8215-F0820D280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47785E-B26B-401E-AB28-223D8D07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952DA-8637-4F88-9202-8DE832392C16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23D26B-00D5-45CC-ABCC-23D77181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36ED2F-9310-48DD-AB5C-49E72195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0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9CD04-583A-4AF0-AA33-3F4F4A9D1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D97E9A-F73D-4903-9671-B9C18AB8C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E1388E-E02F-48C5-A286-864B8264C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18D02A-2F89-4E70-9693-9B422062D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60B409-0CE2-4F3B-81A6-AD648AA6C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3D000D-4163-4247-B293-47A08901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F9DF-E5BF-4890-93FF-64A60C9AB3D4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19B88E-3FA9-4444-9001-9B329B7F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E3512D-464A-46E0-8155-CBE56FCA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7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9E547-2965-4774-948D-5E6B4E78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5D9C00-3D9C-4357-968C-D84049DC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DA792-B1AE-4065-821C-A063E03C907C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FC9C9B-45AC-47D3-B8F3-57318033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F539F2-0AA5-4F7B-B7DC-3FC66491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8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836CCF-00A1-43E7-B2A8-9A28E197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F5CCA-F444-4159-8FD0-8BF9F5FD02CD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76DBB6-CE27-4286-8E41-269319AC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8AF8A9-E680-4084-9F45-3D0BEC3B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0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5EE87-A811-4CF1-865A-694F3540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96650-48C6-4523-9149-5460F7DD5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856000-7FC9-4B03-9D00-DEBA5C86E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D4EA84-166A-438B-8CCC-63206878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D742-9ED5-477B-A4CE-0539E68F4E5C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A882EE-5E5F-4B14-B0D9-3BDFD762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0C6AD6-2276-4C05-B1CA-EF272389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3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BB9CE-DE0D-41ED-919A-C8CF5971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AC4C10-8944-46C6-A451-51FD2D12A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69B118-1EFA-4728-8E0B-D6E858A4D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EBEC95-874A-4EC9-A5E5-54C572CA5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CAC2-1AD7-4DD8-9EDF-85E476152A3F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245697-1C7C-44CB-AAD1-62C6AC313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A2E810-DF33-4895-B7DC-F7383A49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2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FA6033-4128-475C-B58C-574DBC9B4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12EFE-A7E1-4AF8-AC8A-0B210B4E4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D472E5-7EC2-4119-88FA-C288EAE23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FC956-085B-47AB-B810-737A39DA898E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D2F06C-8E7C-4533-B72A-7660F3C4F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1F936-CED7-42BC-A614-FCC9F8862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7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2100pipelining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白色的图片&#10;&#10;描述已自动生成">
            <a:extLst>
              <a:ext uri="{FF2B5EF4-FFF2-40B4-BE49-F238E27FC236}">
                <a16:creationId xmlns:a16="http://schemas.microsoft.com/office/drawing/2014/main" id="{9ADF4D6D-9593-4158-998B-29E25C842E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38044" b="570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9C5F47A-3732-4605-B0D8-3B1FC9E774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CS2100 Tutorial 10</a:t>
            </a:r>
            <a:endParaRPr lang="en-SG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6E9E23-AA56-41C1-B41E-AFD99DD720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700"/>
          </a:p>
          <a:p>
            <a:pPr>
              <a:lnSpc>
                <a:spcPct val="90000"/>
              </a:lnSpc>
            </a:pPr>
            <a:r>
              <a:rPr lang="en-SG" sz="1700"/>
              <a:t>Song Kai</a:t>
            </a:r>
          </a:p>
          <a:p>
            <a:pPr>
              <a:lnSpc>
                <a:spcPct val="90000"/>
              </a:lnSpc>
            </a:pPr>
            <a:r>
              <a:rPr lang="en-SG" sz="1700"/>
              <a:t>song.kai@u.nus.edu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87EAA0-A5ED-4ED0-8973-CB348D40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975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Structural Hazards: Register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AB6C03-9CAE-43FB-AF07-EF50D85D13AA}"/>
              </a:ext>
            </a:extLst>
          </p:cNvPr>
          <p:cNvGrpSpPr/>
          <p:nvPr/>
        </p:nvGrpSpPr>
        <p:grpSpPr>
          <a:xfrm>
            <a:off x="2401568" y="1735852"/>
            <a:ext cx="7388864" cy="4189412"/>
            <a:chOff x="726435" y="1371600"/>
            <a:chExt cx="7388864" cy="4189412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E6AB20A3-5019-4036-9925-26E18BBCA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4199" y="2055812"/>
              <a:ext cx="539750" cy="458788"/>
              <a:chOff x="2624" y="1200"/>
              <a:chExt cx="340" cy="289"/>
            </a:xfrm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C1092C22-3FC1-48CE-956A-F8FFF920A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4" y="1200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6AFE8710-548D-4D08-9358-16C03AE266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3" y="1200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" name="Group 13">
              <a:extLst>
                <a:ext uri="{FF2B5EF4-FFF2-40B4-BE49-F238E27FC236}">
                  <a16:creationId xmlns:a16="http://schemas.microsoft.com/office/drawing/2014/main" id="{6B469840-7F01-489D-9A1A-4EFA54E32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4199" y="4875212"/>
              <a:ext cx="539750" cy="458788"/>
              <a:chOff x="2624" y="2592"/>
              <a:chExt cx="340" cy="289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3F72175B-4541-4304-BA31-2AB7927B6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4" y="2592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3A26A1D4-00C9-4563-8F73-25DC55620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3" y="2592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7EC47916-FDD5-4056-8872-42FA85435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3125" y="4973841"/>
              <a:ext cx="525786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  <a:endParaRPr lang="en-US" sz="1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42CB8A-2AB9-45C6-B317-0CE8A92978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652282" y="3526811"/>
              <a:ext cx="312420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/>
              <a:r>
                <a:rPr lang="en-US" i="1" dirty="0">
                  <a:solidFill>
                    <a:prstClr val="black"/>
                  </a:solidFill>
                </a:rPr>
                <a:t>Instruction Order</a:t>
              </a:r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54F02B14-C0F9-4F35-8B77-0CE875D47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7434" y="2148094"/>
              <a:ext cx="0" cy="3124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A5C9CE4B-2903-490E-B22A-CE4D701BC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7999" y="1789112"/>
              <a:ext cx="6337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99DBAC28-79AC-40AF-8CDA-0372D059B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434" y="2148094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Inst0</a:t>
              </a:r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28CE895D-27EE-4F2C-9C7A-1C66FBCEC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134" y="3060594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Inst1</a:t>
              </a:r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28C15D22-CC4D-456E-8519-1ABE131F4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434" y="3974994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Inst2</a:t>
              </a: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597610D2-5908-4925-BCCC-962ED6635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009" y="4889394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Inst3</a:t>
              </a:r>
            </a:p>
          </p:txBody>
        </p:sp>
        <p:grpSp>
          <p:nvGrpSpPr>
            <p:cNvPr id="22" name="Group 25">
              <a:extLst>
                <a:ext uri="{FF2B5EF4-FFF2-40B4-BE49-F238E27FC236}">
                  <a16:creationId xmlns:a16="http://schemas.microsoft.com/office/drawing/2014/main" id="{1116D9D9-F59D-4610-815F-41C869EC368C}"/>
                </a:ext>
              </a:extLst>
            </p:cNvPr>
            <p:cNvGrpSpPr/>
            <p:nvPr/>
          </p:nvGrpSpPr>
          <p:grpSpPr>
            <a:xfrm>
              <a:off x="2971799" y="1903412"/>
              <a:ext cx="4800600" cy="3657600"/>
              <a:chOff x="2743200" y="1905000"/>
              <a:chExt cx="4800600" cy="4495800"/>
            </a:xfrm>
          </p:grpSpPr>
          <p:sp>
            <p:nvSpPr>
              <p:cNvPr id="23" name="Line 23">
                <a:extLst>
                  <a:ext uri="{FF2B5EF4-FFF2-40B4-BE49-F238E27FC236}">
                    <a16:creationId xmlns:a16="http://schemas.microsoft.com/office/drawing/2014/main" id="{1B007FDA-639E-481A-9516-EE2C7810F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32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Line 24">
                <a:extLst>
                  <a:ext uri="{FF2B5EF4-FFF2-40B4-BE49-F238E27FC236}">
                    <a16:creationId xmlns:a16="http://schemas.microsoft.com/office/drawing/2014/main" id="{779AC689-5C98-4DB7-9DF8-5889ECEDA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90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Line 25">
                <a:extLst>
                  <a:ext uri="{FF2B5EF4-FFF2-40B4-BE49-F238E27FC236}">
                    <a16:creationId xmlns:a16="http://schemas.microsoft.com/office/drawing/2014/main" id="{029290D2-E868-4183-A715-F07007381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Line 26">
                <a:extLst>
                  <a:ext uri="{FF2B5EF4-FFF2-40B4-BE49-F238E27FC236}">
                    <a16:creationId xmlns:a16="http://schemas.microsoft.com/office/drawing/2014/main" id="{060C50FE-81E1-457B-BA14-553184500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6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Line 27">
                <a:extLst>
                  <a:ext uri="{FF2B5EF4-FFF2-40B4-BE49-F238E27FC236}">
                    <a16:creationId xmlns:a16="http://schemas.microsoft.com/office/drawing/2014/main" id="{88F351FB-A71C-4F94-ABB9-042C7F4BD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Line 28">
                <a:extLst>
                  <a:ext uri="{FF2B5EF4-FFF2-40B4-BE49-F238E27FC236}">
                    <a16:creationId xmlns:a16="http://schemas.microsoft.com/office/drawing/2014/main" id="{0C8CC480-19C1-4E3D-A02D-AC6D21B6B4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722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Line 29">
                <a:extLst>
                  <a:ext uri="{FF2B5EF4-FFF2-40B4-BE49-F238E27FC236}">
                    <a16:creationId xmlns:a16="http://schemas.microsoft.com/office/drawing/2014/main" id="{2EF2C8AA-52C3-461B-BF4F-AF02ADE3A9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80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Line 30">
                <a:extLst>
                  <a:ext uri="{FF2B5EF4-FFF2-40B4-BE49-F238E27FC236}">
                    <a16:creationId xmlns:a16="http://schemas.microsoft.com/office/drawing/2014/main" id="{BA41F36B-978B-44EF-96B5-127A714F4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1" name="Group 31">
              <a:extLst>
                <a:ext uri="{FF2B5EF4-FFF2-40B4-BE49-F238E27FC236}">
                  <a16:creationId xmlns:a16="http://schemas.microsoft.com/office/drawing/2014/main" id="{3177930D-0424-4A1E-97E7-421CDC7F1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0642" y="1979612"/>
              <a:ext cx="363538" cy="763588"/>
              <a:chOff x="2269" y="1152"/>
              <a:chExt cx="229" cy="481"/>
            </a:xfrm>
          </p:grpSpPr>
          <p:sp>
            <p:nvSpPr>
              <p:cNvPr id="32" name="Freeform 32">
                <a:extLst>
                  <a:ext uri="{FF2B5EF4-FFF2-40B4-BE49-F238E27FC236}">
                    <a16:creationId xmlns:a16="http://schemas.microsoft.com/office/drawing/2014/main" id="{05C43898-5F6C-4383-83BD-76547CEAA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33">
                <a:extLst>
                  <a:ext uri="{FF2B5EF4-FFF2-40B4-BE49-F238E27FC236}">
                    <a16:creationId xmlns:a16="http://schemas.microsoft.com/office/drawing/2014/main" id="{1141CAD5-1844-47B6-B406-8283220F6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252" y="1305"/>
                <a:ext cx="31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 dirty="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grpSp>
          <p:nvGrpSpPr>
            <p:cNvPr id="34" name="Group 34">
              <a:extLst>
                <a:ext uri="{FF2B5EF4-FFF2-40B4-BE49-F238E27FC236}">
                  <a16:creationId xmlns:a16="http://schemas.microsoft.com/office/drawing/2014/main" id="{4823778A-CC57-4BF7-850E-6FC543B8EA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612" y="2132012"/>
              <a:ext cx="539750" cy="458788"/>
              <a:chOff x="1343" y="1248"/>
              <a:chExt cx="340" cy="289"/>
            </a:xfrm>
          </p:grpSpPr>
          <p:sp>
            <p:nvSpPr>
              <p:cNvPr id="35" name="Rectangle 35">
                <a:extLst>
                  <a:ext uri="{FF2B5EF4-FFF2-40B4-BE49-F238E27FC236}">
                    <a16:creationId xmlns:a16="http://schemas.microsoft.com/office/drawing/2014/main" id="{57D5F1C9-98AE-47E7-9859-9E48E2EE4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" y="1315"/>
                <a:ext cx="331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 dirty="0" err="1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  <a:endParaRPr lang="en-US" sz="1200" b="1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6" name="Group 36">
                <a:extLst>
                  <a:ext uri="{FF2B5EF4-FFF2-40B4-BE49-F238E27FC236}">
                    <a16:creationId xmlns:a16="http://schemas.microsoft.com/office/drawing/2014/main" id="{6CBB15A3-7CE6-4CDA-BC64-F29FD78177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37" name="Freeform 37">
                  <a:extLst>
                    <a:ext uri="{FF2B5EF4-FFF2-40B4-BE49-F238E27FC236}">
                      <a16:creationId xmlns:a16="http://schemas.microsoft.com/office/drawing/2014/main" id="{6B3CB23B-0553-4008-B84C-08F7901DF2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Freeform 38">
                  <a:extLst>
                    <a:ext uri="{FF2B5EF4-FFF2-40B4-BE49-F238E27FC236}">
                      <a16:creationId xmlns:a16="http://schemas.microsoft.com/office/drawing/2014/main" id="{3E14B590-0832-4F73-9A53-0AE2A10F5B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9" name="Rectangle 39">
              <a:extLst>
                <a:ext uri="{FF2B5EF4-FFF2-40B4-BE49-F238E27FC236}">
                  <a16:creationId xmlns:a16="http://schemas.microsoft.com/office/drawing/2014/main" id="{0FB436AD-2305-4B9C-BF67-6546BC4E8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175" y="2238578"/>
              <a:ext cx="439224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  <a:endParaRPr lang="en-US" sz="1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40" name="Group 40">
              <a:extLst>
                <a:ext uri="{FF2B5EF4-FFF2-40B4-BE49-F238E27FC236}">
                  <a16:creationId xmlns:a16="http://schemas.microsoft.com/office/drawing/2014/main" id="{0E01A07F-EF2C-4705-AC62-6D0EC15FF7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0862" y="2132012"/>
              <a:ext cx="469900" cy="458788"/>
              <a:chOff x="1803" y="1248"/>
              <a:chExt cx="296" cy="289"/>
            </a:xfrm>
          </p:grpSpPr>
          <p:sp>
            <p:nvSpPr>
              <p:cNvPr id="41" name="Freeform 41">
                <a:extLst>
                  <a:ext uri="{FF2B5EF4-FFF2-40B4-BE49-F238E27FC236}">
                    <a16:creationId xmlns:a16="http://schemas.microsoft.com/office/drawing/2014/main" id="{D97802A0-7BC7-414A-8256-85BF9697A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42">
                <a:extLst>
                  <a:ext uri="{FF2B5EF4-FFF2-40B4-BE49-F238E27FC236}">
                    <a16:creationId xmlns:a16="http://schemas.microsoft.com/office/drawing/2014/main" id="{E500B0C4-C448-4B70-91BE-33B4359EA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6F293A8C-7E0E-4AD1-9F73-379BE0AA9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599" y="2360612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4D65CCC6-36AF-4E50-9923-241374684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6724" y="2208212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45" name="Line 45">
              <a:extLst>
                <a:ext uri="{FF2B5EF4-FFF2-40B4-BE49-F238E27FC236}">
                  <a16:creationId xmlns:a16="http://schemas.microsoft.com/office/drawing/2014/main" id="{097B8953-B3EB-4D3B-B321-653DD31FF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999" y="2208212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46" name="Rectangle 46">
              <a:extLst>
                <a:ext uri="{FF2B5EF4-FFF2-40B4-BE49-F238E27FC236}">
                  <a16:creationId xmlns:a16="http://schemas.microsoft.com/office/drawing/2014/main" id="{1E0CEC07-2D35-45CA-A04E-631C80604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213" y="2208212"/>
              <a:ext cx="525786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  <a:endParaRPr lang="en-US" sz="1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7" name="Rectangle 47">
              <a:extLst>
                <a:ext uri="{FF2B5EF4-FFF2-40B4-BE49-F238E27FC236}">
                  <a16:creationId xmlns:a16="http://schemas.microsoft.com/office/drawing/2014/main" id="{28AB86B2-6C85-441D-B7CD-221C11511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9575" y="2238578"/>
              <a:ext cx="439224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48" name="Group 48">
              <a:extLst>
                <a:ext uri="{FF2B5EF4-FFF2-40B4-BE49-F238E27FC236}">
                  <a16:creationId xmlns:a16="http://schemas.microsoft.com/office/drawing/2014/main" id="{8FC76D73-3512-442D-8F7C-84A299B2D7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1599" y="2132012"/>
              <a:ext cx="450850" cy="458788"/>
              <a:chOff x="3120" y="1248"/>
              <a:chExt cx="284" cy="289"/>
            </a:xfrm>
          </p:grpSpPr>
          <p:sp>
            <p:nvSpPr>
              <p:cNvPr id="49" name="Freeform 49">
                <a:extLst>
                  <a:ext uri="{FF2B5EF4-FFF2-40B4-BE49-F238E27FC236}">
                    <a16:creationId xmlns:a16="http://schemas.microsoft.com/office/drawing/2014/main" id="{68147441-6B04-4A0B-A2F4-2AB6EDABF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50">
                <a:extLst>
                  <a:ext uri="{FF2B5EF4-FFF2-40B4-BE49-F238E27FC236}">
                    <a16:creationId xmlns:a16="http://schemas.microsoft.com/office/drawing/2014/main" id="{3ACCC974-4D42-4172-A680-962CE8A62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856373FC-4AF5-4681-BD87-F230AA6EC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5537" y="2360612"/>
              <a:ext cx="2460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52" name="Line 52">
              <a:extLst>
                <a:ext uri="{FF2B5EF4-FFF2-40B4-BE49-F238E27FC236}">
                  <a16:creationId xmlns:a16="http://schemas.microsoft.com/office/drawing/2014/main" id="{5CE64E93-F07F-4C87-9BAC-75EEA0C90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7187" y="2360612"/>
              <a:ext cx="2714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8967645A-2B93-46E7-8D22-14F5F4D3B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999" y="2513012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grpSp>
          <p:nvGrpSpPr>
            <p:cNvPr id="54" name="Group 56">
              <a:extLst>
                <a:ext uri="{FF2B5EF4-FFF2-40B4-BE49-F238E27FC236}">
                  <a16:creationId xmlns:a16="http://schemas.microsoft.com/office/drawing/2014/main" id="{ED145DD3-AA62-45C4-A8D9-233E7AED03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8474" y="2894012"/>
              <a:ext cx="3286126" cy="763588"/>
              <a:chOff x="1770" y="1600"/>
              <a:chExt cx="2070" cy="481"/>
            </a:xfrm>
          </p:grpSpPr>
          <p:grpSp>
            <p:nvGrpSpPr>
              <p:cNvPr id="55" name="Group 57">
                <a:extLst>
                  <a:ext uri="{FF2B5EF4-FFF2-40B4-BE49-F238E27FC236}">
                    <a16:creationId xmlns:a16="http://schemas.microsoft.com/office/drawing/2014/main" id="{A6EAB746-E4AA-4A6D-9D5A-391A395A2D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6" y="1600"/>
                <a:ext cx="213" cy="481"/>
                <a:chOff x="2696" y="1600"/>
                <a:chExt cx="213" cy="481"/>
              </a:xfrm>
            </p:grpSpPr>
            <p:sp>
              <p:nvSpPr>
                <p:cNvPr id="79" name="Freeform 58">
                  <a:extLst>
                    <a:ext uri="{FF2B5EF4-FFF2-40B4-BE49-F238E27FC236}">
                      <a16:creationId xmlns:a16="http://schemas.microsoft.com/office/drawing/2014/main" id="{991B251A-75CD-4D72-A429-4438ABF14C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Rectangle 59">
                  <a:extLst>
                    <a:ext uri="{FF2B5EF4-FFF2-40B4-BE49-F238E27FC236}">
                      <a16:creationId xmlns:a16="http://schemas.microsoft.com/office/drawing/2014/main" id="{62E981B6-2445-476B-BE2D-540C196416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656" y="1742"/>
                  <a:ext cx="319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200" b="1" dirty="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56" name="Group 60">
                <a:extLst>
                  <a:ext uri="{FF2B5EF4-FFF2-40B4-BE49-F238E27FC236}">
                    <a16:creationId xmlns:a16="http://schemas.microsoft.com/office/drawing/2014/main" id="{C46F9048-CE74-416D-BBB5-D957889DC5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0" y="1696"/>
                <a:ext cx="355" cy="289"/>
                <a:chOff x="1770" y="1696"/>
                <a:chExt cx="355" cy="289"/>
              </a:xfrm>
            </p:grpSpPr>
            <p:sp>
              <p:nvSpPr>
                <p:cNvPr id="75" name="Rectangle 61">
                  <a:extLst>
                    <a:ext uri="{FF2B5EF4-FFF2-40B4-BE49-F238E27FC236}">
                      <a16:creationId xmlns:a16="http://schemas.microsoft.com/office/drawing/2014/main" id="{4DDD6B40-1DCC-4A6D-AF74-10007302C2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4" y="1742"/>
                  <a:ext cx="331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200" b="1" dirty="0" err="1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  <a:endParaRPr lang="en-US" sz="1200" b="1" dirty="0">
                    <a:solidFill>
                      <a:prstClr val="black"/>
                    </a:solidFill>
                    <a:latin typeface="Times New Roman" pitchFamily="18" charset="0"/>
                  </a:endParaRPr>
                </a:p>
              </p:txBody>
            </p:sp>
            <p:grpSp>
              <p:nvGrpSpPr>
                <p:cNvPr id="76" name="Group 62">
                  <a:extLst>
                    <a:ext uri="{FF2B5EF4-FFF2-40B4-BE49-F238E27FC236}">
                      <a16:creationId xmlns:a16="http://schemas.microsoft.com/office/drawing/2014/main" id="{9B4D3599-3ACB-4948-9EC7-5395166D95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77" name="Freeform 63">
                    <a:extLst>
                      <a:ext uri="{FF2B5EF4-FFF2-40B4-BE49-F238E27FC236}">
                        <a16:creationId xmlns:a16="http://schemas.microsoft.com/office/drawing/2014/main" id="{D27B801D-7A23-439A-B2CA-DC5B3F88A8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200" b="1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8" name="Freeform 64">
                    <a:extLst>
                      <a:ext uri="{FF2B5EF4-FFF2-40B4-BE49-F238E27FC236}">
                        <a16:creationId xmlns:a16="http://schemas.microsoft.com/office/drawing/2014/main" id="{6E755F77-E6A8-4734-B039-A9B7DC4869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200" b="1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B3C2EC2A-753B-4A5E-89A4-FD73953BD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4" y="1747"/>
                <a:ext cx="2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58" name="Group 66">
                <a:extLst>
                  <a:ext uri="{FF2B5EF4-FFF2-40B4-BE49-F238E27FC236}">
                    <a16:creationId xmlns:a16="http://schemas.microsoft.com/office/drawing/2014/main" id="{C8689B66-C17D-4E20-9143-945E9AF5EF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73" name="Freeform 67">
                  <a:extLst>
                    <a:ext uri="{FF2B5EF4-FFF2-40B4-BE49-F238E27FC236}">
                      <a16:creationId xmlns:a16="http://schemas.microsoft.com/office/drawing/2014/main" id="{5C153438-5254-43F0-81C1-84EAC337B8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4" name="Freeform 68">
                  <a:extLst>
                    <a:ext uri="{FF2B5EF4-FFF2-40B4-BE49-F238E27FC236}">
                      <a16:creationId xmlns:a16="http://schemas.microsoft.com/office/drawing/2014/main" id="{6FE69A94-ABCF-4721-A692-88480122A7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Line 69">
                <a:extLst>
                  <a:ext uri="{FF2B5EF4-FFF2-40B4-BE49-F238E27FC236}">
                    <a16:creationId xmlns:a16="http://schemas.microsoft.com/office/drawing/2014/main" id="{2C5C8948-A46E-4C04-8E7A-1B1D9225EE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7" y="1840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70">
                <a:extLst>
                  <a:ext uri="{FF2B5EF4-FFF2-40B4-BE49-F238E27FC236}">
                    <a16:creationId xmlns:a16="http://schemas.microsoft.com/office/drawing/2014/main" id="{B54CE973-26EF-4B53-A573-DC405A2B9D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Line 71">
                <a:extLst>
                  <a:ext uri="{FF2B5EF4-FFF2-40B4-BE49-F238E27FC236}">
                    <a16:creationId xmlns:a16="http://schemas.microsoft.com/office/drawing/2014/main" id="{0CD01E87-FA9D-4DA3-9349-3CB2A2CE8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74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72">
                <a:extLst>
                  <a:ext uri="{FF2B5EF4-FFF2-40B4-BE49-F238E27FC236}">
                    <a16:creationId xmlns:a16="http://schemas.microsoft.com/office/drawing/2014/main" id="{2B71DC55-71A1-47EC-9D16-1B70492A4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1742"/>
                <a:ext cx="331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63" name="Group 73">
                <a:extLst>
                  <a:ext uri="{FF2B5EF4-FFF2-40B4-BE49-F238E27FC236}">
                    <a16:creationId xmlns:a16="http://schemas.microsoft.com/office/drawing/2014/main" id="{988E5E1F-4B7F-471C-8F2E-933BE02532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71" name="Freeform 74">
                  <a:extLst>
                    <a:ext uri="{FF2B5EF4-FFF2-40B4-BE49-F238E27FC236}">
                      <a16:creationId xmlns:a16="http://schemas.microsoft.com/office/drawing/2014/main" id="{6C43388B-94F9-44F2-A28F-33760A03E7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" name="Freeform 75">
                  <a:extLst>
                    <a:ext uri="{FF2B5EF4-FFF2-40B4-BE49-F238E27FC236}">
                      <a16:creationId xmlns:a16="http://schemas.microsoft.com/office/drawing/2014/main" id="{C8CD4359-379F-4A70-9F3B-D57D58E1D7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4" name="Rectangle 76">
                <a:extLst>
                  <a:ext uri="{FF2B5EF4-FFF2-40B4-BE49-F238E27FC236}">
                    <a16:creationId xmlns:a16="http://schemas.microsoft.com/office/drawing/2014/main" id="{7B2AD439-6149-4355-B75E-8414A89F5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3" y="1742"/>
                <a:ext cx="2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65" name="Group 77">
                <a:extLst>
                  <a:ext uri="{FF2B5EF4-FFF2-40B4-BE49-F238E27FC236}">
                    <a16:creationId xmlns:a16="http://schemas.microsoft.com/office/drawing/2014/main" id="{F432C2D0-0B82-42A3-9D0E-175120FC91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69" name="Freeform 78">
                  <a:extLst>
                    <a:ext uri="{FF2B5EF4-FFF2-40B4-BE49-F238E27FC236}">
                      <a16:creationId xmlns:a16="http://schemas.microsoft.com/office/drawing/2014/main" id="{16DE0569-51D4-4A5A-AE1C-095F83209A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0" name="Freeform 79">
                  <a:extLst>
                    <a:ext uri="{FF2B5EF4-FFF2-40B4-BE49-F238E27FC236}">
                      <a16:creationId xmlns:a16="http://schemas.microsoft.com/office/drawing/2014/main" id="{6FE977A0-19E8-4EBC-8DF7-FCE23E1BB6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6" name="Line 80">
                <a:extLst>
                  <a:ext uri="{FF2B5EF4-FFF2-40B4-BE49-F238E27FC236}">
                    <a16:creationId xmlns:a16="http://schemas.microsoft.com/office/drawing/2014/main" id="{EC8A22B8-5096-4876-ACE6-8FA72F8F9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Line 81">
                <a:extLst>
                  <a:ext uri="{FF2B5EF4-FFF2-40B4-BE49-F238E27FC236}">
                    <a16:creationId xmlns:a16="http://schemas.microsoft.com/office/drawing/2014/main" id="{FF714042-5AA6-4182-93E0-5891F9C58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840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Line 83">
                <a:extLst>
                  <a:ext uri="{FF2B5EF4-FFF2-40B4-BE49-F238E27FC236}">
                    <a16:creationId xmlns:a16="http://schemas.microsoft.com/office/drawing/2014/main" id="{03847E3E-4286-45CB-BDC3-3BDE38926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936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Group 85">
              <a:extLst>
                <a:ext uri="{FF2B5EF4-FFF2-40B4-BE49-F238E27FC236}">
                  <a16:creationId xmlns:a16="http://schemas.microsoft.com/office/drawing/2014/main" id="{CA960655-2E9F-4A7B-A93C-613B251DE8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6813" y="3806824"/>
              <a:ext cx="3281363" cy="763588"/>
              <a:chOff x="2191" y="2048"/>
              <a:chExt cx="2067" cy="481"/>
            </a:xfrm>
          </p:grpSpPr>
          <p:grpSp>
            <p:nvGrpSpPr>
              <p:cNvPr id="82" name="Group 86">
                <a:extLst>
                  <a:ext uri="{FF2B5EF4-FFF2-40B4-BE49-F238E27FC236}">
                    <a16:creationId xmlns:a16="http://schemas.microsoft.com/office/drawing/2014/main" id="{3B50FFC7-CF72-4977-BB7A-BAFD0A6544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3" y="2048"/>
                <a:ext cx="218" cy="481"/>
                <a:chOff x="3123" y="2048"/>
                <a:chExt cx="218" cy="481"/>
              </a:xfrm>
            </p:grpSpPr>
            <p:sp>
              <p:nvSpPr>
                <p:cNvPr id="106" name="Freeform 87">
                  <a:extLst>
                    <a:ext uri="{FF2B5EF4-FFF2-40B4-BE49-F238E27FC236}">
                      <a16:creationId xmlns:a16="http://schemas.microsoft.com/office/drawing/2014/main" id="{E8FDCC4B-BC03-4F9B-AA4A-BB12ECFC56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Rectangle 88">
                  <a:extLst>
                    <a:ext uri="{FF2B5EF4-FFF2-40B4-BE49-F238E27FC236}">
                      <a16:creationId xmlns:a16="http://schemas.microsoft.com/office/drawing/2014/main" id="{0E28D363-88C2-4635-8474-13FFBD708A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095" y="2190"/>
                  <a:ext cx="319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200" b="1" dirty="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83" name="Group 89">
                <a:extLst>
                  <a:ext uri="{FF2B5EF4-FFF2-40B4-BE49-F238E27FC236}">
                    <a16:creationId xmlns:a16="http://schemas.microsoft.com/office/drawing/2014/main" id="{1E8D95DA-B26F-4275-8512-6D2D7CA002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91" y="2144"/>
                <a:ext cx="346" cy="289"/>
                <a:chOff x="2191" y="2144"/>
                <a:chExt cx="346" cy="289"/>
              </a:xfrm>
            </p:grpSpPr>
            <p:sp>
              <p:nvSpPr>
                <p:cNvPr id="102" name="Rectangle 90">
                  <a:extLst>
                    <a:ext uri="{FF2B5EF4-FFF2-40B4-BE49-F238E27FC236}">
                      <a16:creationId xmlns:a16="http://schemas.microsoft.com/office/drawing/2014/main" id="{1A2514A7-C604-414B-9EDC-7F88508961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91" y="2207"/>
                  <a:ext cx="331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200" b="1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</a:p>
              </p:txBody>
            </p:sp>
            <p:grpSp>
              <p:nvGrpSpPr>
                <p:cNvPr id="103" name="Group 91">
                  <a:extLst>
                    <a:ext uri="{FF2B5EF4-FFF2-40B4-BE49-F238E27FC236}">
                      <a16:creationId xmlns:a16="http://schemas.microsoft.com/office/drawing/2014/main" id="{0DC95000-3F26-41E2-A4A7-0D8305B8F6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104" name="Freeform 92">
                    <a:extLst>
                      <a:ext uri="{FF2B5EF4-FFF2-40B4-BE49-F238E27FC236}">
                        <a16:creationId xmlns:a16="http://schemas.microsoft.com/office/drawing/2014/main" id="{0BE5CD53-E504-46BD-AAF0-BA9F4DBEF7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200" b="1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5" name="Freeform 93">
                    <a:extLst>
                      <a:ext uri="{FF2B5EF4-FFF2-40B4-BE49-F238E27FC236}">
                        <a16:creationId xmlns:a16="http://schemas.microsoft.com/office/drawing/2014/main" id="{AEE51F89-2515-41B0-9E66-395FD508CC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200" b="1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84" name="Rectangle 94">
                <a:extLst>
                  <a:ext uri="{FF2B5EF4-FFF2-40B4-BE49-F238E27FC236}">
                    <a16:creationId xmlns:a16="http://schemas.microsoft.com/office/drawing/2014/main" id="{4A577533-2510-4AE4-8EE4-4E6DFAF5B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2212"/>
                <a:ext cx="2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85" name="Group 95">
                <a:extLst>
                  <a:ext uri="{FF2B5EF4-FFF2-40B4-BE49-F238E27FC236}">
                    <a16:creationId xmlns:a16="http://schemas.microsoft.com/office/drawing/2014/main" id="{6A6999CA-59D9-4F51-9B4D-9DDA86C8F0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100" name="Freeform 96">
                  <a:extLst>
                    <a:ext uri="{FF2B5EF4-FFF2-40B4-BE49-F238E27FC236}">
                      <a16:creationId xmlns:a16="http://schemas.microsoft.com/office/drawing/2014/main" id="{9780D103-402D-4E99-A048-9DEA42E091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1" name="Freeform 97">
                  <a:extLst>
                    <a:ext uri="{FF2B5EF4-FFF2-40B4-BE49-F238E27FC236}">
                      <a16:creationId xmlns:a16="http://schemas.microsoft.com/office/drawing/2014/main" id="{0AB0866F-AA33-4E8B-8BEE-336D73777F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86" name="Line 98">
                <a:extLst>
                  <a:ext uri="{FF2B5EF4-FFF2-40B4-BE49-F238E27FC236}">
                    <a16:creationId xmlns:a16="http://schemas.microsoft.com/office/drawing/2014/main" id="{4A3BD9B3-A942-4AC9-9523-A37C7514C7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4" y="2288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99">
                <a:extLst>
                  <a:ext uri="{FF2B5EF4-FFF2-40B4-BE49-F238E27FC236}">
                    <a16:creationId xmlns:a16="http://schemas.microsoft.com/office/drawing/2014/main" id="{DAF236C7-B715-4AFF-8C27-D359C3EB27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Line 100">
                <a:extLst>
                  <a:ext uri="{FF2B5EF4-FFF2-40B4-BE49-F238E27FC236}">
                    <a16:creationId xmlns:a16="http://schemas.microsoft.com/office/drawing/2014/main" id="{AD7C4260-D809-4AA5-9F67-2719A9D1DB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192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Rectangle 101">
                <a:extLst>
                  <a:ext uri="{FF2B5EF4-FFF2-40B4-BE49-F238E27FC236}">
                    <a16:creationId xmlns:a16="http://schemas.microsoft.com/office/drawing/2014/main" id="{5205E73A-4067-4BFA-9D2F-363C60B77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9" y="2227"/>
                <a:ext cx="331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 dirty="0" err="1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  <a:endParaRPr lang="en-US" sz="1200" b="1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90" name="Group 102">
                <a:extLst>
                  <a:ext uri="{FF2B5EF4-FFF2-40B4-BE49-F238E27FC236}">
                    <a16:creationId xmlns:a16="http://schemas.microsoft.com/office/drawing/2014/main" id="{4DB2C16C-AF1C-4F9B-8BDC-5394629626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98" name="Freeform 103">
                  <a:extLst>
                    <a:ext uri="{FF2B5EF4-FFF2-40B4-BE49-F238E27FC236}">
                      <a16:creationId xmlns:a16="http://schemas.microsoft.com/office/drawing/2014/main" id="{8B8801E3-2689-4E2D-A9EC-3E0A476314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9" name="Freeform 104">
                  <a:extLst>
                    <a:ext uri="{FF2B5EF4-FFF2-40B4-BE49-F238E27FC236}">
                      <a16:creationId xmlns:a16="http://schemas.microsoft.com/office/drawing/2014/main" id="{122B8E4A-ED06-434E-BBF5-CF889D5DF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1" name="Rectangle 105">
                <a:extLst>
                  <a:ext uri="{FF2B5EF4-FFF2-40B4-BE49-F238E27FC236}">
                    <a16:creationId xmlns:a16="http://schemas.microsoft.com/office/drawing/2014/main" id="{6387F754-1452-4E99-B1E5-6922A8815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0" y="2149"/>
                <a:ext cx="2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92" name="Group 106">
                <a:extLst>
                  <a:ext uri="{FF2B5EF4-FFF2-40B4-BE49-F238E27FC236}">
                    <a16:creationId xmlns:a16="http://schemas.microsoft.com/office/drawing/2014/main" id="{B874B2BB-F7A0-48D3-832E-2CFD283315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96" name="Freeform 107">
                  <a:extLst>
                    <a:ext uri="{FF2B5EF4-FFF2-40B4-BE49-F238E27FC236}">
                      <a16:creationId xmlns:a16="http://schemas.microsoft.com/office/drawing/2014/main" id="{9A69EF8A-E76A-4F87-9F3E-9180B86B04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7" name="Freeform 108">
                  <a:extLst>
                    <a:ext uri="{FF2B5EF4-FFF2-40B4-BE49-F238E27FC236}">
                      <a16:creationId xmlns:a16="http://schemas.microsoft.com/office/drawing/2014/main" id="{9B527821-E81F-45CE-82A7-9414299317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3" name="Line 109">
                <a:extLst>
                  <a:ext uri="{FF2B5EF4-FFF2-40B4-BE49-F238E27FC236}">
                    <a16:creationId xmlns:a16="http://schemas.microsoft.com/office/drawing/2014/main" id="{573C5CF4-9FC9-4268-82C8-6D1630E21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9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Line 110">
                <a:extLst>
                  <a:ext uri="{FF2B5EF4-FFF2-40B4-BE49-F238E27FC236}">
                    <a16:creationId xmlns:a16="http://schemas.microsoft.com/office/drawing/2014/main" id="{119CC5B9-F61B-4C95-8C95-CB93F761DB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2288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Line 112">
                <a:extLst>
                  <a:ext uri="{FF2B5EF4-FFF2-40B4-BE49-F238E27FC236}">
                    <a16:creationId xmlns:a16="http://schemas.microsoft.com/office/drawing/2014/main" id="{BE3ADF7C-14BA-4777-B302-6E46E11B8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38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8" name="Group 114">
              <a:extLst>
                <a:ext uri="{FF2B5EF4-FFF2-40B4-BE49-F238E27FC236}">
                  <a16:creationId xmlns:a16="http://schemas.microsoft.com/office/drawing/2014/main" id="{60CCD2D8-E6E7-4ED4-BC16-4BC3783D3C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64231" y="4646612"/>
              <a:ext cx="354013" cy="763588"/>
              <a:chOff x="3550" y="2496"/>
              <a:chExt cx="223" cy="481"/>
            </a:xfrm>
          </p:grpSpPr>
          <p:sp>
            <p:nvSpPr>
              <p:cNvPr id="109" name="Freeform 115">
                <a:extLst>
                  <a:ext uri="{FF2B5EF4-FFF2-40B4-BE49-F238E27FC236}">
                    <a16:creationId xmlns:a16="http://schemas.microsoft.com/office/drawing/2014/main" id="{E5824430-AE99-4742-BDD0-91BF8CB4AE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Rectangle 116">
                <a:extLst>
                  <a:ext uri="{FF2B5EF4-FFF2-40B4-BE49-F238E27FC236}">
                    <a16:creationId xmlns:a16="http://schemas.microsoft.com/office/drawing/2014/main" id="{0C4A9611-0D9C-4D27-A1DD-2798AD210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27" y="2638"/>
                <a:ext cx="31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 dirty="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sp>
          <p:nvSpPr>
            <p:cNvPr id="111" name="Rectangle 117">
              <a:extLst>
                <a:ext uri="{FF2B5EF4-FFF2-40B4-BE49-F238E27FC236}">
                  <a16:creationId xmlns:a16="http://schemas.microsoft.com/office/drawing/2014/main" id="{1F365496-8481-48D6-8348-3328F031E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75" y="4981778"/>
              <a:ext cx="439224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112" name="Group 118">
              <a:extLst>
                <a:ext uri="{FF2B5EF4-FFF2-40B4-BE49-F238E27FC236}">
                  <a16:creationId xmlns:a16="http://schemas.microsoft.com/office/drawing/2014/main" id="{16C39427-D053-4E60-834A-C2684AF0D3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4449" y="4875212"/>
              <a:ext cx="469900" cy="458788"/>
              <a:chOff x="3084" y="2592"/>
              <a:chExt cx="296" cy="289"/>
            </a:xfrm>
          </p:grpSpPr>
          <p:sp>
            <p:nvSpPr>
              <p:cNvPr id="113" name="Freeform 119">
                <a:extLst>
                  <a:ext uri="{FF2B5EF4-FFF2-40B4-BE49-F238E27FC236}">
                    <a16:creationId xmlns:a16="http://schemas.microsoft.com/office/drawing/2014/main" id="{42E6E93B-EEB8-4606-AADB-A038E3FE52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120">
                <a:extLst>
                  <a:ext uri="{FF2B5EF4-FFF2-40B4-BE49-F238E27FC236}">
                    <a16:creationId xmlns:a16="http://schemas.microsoft.com/office/drawing/2014/main" id="{FDF4325E-0FD3-4AA1-A882-F0F1D36F4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5" name="Line 121">
              <a:extLst>
                <a:ext uri="{FF2B5EF4-FFF2-40B4-BE49-F238E27FC236}">
                  <a16:creationId xmlns:a16="http://schemas.microsoft.com/office/drawing/2014/main" id="{7A4DEA07-974B-48C8-BA63-3B7379575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9187" y="5103812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16" name="Freeform 122">
              <a:extLst>
                <a:ext uri="{FF2B5EF4-FFF2-40B4-BE49-F238E27FC236}">
                  <a16:creationId xmlns:a16="http://schemas.microsoft.com/office/drawing/2014/main" id="{FD81B407-F951-445F-A314-536D7D1DB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312" y="4951412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17" name="Line 123">
              <a:extLst>
                <a:ext uri="{FF2B5EF4-FFF2-40B4-BE49-F238E27FC236}">
                  <a16:creationId xmlns:a16="http://schemas.microsoft.com/office/drawing/2014/main" id="{97784649-A39C-4791-828D-99B8B5169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9587" y="4951412"/>
              <a:ext cx="274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18" name="Rectangle 124">
              <a:extLst>
                <a:ext uri="{FF2B5EF4-FFF2-40B4-BE49-F238E27FC236}">
                  <a16:creationId xmlns:a16="http://schemas.microsoft.com/office/drawing/2014/main" id="{984F96C9-3830-4453-AAE4-C71F42A69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613" y="4981778"/>
              <a:ext cx="525786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  <a:endParaRPr lang="en-US" sz="1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119" name="Group 125">
              <a:extLst>
                <a:ext uri="{FF2B5EF4-FFF2-40B4-BE49-F238E27FC236}">
                  <a16:creationId xmlns:a16="http://schemas.microsoft.com/office/drawing/2014/main" id="{859E426D-CC5C-4ED7-BA1A-C9DC1ACCD2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237" y="4875212"/>
              <a:ext cx="515937" cy="458788"/>
              <a:chOff x="3933" y="2592"/>
              <a:chExt cx="325" cy="289"/>
            </a:xfrm>
          </p:grpSpPr>
          <p:sp>
            <p:nvSpPr>
              <p:cNvPr id="120" name="Freeform 126">
                <a:extLst>
                  <a:ext uri="{FF2B5EF4-FFF2-40B4-BE49-F238E27FC236}">
                    <a16:creationId xmlns:a16="http://schemas.microsoft.com/office/drawing/2014/main" id="{024F10C4-4332-4D17-81A2-CCF6701440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27">
                <a:extLst>
                  <a:ext uri="{FF2B5EF4-FFF2-40B4-BE49-F238E27FC236}">
                    <a16:creationId xmlns:a16="http://schemas.microsoft.com/office/drawing/2014/main" id="{B4549572-64DE-450C-A9C8-4291AEDE1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2" name="Rectangle 128">
              <a:extLst>
                <a:ext uri="{FF2B5EF4-FFF2-40B4-BE49-F238E27FC236}">
                  <a16:creationId xmlns:a16="http://schemas.microsoft.com/office/drawing/2014/main" id="{09FAB865-E2F1-45E4-A792-1D41D2F23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6975" y="4981778"/>
              <a:ext cx="439224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123" name="Group 129">
              <a:extLst>
                <a:ext uri="{FF2B5EF4-FFF2-40B4-BE49-F238E27FC236}">
                  <a16:creationId xmlns:a16="http://schemas.microsoft.com/office/drawing/2014/main" id="{2873C567-E326-4F7B-A9DA-59DA4A4DBF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15187" y="4875212"/>
              <a:ext cx="450850" cy="458788"/>
              <a:chOff x="4401" y="2592"/>
              <a:chExt cx="284" cy="289"/>
            </a:xfrm>
          </p:grpSpPr>
          <p:sp>
            <p:nvSpPr>
              <p:cNvPr id="124" name="Freeform 130">
                <a:extLst>
                  <a:ext uri="{FF2B5EF4-FFF2-40B4-BE49-F238E27FC236}">
                    <a16:creationId xmlns:a16="http://schemas.microsoft.com/office/drawing/2014/main" id="{72467F9C-D51D-4142-A3AF-66CE4261B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31">
                <a:extLst>
                  <a:ext uri="{FF2B5EF4-FFF2-40B4-BE49-F238E27FC236}">
                    <a16:creationId xmlns:a16="http://schemas.microsoft.com/office/drawing/2014/main" id="{81C74106-476B-4000-9BFA-7FAAC0B5A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6" name="Line 132">
              <a:extLst>
                <a:ext uri="{FF2B5EF4-FFF2-40B4-BE49-F238E27FC236}">
                  <a16:creationId xmlns:a16="http://schemas.microsoft.com/office/drawing/2014/main" id="{1E6A9CF3-2AC2-4C99-977A-022D6B892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9124" y="5103812"/>
              <a:ext cx="2460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27" name="Line 133">
              <a:extLst>
                <a:ext uri="{FF2B5EF4-FFF2-40B4-BE49-F238E27FC236}">
                  <a16:creationId xmlns:a16="http://schemas.microsoft.com/office/drawing/2014/main" id="{1289AAEA-8AF6-40FB-9B16-FEA9F1CBF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0774" y="5103812"/>
              <a:ext cx="2714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28" name="Line 135">
              <a:extLst>
                <a:ext uri="{FF2B5EF4-FFF2-40B4-BE49-F238E27FC236}">
                  <a16:creationId xmlns:a16="http://schemas.microsoft.com/office/drawing/2014/main" id="{FA67BC9F-6DC7-4322-BF0F-142DB5FF2A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9587" y="5256212"/>
              <a:ext cx="274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29" name="Rectangle 17">
              <a:extLst>
                <a:ext uri="{FF2B5EF4-FFF2-40B4-BE49-F238E27FC236}">
                  <a16:creationId xmlns:a16="http://schemas.microsoft.com/office/drawing/2014/main" id="{82818CE7-AD44-4C76-A19F-D196A7598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7924" y="1371600"/>
              <a:ext cx="1904368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 dirty="0">
                  <a:solidFill>
                    <a:prstClr val="black"/>
                  </a:solidFill>
                </a:rPr>
                <a:t>Time (clock cycles)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58B50B1-3A1F-49A5-A01B-8990D22FEAAF}"/>
              </a:ext>
            </a:extLst>
          </p:cNvPr>
          <p:cNvSpPr txBox="1"/>
          <p:nvPr/>
        </p:nvSpPr>
        <p:spPr>
          <a:xfrm>
            <a:off x="2261883" y="1141523"/>
            <a:ext cx="7236077" cy="1015663"/>
          </a:xfrm>
          <a:prstGeom prst="rect">
            <a:avLst/>
          </a:prstGeom>
          <a:solidFill>
            <a:srgbClr val="E5E5FF"/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Recall that registers are very fast memory.</a:t>
            </a:r>
          </a:p>
          <a:p>
            <a:r>
              <a:rPr lang="en-SG" sz="2000" dirty="0"/>
              <a:t>Solution: </a:t>
            </a:r>
            <a:r>
              <a:rPr lang="en-SG" sz="2000" dirty="0">
                <a:solidFill>
                  <a:srgbClr val="FF0000"/>
                </a:solidFill>
              </a:rPr>
              <a:t>Split cycle into half</a:t>
            </a:r>
            <a:r>
              <a:rPr lang="en-SG" sz="2000" dirty="0"/>
              <a:t>; first half for writing into a register; second half for reading from a register. </a:t>
            </a:r>
          </a:p>
        </p:txBody>
      </p:sp>
      <p:grpSp>
        <p:nvGrpSpPr>
          <p:cNvPr id="14337" name="Group 14336"/>
          <p:cNvGrpSpPr/>
          <p:nvPr/>
        </p:nvGrpSpPr>
        <p:grpSpPr>
          <a:xfrm>
            <a:off x="6778947" y="2267664"/>
            <a:ext cx="546099" cy="3660032"/>
            <a:chOff x="5254946" y="2267664"/>
            <a:chExt cx="546099" cy="3660032"/>
          </a:xfrm>
        </p:grpSpPr>
        <p:sp>
          <p:nvSpPr>
            <p:cNvPr id="14336" name="Rectangle 14335"/>
            <p:cNvSpPr/>
            <p:nvPr/>
          </p:nvSpPr>
          <p:spPr>
            <a:xfrm>
              <a:off x="5254946" y="2267664"/>
              <a:ext cx="271464" cy="3657600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196"/>
              </a:schemeClr>
            </a:solidFill>
            <a:ln w="9525">
              <a:solidFill>
                <a:srgbClr val="292934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529581" y="2270096"/>
              <a:ext cx="271464" cy="3657600"/>
            </a:xfrm>
            <a:prstGeom prst="rect">
              <a:avLst/>
            </a:prstGeom>
            <a:solidFill>
              <a:srgbClr val="CCFF99">
                <a:alpha val="30196"/>
              </a:srgbClr>
            </a:solidFill>
            <a:ln w="9525">
              <a:solidFill>
                <a:srgbClr val="292934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43" name="Group 14342"/>
          <p:cNvGrpSpPr/>
          <p:nvPr/>
        </p:nvGrpSpPr>
        <p:grpSpPr>
          <a:xfrm>
            <a:off x="6932934" y="2331423"/>
            <a:ext cx="3477351" cy="923330"/>
            <a:chOff x="5408933" y="2331423"/>
            <a:chExt cx="3477351" cy="923330"/>
          </a:xfrm>
        </p:grpSpPr>
        <p:sp>
          <p:nvSpPr>
            <p:cNvPr id="136" name="TextBox 135"/>
            <p:cNvSpPr txBox="1"/>
            <p:nvPr/>
          </p:nvSpPr>
          <p:spPr>
            <a:xfrm>
              <a:off x="6475733" y="2331423"/>
              <a:ext cx="2410551" cy="9233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/>
                <a:t>Inst0 writes into the register during the </a:t>
              </a:r>
              <a:r>
                <a:rPr lang="en-SG" dirty="0">
                  <a:solidFill>
                    <a:srgbClr val="0000FF"/>
                  </a:solidFill>
                </a:rPr>
                <a:t>first half </a:t>
              </a:r>
              <a:r>
                <a:rPr lang="en-SG" dirty="0"/>
                <a:t>of the cycle.</a:t>
              </a:r>
              <a:endParaRPr lang="en-US" dirty="0"/>
            </a:p>
          </p:txBody>
        </p:sp>
        <p:cxnSp>
          <p:nvCxnSpPr>
            <p:cNvPr id="14341" name="Straight Arrow Connector 14340"/>
            <p:cNvCxnSpPr>
              <a:stCxn id="136" idx="1"/>
            </p:cNvCxnSpPr>
            <p:nvPr/>
          </p:nvCxnSpPr>
          <p:spPr>
            <a:xfrm flipH="1">
              <a:off x="5408933" y="2793088"/>
              <a:ext cx="1066800" cy="8417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3277387" y="5620415"/>
            <a:ext cx="3874621" cy="1001411"/>
            <a:chOff x="6236419" y="2253342"/>
            <a:chExt cx="3874621" cy="1001411"/>
          </a:xfrm>
        </p:grpSpPr>
        <p:sp>
          <p:nvSpPr>
            <p:cNvPr id="142" name="TextBox 141"/>
            <p:cNvSpPr txBox="1"/>
            <p:nvPr/>
          </p:nvSpPr>
          <p:spPr>
            <a:xfrm>
              <a:off x="6236419" y="2331423"/>
              <a:ext cx="2649865" cy="923330"/>
            </a:xfrm>
            <a:prstGeom prst="rect">
              <a:avLst/>
            </a:prstGeom>
            <a:solidFill>
              <a:srgbClr val="E2FFC5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/>
                <a:t>Inst3 reads from the register during the </a:t>
              </a:r>
              <a:r>
                <a:rPr lang="en-SG" dirty="0">
                  <a:solidFill>
                    <a:srgbClr val="0000FF"/>
                  </a:solidFill>
                </a:rPr>
                <a:t>second half </a:t>
              </a:r>
              <a:r>
                <a:rPr lang="en-SG" dirty="0"/>
                <a:t>of the cycle.</a:t>
              </a:r>
              <a:endParaRPr lang="en-US" dirty="0"/>
            </a:p>
          </p:txBody>
        </p:sp>
        <p:cxnSp>
          <p:nvCxnSpPr>
            <p:cNvPr id="143" name="Straight Arrow Connector 142"/>
            <p:cNvCxnSpPr>
              <a:stCxn id="142" idx="3"/>
            </p:cNvCxnSpPr>
            <p:nvPr/>
          </p:nvCxnSpPr>
          <p:spPr>
            <a:xfrm flipV="1">
              <a:off x="8886284" y="2253342"/>
              <a:ext cx="1224756" cy="53974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593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598036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Data Dependency: </a:t>
            </a:r>
            <a:r>
              <a:rPr lang="en-GB" sz="3600" dirty="0">
                <a:solidFill>
                  <a:srgbClr val="C00000"/>
                </a:solidFill>
              </a:rPr>
              <a:t>RAW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EE0CD51-BCC6-4968-99B6-8F2DE2C7A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46417"/>
            <a:ext cx="8229600" cy="2082583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"</a:t>
            </a:r>
            <a:r>
              <a:rPr lang="en-US" b="1" dirty="0"/>
              <a:t>R</a:t>
            </a:r>
            <a:r>
              <a:rPr lang="en-US" dirty="0"/>
              <a:t>ead-</a:t>
            </a:r>
            <a:r>
              <a:rPr lang="en-US" b="1" dirty="0"/>
              <a:t>A</a:t>
            </a:r>
            <a:r>
              <a:rPr lang="en-US" dirty="0"/>
              <a:t>fter-</a:t>
            </a:r>
            <a:r>
              <a:rPr lang="en-US" b="1" dirty="0"/>
              <a:t>W</a:t>
            </a:r>
            <a:r>
              <a:rPr lang="en-US" dirty="0"/>
              <a:t>rite" </a:t>
            </a:r>
            <a:r>
              <a:rPr lang="en-US" b="1" dirty="0"/>
              <a:t>Definition:</a:t>
            </a:r>
          </a:p>
          <a:p>
            <a:pPr marL="622300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Occurs when a later instruction </a:t>
            </a:r>
            <a:r>
              <a:rPr lang="en-US" b="1" dirty="0"/>
              <a:t>reads </a:t>
            </a:r>
            <a:r>
              <a:rPr lang="en-US" dirty="0"/>
              <a:t>from the destination register </a:t>
            </a:r>
            <a:r>
              <a:rPr lang="en-US" b="1" dirty="0"/>
              <a:t>written </a:t>
            </a:r>
            <a:r>
              <a:rPr lang="en-US" dirty="0"/>
              <a:t>by an earlier instruction</a:t>
            </a:r>
          </a:p>
          <a:p>
            <a:pPr marL="622300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prstClr val="black"/>
                </a:solidFill>
              </a:rPr>
              <a:t>Also known as </a:t>
            </a:r>
            <a:r>
              <a:rPr lang="en-US" b="1" dirty="0">
                <a:solidFill>
                  <a:srgbClr val="660066"/>
                </a:solidFill>
              </a:rPr>
              <a:t>true data dependency</a:t>
            </a:r>
            <a:endParaRPr lang="en-US" dirty="0">
              <a:solidFill>
                <a:srgbClr val="660066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82048C-CDF4-490C-9C1F-E9F0C3083D3F}"/>
              </a:ext>
            </a:extLst>
          </p:cNvPr>
          <p:cNvGrpSpPr/>
          <p:nvPr/>
        </p:nvGrpSpPr>
        <p:grpSpPr>
          <a:xfrm>
            <a:off x="3003160" y="3428999"/>
            <a:ext cx="6477000" cy="838200"/>
            <a:chOff x="2286000" y="4495800"/>
            <a:chExt cx="6477000" cy="838200"/>
          </a:xfrm>
        </p:grpSpPr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A7D24AEF-F98E-4A87-AE62-3179C6DAD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4495800"/>
              <a:ext cx="6477000" cy="838200"/>
            </a:xfrm>
            <a:prstGeom prst="rect">
              <a:avLst/>
            </a:prstGeom>
            <a:solidFill>
              <a:srgbClr val="FFFFCC"/>
            </a:solidFill>
            <a:ln w="9525" cap="rnd" algn="ctr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rgbClr val="666600"/>
                </a:buClr>
                <a:defRPr/>
              </a:pP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i1:</a:t>
              </a: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add $1, $2, $3 </a:t>
              </a:r>
              <a:r>
                <a:rPr lang="en-US" sz="2400" kern="0" dirty="0">
                  <a:solidFill>
                    <a:srgbClr val="006600"/>
                  </a:solidFill>
                  <a:latin typeface="Courier New" pitchFamily="49" charset="0"/>
                </a:rPr>
                <a:t>#writes to $1</a:t>
              </a:r>
            </a:p>
            <a:p>
              <a:pPr>
                <a:spcBef>
                  <a:spcPct val="20000"/>
                </a:spcBef>
                <a:buClr>
                  <a:srgbClr val="666600"/>
                </a:buClr>
                <a:defRPr/>
              </a:pP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i2: </a:t>
              </a:r>
              <a:r>
                <a:rPr lang="en-US" sz="24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sub $4, $1, $5 </a:t>
              </a:r>
              <a:r>
                <a:rPr lang="en-US" sz="2400" kern="0" dirty="0">
                  <a:solidFill>
                    <a:srgbClr val="006600"/>
                  </a:solidFill>
                  <a:latin typeface="Courier New" pitchFamily="49" charset="0"/>
                </a:rPr>
                <a:t>#reads from $1</a:t>
              </a:r>
            </a:p>
          </p:txBody>
        </p:sp>
        <p:sp>
          <p:nvSpPr>
            <p:cNvPr id="13" name="Rounded Rectangle 7">
              <a:extLst>
                <a:ext uri="{FF2B5EF4-FFF2-40B4-BE49-F238E27FC236}">
                  <a16:creationId xmlns:a16="http://schemas.microsoft.com/office/drawing/2014/main" id="{F966462F-5CBA-4E4E-AF48-3256CB17FCE0}"/>
                </a:ext>
              </a:extLst>
            </p:cNvPr>
            <p:cNvSpPr/>
            <p:nvPr/>
          </p:nvSpPr>
          <p:spPr bwMode="auto">
            <a:xfrm>
              <a:off x="3848100" y="4495800"/>
              <a:ext cx="533400" cy="381000"/>
            </a:xfrm>
            <a:prstGeom prst="round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Verdana" pitchFamily="34" charset="0"/>
              </a:endParaRPr>
            </a:p>
          </p:txBody>
        </p:sp>
        <p:sp>
          <p:nvSpPr>
            <p:cNvPr id="14" name="Rounded Rectangle 8">
              <a:extLst>
                <a:ext uri="{FF2B5EF4-FFF2-40B4-BE49-F238E27FC236}">
                  <a16:creationId xmlns:a16="http://schemas.microsoft.com/office/drawing/2014/main" id="{C96E8D09-D11A-4D91-A903-8C7AA82E7E92}"/>
                </a:ext>
              </a:extLst>
            </p:cNvPr>
            <p:cNvSpPr/>
            <p:nvPr/>
          </p:nvSpPr>
          <p:spPr bwMode="auto">
            <a:xfrm>
              <a:off x="4512366" y="4961744"/>
              <a:ext cx="561674" cy="372255"/>
            </a:xfrm>
            <a:prstGeom prst="round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Verdana" pitchFamily="34" charset="0"/>
              </a:endParaRP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E499C3E-4067-4FEB-B648-47FD30A28DE3}"/>
              </a:ext>
            </a:extLst>
          </p:cNvPr>
          <p:cNvSpPr txBox="1">
            <a:spLocks/>
          </p:cNvSpPr>
          <p:nvPr/>
        </p:nvSpPr>
        <p:spPr bwMode="auto">
          <a:xfrm>
            <a:off x="1981200" y="4597182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indent="-265113" eaLnBrk="0" hangingPunct="0">
              <a:spcBef>
                <a:spcPct val="20000"/>
              </a:spcBef>
              <a:buClr>
                <a:srgbClr val="C5D1D7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0" kern="0" dirty="0">
                <a:solidFill>
                  <a:prstClr val="black"/>
                </a:solidFill>
                <a:latin typeface="Arial"/>
                <a:cs typeface="Arial"/>
              </a:rPr>
              <a:t>Effect of incorrect execution:</a:t>
            </a:r>
          </a:p>
          <a:p>
            <a:pPr marL="622300" lvl="1" indent="-265113" eaLnBrk="0" hangingPunct="0">
              <a:spcBef>
                <a:spcPct val="20000"/>
              </a:spcBef>
              <a:buClr>
                <a:srgbClr val="C5D1D7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kern="0" dirty="0">
                <a:solidFill>
                  <a:prstClr val="black"/>
                </a:solidFill>
                <a:latin typeface="Arial"/>
                <a:cs typeface="Arial"/>
              </a:rPr>
              <a:t>If </a:t>
            </a:r>
            <a:r>
              <a:rPr lang="en-US" sz="22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i2</a:t>
            </a:r>
            <a:r>
              <a:rPr lang="en-US" sz="2200" kern="0" dirty="0">
                <a:solidFill>
                  <a:prstClr val="black"/>
                </a:solidFill>
                <a:latin typeface="Arial"/>
                <a:cs typeface="Arial"/>
              </a:rPr>
              <a:t> reads register </a:t>
            </a:r>
            <a:r>
              <a:rPr lang="en-US" sz="22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$1</a:t>
            </a:r>
            <a:r>
              <a:rPr lang="en-US" sz="2200" kern="0" dirty="0">
                <a:solidFill>
                  <a:prstClr val="black"/>
                </a:solidFill>
                <a:latin typeface="Arial"/>
                <a:cs typeface="Arial"/>
              </a:rPr>
              <a:t> before </a:t>
            </a:r>
            <a:r>
              <a:rPr lang="en-US" sz="22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i1</a:t>
            </a:r>
            <a:r>
              <a:rPr lang="en-US" sz="2200" kern="0" dirty="0">
                <a:solidFill>
                  <a:prstClr val="black"/>
                </a:solidFill>
                <a:latin typeface="Arial"/>
                <a:cs typeface="Arial"/>
              </a:rPr>
              <a:t> can write back the result, </a:t>
            </a:r>
            <a:r>
              <a:rPr lang="en-US" sz="22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i2</a:t>
            </a:r>
            <a:r>
              <a:rPr lang="en-US" sz="2200" kern="0" dirty="0">
                <a:solidFill>
                  <a:prstClr val="black"/>
                </a:solidFill>
                <a:latin typeface="Arial"/>
                <a:cs typeface="Arial"/>
              </a:rPr>
              <a:t> will get a </a:t>
            </a:r>
            <a:r>
              <a:rPr lang="en-US" sz="2200" b="1" i="1" kern="0" dirty="0">
                <a:solidFill>
                  <a:prstClr val="black"/>
                </a:solidFill>
                <a:latin typeface="Arial"/>
                <a:cs typeface="Arial"/>
              </a:rPr>
              <a:t>stale result (old result)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C5D1D7"/>
              </a:buClr>
              <a:buSzPct val="75000"/>
              <a:defRPr/>
            </a:pPr>
            <a:r>
              <a:rPr lang="en-US" sz="2800" kern="0" dirty="0">
                <a:solidFill>
                  <a:prstClr val="black"/>
                </a:solidFill>
                <a:latin typeface="Arial"/>
                <a:cs typeface="Arial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78367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RAW Data Hazards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57A20D6-FB9E-47DF-A102-226562E27201}"/>
              </a:ext>
            </a:extLst>
          </p:cNvPr>
          <p:cNvSpPr txBox="1">
            <a:spLocks noChangeArrowheads="1"/>
          </p:cNvSpPr>
          <p:nvPr/>
        </p:nvSpPr>
        <p:spPr>
          <a:xfrm>
            <a:off x="1927075" y="1304144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Value from prior instruction is needed before write back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122FD52-906D-4F66-BBD7-5DEA87370167}"/>
              </a:ext>
            </a:extLst>
          </p:cNvPr>
          <p:cNvGrpSpPr/>
          <p:nvPr/>
        </p:nvGrpSpPr>
        <p:grpSpPr>
          <a:xfrm>
            <a:off x="2456460" y="1993723"/>
            <a:ext cx="7825138" cy="637005"/>
            <a:chOff x="932460" y="1993722"/>
            <a:chExt cx="7825138" cy="637005"/>
          </a:xfrm>
        </p:grpSpPr>
        <p:sp>
          <p:nvSpPr>
            <p:cNvPr id="9" name="Rectangle 74">
              <a:extLst>
                <a:ext uri="{FF2B5EF4-FFF2-40B4-BE49-F238E27FC236}">
                  <a16:creationId xmlns:a16="http://schemas.microsoft.com/office/drawing/2014/main" id="{959B272E-5294-4F6A-966A-FAE7CB0C3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068" y="2237057"/>
              <a:ext cx="6732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" name="Rectangle 75">
              <a:extLst>
                <a:ext uri="{FF2B5EF4-FFF2-40B4-BE49-F238E27FC236}">
                  <a16:creationId xmlns:a16="http://schemas.microsoft.com/office/drawing/2014/main" id="{FC0E0613-8248-4CA3-BE58-7873D0CD8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783" y="2237057"/>
              <a:ext cx="6732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" name="Rectangle 76">
              <a:extLst>
                <a:ext uri="{FF2B5EF4-FFF2-40B4-BE49-F238E27FC236}">
                  <a16:creationId xmlns:a16="http://schemas.microsoft.com/office/drawing/2014/main" id="{EFDBEDF6-D3C3-4290-BE81-5BCB8FB8E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603" y="2237057"/>
              <a:ext cx="2885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" name="Rectangle 77">
              <a:extLst>
                <a:ext uri="{FF2B5EF4-FFF2-40B4-BE49-F238E27FC236}">
                  <a16:creationId xmlns:a16="http://schemas.microsoft.com/office/drawing/2014/main" id="{A102FAEA-0333-4037-A9B8-129A5ED0F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1260" y="2237057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" name="Rectangle 78">
              <a:extLst>
                <a:ext uri="{FF2B5EF4-FFF2-40B4-BE49-F238E27FC236}">
                  <a16:creationId xmlns:a16="http://schemas.microsoft.com/office/drawing/2014/main" id="{4EA85CB4-52E4-4845-98E9-2D98F8C85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725" y="2237057"/>
              <a:ext cx="6732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79">
              <a:extLst>
                <a:ext uri="{FF2B5EF4-FFF2-40B4-BE49-F238E27FC236}">
                  <a16:creationId xmlns:a16="http://schemas.microsoft.com/office/drawing/2014/main" id="{AC4958FD-E0D5-46C3-BA8C-44170BFC2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439" y="2237057"/>
              <a:ext cx="6732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80">
              <a:extLst>
                <a:ext uri="{FF2B5EF4-FFF2-40B4-BE49-F238E27FC236}">
                  <a16:creationId xmlns:a16="http://schemas.microsoft.com/office/drawing/2014/main" id="{058D8719-4E78-4B45-B968-DE0834B21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54" y="2237057"/>
              <a:ext cx="2885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" name="Rectangle 81">
              <a:extLst>
                <a:ext uri="{FF2B5EF4-FFF2-40B4-BE49-F238E27FC236}">
                  <a16:creationId xmlns:a16="http://schemas.microsoft.com/office/drawing/2014/main" id="{B4458E80-AEDD-4AA8-A6B2-EA15BA2F1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810" y="2237057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" name="Rectangle 82">
              <a:extLst>
                <a:ext uri="{FF2B5EF4-FFF2-40B4-BE49-F238E27FC236}">
                  <a16:creationId xmlns:a16="http://schemas.microsoft.com/office/drawing/2014/main" id="{1C434C87-708A-42AE-9362-EC241AAA2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7275" y="2237057"/>
              <a:ext cx="6732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Rectangle 83">
              <a:extLst>
                <a:ext uri="{FF2B5EF4-FFF2-40B4-BE49-F238E27FC236}">
                  <a16:creationId xmlns:a16="http://schemas.microsoft.com/office/drawing/2014/main" id="{A9BE5814-4D9F-4A68-88A7-9E63378C5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7096" y="2237057"/>
              <a:ext cx="6732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" name="Rectangle 84">
              <a:extLst>
                <a:ext uri="{FF2B5EF4-FFF2-40B4-BE49-F238E27FC236}">
                  <a16:creationId xmlns:a16="http://schemas.microsoft.com/office/drawing/2014/main" id="{BE13E192-748A-47C3-BF68-10E23807D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917" y="2237057"/>
              <a:ext cx="2885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85">
              <a:extLst>
                <a:ext uri="{FF2B5EF4-FFF2-40B4-BE49-F238E27FC236}">
                  <a16:creationId xmlns:a16="http://schemas.microsoft.com/office/drawing/2014/main" id="{2808CD97-F571-4A00-B380-4EECD0CC2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466" y="2237057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3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" name="Rectangle 86">
              <a:extLst>
                <a:ext uri="{FF2B5EF4-FFF2-40B4-BE49-F238E27FC236}">
                  <a16:creationId xmlns:a16="http://schemas.microsoft.com/office/drawing/2014/main" id="{72EFF7CE-4AAC-4AFF-B042-029610D12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0932" y="2237057"/>
              <a:ext cx="6732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" name="Rectangle 87">
              <a:extLst>
                <a:ext uri="{FF2B5EF4-FFF2-40B4-BE49-F238E27FC236}">
                  <a16:creationId xmlns:a16="http://schemas.microsoft.com/office/drawing/2014/main" id="{5C80B9CA-B026-447A-835D-6FF708E04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2646" y="2237057"/>
              <a:ext cx="6732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" name="Rectangle 88">
              <a:extLst>
                <a:ext uri="{FF2B5EF4-FFF2-40B4-BE49-F238E27FC236}">
                  <a16:creationId xmlns:a16="http://schemas.microsoft.com/office/drawing/2014/main" id="{7285B35E-2B0A-41FD-B872-1758C6E30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467" y="2237057"/>
              <a:ext cx="2885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" name="Rectangle 89">
              <a:extLst>
                <a:ext uri="{FF2B5EF4-FFF2-40B4-BE49-F238E27FC236}">
                  <a16:creationId xmlns:a16="http://schemas.microsoft.com/office/drawing/2014/main" id="{9C7CAD5E-E90F-4550-9836-F0698A7F8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1697" y="2237057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4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" name="Rectangle 90">
              <a:extLst>
                <a:ext uri="{FF2B5EF4-FFF2-40B4-BE49-F238E27FC236}">
                  <a16:creationId xmlns:a16="http://schemas.microsoft.com/office/drawing/2014/main" id="{EB39D0D2-FD3B-4FEE-9BA5-519204B1B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588" y="2237057"/>
              <a:ext cx="6732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" name="Rectangle 91">
              <a:extLst>
                <a:ext uri="{FF2B5EF4-FFF2-40B4-BE49-F238E27FC236}">
                  <a16:creationId xmlns:a16="http://schemas.microsoft.com/office/drawing/2014/main" id="{61F870BB-1E3D-40D5-AEC4-51146E0BB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6303" y="2237057"/>
              <a:ext cx="6732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" name="Rectangle 92">
              <a:extLst>
                <a:ext uri="{FF2B5EF4-FFF2-40B4-BE49-F238E27FC236}">
                  <a16:creationId xmlns:a16="http://schemas.microsoft.com/office/drawing/2014/main" id="{50287F52-5B18-4307-9E6D-D354B65C0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017" y="2237057"/>
              <a:ext cx="2885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" name="Rectangle 93">
              <a:extLst>
                <a:ext uri="{FF2B5EF4-FFF2-40B4-BE49-F238E27FC236}">
                  <a16:creationId xmlns:a16="http://schemas.microsoft.com/office/drawing/2014/main" id="{8517DFEB-77D4-4FB6-AAD1-DDE2E86B8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3460" y="2237057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5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" name="Rectangle 94">
              <a:extLst>
                <a:ext uri="{FF2B5EF4-FFF2-40B4-BE49-F238E27FC236}">
                  <a16:creationId xmlns:a16="http://schemas.microsoft.com/office/drawing/2014/main" id="{CF3A16CB-7749-4B00-A488-612FCC586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2032" y="2237057"/>
              <a:ext cx="6732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95">
              <a:extLst>
                <a:ext uri="{FF2B5EF4-FFF2-40B4-BE49-F238E27FC236}">
                  <a16:creationId xmlns:a16="http://schemas.microsoft.com/office/drawing/2014/main" id="{62CAD8AA-8C54-433F-9525-EA187347B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640" y="2237057"/>
              <a:ext cx="6732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96">
              <a:extLst>
                <a:ext uri="{FF2B5EF4-FFF2-40B4-BE49-F238E27FC236}">
                  <a16:creationId xmlns:a16="http://schemas.microsoft.com/office/drawing/2014/main" id="{B602D523-AC5A-4FDB-AAE9-C9B151F01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7354" y="2237057"/>
              <a:ext cx="2885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97">
              <a:extLst>
                <a:ext uri="{FF2B5EF4-FFF2-40B4-BE49-F238E27FC236}">
                  <a16:creationId xmlns:a16="http://schemas.microsoft.com/office/drawing/2014/main" id="{90A1B224-FFBF-4F4A-864E-04B2641A2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7117" y="2237057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6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" name="Rectangle 98">
              <a:extLst>
                <a:ext uri="{FF2B5EF4-FFF2-40B4-BE49-F238E27FC236}">
                  <a16:creationId xmlns:a16="http://schemas.microsoft.com/office/drawing/2014/main" id="{CE8C04A9-67CE-4331-8C31-361B053B5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167" y="1993722"/>
              <a:ext cx="6412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" name="Rectangle 99">
              <a:extLst>
                <a:ext uri="{FF2B5EF4-FFF2-40B4-BE49-F238E27FC236}">
                  <a16:creationId xmlns:a16="http://schemas.microsoft.com/office/drawing/2014/main" id="{7AE4E06A-3141-4598-AA16-7832122C2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947" y="1993722"/>
              <a:ext cx="3206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" name="Rectangle 100">
              <a:extLst>
                <a:ext uri="{FF2B5EF4-FFF2-40B4-BE49-F238E27FC236}">
                  <a16:creationId xmlns:a16="http://schemas.microsoft.com/office/drawing/2014/main" id="{382BD949-139F-4B9E-8393-427B095FD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709" y="1993722"/>
              <a:ext cx="10419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" name="Rectangle 101">
              <a:extLst>
                <a:ext uri="{FF2B5EF4-FFF2-40B4-BE49-F238E27FC236}">
                  <a16:creationId xmlns:a16="http://schemas.microsoft.com/office/drawing/2014/main" id="{AD213E39-FCE7-43BA-9395-489AFC4E3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572" y="1993722"/>
              <a:ext cx="6412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" name="Rectangle 102">
              <a:extLst>
                <a:ext uri="{FF2B5EF4-FFF2-40B4-BE49-F238E27FC236}">
                  <a16:creationId xmlns:a16="http://schemas.microsoft.com/office/drawing/2014/main" id="{3B468D57-DFB8-4376-83C0-0C3D4B304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884" y="1993722"/>
              <a:ext cx="2885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" name="Rectangle 103">
              <a:extLst>
                <a:ext uri="{FF2B5EF4-FFF2-40B4-BE49-F238E27FC236}">
                  <a16:creationId xmlns:a16="http://schemas.microsoft.com/office/drawing/2014/main" id="{A21FB82B-5917-4FF6-879C-71CC19FA5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540" y="1993722"/>
              <a:ext cx="4007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(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" name="Rectangle 104">
              <a:extLst>
                <a:ext uri="{FF2B5EF4-FFF2-40B4-BE49-F238E27FC236}">
                  <a16:creationId xmlns:a16="http://schemas.microsoft.com/office/drawing/2014/main" id="{F13E3616-453D-41BF-9734-76D546E86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664" y="1993722"/>
              <a:ext cx="3206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" name="Rectangle 105">
              <a:extLst>
                <a:ext uri="{FF2B5EF4-FFF2-40B4-BE49-F238E27FC236}">
                  <a16:creationId xmlns:a16="http://schemas.microsoft.com/office/drawing/2014/main" id="{E209F555-885A-4964-BE75-CBDA02416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533" y="1993722"/>
              <a:ext cx="6893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2" name="Rectangle 106">
              <a:extLst>
                <a:ext uri="{FF2B5EF4-FFF2-40B4-BE49-F238E27FC236}">
                  <a16:creationId xmlns:a16="http://schemas.microsoft.com/office/drawing/2014/main" id="{BB34A665-AA86-4A2B-9DF7-715C79938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9845" y="1993722"/>
              <a:ext cx="2885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3" name="Rectangle 107">
              <a:extLst>
                <a:ext uri="{FF2B5EF4-FFF2-40B4-BE49-F238E27FC236}">
                  <a16:creationId xmlns:a16="http://schemas.microsoft.com/office/drawing/2014/main" id="{D37D8447-F41F-4980-A42A-B81AA8D2A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288" y="1993722"/>
              <a:ext cx="529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4" name="Rectangle 108">
              <a:extLst>
                <a:ext uri="{FF2B5EF4-FFF2-40B4-BE49-F238E27FC236}">
                  <a16:creationId xmlns:a16="http://schemas.microsoft.com/office/drawing/2014/main" id="{DB559979-E39B-4161-8B45-68FDAC340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134" y="1993722"/>
              <a:ext cx="3206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l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5" name="Rectangle 109">
              <a:extLst>
                <a:ext uri="{FF2B5EF4-FFF2-40B4-BE49-F238E27FC236}">
                  <a16:creationId xmlns:a16="http://schemas.microsoft.com/office/drawing/2014/main" id="{5BC489B2-F130-46B6-8109-F33758C66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003" y="1993722"/>
              <a:ext cx="6893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6" name="Rectangle 110">
              <a:extLst>
                <a:ext uri="{FF2B5EF4-FFF2-40B4-BE49-F238E27FC236}">
                  <a16:creationId xmlns:a16="http://schemas.microsoft.com/office/drawing/2014/main" id="{65A9D850-7582-45EC-9710-C6141B347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0315" y="1993722"/>
              <a:ext cx="529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7" name="Rectangle 111">
              <a:extLst>
                <a:ext uri="{FF2B5EF4-FFF2-40B4-BE49-F238E27FC236}">
                  <a16:creationId xmlns:a16="http://schemas.microsoft.com/office/drawing/2014/main" id="{422E1D3D-0153-473E-8C47-437653560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841" y="1993722"/>
              <a:ext cx="6091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k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112">
              <a:extLst>
                <a:ext uri="{FF2B5EF4-FFF2-40B4-BE49-F238E27FC236}">
                  <a16:creationId xmlns:a16="http://schemas.microsoft.com/office/drawing/2014/main" id="{FD5E9B1F-901A-43D4-879F-4B2B89A28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473" y="1993722"/>
              <a:ext cx="2885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9" name="Rectangle 113">
              <a:extLst>
                <a:ext uri="{FF2B5EF4-FFF2-40B4-BE49-F238E27FC236}">
                  <a16:creationId xmlns:a16="http://schemas.microsoft.com/office/drawing/2014/main" id="{680A9A6E-A1D2-4761-9D83-E463671D7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129" y="1993722"/>
              <a:ext cx="529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114">
              <a:extLst>
                <a:ext uri="{FF2B5EF4-FFF2-40B4-BE49-F238E27FC236}">
                  <a16:creationId xmlns:a16="http://schemas.microsoft.com/office/drawing/2014/main" id="{7A8BCADD-CACA-443C-93BA-FDDFAA65B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974" y="1993722"/>
              <a:ext cx="6091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y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1" name="Rectangle 115">
              <a:extLst>
                <a:ext uri="{FF2B5EF4-FFF2-40B4-BE49-F238E27FC236}">
                  <a16:creationId xmlns:a16="http://schemas.microsoft.com/office/drawing/2014/main" id="{FA539D25-3C47-4E05-BC51-1B16E2080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2499" y="1993722"/>
              <a:ext cx="529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2" name="Rectangle 116">
              <a:extLst>
                <a:ext uri="{FF2B5EF4-FFF2-40B4-BE49-F238E27FC236}">
                  <a16:creationId xmlns:a16="http://schemas.microsoft.com/office/drawing/2014/main" id="{B1E60E09-96D2-4FCF-91F9-EFF0A92EA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131" y="1993722"/>
              <a:ext cx="3206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l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3" name="Rectangle 117">
              <a:extLst>
                <a:ext uri="{FF2B5EF4-FFF2-40B4-BE49-F238E27FC236}">
                  <a16:creationId xmlns:a16="http://schemas.microsoft.com/office/drawing/2014/main" id="{6FEFF8AA-A673-4A59-93CE-669701D93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2320" y="1993722"/>
              <a:ext cx="6412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118">
              <a:extLst>
                <a:ext uri="{FF2B5EF4-FFF2-40B4-BE49-F238E27FC236}">
                  <a16:creationId xmlns:a16="http://schemas.microsoft.com/office/drawing/2014/main" id="{507376DA-E158-4E05-BAE8-E871E1C05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313" y="1993722"/>
              <a:ext cx="5129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5" name="Rectangle 119">
              <a:extLst>
                <a:ext uri="{FF2B5EF4-FFF2-40B4-BE49-F238E27FC236}">
                  <a16:creationId xmlns:a16="http://schemas.microsoft.com/office/drawing/2014/main" id="{58312266-1D90-4024-9DFF-DDACF9725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7052" y="1993722"/>
              <a:ext cx="4007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)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6" name="Line 177">
              <a:extLst>
                <a:ext uri="{FF2B5EF4-FFF2-40B4-BE49-F238E27FC236}">
                  <a16:creationId xmlns:a16="http://schemas.microsoft.com/office/drawing/2014/main" id="{E338A93F-0477-46BA-84CA-54AC76163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1662" y="2091411"/>
              <a:ext cx="5742875" cy="177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178">
              <a:extLst>
                <a:ext uri="{FF2B5EF4-FFF2-40B4-BE49-F238E27FC236}">
                  <a16:creationId xmlns:a16="http://schemas.microsoft.com/office/drawing/2014/main" id="{6610C147-B00F-4505-9348-32B4DF4E2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1283" y="2066545"/>
              <a:ext cx="60591" cy="51509"/>
            </a:xfrm>
            <a:custGeom>
              <a:avLst/>
              <a:gdLst>
                <a:gd name="T0" fmla="*/ 0 w 32"/>
                <a:gd name="T1" fmla="*/ 0 h 29"/>
                <a:gd name="T2" fmla="*/ 2 w 32"/>
                <a:gd name="T3" fmla="*/ 29 h 29"/>
                <a:gd name="T4" fmla="*/ 32 w 32"/>
                <a:gd name="T5" fmla="*/ 14 h 29"/>
                <a:gd name="T6" fmla="*/ 2 w 32"/>
                <a:gd name="T7" fmla="*/ 0 h 29"/>
                <a:gd name="T8" fmla="*/ 2 w 32"/>
                <a:gd name="T9" fmla="*/ 0 h 29"/>
                <a:gd name="T10" fmla="*/ 0 w 32"/>
                <a:gd name="T11" fmla="*/ 0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29"/>
                <a:gd name="T20" fmla="*/ 32 w 32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29">
                  <a:moveTo>
                    <a:pt x="0" y="0"/>
                  </a:moveTo>
                  <a:lnTo>
                    <a:pt x="2" y="29"/>
                  </a:lnTo>
                  <a:lnTo>
                    <a:pt x="32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" name="Rectangle 314">
              <a:extLst>
                <a:ext uri="{FF2B5EF4-FFF2-40B4-BE49-F238E27FC236}">
                  <a16:creationId xmlns:a16="http://schemas.microsoft.com/office/drawing/2014/main" id="{D9199463-05CE-47CC-9D0B-34A61C595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9476" y="2237057"/>
              <a:ext cx="6732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9" name="Rectangle 315">
              <a:extLst>
                <a:ext uri="{FF2B5EF4-FFF2-40B4-BE49-F238E27FC236}">
                  <a16:creationId xmlns:a16="http://schemas.microsoft.com/office/drawing/2014/main" id="{6BDBEB39-8E90-4591-B82E-3EB22B081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297" y="2237057"/>
              <a:ext cx="6732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316">
              <a:extLst>
                <a:ext uri="{FF2B5EF4-FFF2-40B4-BE49-F238E27FC236}">
                  <a16:creationId xmlns:a16="http://schemas.microsoft.com/office/drawing/2014/main" id="{E65712F0-86F3-43B2-BCEF-3ECF1292F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1011" y="2237057"/>
              <a:ext cx="2885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1" name="Rectangle 317">
              <a:extLst>
                <a:ext uri="{FF2B5EF4-FFF2-40B4-BE49-F238E27FC236}">
                  <a16:creationId xmlns:a16="http://schemas.microsoft.com/office/drawing/2014/main" id="{08657B7D-64C8-4E6F-B17F-FE797AF41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2668" y="2237057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7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318">
              <a:extLst>
                <a:ext uri="{FF2B5EF4-FFF2-40B4-BE49-F238E27FC236}">
                  <a16:creationId xmlns:a16="http://schemas.microsoft.com/office/drawing/2014/main" id="{B7737B1E-1D07-4637-9B9D-A8F747073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133" y="2237057"/>
              <a:ext cx="6732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319">
              <a:extLst>
                <a:ext uri="{FF2B5EF4-FFF2-40B4-BE49-F238E27FC236}">
                  <a16:creationId xmlns:a16="http://schemas.microsoft.com/office/drawing/2014/main" id="{778020A2-458A-4D9D-A47D-EA50F5089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4847" y="2237057"/>
              <a:ext cx="6732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320">
              <a:extLst>
                <a:ext uri="{FF2B5EF4-FFF2-40B4-BE49-F238E27FC236}">
                  <a16:creationId xmlns:a16="http://schemas.microsoft.com/office/drawing/2014/main" id="{ABDC7CA7-0350-40AD-B83D-2223BDEA0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4668" y="2237057"/>
              <a:ext cx="2885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321">
              <a:extLst>
                <a:ext uri="{FF2B5EF4-FFF2-40B4-BE49-F238E27FC236}">
                  <a16:creationId xmlns:a16="http://schemas.microsoft.com/office/drawing/2014/main" id="{883DDCB9-8317-4A8E-97DB-0014AB43B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6324" y="2237057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8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322">
              <a:extLst>
                <a:ext uri="{FF2B5EF4-FFF2-40B4-BE49-F238E27FC236}">
                  <a16:creationId xmlns:a16="http://schemas.microsoft.com/office/drawing/2014/main" id="{F1CF0967-78FC-4479-8083-D79B30406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6790" y="2237057"/>
              <a:ext cx="6732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323">
              <a:extLst>
                <a:ext uri="{FF2B5EF4-FFF2-40B4-BE49-F238E27FC236}">
                  <a16:creationId xmlns:a16="http://schemas.microsoft.com/office/drawing/2014/main" id="{BFC8E396-F93E-4904-9F4F-CBC60D9C2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8504" y="2237057"/>
              <a:ext cx="6732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324">
              <a:extLst>
                <a:ext uri="{FF2B5EF4-FFF2-40B4-BE49-F238E27FC236}">
                  <a16:creationId xmlns:a16="http://schemas.microsoft.com/office/drawing/2014/main" id="{EA3EC194-5438-4DA7-8DFB-36338A4D8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0218" y="2237057"/>
              <a:ext cx="2885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325">
              <a:extLst>
                <a:ext uri="{FF2B5EF4-FFF2-40B4-BE49-F238E27FC236}">
                  <a16:creationId xmlns:a16="http://schemas.microsoft.com/office/drawing/2014/main" id="{6D0FD9E9-C155-4DFA-86B3-9D18CC349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1874" y="2237057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9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326">
              <a:extLst>
                <a:ext uri="{FF2B5EF4-FFF2-40B4-BE49-F238E27FC236}">
                  <a16:creationId xmlns:a16="http://schemas.microsoft.com/office/drawing/2014/main" id="{808891EF-7677-4733-924A-BDE7E13B4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914" y="2476839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327">
              <a:extLst>
                <a:ext uri="{FF2B5EF4-FFF2-40B4-BE49-F238E27FC236}">
                  <a16:creationId xmlns:a16="http://schemas.microsoft.com/office/drawing/2014/main" id="{3B0DA4AC-DEC1-4F09-8201-8A81AD6B9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3333" y="2476839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328">
              <a:extLst>
                <a:ext uri="{FF2B5EF4-FFF2-40B4-BE49-F238E27FC236}">
                  <a16:creationId xmlns:a16="http://schemas.microsoft.com/office/drawing/2014/main" id="{31BAA031-82F7-4539-B956-198325A51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5570" y="2476839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329">
              <a:extLst>
                <a:ext uri="{FF2B5EF4-FFF2-40B4-BE49-F238E27FC236}">
                  <a16:creationId xmlns:a16="http://schemas.microsoft.com/office/drawing/2014/main" id="{5F301420-C017-482C-B148-4793F557D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883" y="2476839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330">
              <a:extLst>
                <a:ext uri="{FF2B5EF4-FFF2-40B4-BE49-F238E27FC236}">
                  <a16:creationId xmlns:a16="http://schemas.microsoft.com/office/drawing/2014/main" id="{DCBC2902-DBBC-4DEC-A73E-9734FE11F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227" y="2476839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331">
              <a:extLst>
                <a:ext uri="{FF2B5EF4-FFF2-40B4-BE49-F238E27FC236}">
                  <a16:creationId xmlns:a16="http://schemas.microsoft.com/office/drawing/2014/main" id="{9593185D-DF66-4B7C-BEFF-2F0922E7D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4433" y="2476839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332">
              <a:extLst>
                <a:ext uri="{FF2B5EF4-FFF2-40B4-BE49-F238E27FC236}">
                  <a16:creationId xmlns:a16="http://schemas.microsoft.com/office/drawing/2014/main" id="{3642B923-5179-421C-9D83-7CF445D5D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777" y="2476839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333">
              <a:extLst>
                <a:ext uri="{FF2B5EF4-FFF2-40B4-BE49-F238E27FC236}">
                  <a16:creationId xmlns:a16="http://schemas.microsoft.com/office/drawing/2014/main" id="{549D4CEE-B269-4F36-9BF0-6E38E978D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090" y="2476839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334">
              <a:extLst>
                <a:ext uri="{FF2B5EF4-FFF2-40B4-BE49-F238E27FC236}">
                  <a16:creationId xmlns:a16="http://schemas.microsoft.com/office/drawing/2014/main" id="{673F9DA3-6339-4790-87DD-1ECD4ED87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8022" y="2476839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335">
              <a:extLst>
                <a:ext uri="{FF2B5EF4-FFF2-40B4-BE49-F238E27FC236}">
                  <a16:creationId xmlns:a16="http://schemas.microsoft.com/office/drawing/2014/main" id="{8CFED19C-4ECF-4612-873F-48693B566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5122" y="2476839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336">
              <a:extLst>
                <a:ext uri="{FF2B5EF4-FFF2-40B4-BE49-F238E27FC236}">
                  <a16:creationId xmlns:a16="http://schemas.microsoft.com/office/drawing/2014/main" id="{E4C70A1C-5C38-4285-A530-7DAE29D30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327" y="2476839"/>
              <a:ext cx="5450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/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337">
              <a:extLst>
                <a:ext uri="{FF2B5EF4-FFF2-40B4-BE49-F238E27FC236}">
                  <a16:creationId xmlns:a16="http://schemas.microsoft.com/office/drawing/2014/main" id="{7778FED3-BA5D-4EAB-B69C-3AE99F3E0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984" y="2476839"/>
              <a:ext cx="6412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–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338">
              <a:extLst>
                <a:ext uri="{FF2B5EF4-FFF2-40B4-BE49-F238E27FC236}">
                  <a16:creationId xmlns:a16="http://schemas.microsoft.com/office/drawing/2014/main" id="{CAEC4876-B42B-4555-B967-600F9621F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485" y="2476839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339">
              <a:extLst>
                <a:ext uri="{FF2B5EF4-FFF2-40B4-BE49-F238E27FC236}">
                  <a16:creationId xmlns:a16="http://schemas.microsoft.com/office/drawing/2014/main" id="{A427B708-BC4D-4578-87D2-521584396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4584" y="2476839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340">
              <a:extLst>
                <a:ext uri="{FF2B5EF4-FFF2-40B4-BE49-F238E27FC236}">
                  <a16:creationId xmlns:a16="http://schemas.microsoft.com/office/drawing/2014/main" id="{80D4FF2E-12AC-4041-B5E6-0EE9FAEA2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6115" y="2476839"/>
              <a:ext cx="6412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–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341">
              <a:extLst>
                <a:ext uri="{FF2B5EF4-FFF2-40B4-BE49-F238E27FC236}">
                  <a16:creationId xmlns:a16="http://schemas.microsoft.com/office/drawing/2014/main" id="{183CDA03-21FC-4259-9B36-2D9C1F380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1616" y="2476839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342">
              <a:extLst>
                <a:ext uri="{FF2B5EF4-FFF2-40B4-BE49-F238E27FC236}">
                  <a16:creationId xmlns:a16="http://schemas.microsoft.com/office/drawing/2014/main" id="{27CD2FBF-9FD1-4C44-AD6B-304D02C13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4929" y="2476839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343">
              <a:extLst>
                <a:ext uri="{FF2B5EF4-FFF2-40B4-BE49-F238E27FC236}">
                  <a16:creationId xmlns:a16="http://schemas.microsoft.com/office/drawing/2014/main" id="{25179044-89AB-49DF-8CE5-AB2BCBF36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1665" y="2476839"/>
              <a:ext cx="6412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–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344">
              <a:extLst>
                <a:ext uri="{FF2B5EF4-FFF2-40B4-BE49-F238E27FC236}">
                  <a16:creationId xmlns:a16="http://schemas.microsoft.com/office/drawing/2014/main" id="{D7312978-1745-4E59-B619-322E98E47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7166" y="2476839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345">
              <a:extLst>
                <a:ext uri="{FF2B5EF4-FFF2-40B4-BE49-F238E27FC236}">
                  <a16:creationId xmlns:a16="http://schemas.microsoft.com/office/drawing/2014/main" id="{ABB2FDEF-9195-4D6B-95A7-B93FB16FD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79" y="2476839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346">
              <a:extLst>
                <a:ext uri="{FF2B5EF4-FFF2-40B4-BE49-F238E27FC236}">
                  <a16:creationId xmlns:a16="http://schemas.microsoft.com/office/drawing/2014/main" id="{F3545188-FCF7-4C1C-B157-FA3D3C4C2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5322" y="2476839"/>
              <a:ext cx="6412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–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Rectangle 347">
              <a:extLst>
                <a:ext uri="{FF2B5EF4-FFF2-40B4-BE49-F238E27FC236}">
                  <a16:creationId xmlns:a16="http://schemas.microsoft.com/office/drawing/2014/main" id="{4276A860-59AB-47B3-A89D-2F8A0A52B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0823" y="2476839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Rectangle 348">
              <a:extLst>
                <a:ext uri="{FF2B5EF4-FFF2-40B4-BE49-F238E27FC236}">
                  <a16:creationId xmlns:a16="http://schemas.microsoft.com/office/drawing/2014/main" id="{5D32A6B0-1DC2-4E77-A6D1-9B8D8B6C4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9816" y="2476839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Rectangle 349">
              <a:extLst>
                <a:ext uri="{FF2B5EF4-FFF2-40B4-BE49-F238E27FC236}">
                  <a16:creationId xmlns:a16="http://schemas.microsoft.com/office/drawing/2014/main" id="{E8702D10-C6D5-454E-B0C4-14144062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8978" y="2476839"/>
              <a:ext cx="6412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–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350">
              <a:extLst>
                <a:ext uri="{FF2B5EF4-FFF2-40B4-BE49-F238E27FC236}">
                  <a16:creationId xmlns:a16="http://schemas.microsoft.com/office/drawing/2014/main" id="{977D2F6C-1FAB-47EA-8D58-4F452341F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4480" y="2476839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351">
              <a:extLst>
                <a:ext uri="{FF2B5EF4-FFF2-40B4-BE49-F238E27FC236}">
                  <a16:creationId xmlns:a16="http://schemas.microsoft.com/office/drawing/2014/main" id="{15637E11-C0B8-46AD-A52D-D9D5DB6DA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3472" y="2476839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396">
              <a:extLst>
                <a:ext uri="{FF2B5EF4-FFF2-40B4-BE49-F238E27FC236}">
                  <a16:creationId xmlns:a16="http://schemas.microsoft.com/office/drawing/2014/main" id="{3BF89E7A-9599-46E2-BAF4-E9ACED214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460" y="2279685"/>
              <a:ext cx="7534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V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Rectangle 397">
              <a:extLst>
                <a:ext uri="{FF2B5EF4-FFF2-40B4-BE49-F238E27FC236}">
                  <a16:creationId xmlns:a16="http://schemas.microsoft.com/office/drawing/2014/main" id="{7C1CBED0-F47F-4374-9073-1DDC92C7E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601" y="2279685"/>
              <a:ext cx="6251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Rectangle 398">
              <a:extLst>
                <a:ext uri="{FF2B5EF4-FFF2-40B4-BE49-F238E27FC236}">
                  <a16:creationId xmlns:a16="http://schemas.microsoft.com/office/drawing/2014/main" id="{572CAF08-112F-4305-BFDA-1515161D2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126" y="2279685"/>
              <a:ext cx="3206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l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399">
              <a:extLst>
                <a:ext uri="{FF2B5EF4-FFF2-40B4-BE49-F238E27FC236}">
                  <a16:creationId xmlns:a16="http://schemas.microsoft.com/office/drawing/2014/main" id="{49527491-31AB-44B0-8551-D0BB89F9B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889" y="2279685"/>
              <a:ext cx="6893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400">
              <a:extLst>
                <a:ext uri="{FF2B5EF4-FFF2-40B4-BE49-F238E27FC236}">
                  <a16:creationId xmlns:a16="http://schemas.microsoft.com/office/drawing/2014/main" id="{18298ABE-BB5D-4594-98DC-4E7CCE5F0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201" y="2279685"/>
              <a:ext cx="6412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401">
              <a:extLst>
                <a:ext uri="{FF2B5EF4-FFF2-40B4-BE49-F238E27FC236}">
                  <a16:creationId xmlns:a16="http://schemas.microsoft.com/office/drawing/2014/main" id="{262B8290-0EC1-4FB9-AC0A-302B7C728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301" y="2279685"/>
              <a:ext cx="2885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402">
              <a:extLst>
                <a:ext uri="{FF2B5EF4-FFF2-40B4-BE49-F238E27FC236}">
                  <a16:creationId xmlns:a16="http://schemas.microsoft.com/office/drawing/2014/main" id="{18503CD5-7DF8-45D4-B93A-FECAA0600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850" y="2279685"/>
              <a:ext cx="6893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403">
              <a:extLst>
                <a:ext uri="{FF2B5EF4-FFF2-40B4-BE49-F238E27FC236}">
                  <a16:creationId xmlns:a16="http://schemas.microsoft.com/office/drawing/2014/main" id="{58FF6009-ED66-4BAE-8782-3F9FCA468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163" y="2279685"/>
              <a:ext cx="4007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f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404">
              <a:extLst>
                <a:ext uri="{FF2B5EF4-FFF2-40B4-BE49-F238E27FC236}">
                  <a16:creationId xmlns:a16="http://schemas.microsoft.com/office/drawing/2014/main" id="{0C80D57B-B985-455E-A44D-2B4274BCA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606" y="2279685"/>
              <a:ext cx="2885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Rectangle 405">
              <a:extLst>
                <a:ext uri="{FF2B5EF4-FFF2-40B4-BE49-F238E27FC236}">
                  <a16:creationId xmlns:a16="http://schemas.microsoft.com/office/drawing/2014/main" id="{6E84F7B2-E337-4691-AE37-72B2FFF07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369" y="227968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Rectangle 406">
              <a:extLst>
                <a:ext uri="{FF2B5EF4-FFF2-40B4-BE49-F238E27FC236}">
                  <a16:creationId xmlns:a16="http://schemas.microsoft.com/office/drawing/2014/main" id="{E6693C95-E3C1-4C1C-9C6C-47722AC52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460" y="2451973"/>
              <a:ext cx="4488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8" name="Rectangle 407">
              <a:extLst>
                <a:ext uri="{FF2B5EF4-FFF2-40B4-BE49-F238E27FC236}">
                  <a16:creationId xmlns:a16="http://schemas.microsoft.com/office/drawing/2014/main" id="{46FCCE66-3946-4304-A0C1-C741E9351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477" y="2451973"/>
              <a:ext cx="6412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408">
              <a:extLst>
                <a:ext uri="{FF2B5EF4-FFF2-40B4-BE49-F238E27FC236}">
                  <a16:creationId xmlns:a16="http://schemas.microsoft.com/office/drawing/2014/main" id="{931E74EF-FBBD-485D-84DC-7F0433E3B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790" y="2451973"/>
              <a:ext cx="6091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409">
              <a:extLst>
                <a:ext uri="{FF2B5EF4-FFF2-40B4-BE49-F238E27FC236}">
                  <a16:creationId xmlns:a16="http://schemas.microsoft.com/office/drawing/2014/main" id="{EB52625D-3BDF-4BC0-93B4-875EE6BB7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889" y="2451973"/>
              <a:ext cx="3206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410">
              <a:extLst>
                <a:ext uri="{FF2B5EF4-FFF2-40B4-BE49-F238E27FC236}">
                  <a16:creationId xmlns:a16="http://schemas.microsoft.com/office/drawing/2014/main" id="{ECCD1B33-5F64-41CF-A1C6-935B8EE68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184" y="2451973"/>
              <a:ext cx="5129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411">
              <a:extLst>
                <a:ext uri="{FF2B5EF4-FFF2-40B4-BE49-F238E27FC236}">
                  <a16:creationId xmlns:a16="http://schemas.microsoft.com/office/drawing/2014/main" id="{C66E40B4-85ED-42A8-9EA9-1F9925BAC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710" y="2451973"/>
              <a:ext cx="4488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412">
              <a:extLst>
                <a:ext uri="{FF2B5EF4-FFF2-40B4-BE49-F238E27FC236}">
                  <a16:creationId xmlns:a16="http://schemas.microsoft.com/office/drawing/2014/main" id="{62465AF0-EE7E-4225-AE41-41CF1027D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260" y="2451973"/>
              <a:ext cx="6412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413">
              <a:extLst>
                <a:ext uri="{FF2B5EF4-FFF2-40B4-BE49-F238E27FC236}">
                  <a16:creationId xmlns:a16="http://schemas.microsoft.com/office/drawing/2014/main" id="{46AFED12-C877-4799-9DA5-E33AF338F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252" y="2451973"/>
              <a:ext cx="4488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414">
              <a:extLst>
                <a:ext uri="{FF2B5EF4-FFF2-40B4-BE49-F238E27FC236}">
                  <a16:creationId xmlns:a16="http://schemas.microsoft.com/office/drawing/2014/main" id="{4E68985B-5063-42BA-ACB1-06B59DC3B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482" y="2451973"/>
              <a:ext cx="2885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415">
              <a:extLst>
                <a:ext uri="{FF2B5EF4-FFF2-40B4-BE49-F238E27FC236}">
                  <a16:creationId xmlns:a16="http://schemas.microsoft.com/office/drawing/2014/main" id="{45B44BC3-9248-4BAE-8E34-49EA0372A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138" y="2451973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416">
              <a:extLst>
                <a:ext uri="{FF2B5EF4-FFF2-40B4-BE49-F238E27FC236}">
                  <a16:creationId xmlns:a16="http://schemas.microsoft.com/office/drawing/2014/main" id="{90BA90F8-CAE4-4761-B450-8E63B12BF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451" y="2451973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417">
              <a:extLst>
                <a:ext uri="{FF2B5EF4-FFF2-40B4-BE49-F238E27FC236}">
                  <a16:creationId xmlns:a16="http://schemas.microsoft.com/office/drawing/2014/main" id="{C3DB6B77-55C4-4461-BF36-B71479C0F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443" y="2451973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: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19" name="Group 460">
            <a:extLst>
              <a:ext uri="{FF2B5EF4-FFF2-40B4-BE49-F238E27FC236}">
                <a16:creationId xmlns:a16="http://schemas.microsoft.com/office/drawing/2014/main" id="{7A0DD5EE-E72E-485E-B8FF-D5F96AD702C5}"/>
              </a:ext>
            </a:extLst>
          </p:cNvPr>
          <p:cNvGrpSpPr/>
          <p:nvPr/>
        </p:nvGrpSpPr>
        <p:grpSpPr>
          <a:xfrm>
            <a:off x="1981201" y="2796998"/>
            <a:ext cx="8310413" cy="3536347"/>
            <a:chOff x="420837" y="2667603"/>
            <a:chExt cx="8310413" cy="3536347"/>
          </a:xfrm>
        </p:grpSpPr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023DF983-4CD2-464A-97CD-3BD564578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7302" y="5720833"/>
              <a:ext cx="176092" cy="321486"/>
            </a:xfrm>
            <a:custGeom>
              <a:avLst/>
              <a:gdLst>
                <a:gd name="T0" fmla="*/ 90 w 93"/>
                <a:gd name="T1" fmla="*/ 181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90 w 93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81"/>
                <a:gd name="T17" fmla="*/ 93 w 93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81">
                  <a:moveTo>
                    <a:pt x="90" y="181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  <a:lnTo>
                    <a:pt x="90" y="18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A68154D6-EB0D-4754-BBA8-B91FEC0CF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7302" y="5720833"/>
              <a:ext cx="176092" cy="321486"/>
            </a:xfrm>
            <a:custGeom>
              <a:avLst/>
              <a:gdLst>
                <a:gd name="T0" fmla="*/ 90 w 93"/>
                <a:gd name="T1" fmla="*/ 181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90" y="181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3FF40804-2848-4029-BC6C-4F692B08D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7714" y="5720833"/>
              <a:ext cx="176092" cy="321486"/>
            </a:xfrm>
            <a:custGeom>
              <a:avLst/>
              <a:gdLst>
                <a:gd name="T0" fmla="*/ 0 w 93"/>
                <a:gd name="T1" fmla="*/ 0 h 181"/>
                <a:gd name="T2" fmla="*/ 93 w 93"/>
                <a:gd name="T3" fmla="*/ 0 h 181"/>
                <a:gd name="T4" fmla="*/ 93 w 93"/>
                <a:gd name="T5" fmla="*/ 181 h 181"/>
                <a:gd name="T6" fmla="*/ 3 w 93"/>
                <a:gd name="T7" fmla="*/ 181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0" y="0"/>
                  </a:moveTo>
                  <a:lnTo>
                    <a:pt x="93" y="0"/>
                  </a:lnTo>
                  <a:lnTo>
                    <a:pt x="93" y="181"/>
                  </a:lnTo>
                  <a:lnTo>
                    <a:pt x="3" y="18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" name="Line 15">
              <a:extLst>
                <a:ext uri="{FF2B5EF4-FFF2-40B4-BE49-F238E27FC236}">
                  <a16:creationId xmlns:a16="http://schemas.microsoft.com/office/drawing/2014/main" id="{88A53EA2-572C-4E65-A796-9B1F261B0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6493" y="5800760"/>
              <a:ext cx="176092" cy="1776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4" name="Line 16">
              <a:extLst>
                <a:ext uri="{FF2B5EF4-FFF2-40B4-BE49-F238E27FC236}">
                  <a16:creationId xmlns:a16="http://schemas.microsoft.com/office/drawing/2014/main" id="{0FBDB35B-BF1E-4CFD-8058-78BC947A8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0942" y="5076085"/>
              <a:ext cx="172305" cy="1776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5" name="Line 17">
              <a:extLst>
                <a:ext uri="{FF2B5EF4-FFF2-40B4-BE49-F238E27FC236}">
                  <a16:creationId xmlns:a16="http://schemas.microsoft.com/office/drawing/2014/main" id="{C902F65F-2DF3-4DEF-A766-DD2AE6778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0942" y="5235940"/>
              <a:ext cx="172305" cy="3552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68502311-934E-49B4-8E9E-35A2246BE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4057" y="4996157"/>
              <a:ext cx="176092" cy="321486"/>
            </a:xfrm>
            <a:custGeom>
              <a:avLst/>
              <a:gdLst>
                <a:gd name="T0" fmla="*/ 0 w 93"/>
                <a:gd name="T1" fmla="*/ 181 h 181"/>
                <a:gd name="T2" fmla="*/ 93 w 93"/>
                <a:gd name="T3" fmla="*/ 181 h 181"/>
                <a:gd name="T4" fmla="*/ 93 w 93"/>
                <a:gd name="T5" fmla="*/ 0 h 181"/>
                <a:gd name="T6" fmla="*/ 3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0" y="181"/>
                  </a:moveTo>
                  <a:lnTo>
                    <a:pt x="93" y="181"/>
                  </a:lnTo>
                  <a:lnTo>
                    <a:pt x="93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A06409C9-8E44-43AA-BBAC-7827A3018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645" y="4996157"/>
              <a:ext cx="176092" cy="321486"/>
            </a:xfrm>
            <a:custGeom>
              <a:avLst/>
              <a:gdLst>
                <a:gd name="T0" fmla="*/ 90 w 93"/>
                <a:gd name="T1" fmla="*/ 0 h 181"/>
                <a:gd name="T2" fmla="*/ 0 w 93"/>
                <a:gd name="T3" fmla="*/ 0 h 181"/>
                <a:gd name="T4" fmla="*/ 0 w 93"/>
                <a:gd name="T5" fmla="*/ 181 h 181"/>
                <a:gd name="T6" fmla="*/ 93 w 93"/>
                <a:gd name="T7" fmla="*/ 181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90" y="0"/>
                  </a:moveTo>
                  <a:lnTo>
                    <a:pt x="0" y="0"/>
                  </a:lnTo>
                  <a:lnTo>
                    <a:pt x="0" y="181"/>
                  </a:lnTo>
                  <a:lnTo>
                    <a:pt x="93" y="18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8" name="Line 20">
              <a:extLst>
                <a:ext uri="{FF2B5EF4-FFF2-40B4-BE49-F238E27FC236}">
                  <a16:creationId xmlns:a16="http://schemas.microsoft.com/office/drawing/2014/main" id="{E47738C1-1210-4B29-BFC2-6CF7D6CF9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499" y="4514816"/>
              <a:ext cx="176092" cy="1776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" name="Line 21">
              <a:extLst>
                <a:ext uri="{FF2B5EF4-FFF2-40B4-BE49-F238E27FC236}">
                  <a16:creationId xmlns:a16="http://schemas.microsoft.com/office/drawing/2014/main" id="{EAD8CD1C-20A0-4247-B6C3-B4AFC7972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499" y="4351409"/>
              <a:ext cx="522596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" name="Line 22">
              <a:extLst>
                <a:ext uri="{FF2B5EF4-FFF2-40B4-BE49-F238E27FC236}">
                  <a16:creationId xmlns:a16="http://schemas.microsoft.com/office/drawing/2014/main" id="{4FF057FB-0ECA-4564-86FC-ABF7DA079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949" y="3790140"/>
              <a:ext cx="524489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1" name="Line 23">
              <a:extLst>
                <a:ext uri="{FF2B5EF4-FFF2-40B4-BE49-F238E27FC236}">
                  <a16:creationId xmlns:a16="http://schemas.microsoft.com/office/drawing/2014/main" id="{14784E01-F81C-463F-9E07-98398B17C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949" y="3626733"/>
              <a:ext cx="176092" cy="5328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2" name="Line 24">
              <a:extLst>
                <a:ext uri="{FF2B5EF4-FFF2-40B4-BE49-F238E27FC236}">
                  <a16:creationId xmlns:a16="http://schemas.microsoft.com/office/drawing/2014/main" id="{73E4F48C-675C-4705-A01E-ABB7AFA0B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8346" y="2983761"/>
              <a:ext cx="176092" cy="5328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" name="Rectangle 25">
              <a:extLst>
                <a:ext uri="{FF2B5EF4-FFF2-40B4-BE49-F238E27FC236}">
                  <a16:creationId xmlns:a16="http://schemas.microsoft.com/office/drawing/2014/main" id="{DC1F6045-014B-4F57-97E8-089DEE0C6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439" y="2825682"/>
              <a:ext cx="170412" cy="321486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4" name="Rectangle 26">
              <a:extLst>
                <a:ext uri="{FF2B5EF4-FFF2-40B4-BE49-F238E27FC236}">
                  <a16:creationId xmlns:a16="http://schemas.microsoft.com/office/drawing/2014/main" id="{2300A329-3AEA-4A6A-98B3-1AD3551CE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439" y="2825682"/>
              <a:ext cx="170412" cy="321486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5" name="Line 27">
              <a:extLst>
                <a:ext uri="{FF2B5EF4-FFF2-40B4-BE49-F238E27FC236}">
                  <a16:creationId xmlns:a16="http://schemas.microsoft.com/office/drawing/2014/main" id="{C4989A7B-5B2C-4BA9-8E98-821B95E50E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30942" y="2822130"/>
              <a:ext cx="1893" cy="32859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6" name="Line 28">
              <a:extLst>
                <a:ext uri="{FF2B5EF4-FFF2-40B4-BE49-F238E27FC236}">
                  <a16:creationId xmlns:a16="http://schemas.microsoft.com/office/drawing/2014/main" id="{4C90C681-DB94-4E54-9EBF-08C7588DD6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4850" y="2825682"/>
              <a:ext cx="176092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7" name="Line 29">
              <a:extLst>
                <a:ext uri="{FF2B5EF4-FFF2-40B4-BE49-F238E27FC236}">
                  <a16:creationId xmlns:a16="http://schemas.microsoft.com/office/drawing/2014/main" id="{21C4556F-4928-47C5-AAD8-9B895692B9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4850" y="3147168"/>
              <a:ext cx="176092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8" name="Rectangle 30">
              <a:extLst>
                <a:ext uri="{FF2B5EF4-FFF2-40B4-BE49-F238E27FC236}">
                  <a16:creationId xmlns:a16="http://schemas.microsoft.com/office/drawing/2014/main" id="{1ABA8456-FF81-488A-AC6B-6A308358E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987" y="2825682"/>
              <a:ext cx="176092" cy="32148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9" name="Rectangle 31">
              <a:extLst>
                <a:ext uri="{FF2B5EF4-FFF2-40B4-BE49-F238E27FC236}">
                  <a16:creationId xmlns:a16="http://schemas.microsoft.com/office/drawing/2014/main" id="{5FB28A45-45E4-4545-949A-1C222BC8B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987" y="2825682"/>
              <a:ext cx="17609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0" name="Line 32">
              <a:extLst>
                <a:ext uri="{FF2B5EF4-FFF2-40B4-BE49-F238E27FC236}">
                  <a16:creationId xmlns:a16="http://schemas.microsoft.com/office/drawing/2014/main" id="{4D976A5C-50D3-4B9A-8FB7-4065520A6E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5895" y="2822130"/>
              <a:ext cx="5680" cy="32859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1" name="Line 33">
              <a:extLst>
                <a:ext uri="{FF2B5EF4-FFF2-40B4-BE49-F238E27FC236}">
                  <a16:creationId xmlns:a16="http://schemas.microsoft.com/office/drawing/2014/main" id="{59481A7A-3AC7-4A38-BB6B-4C0CC4E04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5895" y="2825682"/>
              <a:ext cx="185559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2" name="Line 34">
              <a:extLst>
                <a:ext uri="{FF2B5EF4-FFF2-40B4-BE49-F238E27FC236}">
                  <a16:creationId xmlns:a16="http://schemas.microsoft.com/office/drawing/2014/main" id="{D3918420-F861-44E3-A2B9-C8E26F04D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5895" y="3147168"/>
              <a:ext cx="185559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3" name="Rectangle 35">
              <a:extLst>
                <a:ext uri="{FF2B5EF4-FFF2-40B4-BE49-F238E27FC236}">
                  <a16:creationId xmlns:a16="http://schemas.microsoft.com/office/drawing/2014/main" id="{58F70D9A-7236-4DC8-A268-B4C7237CF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330" y="2825682"/>
              <a:ext cx="172305" cy="32148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4" name="Rectangle 36">
              <a:extLst>
                <a:ext uri="{FF2B5EF4-FFF2-40B4-BE49-F238E27FC236}">
                  <a16:creationId xmlns:a16="http://schemas.microsoft.com/office/drawing/2014/main" id="{166D5738-37B6-43A4-81B6-11743E518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330" y="2825682"/>
              <a:ext cx="172305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5" name="Rectangle 37">
              <a:extLst>
                <a:ext uri="{FF2B5EF4-FFF2-40B4-BE49-F238E27FC236}">
                  <a16:creationId xmlns:a16="http://schemas.microsoft.com/office/drawing/2014/main" id="{9186B147-109F-4179-81EB-AC2468105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238" y="2825682"/>
              <a:ext cx="17609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6" name="Rectangle 38">
              <a:extLst>
                <a:ext uri="{FF2B5EF4-FFF2-40B4-BE49-F238E27FC236}">
                  <a16:creationId xmlns:a16="http://schemas.microsoft.com/office/drawing/2014/main" id="{CB8DA79E-21FC-400B-9300-418CC5BE0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018" y="2889624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7" name="Rectangle 39">
              <a:extLst>
                <a:ext uri="{FF2B5EF4-FFF2-40B4-BE49-F238E27FC236}">
                  <a16:creationId xmlns:a16="http://schemas.microsoft.com/office/drawing/2014/main" id="{AB6AE54F-D433-43B5-AD45-1C11459E8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674" y="2889624"/>
              <a:ext cx="112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8" name="Rectangle 40">
              <a:extLst>
                <a:ext uri="{FF2B5EF4-FFF2-40B4-BE49-F238E27FC236}">
                  <a16:creationId xmlns:a16="http://schemas.microsoft.com/office/drawing/2014/main" id="{B9DBDECD-06C4-4103-80C3-C5DD34861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231" y="2889624"/>
              <a:ext cx="7213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9" name="Rectangle 41">
              <a:extLst>
                <a:ext uri="{FF2B5EF4-FFF2-40B4-BE49-F238E27FC236}">
                  <a16:creationId xmlns:a16="http://schemas.microsoft.com/office/drawing/2014/main" id="{73A6B8CF-0B27-4A0B-B759-A359F3E84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4946" y="2889624"/>
              <a:ext cx="6412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0" name="Rectangle 42">
              <a:extLst>
                <a:ext uri="{FF2B5EF4-FFF2-40B4-BE49-F238E27FC236}">
                  <a16:creationId xmlns:a16="http://schemas.microsoft.com/office/drawing/2014/main" id="{30D8370B-F8E9-42AD-BAB5-FDFDA14E9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2045" y="2889624"/>
              <a:ext cx="6091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1" name="Freeform 43">
              <a:extLst>
                <a:ext uri="{FF2B5EF4-FFF2-40B4-BE49-F238E27FC236}">
                  <a16:creationId xmlns:a16="http://schemas.microsoft.com/office/drawing/2014/main" id="{62DCF78D-8324-47A0-A9E2-7C0E105A2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101" y="2667603"/>
              <a:ext cx="263191" cy="637644"/>
            </a:xfrm>
            <a:custGeom>
              <a:avLst/>
              <a:gdLst>
                <a:gd name="T0" fmla="*/ 0 w 139"/>
                <a:gd name="T1" fmla="*/ 0 h 359"/>
                <a:gd name="T2" fmla="*/ 2 w 139"/>
                <a:gd name="T3" fmla="*/ 144 h 359"/>
                <a:gd name="T4" fmla="*/ 46 w 139"/>
                <a:gd name="T5" fmla="*/ 181 h 359"/>
                <a:gd name="T6" fmla="*/ 2 w 139"/>
                <a:gd name="T7" fmla="*/ 214 h 359"/>
                <a:gd name="T8" fmla="*/ 2 w 139"/>
                <a:gd name="T9" fmla="*/ 359 h 359"/>
                <a:gd name="T10" fmla="*/ 139 w 139"/>
                <a:gd name="T11" fmla="*/ 248 h 359"/>
                <a:gd name="T12" fmla="*/ 139 w 139"/>
                <a:gd name="T13" fmla="*/ 111 h 359"/>
                <a:gd name="T14" fmla="*/ 2 w 139"/>
                <a:gd name="T15" fmla="*/ 0 h 359"/>
                <a:gd name="T16" fmla="*/ 2 w 139"/>
                <a:gd name="T17" fmla="*/ 0 h 359"/>
                <a:gd name="T18" fmla="*/ 0 w 139"/>
                <a:gd name="T19" fmla="*/ 0 h 35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9"/>
                <a:gd name="T31" fmla="*/ 0 h 359"/>
                <a:gd name="T32" fmla="*/ 139 w 139"/>
                <a:gd name="T33" fmla="*/ 359 h 35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9" h="359">
                  <a:moveTo>
                    <a:pt x="0" y="0"/>
                  </a:moveTo>
                  <a:lnTo>
                    <a:pt x="2" y="144"/>
                  </a:lnTo>
                  <a:lnTo>
                    <a:pt x="46" y="181"/>
                  </a:lnTo>
                  <a:lnTo>
                    <a:pt x="2" y="214"/>
                  </a:lnTo>
                  <a:lnTo>
                    <a:pt x="2" y="359"/>
                  </a:lnTo>
                  <a:lnTo>
                    <a:pt x="139" y="248"/>
                  </a:lnTo>
                  <a:lnTo>
                    <a:pt x="139" y="1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44">
              <a:extLst>
                <a:ext uri="{FF2B5EF4-FFF2-40B4-BE49-F238E27FC236}">
                  <a16:creationId xmlns:a16="http://schemas.microsoft.com/office/drawing/2014/main" id="{090C353E-A07F-403A-B9E0-B7420E8C6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101" y="2667603"/>
              <a:ext cx="263191" cy="637644"/>
            </a:xfrm>
            <a:custGeom>
              <a:avLst/>
              <a:gdLst>
                <a:gd name="T0" fmla="*/ 0 w 139"/>
                <a:gd name="T1" fmla="*/ 0 h 359"/>
                <a:gd name="T2" fmla="*/ 2 w 139"/>
                <a:gd name="T3" fmla="*/ 144 h 359"/>
                <a:gd name="T4" fmla="*/ 46 w 139"/>
                <a:gd name="T5" fmla="*/ 181 h 359"/>
                <a:gd name="T6" fmla="*/ 2 w 139"/>
                <a:gd name="T7" fmla="*/ 214 h 359"/>
                <a:gd name="T8" fmla="*/ 2 w 139"/>
                <a:gd name="T9" fmla="*/ 359 h 359"/>
                <a:gd name="T10" fmla="*/ 139 w 139"/>
                <a:gd name="T11" fmla="*/ 248 h 359"/>
                <a:gd name="T12" fmla="*/ 139 w 139"/>
                <a:gd name="T13" fmla="*/ 111 h 359"/>
                <a:gd name="T14" fmla="*/ 2 w 139"/>
                <a:gd name="T15" fmla="*/ 0 h 359"/>
                <a:gd name="T16" fmla="*/ 2 w 139"/>
                <a:gd name="T17" fmla="*/ 0 h 3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359"/>
                <a:gd name="T29" fmla="*/ 139 w 139"/>
                <a:gd name="T30" fmla="*/ 359 h 3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359">
                  <a:moveTo>
                    <a:pt x="0" y="0"/>
                  </a:moveTo>
                  <a:lnTo>
                    <a:pt x="2" y="144"/>
                  </a:lnTo>
                  <a:lnTo>
                    <a:pt x="46" y="181"/>
                  </a:lnTo>
                  <a:lnTo>
                    <a:pt x="2" y="214"/>
                  </a:lnTo>
                  <a:lnTo>
                    <a:pt x="2" y="359"/>
                  </a:lnTo>
                  <a:lnTo>
                    <a:pt x="139" y="248"/>
                  </a:lnTo>
                  <a:lnTo>
                    <a:pt x="139" y="111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Line 45">
              <a:extLst>
                <a:ext uri="{FF2B5EF4-FFF2-40B4-BE49-F238E27FC236}">
                  <a16:creationId xmlns:a16="http://schemas.microsoft.com/office/drawing/2014/main" id="{17043EF4-189E-4333-AB29-B1C5D20C5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0635" y="2983761"/>
              <a:ext cx="480940" cy="532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Line 46">
              <a:extLst>
                <a:ext uri="{FF2B5EF4-FFF2-40B4-BE49-F238E27FC236}">
                  <a16:creationId xmlns:a16="http://schemas.microsoft.com/office/drawing/2014/main" id="{F6052DCD-9057-4460-AA7F-FF887E7FB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4292" y="2907386"/>
              <a:ext cx="522596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Line 47">
              <a:extLst>
                <a:ext uri="{FF2B5EF4-FFF2-40B4-BE49-F238E27FC236}">
                  <a16:creationId xmlns:a16="http://schemas.microsoft.com/office/drawing/2014/main" id="{ECF168DD-E46B-45F8-873E-CEF3619FF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6292" y="2983761"/>
              <a:ext cx="524489" cy="532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Line 48">
              <a:extLst>
                <a:ext uri="{FF2B5EF4-FFF2-40B4-BE49-F238E27FC236}">
                  <a16:creationId xmlns:a16="http://schemas.microsoft.com/office/drawing/2014/main" id="{6DD17DC8-A1B2-4E34-A8C3-059FCD862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4292" y="3065464"/>
              <a:ext cx="522596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49">
              <a:extLst>
                <a:ext uri="{FF2B5EF4-FFF2-40B4-BE49-F238E27FC236}">
                  <a16:creationId xmlns:a16="http://schemas.microsoft.com/office/drawing/2014/main" id="{AE55A926-AC3F-4911-B683-F08D44D64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795" y="2907386"/>
              <a:ext cx="87099" cy="76375"/>
            </a:xfrm>
            <a:custGeom>
              <a:avLst/>
              <a:gdLst>
                <a:gd name="T0" fmla="*/ 0 w 46"/>
                <a:gd name="T1" fmla="*/ 43 h 43"/>
                <a:gd name="T2" fmla="*/ 2 w 46"/>
                <a:gd name="T3" fmla="*/ 0 h 43"/>
                <a:gd name="T4" fmla="*/ 46 w 46"/>
                <a:gd name="T5" fmla="*/ 0 h 43"/>
                <a:gd name="T6" fmla="*/ 0 60000 65536"/>
                <a:gd name="T7" fmla="*/ 0 60000 65536"/>
                <a:gd name="T8" fmla="*/ 0 60000 65536"/>
                <a:gd name="T9" fmla="*/ 0 w 46"/>
                <a:gd name="T10" fmla="*/ 0 h 43"/>
                <a:gd name="T11" fmla="*/ 46 w 46"/>
                <a:gd name="T12" fmla="*/ 43 h 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" h="43">
                  <a:moveTo>
                    <a:pt x="0" y="43"/>
                  </a:moveTo>
                  <a:lnTo>
                    <a:pt x="2" y="0"/>
                  </a:lnTo>
                  <a:lnTo>
                    <a:pt x="46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50">
              <a:extLst>
                <a:ext uri="{FF2B5EF4-FFF2-40B4-BE49-F238E27FC236}">
                  <a16:creationId xmlns:a16="http://schemas.microsoft.com/office/drawing/2014/main" id="{1B73AF63-EC0C-498A-A21F-CD65F18D8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095" y="3550358"/>
              <a:ext cx="176092" cy="321486"/>
            </a:xfrm>
            <a:custGeom>
              <a:avLst/>
              <a:gdLst>
                <a:gd name="T0" fmla="*/ 91 w 93"/>
                <a:gd name="T1" fmla="*/ 181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91 w 93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81"/>
                <a:gd name="T17" fmla="*/ 93 w 93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81">
                  <a:moveTo>
                    <a:pt x="91" y="181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  <a:lnTo>
                    <a:pt x="91" y="18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51">
              <a:extLst>
                <a:ext uri="{FF2B5EF4-FFF2-40B4-BE49-F238E27FC236}">
                  <a16:creationId xmlns:a16="http://schemas.microsoft.com/office/drawing/2014/main" id="{A8CD027E-D4FD-42C4-B47C-DB7DD28D5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095" y="3550358"/>
              <a:ext cx="176092" cy="321486"/>
            </a:xfrm>
            <a:custGeom>
              <a:avLst/>
              <a:gdLst>
                <a:gd name="T0" fmla="*/ 91 w 93"/>
                <a:gd name="T1" fmla="*/ 181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91" y="181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Line 52">
              <a:extLst>
                <a:ext uri="{FF2B5EF4-FFF2-40B4-BE49-F238E27FC236}">
                  <a16:creationId xmlns:a16="http://schemas.microsoft.com/office/drawing/2014/main" id="{C727CDA4-9A0B-4167-9768-52A0905906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56493" y="3541477"/>
              <a:ext cx="1893" cy="3339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Line 53">
              <a:extLst>
                <a:ext uri="{FF2B5EF4-FFF2-40B4-BE49-F238E27FC236}">
                  <a16:creationId xmlns:a16="http://schemas.microsoft.com/office/drawing/2014/main" id="{A2D81449-8B9A-4A30-8CBF-FDBF7258F0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74720" y="3550358"/>
              <a:ext cx="181773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2" name="Line 54">
              <a:extLst>
                <a:ext uri="{FF2B5EF4-FFF2-40B4-BE49-F238E27FC236}">
                  <a16:creationId xmlns:a16="http://schemas.microsoft.com/office/drawing/2014/main" id="{3ECBB81E-7D00-4C5D-B9CB-374E3CCE92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74720" y="3871844"/>
              <a:ext cx="181773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" name="Rectangle 55">
              <a:extLst>
                <a:ext uri="{FF2B5EF4-FFF2-40B4-BE49-F238E27FC236}">
                  <a16:creationId xmlns:a16="http://schemas.microsoft.com/office/drawing/2014/main" id="{736E0A00-72CC-4818-91F2-0FD0E27B2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987" y="3550358"/>
              <a:ext cx="176092" cy="32148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Rectangle 56">
              <a:extLst>
                <a:ext uri="{FF2B5EF4-FFF2-40B4-BE49-F238E27FC236}">
                  <a16:creationId xmlns:a16="http://schemas.microsoft.com/office/drawing/2014/main" id="{5FF38CBC-5CA3-488A-91C9-31F506931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987" y="3550358"/>
              <a:ext cx="17609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Rectangle 57">
              <a:extLst>
                <a:ext uri="{FF2B5EF4-FFF2-40B4-BE49-F238E27FC236}">
                  <a16:creationId xmlns:a16="http://schemas.microsoft.com/office/drawing/2014/main" id="{06ECFC4B-9E8D-4040-B21B-E731C8FBB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575" y="3550358"/>
              <a:ext cx="17041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6" name="Rectangle 58">
              <a:extLst>
                <a:ext uri="{FF2B5EF4-FFF2-40B4-BE49-F238E27FC236}">
                  <a16:creationId xmlns:a16="http://schemas.microsoft.com/office/drawing/2014/main" id="{450831A9-C8BA-4378-B5EC-F68C443C4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674" y="3614300"/>
              <a:ext cx="336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7" name="Rectangle 59">
              <a:extLst>
                <a:ext uri="{FF2B5EF4-FFF2-40B4-BE49-F238E27FC236}">
                  <a16:creationId xmlns:a16="http://schemas.microsoft.com/office/drawing/2014/main" id="{C2DDF52C-5024-454D-8739-1FC4E721E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330" y="3614300"/>
              <a:ext cx="112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8" name="Rectangle 60">
              <a:extLst>
                <a:ext uri="{FF2B5EF4-FFF2-40B4-BE49-F238E27FC236}">
                  <a16:creationId xmlns:a16="http://schemas.microsoft.com/office/drawing/2014/main" id="{FC444B33-ADD2-450A-98CA-AADEE8802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537" y="3550358"/>
              <a:ext cx="176092" cy="321486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9" name="Rectangle 61">
              <a:extLst>
                <a:ext uri="{FF2B5EF4-FFF2-40B4-BE49-F238E27FC236}">
                  <a16:creationId xmlns:a16="http://schemas.microsoft.com/office/drawing/2014/main" id="{19459F71-4C47-4E40-B967-3368503AA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537" y="3550358"/>
              <a:ext cx="176092" cy="321486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0" name="Line 62">
              <a:extLst>
                <a:ext uri="{FF2B5EF4-FFF2-40B4-BE49-F238E27FC236}">
                  <a16:creationId xmlns:a16="http://schemas.microsoft.com/office/drawing/2014/main" id="{823304C2-18DB-415F-AE05-FE576F72CA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1445" y="3541477"/>
              <a:ext cx="3787" cy="3339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1" name="Line 63">
              <a:extLst>
                <a:ext uri="{FF2B5EF4-FFF2-40B4-BE49-F238E27FC236}">
                  <a16:creationId xmlns:a16="http://schemas.microsoft.com/office/drawing/2014/main" id="{3CEB068D-1ED3-4904-B0DB-541D8E9AC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1445" y="3550358"/>
              <a:ext cx="176092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2" name="Line 64">
              <a:extLst>
                <a:ext uri="{FF2B5EF4-FFF2-40B4-BE49-F238E27FC236}">
                  <a16:creationId xmlns:a16="http://schemas.microsoft.com/office/drawing/2014/main" id="{2EC7AFB3-95D5-4910-A995-D574958BB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1445" y="3871844"/>
              <a:ext cx="176092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3" name="Freeform 65">
              <a:extLst>
                <a:ext uri="{FF2B5EF4-FFF2-40B4-BE49-F238E27FC236}">
                  <a16:creationId xmlns:a16="http://schemas.microsoft.com/office/drawing/2014/main" id="{AA6BCC9A-DF67-4BC1-88DD-445195CE4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438" y="3392279"/>
              <a:ext cx="263191" cy="637644"/>
            </a:xfrm>
            <a:custGeom>
              <a:avLst/>
              <a:gdLst>
                <a:gd name="T0" fmla="*/ 0 w 139"/>
                <a:gd name="T1" fmla="*/ 0 h 359"/>
                <a:gd name="T2" fmla="*/ 0 w 139"/>
                <a:gd name="T3" fmla="*/ 144 h 359"/>
                <a:gd name="T4" fmla="*/ 44 w 139"/>
                <a:gd name="T5" fmla="*/ 178 h 359"/>
                <a:gd name="T6" fmla="*/ 0 w 139"/>
                <a:gd name="T7" fmla="*/ 214 h 359"/>
                <a:gd name="T8" fmla="*/ 0 w 139"/>
                <a:gd name="T9" fmla="*/ 359 h 359"/>
                <a:gd name="T10" fmla="*/ 139 w 139"/>
                <a:gd name="T11" fmla="*/ 248 h 359"/>
                <a:gd name="T12" fmla="*/ 139 w 139"/>
                <a:gd name="T13" fmla="*/ 108 h 359"/>
                <a:gd name="T14" fmla="*/ 0 w 139"/>
                <a:gd name="T15" fmla="*/ 0 h 359"/>
                <a:gd name="T16" fmla="*/ 0 w 139"/>
                <a:gd name="T17" fmla="*/ 0 h 3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359"/>
                <a:gd name="T29" fmla="*/ 139 w 139"/>
                <a:gd name="T30" fmla="*/ 359 h 3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359">
                  <a:moveTo>
                    <a:pt x="0" y="0"/>
                  </a:moveTo>
                  <a:lnTo>
                    <a:pt x="0" y="144"/>
                  </a:lnTo>
                  <a:lnTo>
                    <a:pt x="44" y="178"/>
                  </a:lnTo>
                  <a:lnTo>
                    <a:pt x="0" y="214"/>
                  </a:lnTo>
                  <a:lnTo>
                    <a:pt x="0" y="359"/>
                  </a:lnTo>
                  <a:lnTo>
                    <a:pt x="139" y="248"/>
                  </a:lnTo>
                  <a:lnTo>
                    <a:pt x="139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66">
              <a:extLst>
                <a:ext uri="{FF2B5EF4-FFF2-40B4-BE49-F238E27FC236}">
                  <a16:creationId xmlns:a16="http://schemas.microsoft.com/office/drawing/2014/main" id="{C1A998E8-DD31-4EF2-9469-BFD55BF74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438" y="3392279"/>
              <a:ext cx="263191" cy="637644"/>
            </a:xfrm>
            <a:custGeom>
              <a:avLst/>
              <a:gdLst>
                <a:gd name="T0" fmla="*/ 0 w 139"/>
                <a:gd name="T1" fmla="*/ 0 h 359"/>
                <a:gd name="T2" fmla="*/ 0 w 139"/>
                <a:gd name="T3" fmla="*/ 144 h 359"/>
                <a:gd name="T4" fmla="*/ 44 w 139"/>
                <a:gd name="T5" fmla="*/ 178 h 359"/>
                <a:gd name="T6" fmla="*/ 0 w 139"/>
                <a:gd name="T7" fmla="*/ 214 h 359"/>
                <a:gd name="T8" fmla="*/ 0 w 139"/>
                <a:gd name="T9" fmla="*/ 359 h 359"/>
                <a:gd name="T10" fmla="*/ 139 w 139"/>
                <a:gd name="T11" fmla="*/ 248 h 359"/>
                <a:gd name="T12" fmla="*/ 139 w 139"/>
                <a:gd name="T13" fmla="*/ 108 h 359"/>
                <a:gd name="T14" fmla="*/ 0 w 139"/>
                <a:gd name="T15" fmla="*/ 0 h 359"/>
                <a:gd name="T16" fmla="*/ 0 w 139"/>
                <a:gd name="T17" fmla="*/ 0 h 3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359"/>
                <a:gd name="T29" fmla="*/ 139 w 139"/>
                <a:gd name="T30" fmla="*/ 359 h 3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359">
                  <a:moveTo>
                    <a:pt x="0" y="0"/>
                  </a:moveTo>
                  <a:lnTo>
                    <a:pt x="0" y="144"/>
                  </a:lnTo>
                  <a:lnTo>
                    <a:pt x="44" y="178"/>
                  </a:lnTo>
                  <a:lnTo>
                    <a:pt x="0" y="214"/>
                  </a:lnTo>
                  <a:lnTo>
                    <a:pt x="0" y="359"/>
                  </a:lnTo>
                  <a:lnTo>
                    <a:pt x="139" y="248"/>
                  </a:lnTo>
                  <a:lnTo>
                    <a:pt x="139" y="108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5" name="Rectangle 67">
              <a:extLst>
                <a:ext uri="{FF2B5EF4-FFF2-40B4-BE49-F238E27FC236}">
                  <a16:creationId xmlns:a16="http://schemas.microsoft.com/office/drawing/2014/main" id="{19A86326-7771-4257-B344-A74C63D3D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9751" y="3614300"/>
              <a:ext cx="7213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6" name="Rectangle 68">
              <a:extLst>
                <a:ext uri="{FF2B5EF4-FFF2-40B4-BE49-F238E27FC236}">
                  <a16:creationId xmlns:a16="http://schemas.microsoft.com/office/drawing/2014/main" id="{A3FF1769-4075-4AEF-8070-7F6667C5E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7146" y="3614300"/>
              <a:ext cx="6412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7" name="Rectangle 69">
              <a:extLst>
                <a:ext uri="{FF2B5EF4-FFF2-40B4-BE49-F238E27FC236}">
                  <a16:creationId xmlns:a16="http://schemas.microsoft.com/office/drawing/2014/main" id="{27800DA3-2B5D-41C3-A0CE-755068EAB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565" y="3614300"/>
              <a:ext cx="6091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8" name="Line 70">
              <a:extLst>
                <a:ext uri="{FF2B5EF4-FFF2-40B4-BE49-F238E27FC236}">
                  <a16:creationId xmlns:a16="http://schemas.microsoft.com/office/drawing/2014/main" id="{46D6832C-7FCF-4031-8197-6830AD668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4292" y="3708437"/>
              <a:ext cx="480940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9" name="Line 71">
              <a:extLst>
                <a:ext uri="{FF2B5EF4-FFF2-40B4-BE49-F238E27FC236}">
                  <a16:creationId xmlns:a16="http://schemas.microsoft.com/office/drawing/2014/main" id="{2EB25CD8-4361-4ED9-839E-08CD6B2EA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1843" y="3708437"/>
              <a:ext cx="522596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0" name="Line 72">
              <a:extLst>
                <a:ext uri="{FF2B5EF4-FFF2-40B4-BE49-F238E27FC236}">
                  <a16:creationId xmlns:a16="http://schemas.microsoft.com/office/drawing/2014/main" id="{76CE4EA0-1632-411F-846A-109A2B3B56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7155" y="3708437"/>
              <a:ext cx="480940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1" name="Freeform 73">
              <a:extLst>
                <a:ext uri="{FF2B5EF4-FFF2-40B4-BE49-F238E27FC236}">
                  <a16:creationId xmlns:a16="http://schemas.microsoft.com/office/drawing/2014/main" id="{034EA14D-1457-4423-9892-99EE745A5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132" y="3632061"/>
              <a:ext cx="83312" cy="76375"/>
            </a:xfrm>
            <a:custGeom>
              <a:avLst/>
              <a:gdLst>
                <a:gd name="T0" fmla="*/ 0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0 60000 65536"/>
                <a:gd name="T7" fmla="*/ 0 60000 65536"/>
                <a:gd name="T8" fmla="*/ 0 60000 65536"/>
                <a:gd name="T9" fmla="*/ 0 w 44"/>
                <a:gd name="T10" fmla="*/ 0 h 43"/>
                <a:gd name="T11" fmla="*/ 44 w 44"/>
                <a:gd name="T12" fmla="*/ 43 h 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43">
                  <a:moveTo>
                    <a:pt x="0" y="43"/>
                  </a:moveTo>
                  <a:lnTo>
                    <a:pt x="0" y="0"/>
                  </a:lnTo>
                  <a:lnTo>
                    <a:pt x="4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2" name="Rectangle 120">
              <a:extLst>
                <a:ext uri="{FF2B5EF4-FFF2-40B4-BE49-F238E27FC236}">
                  <a16:creationId xmlns:a16="http://schemas.microsoft.com/office/drawing/2014/main" id="{76EF8C9F-7B96-4B1C-AA8D-B88A6B72E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332" y="2889624"/>
              <a:ext cx="5129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3" name="Rectangle 121">
              <a:extLst>
                <a:ext uri="{FF2B5EF4-FFF2-40B4-BE49-F238E27FC236}">
                  <a16:creationId xmlns:a16="http://schemas.microsoft.com/office/drawing/2014/main" id="{3702687C-A4BA-4D2C-B25F-300A6E2EB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177" y="2889624"/>
              <a:ext cx="6893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Rectangle 122">
              <a:extLst>
                <a:ext uri="{FF2B5EF4-FFF2-40B4-BE49-F238E27FC236}">
                  <a16:creationId xmlns:a16="http://schemas.microsoft.com/office/drawing/2014/main" id="{369579B7-3592-4FC8-BC6B-A13DDA275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76" y="2889624"/>
              <a:ext cx="6893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b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123">
              <a:extLst>
                <a:ext uri="{FF2B5EF4-FFF2-40B4-BE49-F238E27FC236}">
                  <a16:creationId xmlns:a16="http://schemas.microsoft.com/office/drawing/2014/main" id="{C4586EE0-0CA3-4850-B56A-2A9621375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588" y="2889624"/>
              <a:ext cx="2885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124">
              <a:extLst>
                <a:ext uri="{FF2B5EF4-FFF2-40B4-BE49-F238E27FC236}">
                  <a16:creationId xmlns:a16="http://schemas.microsoft.com/office/drawing/2014/main" id="{718D7096-2410-4717-BDDD-7E41EE6CA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925" y="2889624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125">
              <a:extLst>
                <a:ext uri="{FF2B5EF4-FFF2-40B4-BE49-F238E27FC236}">
                  <a16:creationId xmlns:a16="http://schemas.microsoft.com/office/drawing/2014/main" id="{4E1520A7-9A97-4353-903C-F5F9C93C5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237" y="2889624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Rectangle 126">
              <a:extLst>
                <a:ext uri="{FF2B5EF4-FFF2-40B4-BE49-F238E27FC236}">
                  <a16:creationId xmlns:a16="http://schemas.microsoft.com/office/drawing/2014/main" id="{65C5E6AC-1518-4226-ADFF-48CF35A99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337" y="2889624"/>
              <a:ext cx="336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9" name="Rectangle 127">
              <a:extLst>
                <a:ext uri="{FF2B5EF4-FFF2-40B4-BE49-F238E27FC236}">
                  <a16:creationId xmlns:a16="http://schemas.microsoft.com/office/drawing/2014/main" id="{9AF0CDD4-AB73-4405-ACF7-805CE529D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993" y="2889624"/>
              <a:ext cx="2885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0" name="Rectangle 128">
              <a:extLst>
                <a:ext uri="{FF2B5EF4-FFF2-40B4-BE49-F238E27FC236}">
                  <a16:creationId xmlns:a16="http://schemas.microsoft.com/office/drawing/2014/main" id="{A24EDA1C-5C39-4183-B4F8-0A0C697FF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649" y="2889624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1" name="Rectangle 129">
              <a:extLst>
                <a:ext uri="{FF2B5EF4-FFF2-40B4-BE49-F238E27FC236}">
                  <a16:creationId xmlns:a16="http://schemas.microsoft.com/office/drawing/2014/main" id="{0418B7CC-4542-4FEA-AE89-0EA6FDBC0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642" y="2889624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2" name="Rectangle 130">
              <a:extLst>
                <a:ext uri="{FF2B5EF4-FFF2-40B4-BE49-F238E27FC236}">
                  <a16:creationId xmlns:a16="http://schemas.microsoft.com/office/drawing/2014/main" id="{6BE9A80A-1547-4349-B8C6-B7490F45D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954" y="2889624"/>
              <a:ext cx="336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3" name="Rectangle 131">
              <a:extLst>
                <a:ext uri="{FF2B5EF4-FFF2-40B4-BE49-F238E27FC236}">
                  <a16:creationId xmlns:a16="http://schemas.microsoft.com/office/drawing/2014/main" id="{A2072CDF-E1B3-40AE-8CA9-7726E1E12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397" y="2889624"/>
              <a:ext cx="2885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4" name="Rectangle 132">
              <a:extLst>
                <a:ext uri="{FF2B5EF4-FFF2-40B4-BE49-F238E27FC236}">
                  <a16:creationId xmlns:a16="http://schemas.microsoft.com/office/drawing/2014/main" id="{4531CBF0-DCA5-4B19-87CB-4B6D0A796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054" y="2889624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5" name="Rectangle 133">
              <a:extLst>
                <a:ext uri="{FF2B5EF4-FFF2-40B4-BE49-F238E27FC236}">
                  <a16:creationId xmlns:a16="http://schemas.microsoft.com/office/drawing/2014/main" id="{9891F143-2B5F-44FF-B5B6-44BADE87B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366" y="2889624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3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6" name="Line 134">
              <a:extLst>
                <a:ext uri="{FF2B5EF4-FFF2-40B4-BE49-F238E27FC236}">
                  <a16:creationId xmlns:a16="http://schemas.microsoft.com/office/drawing/2014/main" id="{0CE998F8-CCAF-46A9-8C47-BBCE4D9B1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239" y="2825682"/>
              <a:ext cx="3787" cy="317756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135">
              <a:extLst>
                <a:ext uri="{FF2B5EF4-FFF2-40B4-BE49-F238E27FC236}">
                  <a16:creationId xmlns:a16="http://schemas.microsoft.com/office/drawing/2014/main" id="{800D912D-0478-4BFD-B963-1EEFBDC9F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37" y="5985482"/>
              <a:ext cx="60591" cy="56837"/>
            </a:xfrm>
            <a:custGeom>
              <a:avLst/>
              <a:gdLst>
                <a:gd name="T0" fmla="*/ 32 w 32"/>
                <a:gd name="T1" fmla="*/ 0 h 32"/>
                <a:gd name="T2" fmla="*/ 0 w 32"/>
                <a:gd name="T3" fmla="*/ 3 h 32"/>
                <a:gd name="T4" fmla="*/ 17 w 32"/>
                <a:gd name="T5" fmla="*/ 32 h 32"/>
                <a:gd name="T6" fmla="*/ 32 w 32"/>
                <a:gd name="T7" fmla="*/ 3 h 32"/>
                <a:gd name="T8" fmla="*/ 32 w 32"/>
                <a:gd name="T9" fmla="*/ 3 h 32"/>
                <a:gd name="T10" fmla="*/ 32 w 32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32"/>
                <a:gd name="T20" fmla="*/ 32 w 32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32">
                  <a:moveTo>
                    <a:pt x="32" y="0"/>
                  </a:moveTo>
                  <a:lnTo>
                    <a:pt x="0" y="3"/>
                  </a:lnTo>
                  <a:lnTo>
                    <a:pt x="17" y="32"/>
                  </a:lnTo>
                  <a:lnTo>
                    <a:pt x="32" y="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8" name="Rectangle 179">
              <a:extLst>
                <a:ext uri="{FF2B5EF4-FFF2-40B4-BE49-F238E27FC236}">
                  <a16:creationId xmlns:a16="http://schemas.microsoft.com/office/drawing/2014/main" id="{DFC9ED6C-7BA2-464F-B92C-A7A2B2985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332" y="3614300"/>
              <a:ext cx="6251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9" name="Rectangle 180">
              <a:extLst>
                <a:ext uri="{FF2B5EF4-FFF2-40B4-BE49-F238E27FC236}">
                  <a16:creationId xmlns:a16="http://schemas.microsoft.com/office/drawing/2014/main" id="{4AB0A0E0-1599-4B7A-AC9F-8B73FCE12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44" y="3614300"/>
              <a:ext cx="6893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0" name="Rectangle 181">
              <a:extLst>
                <a:ext uri="{FF2B5EF4-FFF2-40B4-BE49-F238E27FC236}">
                  <a16:creationId xmlns:a16="http://schemas.microsoft.com/office/drawing/2014/main" id="{D0B34EB8-EAD3-4AD6-8C48-7C45CAE59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743" y="3614300"/>
              <a:ext cx="6893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1" name="Rectangle 182">
              <a:extLst>
                <a:ext uri="{FF2B5EF4-FFF2-40B4-BE49-F238E27FC236}">
                  <a16:creationId xmlns:a16="http://schemas.microsoft.com/office/drawing/2014/main" id="{A875F647-4215-486D-BC31-804220CDC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056" y="3614300"/>
              <a:ext cx="2885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Rectangle 183">
              <a:extLst>
                <a:ext uri="{FF2B5EF4-FFF2-40B4-BE49-F238E27FC236}">
                  <a16:creationId xmlns:a16="http://schemas.microsoft.com/office/drawing/2014/main" id="{15C0D783-E66D-4A28-8277-9A6DD9111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392" y="3614300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3" name="Rectangle 184">
              <a:extLst>
                <a:ext uri="{FF2B5EF4-FFF2-40B4-BE49-F238E27FC236}">
                  <a16:creationId xmlns:a16="http://schemas.microsoft.com/office/drawing/2014/main" id="{88A78724-1A14-4489-929B-237C9C7E2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705" y="3614300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Rectangle 185">
              <a:extLst>
                <a:ext uri="{FF2B5EF4-FFF2-40B4-BE49-F238E27FC236}">
                  <a16:creationId xmlns:a16="http://schemas.microsoft.com/office/drawing/2014/main" id="{31D32E1E-DC7A-468F-A69C-1CC0D8175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804" y="3614300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" name="Rectangle 186">
              <a:extLst>
                <a:ext uri="{FF2B5EF4-FFF2-40B4-BE49-F238E27FC236}">
                  <a16:creationId xmlns:a16="http://schemas.microsoft.com/office/drawing/2014/main" id="{ADCB6707-28FD-4664-A16A-0D774F2AF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116" y="3614300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187">
              <a:extLst>
                <a:ext uri="{FF2B5EF4-FFF2-40B4-BE49-F238E27FC236}">
                  <a16:creationId xmlns:a16="http://schemas.microsoft.com/office/drawing/2014/main" id="{E92B525C-2187-4410-BFA3-725D7945C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773" y="3614300"/>
              <a:ext cx="2885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188">
              <a:extLst>
                <a:ext uri="{FF2B5EF4-FFF2-40B4-BE49-F238E27FC236}">
                  <a16:creationId xmlns:a16="http://schemas.microsoft.com/office/drawing/2014/main" id="{7E44F9A1-655E-4B61-BA50-FA92E8F84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109" y="3614300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Rectangle 189">
              <a:extLst>
                <a:ext uri="{FF2B5EF4-FFF2-40B4-BE49-F238E27FC236}">
                  <a16:creationId xmlns:a16="http://schemas.microsoft.com/office/drawing/2014/main" id="{B13BF695-A5D1-418F-9363-87B8CC5EB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422" y="3614300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9" name="Rectangle 190">
              <a:extLst>
                <a:ext uri="{FF2B5EF4-FFF2-40B4-BE49-F238E27FC236}">
                  <a16:creationId xmlns:a16="http://schemas.microsoft.com/office/drawing/2014/main" id="{AF84025D-311B-484F-92D6-8EE814F03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521" y="3614300"/>
              <a:ext cx="336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0" name="Rectangle 191">
              <a:extLst>
                <a:ext uri="{FF2B5EF4-FFF2-40B4-BE49-F238E27FC236}">
                  <a16:creationId xmlns:a16="http://schemas.microsoft.com/office/drawing/2014/main" id="{660C2102-A29F-4257-8D5E-E530C8D63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177" y="3614300"/>
              <a:ext cx="2885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1" name="Rectangle 192">
              <a:extLst>
                <a:ext uri="{FF2B5EF4-FFF2-40B4-BE49-F238E27FC236}">
                  <a16:creationId xmlns:a16="http://schemas.microsoft.com/office/drawing/2014/main" id="{C7B93CCA-60E9-4178-9CEF-EF69A7AEF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833" y="3614300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2" name="Rectangle 193">
              <a:extLst>
                <a:ext uri="{FF2B5EF4-FFF2-40B4-BE49-F238E27FC236}">
                  <a16:creationId xmlns:a16="http://schemas.microsoft.com/office/drawing/2014/main" id="{128FCF90-CE3B-4D37-B892-56EB9DC8B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826" y="3614300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5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3" name="Freeform 194">
              <a:extLst>
                <a:ext uri="{FF2B5EF4-FFF2-40B4-BE49-F238E27FC236}">
                  <a16:creationId xmlns:a16="http://schemas.microsoft.com/office/drawing/2014/main" id="{FA2A53DE-B783-435C-B214-57B3CA04B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834" y="2667603"/>
              <a:ext cx="130649" cy="642972"/>
            </a:xfrm>
            <a:custGeom>
              <a:avLst/>
              <a:gdLst>
                <a:gd name="T0" fmla="*/ 69 w 69"/>
                <a:gd name="T1" fmla="*/ 359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69 w 69"/>
                <a:gd name="T13" fmla="*/ 359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362"/>
                <a:gd name="T23" fmla="*/ 69 w 69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362">
                  <a:moveTo>
                    <a:pt x="69" y="359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  <a:lnTo>
                    <a:pt x="69" y="35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195">
              <a:extLst>
                <a:ext uri="{FF2B5EF4-FFF2-40B4-BE49-F238E27FC236}">
                  <a16:creationId xmlns:a16="http://schemas.microsoft.com/office/drawing/2014/main" id="{1BF30B0E-342F-4DD4-BA7B-45AD78D0D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834" y="2667603"/>
              <a:ext cx="130649" cy="642972"/>
            </a:xfrm>
            <a:custGeom>
              <a:avLst/>
              <a:gdLst>
                <a:gd name="T0" fmla="*/ 69 w 69"/>
                <a:gd name="T1" fmla="*/ 359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362"/>
                <a:gd name="T20" fmla="*/ 69 w 69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362">
                  <a:moveTo>
                    <a:pt x="69" y="359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" name="Freeform 196">
              <a:extLst>
                <a:ext uri="{FF2B5EF4-FFF2-40B4-BE49-F238E27FC236}">
                  <a16:creationId xmlns:a16="http://schemas.microsoft.com/office/drawing/2014/main" id="{CF9A3330-2E38-4CE3-9A85-4F5434A41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384" y="2667603"/>
              <a:ext cx="128756" cy="642972"/>
            </a:xfrm>
            <a:custGeom>
              <a:avLst/>
              <a:gdLst>
                <a:gd name="T0" fmla="*/ 68 w 68"/>
                <a:gd name="T1" fmla="*/ 359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68 w 68"/>
                <a:gd name="T13" fmla="*/ 359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362"/>
                <a:gd name="T23" fmla="*/ 68 w 68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362">
                  <a:moveTo>
                    <a:pt x="68" y="359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lnTo>
                    <a:pt x="68" y="35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6" name="Freeform 197">
              <a:extLst>
                <a:ext uri="{FF2B5EF4-FFF2-40B4-BE49-F238E27FC236}">
                  <a16:creationId xmlns:a16="http://schemas.microsoft.com/office/drawing/2014/main" id="{C0BC3D2C-D38E-4949-AC8D-377905F5E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384" y="2667603"/>
              <a:ext cx="128756" cy="642972"/>
            </a:xfrm>
            <a:custGeom>
              <a:avLst/>
              <a:gdLst>
                <a:gd name="T0" fmla="*/ 68 w 68"/>
                <a:gd name="T1" fmla="*/ 359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59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7" name="Freeform 198">
              <a:extLst>
                <a:ext uri="{FF2B5EF4-FFF2-40B4-BE49-F238E27FC236}">
                  <a16:creationId xmlns:a16="http://schemas.microsoft.com/office/drawing/2014/main" id="{98BA602D-4940-4D3D-958B-BE48995EC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041" y="2667603"/>
              <a:ext cx="130649" cy="642972"/>
            </a:xfrm>
            <a:custGeom>
              <a:avLst/>
              <a:gdLst>
                <a:gd name="T0" fmla="*/ 69 w 69"/>
                <a:gd name="T1" fmla="*/ 359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69 w 69"/>
                <a:gd name="T13" fmla="*/ 359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362"/>
                <a:gd name="T23" fmla="*/ 69 w 69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362">
                  <a:moveTo>
                    <a:pt x="69" y="359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  <a:lnTo>
                    <a:pt x="69" y="35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8" name="Freeform 199">
              <a:extLst>
                <a:ext uri="{FF2B5EF4-FFF2-40B4-BE49-F238E27FC236}">
                  <a16:creationId xmlns:a16="http://schemas.microsoft.com/office/drawing/2014/main" id="{B18281CA-84F1-47AA-8D7E-07B699CFD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041" y="2667603"/>
              <a:ext cx="130649" cy="642972"/>
            </a:xfrm>
            <a:custGeom>
              <a:avLst/>
              <a:gdLst>
                <a:gd name="T0" fmla="*/ 69 w 69"/>
                <a:gd name="T1" fmla="*/ 359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362"/>
                <a:gd name="T20" fmla="*/ 69 w 69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362">
                  <a:moveTo>
                    <a:pt x="69" y="359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200">
              <a:extLst>
                <a:ext uri="{FF2B5EF4-FFF2-40B4-BE49-F238E27FC236}">
                  <a16:creationId xmlns:a16="http://schemas.microsoft.com/office/drawing/2014/main" id="{D18B6897-1FC3-4502-B865-E3A658CFA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591" y="2667603"/>
              <a:ext cx="128756" cy="642972"/>
            </a:xfrm>
            <a:custGeom>
              <a:avLst/>
              <a:gdLst>
                <a:gd name="T0" fmla="*/ 68 w 68"/>
                <a:gd name="T1" fmla="*/ 359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68 w 68"/>
                <a:gd name="T13" fmla="*/ 359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362"/>
                <a:gd name="T23" fmla="*/ 68 w 68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362">
                  <a:moveTo>
                    <a:pt x="68" y="359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lnTo>
                    <a:pt x="68" y="35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0" name="Freeform 201">
              <a:extLst>
                <a:ext uri="{FF2B5EF4-FFF2-40B4-BE49-F238E27FC236}">
                  <a16:creationId xmlns:a16="http://schemas.microsoft.com/office/drawing/2014/main" id="{56B47F8A-AC0C-4577-8B0C-35B3CE5DA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384" y="3386950"/>
              <a:ext cx="128756" cy="642972"/>
            </a:xfrm>
            <a:custGeom>
              <a:avLst/>
              <a:gdLst>
                <a:gd name="T0" fmla="*/ 68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1" name="Freeform 202">
              <a:extLst>
                <a:ext uri="{FF2B5EF4-FFF2-40B4-BE49-F238E27FC236}">
                  <a16:creationId xmlns:a16="http://schemas.microsoft.com/office/drawing/2014/main" id="{50ED3ABD-552E-4B81-9CCA-3EFADF9C7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384" y="3386950"/>
              <a:ext cx="128756" cy="642972"/>
            </a:xfrm>
            <a:custGeom>
              <a:avLst/>
              <a:gdLst>
                <a:gd name="T0" fmla="*/ 68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2" name="Freeform 203">
              <a:extLst>
                <a:ext uri="{FF2B5EF4-FFF2-40B4-BE49-F238E27FC236}">
                  <a16:creationId xmlns:a16="http://schemas.microsoft.com/office/drawing/2014/main" id="{74979A6F-5ACD-4E96-B58F-999217EFF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041" y="3386950"/>
              <a:ext cx="130649" cy="642972"/>
            </a:xfrm>
            <a:custGeom>
              <a:avLst/>
              <a:gdLst>
                <a:gd name="T0" fmla="*/ 69 w 69"/>
                <a:gd name="T1" fmla="*/ 362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362"/>
                <a:gd name="T20" fmla="*/ 69 w 69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362">
                  <a:moveTo>
                    <a:pt x="69" y="362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3" name="Freeform 204">
              <a:extLst>
                <a:ext uri="{FF2B5EF4-FFF2-40B4-BE49-F238E27FC236}">
                  <a16:creationId xmlns:a16="http://schemas.microsoft.com/office/drawing/2014/main" id="{DE1B3562-0568-4E29-92BF-B3885DC6F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591" y="3386950"/>
              <a:ext cx="128756" cy="642972"/>
            </a:xfrm>
            <a:custGeom>
              <a:avLst/>
              <a:gdLst>
                <a:gd name="T0" fmla="*/ 68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4" name="Freeform 205">
              <a:extLst>
                <a:ext uri="{FF2B5EF4-FFF2-40B4-BE49-F238E27FC236}">
                  <a16:creationId xmlns:a16="http://schemas.microsoft.com/office/drawing/2014/main" id="{CA520957-C4C5-4BA5-A70F-D10477F8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3386950"/>
              <a:ext cx="134436" cy="642972"/>
            </a:xfrm>
            <a:custGeom>
              <a:avLst/>
              <a:gdLst>
                <a:gd name="T0" fmla="*/ 68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68 w 71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362"/>
                <a:gd name="T23" fmla="*/ 71 w 71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362">
                  <a:moveTo>
                    <a:pt x="68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  <a:lnTo>
                    <a:pt x="68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" name="Freeform 206">
              <a:extLst>
                <a:ext uri="{FF2B5EF4-FFF2-40B4-BE49-F238E27FC236}">
                  <a16:creationId xmlns:a16="http://schemas.microsoft.com/office/drawing/2014/main" id="{C17E02C2-3064-4345-9BF3-7623FEC84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3386950"/>
              <a:ext cx="134436" cy="642972"/>
            </a:xfrm>
            <a:custGeom>
              <a:avLst/>
              <a:gdLst>
                <a:gd name="T0" fmla="*/ 68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362"/>
                <a:gd name="T20" fmla="*/ 71 w 71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362">
                  <a:moveTo>
                    <a:pt x="68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6" name="Freeform 207">
              <a:extLst>
                <a:ext uri="{FF2B5EF4-FFF2-40B4-BE49-F238E27FC236}">
                  <a16:creationId xmlns:a16="http://schemas.microsoft.com/office/drawing/2014/main" id="{966FB6D1-D0D2-43E5-829D-48CA2C383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645" y="4275034"/>
              <a:ext cx="176092" cy="321486"/>
            </a:xfrm>
            <a:custGeom>
              <a:avLst/>
              <a:gdLst>
                <a:gd name="T0" fmla="*/ 90 w 93"/>
                <a:gd name="T1" fmla="*/ 179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90 w 93"/>
                <a:gd name="T9" fmla="*/ 179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81"/>
                <a:gd name="T17" fmla="*/ 93 w 93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81">
                  <a:moveTo>
                    <a:pt x="90" y="179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  <a:lnTo>
                    <a:pt x="90" y="1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7" name="Freeform 208">
              <a:extLst>
                <a:ext uri="{FF2B5EF4-FFF2-40B4-BE49-F238E27FC236}">
                  <a16:creationId xmlns:a16="http://schemas.microsoft.com/office/drawing/2014/main" id="{43109762-1AC3-4AB3-9E01-54ABC1507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645" y="4275034"/>
              <a:ext cx="176092" cy="321486"/>
            </a:xfrm>
            <a:custGeom>
              <a:avLst/>
              <a:gdLst>
                <a:gd name="T0" fmla="*/ 90 w 93"/>
                <a:gd name="T1" fmla="*/ 179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90" y="179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8" name="Line 209">
              <a:extLst>
                <a:ext uri="{FF2B5EF4-FFF2-40B4-BE49-F238E27FC236}">
                  <a16:creationId xmlns:a16="http://schemas.microsoft.com/office/drawing/2014/main" id="{F5659067-4E53-438D-B765-1C2427D78B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0149" y="4266153"/>
              <a:ext cx="1893" cy="3339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9" name="Line 210">
              <a:extLst>
                <a:ext uri="{FF2B5EF4-FFF2-40B4-BE49-F238E27FC236}">
                  <a16:creationId xmlns:a16="http://schemas.microsoft.com/office/drawing/2014/main" id="{5EF4B2DD-8AF3-40CC-A70A-7A2780DB72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00270" y="4271481"/>
              <a:ext cx="179879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0" name="Line 211">
              <a:extLst>
                <a:ext uri="{FF2B5EF4-FFF2-40B4-BE49-F238E27FC236}">
                  <a16:creationId xmlns:a16="http://schemas.microsoft.com/office/drawing/2014/main" id="{DBC50117-C0BD-45E5-B7E2-AFCE71792E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00270" y="4592967"/>
              <a:ext cx="179879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213">
              <a:extLst>
                <a:ext uri="{FF2B5EF4-FFF2-40B4-BE49-F238E27FC236}">
                  <a16:creationId xmlns:a16="http://schemas.microsoft.com/office/drawing/2014/main" id="{BE04890B-6BEA-4966-9614-A683AA83F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537" y="4275034"/>
              <a:ext cx="176092" cy="321486"/>
            </a:xfrm>
            <a:custGeom>
              <a:avLst/>
              <a:gdLst>
                <a:gd name="T0" fmla="*/ 0 w 93"/>
                <a:gd name="T1" fmla="*/ 179 h 181"/>
                <a:gd name="T2" fmla="*/ 93 w 93"/>
                <a:gd name="T3" fmla="*/ 181 h 181"/>
                <a:gd name="T4" fmla="*/ 93 w 93"/>
                <a:gd name="T5" fmla="*/ 0 h 181"/>
                <a:gd name="T6" fmla="*/ 0 w 93"/>
                <a:gd name="T7" fmla="*/ 0 h 181"/>
                <a:gd name="T8" fmla="*/ 0 w 93"/>
                <a:gd name="T9" fmla="*/ 179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81"/>
                <a:gd name="T17" fmla="*/ 93 w 93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81">
                  <a:moveTo>
                    <a:pt x="0" y="179"/>
                  </a:moveTo>
                  <a:lnTo>
                    <a:pt x="93" y="181"/>
                  </a:lnTo>
                  <a:lnTo>
                    <a:pt x="93" y="0"/>
                  </a:lnTo>
                  <a:lnTo>
                    <a:pt x="0" y="0"/>
                  </a:lnTo>
                  <a:lnTo>
                    <a:pt x="0" y="1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214">
              <a:extLst>
                <a:ext uri="{FF2B5EF4-FFF2-40B4-BE49-F238E27FC236}">
                  <a16:creationId xmlns:a16="http://schemas.microsoft.com/office/drawing/2014/main" id="{1AEF1AA9-7C83-48E0-B56E-430ABF027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537" y="4275034"/>
              <a:ext cx="176092" cy="321486"/>
            </a:xfrm>
            <a:custGeom>
              <a:avLst/>
              <a:gdLst>
                <a:gd name="T0" fmla="*/ 0 w 93"/>
                <a:gd name="T1" fmla="*/ 179 h 181"/>
                <a:gd name="T2" fmla="*/ 93 w 93"/>
                <a:gd name="T3" fmla="*/ 181 h 181"/>
                <a:gd name="T4" fmla="*/ 93 w 93"/>
                <a:gd name="T5" fmla="*/ 0 h 181"/>
                <a:gd name="T6" fmla="*/ 0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0" y="179"/>
                  </a:moveTo>
                  <a:lnTo>
                    <a:pt x="93" y="181"/>
                  </a:lnTo>
                  <a:lnTo>
                    <a:pt x="93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215">
              <a:extLst>
                <a:ext uri="{FF2B5EF4-FFF2-40B4-BE49-F238E27FC236}">
                  <a16:creationId xmlns:a16="http://schemas.microsoft.com/office/drawing/2014/main" id="{A9461F6E-6577-4C12-931D-98B8B59DB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5232" y="4271481"/>
              <a:ext cx="172305" cy="325038"/>
            </a:xfrm>
            <a:custGeom>
              <a:avLst/>
              <a:gdLst>
                <a:gd name="T0" fmla="*/ 91 w 91"/>
                <a:gd name="T1" fmla="*/ 0 h 183"/>
                <a:gd name="T2" fmla="*/ 0 w 91"/>
                <a:gd name="T3" fmla="*/ 2 h 183"/>
                <a:gd name="T4" fmla="*/ 0 w 91"/>
                <a:gd name="T5" fmla="*/ 183 h 183"/>
                <a:gd name="T6" fmla="*/ 91 w 91"/>
                <a:gd name="T7" fmla="*/ 183 h 1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183"/>
                <a:gd name="T14" fmla="*/ 91 w 91"/>
                <a:gd name="T15" fmla="*/ 183 h 1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183">
                  <a:moveTo>
                    <a:pt x="91" y="0"/>
                  </a:moveTo>
                  <a:lnTo>
                    <a:pt x="0" y="2"/>
                  </a:lnTo>
                  <a:lnTo>
                    <a:pt x="0" y="183"/>
                  </a:lnTo>
                  <a:lnTo>
                    <a:pt x="91" y="18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4" name="Rectangle 216">
              <a:extLst>
                <a:ext uri="{FF2B5EF4-FFF2-40B4-BE49-F238E27FC236}">
                  <a16:creationId xmlns:a16="http://schemas.microsoft.com/office/drawing/2014/main" id="{6306B87B-778B-4F10-8BE5-0855AF298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225" y="4335423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5" name="Rectangle 217">
              <a:extLst>
                <a:ext uri="{FF2B5EF4-FFF2-40B4-BE49-F238E27FC236}">
                  <a16:creationId xmlns:a16="http://schemas.microsoft.com/office/drawing/2014/main" id="{DAE52859-37F8-44E6-B310-A48C01415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5881" y="4335423"/>
              <a:ext cx="112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6" name="Freeform 218">
              <a:extLst>
                <a:ext uri="{FF2B5EF4-FFF2-40B4-BE49-F238E27FC236}">
                  <a16:creationId xmlns:a16="http://schemas.microsoft.com/office/drawing/2014/main" id="{190B6464-552C-4AB2-A972-563FCF677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1194" y="4275034"/>
              <a:ext cx="176092" cy="321486"/>
            </a:xfrm>
            <a:custGeom>
              <a:avLst/>
              <a:gdLst>
                <a:gd name="T0" fmla="*/ 0 w 93"/>
                <a:gd name="T1" fmla="*/ 179 h 181"/>
                <a:gd name="T2" fmla="*/ 93 w 93"/>
                <a:gd name="T3" fmla="*/ 181 h 181"/>
                <a:gd name="T4" fmla="*/ 93 w 93"/>
                <a:gd name="T5" fmla="*/ 0 h 181"/>
                <a:gd name="T6" fmla="*/ 0 w 93"/>
                <a:gd name="T7" fmla="*/ 0 h 181"/>
                <a:gd name="T8" fmla="*/ 0 w 93"/>
                <a:gd name="T9" fmla="*/ 179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81"/>
                <a:gd name="T17" fmla="*/ 93 w 93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81">
                  <a:moveTo>
                    <a:pt x="0" y="179"/>
                  </a:moveTo>
                  <a:lnTo>
                    <a:pt x="93" y="181"/>
                  </a:lnTo>
                  <a:lnTo>
                    <a:pt x="93" y="0"/>
                  </a:lnTo>
                  <a:lnTo>
                    <a:pt x="0" y="0"/>
                  </a:lnTo>
                  <a:lnTo>
                    <a:pt x="0" y="179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7" name="Freeform 219">
              <a:extLst>
                <a:ext uri="{FF2B5EF4-FFF2-40B4-BE49-F238E27FC236}">
                  <a16:creationId xmlns:a16="http://schemas.microsoft.com/office/drawing/2014/main" id="{36AE190E-8298-49D6-9D8B-6759AD79D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1194" y="4275034"/>
              <a:ext cx="176092" cy="321486"/>
            </a:xfrm>
            <a:custGeom>
              <a:avLst/>
              <a:gdLst>
                <a:gd name="T0" fmla="*/ 0 w 93"/>
                <a:gd name="T1" fmla="*/ 179 h 181"/>
                <a:gd name="T2" fmla="*/ 93 w 93"/>
                <a:gd name="T3" fmla="*/ 181 h 181"/>
                <a:gd name="T4" fmla="*/ 93 w 93"/>
                <a:gd name="T5" fmla="*/ 0 h 181"/>
                <a:gd name="T6" fmla="*/ 0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0" y="179"/>
                  </a:moveTo>
                  <a:lnTo>
                    <a:pt x="93" y="181"/>
                  </a:lnTo>
                  <a:lnTo>
                    <a:pt x="93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8" name="Line 220">
              <a:extLst>
                <a:ext uri="{FF2B5EF4-FFF2-40B4-BE49-F238E27FC236}">
                  <a16:creationId xmlns:a16="http://schemas.microsoft.com/office/drawing/2014/main" id="{4569AA41-6EE6-4747-A414-8E7D2959B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5102" y="4266153"/>
              <a:ext cx="5680" cy="3339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9" name="Line 221">
              <a:extLst>
                <a:ext uri="{FF2B5EF4-FFF2-40B4-BE49-F238E27FC236}">
                  <a16:creationId xmlns:a16="http://schemas.microsoft.com/office/drawing/2014/main" id="{358C0768-5AC5-42F1-AB0F-0064DB4EA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5102" y="4271481"/>
              <a:ext cx="176092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0" name="Line 222">
              <a:extLst>
                <a:ext uri="{FF2B5EF4-FFF2-40B4-BE49-F238E27FC236}">
                  <a16:creationId xmlns:a16="http://schemas.microsoft.com/office/drawing/2014/main" id="{57BA46A5-3AEC-4B11-BBD5-CCEDE17C5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5102" y="4592967"/>
              <a:ext cx="176092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1" name="Rectangle 223">
              <a:extLst>
                <a:ext uri="{FF2B5EF4-FFF2-40B4-BE49-F238E27FC236}">
                  <a16:creationId xmlns:a16="http://schemas.microsoft.com/office/drawing/2014/main" id="{78C975ED-519F-488D-88D2-DFD4F533B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225" y="4378051"/>
              <a:ext cx="7213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2" name="Rectangle 224">
              <a:extLst>
                <a:ext uri="{FF2B5EF4-FFF2-40B4-BE49-F238E27FC236}">
                  <a16:creationId xmlns:a16="http://schemas.microsoft.com/office/drawing/2014/main" id="{30A3F6B0-943C-49C7-8DB3-70F11C783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940" y="4378051"/>
              <a:ext cx="6412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3" name="Rectangle 225">
              <a:extLst>
                <a:ext uri="{FF2B5EF4-FFF2-40B4-BE49-F238E27FC236}">
                  <a16:creationId xmlns:a16="http://schemas.microsoft.com/office/drawing/2014/main" id="{B49DCAF8-8B14-4738-B38C-40115E37F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1252" y="4378051"/>
              <a:ext cx="6091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4" name="Freeform 226">
              <a:extLst>
                <a:ext uri="{FF2B5EF4-FFF2-40B4-BE49-F238E27FC236}">
                  <a16:creationId xmlns:a16="http://schemas.microsoft.com/office/drawing/2014/main" id="{07BDF105-4581-4B32-A513-1D5204F54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095" y="4111626"/>
              <a:ext cx="263191" cy="639420"/>
            </a:xfrm>
            <a:custGeom>
              <a:avLst/>
              <a:gdLst>
                <a:gd name="T0" fmla="*/ 0 w 139"/>
                <a:gd name="T1" fmla="*/ 0 h 360"/>
                <a:gd name="T2" fmla="*/ 0 w 139"/>
                <a:gd name="T3" fmla="*/ 147 h 360"/>
                <a:gd name="T4" fmla="*/ 44 w 139"/>
                <a:gd name="T5" fmla="*/ 181 h 360"/>
                <a:gd name="T6" fmla="*/ 0 w 139"/>
                <a:gd name="T7" fmla="*/ 215 h 360"/>
                <a:gd name="T8" fmla="*/ 0 w 139"/>
                <a:gd name="T9" fmla="*/ 360 h 360"/>
                <a:gd name="T10" fmla="*/ 139 w 139"/>
                <a:gd name="T11" fmla="*/ 251 h 360"/>
                <a:gd name="T12" fmla="*/ 139 w 139"/>
                <a:gd name="T13" fmla="*/ 111 h 360"/>
                <a:gd name="T14" fmla="*/ 0 w 139"/>
                <a:gd name="T15" fmla="*/ 3 h 360"/>
                <a:gd name="T16" fmla="*/ 0 w 139"/>
                <a:gd name="T17" fmla="*/ 3 h 360"/>
                <a:gd name="T18" fmla="*/ 0 w 139"/>
                <a:gd name="T19" fmla="*/ 0 h 3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9"/>
                <a:gd name="T31" fmla="*/ 0 h 360"/>
                <a:gd name="T32" fmla="*/ 139 w 139"/>
                <a:gd name="T33" fmla="*/ 360 h 3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9" h="360">
                  <a:moveTo>
                    <a:pt x="0" y="0"/>
                  </a:moveTo>
                  <a:lnTo>
                    <a:pt x="0" y="147"/>
                  </a:lnTo>
                  <a:lnTo>
                    <a:pt x="44" y="181"/>
                  </a:lnTo>
                  <a:lnTo>
                    <a:pt x="0" y="215"/>
                  </a:lnTo>
                  <a:lnTo>
                    <a:pt x="0" y="360"/>
                  </a:lnTo>
                  <a:lnTo>
                    <a:pt x="139" y="251"/>
                  </a:lnTo>
                  <a:lnTo>
                    <a:pt x="139" y="111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5" name="Freeform 227">
              <a:extLst>
                <a:ext uri="{FF2B5EF4-FFF2-40B4-BE49-F238E27FC236}">
                  <a16:creationId xmlns:a16="http://schemas.microsoft.com/office/drawing/2014/main" id="{32511000-90C0-420A-AFA1-D8D7E774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096" y="4275034"/>
              <a:ext cx="348397" cy="321486"/>
            </a:xfrm>
            <a:custGeom>
              <a:avLst/>
              <a:gdLst>
                <a:gd name="T0" fmla="*/ 184 w 184"/>
                <a:gd name="T1" fmla="*/ 179 h 181"/>
                <a:gd name="T2" fmla="*/ 184 w 184"/>
                <a:gd name="T3" fmla="*/ 0 h 181"/>
                <a:gd name="T4" fmla="*/ 0 w 184"/>
                <a:gd name="T5" fmla="*/ 0 h 181"/>
                <a:gd name="T6" fmla="*/ 0 w 184"/>
                <a:gd name="T7" fmla="*/ 181 h 181"/>
                <a:gd name="T8" fmla="*/ 184 w 184"/>
                <a:gd name="T9" fmla="*/ 181 h 181"/>
                <a:gd name="T10" fmla="*/ 184 w 184"/>
                <a:gd name="T11" fmla="*/ 181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4"/>
                <a:gd name="T19" fmla="*/ 0 h 181"/>
                <a:gd name="T20" fmla="*/ 184 w 184"/>
                <a:gd name="T21" fmla="*/ 181 h 1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4" h="181">
                  <a:moveTo>
                    <a:pt x="184" y="179"/>
                  </a:moveTo>
                  <a:lnTo>
                    <a:pt x="184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84" y="18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6" name="Rectangle 228">
              <a:extLst>
                <a:ext uri="{FF2B5EF4-FFF2-40B4-BE49-F238E27FC236}">
                  <a16:creationId xmlns:a16="http://schemas.microsoft.com/office/drawing/2014/main" id="{0A58DDEF-5D7B-474E-B199-A3CB31286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4900" y="4335423"/>
              <a:ext cx="8015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7" name="Rectangle 229">
              <a:extLst>
                <a:ext uri="{FF2B5EF4-FFF2-40B4-BE49-F238E27FC236}">
                  <a16:creationId xmlns:a16="http://schemas.microsoft.com/office/drawing/2014/main" id="{19569DAF-B800-4F2E-ABC9-CDF15EDB2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0401" y="4335423"/>
              <a:ext cx="112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8" name="Rectangle 230">
              <a:extLst>
                <a:ext uri="{FF2B5EF4-FFF2-40B4-BE49-F238E27FC236}">
                  <a16:creationId xmlns:a16="http://schemas.microsoft.com/office/drawing/2014/main" id="{873270DF-6641-40A3-95FD-31581D269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9089" y="4335423"/>
              <a:ext cx="7213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9" name="Rectangle 231">
              <a:extLst>
                <a:ext uri="{FF2B5EF4-FFF2-40B4-BE49-F238E27FC236}">
                  <a16:creationId xmlns:a16="http://schemas.microsoft.com/office/drawing/2014/main" id="{6956D333-C34A-495C-96DA-EAA0DF26A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0803" y="4335423"/>
              <a:ext cx="6412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0" name="Rectangle 232">
              <a:extLst>
                <a:ext uri="{FF2B5EF4-FFF2-40B4-BE49-F238E27FC236}">
                  <a16:creationId xmlns:a16="http://schemas.microsoft.com/office/drawing/2014/main" id="{0E934E13-A13D-4B85-B2FE-C84211CFF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4116" y="4335423"/>
              <a:ext cx="6091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1" name="Line 233">
              <a:extLst>
                <a:ext uri="{FF2B5EF4-FFF2-40B4-BE49-F238E27FC236}">
                  <a16:creationId xmlns:a16="http://schemas.microsoft.com/office/drawing/2014/main" id="{8BA87090-B064-4F21-ABFA-29BEB9A49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949" y="4433112"/>
              <a:ext cx="482833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2" name="Line 234">
              <a:extLst>
                <a:ext uri="{FF2B5EF4-FFF2-40B4-BE49-F238E27FC236}">
                  <a16:creationId xmlns:a16="http://schemas.microsoft.com/office/drawing/2014/main" id="{923658C5-EBF8-415F-9692-FB7370A56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5500" y="4433112"/>
              <a:ext cx="522596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3" name="Line 235">
              <a:extLst>
                <a:ext uri="{FF2B5EF4-FFF2-40B4-BE49-F238E27FC236}">
                  <a16:creationId xmlns:a16="http://schemas.microsoft.com/office/drawing/2014/main" id="{1189958D-FF70-4994-A1BA-E2BB54C24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0813" y="4433112"/>
              <a:ext cx="482833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4" name="Freeform 236">
              <a:extLst>
                <a:ext uri="{FF2B5EF4-FFF2-40B4-BE49-F238E27FC236}">
                  <a16:creationId xmlns:a16="http://schemas.microsoft.com/office/drawing/2014/main" id="{B75D6B37-0685-46C6-8F42-5A4F1D401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789" y="4351409"/>
              <a:ext cx="88993" cy="81704"/>
            </a:xfrm>
            <a:custGeom>
              <a:avLst/>
              <a:gdLst>
                <a:gd name="T0" fmla="*/ 0 w 47"/>
                <a:gd name="T1" fmla="*/ 46 h 46"/>
                <a:gd name="T2" fmla="*/ 0 w 47"/>
                <a:gd name="T3" fmla="*/ 0 h 46"/>
                <a:gd name="T4" fmla="*/ 47 w 47"/>
                <a:gd name="T5" fmla="*/ 0 h 46"/>
                <a:gd name="T6" fmla="*/ 0 60000 65536"/>
                <a:gd name="T7" fmla="*/ 0 60000 65536"/>
                <a:gd name="T8" fmla="*/ 0 60000 65536"/>
                <a:gd name="T9" fmla="*/ 0 w 47"/>
                <a:gd name="T10" fmla="*/ 0 h 46"/>
                <a:gd name="T11" fmla="*/ 47 w 47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" h="46">
                  <a:moveTo>
                    <a:pt x="0" y="46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5" name="Freeform 237">
              <a:extLst>
                <a:ext uri="{FF2B5EF4-FFF2-40B4-BE49-F238E27FC236}">
                  <a16:creationId xmlns:a16="http://schemas.microsoft.com/office/drawing/2014/main" id="{CA73D8A4-911D-4327-9F7D-C1A2301E9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0996" y="4433112"/>
              <a:ext cx="611589" cy="239782"/>
            </a:xfrm>
            <a:custGeom>
              <a:avLst/>
              <a:gdLst>
                <a:gd name="T0" fmla="*/ 0 w 323"/>
                <a:gd name="T1" fmla="*/ 0 h 135"/>
                <a:gd name="T2" fmla="*/ 0 w 323"/>
                <a:gd name="T3" fmla="*/ 135 h 135"/>
                <a:gd name="T4" fmla="*/ 276 w 323"/>
                <a:gd name="T5" fmla="*/ 135 h 135"/>
                <a:gd name="T6" fmla="*/ 276 w 323"/>
                <a:gd name="T7" fmla="*/ 46 h 135"/>
                <a:gd name="T8" fmla="*/ 323 w 323"/>
                <a:gd name="T9" fmla="*/ 46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3"/>
                <a:gd name="T16" fmla="*/ 0 h 135"/>
                <a:gd name="T17" fmla="*/ 323 w 323"/>
                <a:gd name="T18" fmla="*/ 135 h 1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3" h="135">
                  <a:moveTo>
                    <a:pt x="0" y="0"/>
                  </a:moveTo>
                  <a:lnTo>
                    <a:pt x="0" y="135"/>
                  </a:lnTo>
                  <a:lnTo>
                    <a:pt x="276" y="135"/>
                  </a:lnTo>
                  <a:lnTo>
                    <a:pt x="276" y="46"/>
                  </a:lnTo>
                  <a:lnTo>
                    <a:pt x="323" y="4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6" name="Freeform 238">
              <a:extLst>
                <a:ext uri="{FF2B5EF4-FFF2-40B4-BE49-F238E27FC236}">
                  <a16:creationId xmlns:a16="http://schemas.microsoft.com/office/drawing/2014/main" id="{B641089B-67AB-4C28-AFF4-B3CD63020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041" y="4111626"/>
              <a:ext cx="130649" cy="642972"/>
            </a:xfrm>
            <a:custGeom>
              <a:avLst/>
              <a:gdLst>
                <a:gd name="T0" fmla="*/ 69 w 69"/>
                <a:gd name="T1" fmla="*/ 362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362"/>
                <a:gd name="T20" fmla="*/ 69 w 69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362">
                  <a:moveTo>
                    <a:pt x="69" y="362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7" name="Freeform 239">
              <a:extLst>
                <a:ext uri="{FF2B5EF4-FFF2-40B4-BE49-F238E27FC236}">
                  <a16:creationId xmlns:a16="http://schemas.microsoft.com/office/drawing/2014/main" id="{70973784-C679-4423-A807-3E3532FE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041" y="4111626"/>
              <a:ext cx="130649" cy="642972"/>
            </a:xfrm>
            <a:custGeom>
              <a:avLst/>
              <a:gdLst>
                <a:gd name="T0" fmla="*/ 69 w 69"/>
                <a:gd name="T1" fmla="*/ 362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362"/>
                <a:gd name="T20" fmla="*/ 69 w 69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362">
                  <a:moveTo>
                    <a:pt x="69" y="362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8" name="Freeform 240">
              <a:extLst>
                <a:ext uri="{FF2B5EF4-FFF2-40B4-BE49-F238E27FC236}">
                  <a16:creationId xmlns:a16="http://schemas.microsoft.com/office/drawing/2014/main" id="{CF8458F1-C3D6-465D-A250-281C60AB8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591" y="4111626"/>
              <a:ext cx="128756" cy="642972"/>
            </a:xfrm>
            <a:custGeom>
              <a:avLst/>
              <a:gdLst>
                <a:gd name="T0" fmla="*/ 68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9" name="Freeform 241">
              <a:extLst>
                <a:ext uri="{FF2B5EF4-FFF2-40B4-BE49-F238E27FC236}">
                  <a16:creationId xmlns:a16="http://schemas.microsoft.com/office/drawing/2014/main" id="{EA83AF50-E3F7-4F82-857B-09A54DE4D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591" y="4111626"/>
              <a:ext cx="128756" cy="642972"/>
            </a:xfrm>
            <a:custGeom>
              <a:avLst/>
              <a:gdLst>
                <a:gd name="T0" fmla="*/ 68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0" name="Freeform 242">
              <a:extLst>
                <a:ext uri="{FF2B5EF4-FFF2-40B4-BE49-F238E27FC236}">
                  <a16:creationId xmlns:a16="http://schemas.microsoft.com/office/drawing/2014/main" id="{806740AC-5EF0-4D45-A675-1FDD26548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4111626"/>
              <a:ext cx="134436" cy="642972"/>
            </a:xfrm>
            <a:custGeom>
              <a:avLst/>
              <a:gdLst>
                <a:gd name="T0" fmla="*/ 68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68 w 71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362"/>
                <a:gd name="T23" fmla="*/ 71 w 71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362">
                  <a:moveTo>
                    <a:pt x="68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  <a:lnTo>
                    <a:pt x="68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1" name="Freeform 243">
              <a:extLst>
                <a:ext uri="{FF2B5EF4-FFF2-40B4-BE49-F238E27FC236}">
                  <a16:creationId xmlns:a16="http://schemas.microsoft.com/office/drawing/2014/main" id="{1BA9C001-8575-46DF-AE56-A196B27D2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585" y="4111626"/>
              <a:ext cx="128756" cy="642972"/>
            </a:xfrm>
            <a:custGeom>
              <a:avLst/>
              <a:gdLst>
                <a:gd name="T0" fmla="*/ 66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66 w 68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362"/>
                <a:gd name="T23" fmla="*/ 68 w 68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362">
                  <a:moveTo>
                    <a:pt x="66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lnTo>
                    <a:pt x="66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2" name="Freeform 244">
              <a:extLst>
                <a:ext uri="{FF2B5EF4-FFF2-40B4-BE49-F238E27FC236}">
                  <a16:creationId xmlns:a16="http://schemas.microsoft.com/office/drawing/2014/main" id="{3CAC58A7-A48D-4C72-825E-7B4CCC2FF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585" y="4111626"/>
              <a:ext cx="128756" cy="642972"/>
            </a:xfrm>
            <a:custGeom>
              <a:avLst/>
              <a:gdLst>
                <a:gd name="T0" fmla="*/ 66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6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3" name="Freeform 245">
              <a:extLst>
                <a:ext uri="{FF2B5EF4-FFF2-40B4-BE49-F238E27FC236}">
                  <a16:creationId xmlns:a16="http://schemas.microsoft.com/office/drawing/2014/main" id="{1C79D81A-4A23-487A-85DD-F6330F303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7303" y="4996157"/>
              <a:ext cx="176092" cy="321486"/>
            </a:xfrm>
            <a:custGeom>
              <a:avLst/>
              <a:gdLst>
                <a:gd name="T0" fmla="*/ 90 w 93"/>
                <a:gd name="T1" fmla="*/ 181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90 w 93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81"/>
                <a:gd name="T17" fmla="*/ 93 w 93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81">
                  <a:moveTo>
                    <a:pt x="90" y="181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  <a:lnTo>
                    <a:pt x="90" y="18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4" name="Freeform 246">
              <a:extLst>
                <a:ext uri="{FF2B5EF4-FFF2-40B4-BE49-F238E27FC236}">
                  <a16:creationId xmlns:a16="http://schemas.microsoft.com/office/drawing/2014/main" id="{C8466139-AA85-41C8-B95A-57155C414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7303" y="4996157"/>
              <a:ext cx="176092" cy="321486"/>
            </a:xfrm>
            <a:custGeom>
              <a:avLst/>
              <a:gdLst>
                <a:gd name="T0" fmla="*/ 90 w 93"/>
                <a:gd name="T1" fmla="*/ 181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90" y="181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5" name="Line 247">
              <a:extLst>
                <a:ext uri="{FF2B5EF4-FFF2-40B4-BE49-F238E27FC236}">
                  <a16:creationId xmlns:a16="http://schemas.microsoft.com/office/drawing/2014/main" id="{C0B82320-6E8A-4454-AD40-15FD2DDC2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3806" y="4990829"/>
              <a:ext cx="1893" cy="3339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6" name="Line 248">
              <a:extLst>
                <a:ext uri="{FF2B5EF4-FFF2-40B4-BE49-F238E27FC236}">
                  <a16:creationId xmlns:a16="http://schemas.microsoft.com/office/drawing/2014/main" id="{4DE598C4-0A1F-4DAA-B350-8640BBDF46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23927" y="4996157"/>
              <a:ext cx="179879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7" name="Line 249">
              <a:extLst>
                <a:ext uri="{FF2B5EF4-FFF2-40B4-BE49-F238E27FC236}">
                  <a16:creationId xmlns:a16="http://schemas.microsoft.com/office/drawing/2014/main" id="{D6BACB80-8F23-4D67-B354-DA107FB3AC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23927" y="5317643"/>
              <a:ext cx="179879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8" name="Rectangle 250">
              <a:extLst>
                <a:ext uri="{FF2B5EF4-FFF2-40B4-BE49-F238E27FC236}">
                  <a16:creationId xmlns:a16="http://schemas.microsoft.com/office/drawing/2014/main" id="{7E4D666E-46B2-45A2-8DBA-45104B0B9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194" y="4996157"/>
              <a:ext cx="176092" cy="32148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9" name="Rectangle 251">
              <a:extLst>
                <a:ext uri="{FF2B5EF4-FFF2-40B4-BE49-F238E27FC236}">
                  <a16:creationId xmlns:a16="http://schemas.microsoft.com/office/drawing/2014/main" id="{2086086D-CCB1-4BED-A037-F8FD91E80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194" y="4996157"/>
              <a:ext cx="17609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0" name="Rectangle 252">
              <a:extLst>
                <a:ext uri="{FF2B5EF4-FFF2-40B4-BE49-F238E27FC236}">
                  <a16:creationId xmlns:a16="http://schemas.microsoft.com/office/drawing/2014/main" id="{6394DC00-4AB2-410D-AB80-022B21810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782" y="4996157"/>
              <a:ext cx="17041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1" name="Rectangle 253">
              <a:extLst>
                <a:ext uri="{FF2B5EF4-FFF2-40B4-BE49-F238E27FC236}">
                  <a16:creationId xmlns:a16="http://schemas.microsoft.com/office/drawing/2014/main" id="{D41BF47D-FF12-4D82-B7B7-8904F59D4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882" y="5060099"/>
              <a:ext cx="336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2" name="Rectangle 254">
              <a:extLst>
                <a:ext uri="{FF2B5EF4-FFF2-40B4-BE49-F238E27FC236}">
                  <a16:creationId xmlns:a16="http://schemas.microsoft.com/office/drawing/2014/main" id="{71CDC3BF-21FD-4969-A603-081E61584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644" y="5060099"/>
              <a:ext cx="112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3" name="Rectangle 255">
              <a:extLst>
                <a:ext uri="{FF2B5EF4-FFF2-40B4-BE49-F238E27FC236}">
                  <a16:creationId xmlns:a16="http://schemas.microsoft.com/office/drawing/2014/main" id="{C52873E8-39A6-4AB2-B49D-94B85AA04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851" y="4996157"/>
              <a:ext cx="176092" cy="321486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4" name="Rectangle 256">
              <a:extLst>
                <a:ext uri="{FF2B5EF4-FFF2-40B4-BE49-F238E27FC236}">
                  <a16:creationId xmlns:a16="http://schemas.microsoft.com/office/drawing/2014/main" id="{70B574EB-75D5-4B7E-BFA3-7780103DA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851" y="4996157"/>
              <a:ext cx="176092" cy="321486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5" name="Line 257">
              <a:extLst>
                <a:ext uri="{FF2B5EF4-FFF2-40B4-BE49-F238E27FC236}">
                  <a16:creationId xmlns:a16="http://schemas.microsoft.com/office/drawing/2014/main" id="{6193DB9E-CDA2-4E45-BD45-6141EE6582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4439" y="4990829"/>
              <a:ext cx="1893" cy="3339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6" name="Line 258">
              <a:extLst>
                <a:ext uri="{FF2B5EF4-FFF2-40B4-BE49-F238E27FC236}">
                  <a16:creationId xmlns:a16="http://schemas.microsoft.com/office/drawing/2014/main" id="{4EDD17DB-EAFD-4B06-98DD-091478AE3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439" y="4996157"/>
              <a:ext cx="170412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7" name="Line 259">
              <a:extLst>
                <a:ext uri="{FF2B5EF4-FFF2-40B4-BE49-F238E27FC236}">
                  <a16:creationId xmlns:a16="http://schemas.microsoft.com/office/drawing/2014/main" id="{70AB9CF5-2982-447D-A46B-605AE21CC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439" y="5317643"/>
              <a:ext cx="170412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260">
              <a:extLst>
                <a:ext uri="{FF2B5EF4-FFF2-40B4-BE49-F238E27FC236}">
                  <a16:creationId xmlns:a16="http://schemas.microsoft.com/office/drawing/2014/main" id="{E61A7BFC-771F-45FF-8A4D-46348F224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752" y="4836302"/>
              <a:ext cx="265085" cy="639420"/>
            </a:xfrm>
            <a:custGeom>
              <a:avLst/>
              <a:gdLst>
                <a:gd name="T0" fmla="*/ 0 w 140"/>
                <a:gd name="T1" fmla="*/ 0 h 360"/>
                <a:gd name="T2" fmla="*/ 0 w 140"/>
                <a:gd name="T3" fmla="*/ 147 h 360"/>
                <a:gd name="T4" fmla="*/ 44 w 140"/>
                <a:gd name="T5" fmla="*/ 181 h 360"/>
                <a:gd name="T6" fmla="*/ 0 w 140"/>
                <a:gd name="T7" fmla="*/ 215 h 360"/>
                <a:gd name="T8" fmla="*/ 0 w 140"/>
                <a:gd name="T9" fmla="*/ 360 h 360"/>
                <a:gd name="T10" fmla="*/ 140 w 140"/>
                <a:gd name="T11" fmla="*/ 251 h 360"/>
                <a:gd name="T12" fmla="*/ 140 w 140"/>
                <a:gd name="T13" fmla="*/ 111 h 360"/>
                <a:gd name="T14" fmla="*/ 0 w 140"/>
                <a:gd name="T15" fmla="*/ 0 h 360"/>
                <a:gd name="T16" fmla="*/ 0 w 140"/>
                <a:gd name="T17" fmla="*/ 0 h 3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0"/>
                <a:gd name="T28" fmla="*/ 0 h 360"/>
                <a:gd name="T29" fmla="*/ 140 w 140"/>
                <a:gd name="T30" fmla="*/ 360 h 3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0" h="360">
                  <a:moveTo>
                    <a:pt x="0" y="0"/>
                  </a:moveTo>
                  <a:lnTo>
                    <a:pt x="0" y="147"/>
                  </a:lnTo>
                  <a:lnTo>
                    <a:pt x="44" y="181"/>
                  </a:lnTo>
                  <a:lnTo>
                    <a:pt x="0" y="215"/>
                  </a:lnTo>
                  <a:lnTo>
                    <a:pt x="0" y="360"/>
                  </a:lnTo>
                  <a:lnTo>
                    <a:pt x="140" y="251"/>
                  </a:lnTo>
                  <a:lnTo>
                    <a:pt x="140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9" name="Rectangle 261">
              <a:extLst>
                <a:ext uri="{FF2B5EF4-FFF2-40B4-BE49-F238E27FC236}">
                  <a16:creationId xmlns:a16="http://schemas.microsoft.com/office/drawing/2014/main" id="{04D469A3-2F97-4578-8A39-4D971330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2343" y="5060099"/>
              <a:ext cx="8015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0" name="Rectangle 262">
              <a:extLst>
                <a:ext uri="{FF2B5EF4-FFF2-40B4-BE49-F238E27FC236}">
                  <a16:creationId xmlns:a16="http://schemas.microsoft.com/office/drawing/2014/main" id="{4C8CCA70-55AF-478F-8DA4-8FF817275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4058" y="5060099"/>
              <a:ext cx="112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1" name="Rectangle 263">
              <a:extLst>
                <a:ext uri="{FF2B5EF4-FFF2-40B4-BE49-F238E27FC236}">
                  <a16:creationId xmlns:a16="http://schemas.microsoft.com/office/drawing/2014/main" id="{F0B60763-B79B-4AF9-825F-5544B119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2746" y="5060099"/>
              <a:ext cx="7213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2" name="Rectangle 264">
              <a:extLst>
                <a:ext uri="{FF2B5EF4-FFF2-40B4-BE49-F238E27FC236}">
                  <a16:creationId xmlns:a16="http://schemas.microsoft.com/office/drawing/2014/main" id="{59587564-2251-4794-9E33-0B62F6F07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4460" y="5060099"/>
              <a:ext cx="6412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3" name="Rectangle 265">
              <a:extLst>
                <a:ext uri="{FF2B5EF4-FFF2-40B4-BE49-F238E27FC236}">
                  <a16:creationId xmlns:a16="http://schemas.microsoft.com/office/drawing/2014/main" id="{5927FC10-790F-4ABD-BCE3-0FD374F29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7772" y="5060099"/>
              <a:ext cx="6091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4" name="Line 266">
              <a:extLst>
                <a:ext uri="{FF2B5EF4-FFF2-40B4-BE49-F238E27FC236}">
                  <a16:creationId xmlns:a16="http://schemas.microsoft.com/office/drawing/2014/main" id="{3788ACD4-5E63-499A-8C28-04382FFBE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499" y="5157788"/>
              <a:ext cx="480940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5" name="Line 267">
              <a:extLst>
                <a:ext uri="{FF2B5EF4-FFF2-40B4-BE49-F238E27FC236}">
                  <a16:creationId xmlns:a16="http://schemas.microsoft.com/office/drawing/2014/main" id="{06F24D53-096C-465E-90F4-3ED1EF55D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9156" y="5157788"/>
              <a:ext cx="524489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6" name="Line 268">
              <a:extLst>
                <a:ext uri="{FF2B5EF4-FFF2-40B4-BE49-F238E27FC236}">
                  <a16:creationId xmlns:a16="http://schemas.microsoft.com/office/drawing/2014/main" id="{9973B5E2-E79B-4F20-8AA7-27D8C12A2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80150" y="5157788"/>
              <a:ext cx="477153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7" name="Freeform 269">
              <a:extLst>
                <a:ext uri="{FF2B5EF4-FFF2-40B4-BE49-F238E27FC236}">
                  <a16:creationId xmlns:a16="http://schemas.microsoft.com/office/drawing/2014/main" id="{BF2848C4-A6A4-4FD9-B751-70444C0D5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446" y="5076084"/>
              <a:ext cx="88993" cy="81704"/>
            </a:xfrm>
            <a:custGeom>
              <a:avLst/>
              <a:gdLst>
                <a:gd name="T0" fmla="*/ 0 w 47"/>
                <a:gd name="T1" fmla="*/ 46 h 46"/>
                <a:gd name="T2" fmla="*/ 0 w 47"/>
                <a:gd name="T3" fmla="*/ 0 h 46"/>
                <a:gd name="T4" fmla="*/ 47 w 47"/>
                <a:gd name="T5" fmla="*/ 0 h 46"/>
                <a:gd name="T6" fmla="*/ 0 60000 65536"/>
                <a:gd name="T7" fmla="*/ 0 60000 65536"/>
                <a:gd name="T8" fmla="*/ 0 60000 65536"/>
                <a:gd name="T9" fmla="*/ 0 w 47"/>
                <a:gd name="T10" fmla="*/ 0 h 46"/>
                <a:gd name="T11" fmla="*/ 47 w 47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" h="46">
                  <a:moveTo>
                    <a:pt x="0" y="46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8" name="Freeform 270">
              <a:extLst>
                <a:ext uri="{FF2B5EF4-FFF2-40B4-BE49-F238E27FC236}">
                  <a16:creationId xmlns:a16="http://schemas.microsoft.com/office/drawing/2014/main" id="{32E0AD74-A88C-4244-AFE9-65EA3FA4F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4653" y="5157788"/>
              <a:ext cx="611589" cy="239782"/>
            </a:xfrm>
            <a:custGeom>
              <a:avLst/>
              <a:gdLst>
                <a:gd name="T0" fmla="*/ 0 w 323"/>
                <a:gd name="T1" fmla="*/ 0 h 135"/>
                <a:gd name="T2" fmla="*/ 0 w 323"/>
                <a:gd name="T3" fmla="*/ 135 h 135"/>
                <a:gd name="T4" fmla="*/ 277 w 323"/>
                <a:gd name="T5" fmla="*/ 135 h 135"/>
                <a:gd name="T6" fmla="*/ 277 w 323"/>
                <a:gd name="T7" fmla="*/ 46 h 135"/>
                <a:gd name="T8" fmla="*/ 323 w 323"/>
                <a:gd name="T9" fmla="*/ 46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3"/>
                <a:gd name="T16" fmla="*/ 0 h 135"/>
                <a:gd name="T17" fmla="*/ 323 w 323"/>
                <a:gd name="T18" fmla="*/ 135 h 1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3" h="135">
                  <a:moveTo>
                    <a:pt x="0" y="0"/>
                  </a:moveTo>
                  <a:lnTo>
                    <a:pt x="0" y="135"/>
                  </a:lnTo>
                  <a:lnTo>
                    <a:pt x="277" y="135"/>
                  </a:lnTo>
                  <a:lnTo>
                    <a:pt x="277" y="46"/>
                  </a:lnTo>
                  <a:lnTo>
                    <a:pt x="323" y="4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9" name="Freeform 271">
              <a:extLst>
                <a:ext uri="{FF2B5EF4-FFF2-40B4-BE49-F238E27FC236}">
                  <a16:creationId xmlns:a16="http://schemas.microsoft.com/office/drawing/2014/main" id="{563A0CD6-CB91-491C-A15C-B7E9A18BF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591" y="4836302"/>
              <a:ext cx="128756" cy="642972"/>
            </a:xfrm>
            <a:custGeom>
              <a:avLst/>
              <a:gdLst>
                <a:gd name="T0" fmla="*/ 68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0" name="Freeform 272">
              <a:extLst>
                <a:ext uri="{FF2B5EF4-FFF2-40B4-BE49-F238E27FC236}">
                  <a16:creationId xmlns:a16="http://schemas.microsoft.com/office/drawing/2014/main" id="{4B37B42F-D7E0-4E05-897A-7AD67637B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591" y="4836302"/>
              <a:ext cx="128756" cy="642972"/>
            </a:xfrm>
            <a:custGeom>
              <a:avLst/>
              <a:gdLst>
                <a:gd name="T0" fmla="*/ 68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1" name="Freeform 273">
              <a:extLst>
                <a:ext uri="{FF2B5EF4-FFF2-40B4-BE49-F238E27FC236}">
                  <a16:creationId xmlns:a16="http://schemas.microsoft.com/office/drawing/2014/main" id="{A51FF38D-39B8-42CC-9188-0AC03A667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4836302"/>
              <a:ext cx="134436" cy="642972"/>
            </a:xfrm>
            <a:custGeom>
              <a:avLst/>
              <a:gdLst>
                <a:gd name="T0" fmla="*/ 68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68 w 71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362"/>
                <a:gd name="T23" fmla="*/ 71 w 71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362">
                  <a:moveTo>
                    <a:pt x="68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  <a:lnTo>
                    <a:pt x="68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2" name="Freeform 274">
              <a:extLst>
                <a:ext uri="{FF2B5EF4-FFF2-40B4-BE49-F238E27FC236}">
                  <a16:creationId xmlns:a16="http://schemas.microsoft.com/office/drawing/2014/main" id="{C71DCB0A-1E4B-4F6D-B491-C409AE865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4836302"/>
              <a:ext cx="134436" cy="642972"/>
            </a:xfrm>
            <a:custGeom>
              <a:avLst/>
              <a:gdLst>
                <a:gd name="T0" fmla="*/ 68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362"/>
                <a:gd name="T20" fmla="*/ 71 w 71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362">
                  <a:moveTo>
                    <a:pt x="68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3" name="Freeform 275">
              <a:extLst>
                <a:ext uri="{FF2B5EF4-FFF2-40B4-BE49-F238E27FC236}">
                  <a16:creationId xmlns:a16="http://schemas.microsoft.com/office/drawing/2014/main" id="{B50F1989-AEA1-4B8D-9879-9D992B511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585" y="4836302"/>
              <a:ext cx="128756" cy="642972"/>
            </a:xfrm>
            <a:custGeom>
              <a:avLst/>
              <a:gdLst>
                <a:gd name="T0" fmla="*/ 66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66 w 68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362"/>
                <a:gd name="T23" fmla="*/ 68 w 68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362">
                  <a:moveTo>
                    <a:pt x="66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lnTo>
                    <a:pt x="66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4" name="Freeform 276">
              <a:extLst>
                <a:ext uri="{FF2B5EF4-FFF2-40B4-BE49-F238E27FC236}">
                  <a16:creationId xmlns:a16="http://schemas.microsoft.com/office/drawing/2014/main" id="{CF1DBDF8-3EDA-458D-BEDC-2BE3127FE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585" y="4836302"/>
              <a:ext cx="128756" cy="642972"/>
            </a:xfrm>
            <a:custGeom>
              <a:avLst/>
              <a:gdLst>
                <a:gd name="T0" fmla="*/ 66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6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5" name="Freeform 277">
              <a:extLst>
                <a:ext uri="{FF2B5EF4-FFF2-40B4-BE49-F238E27FC236}">
                  <a16:creationId xmlns:a16="http://schemas.microsoft.com/office/drawing/2014/main" id="{31E8160D-1DE7-4D23-A872-5C93F1112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242" y="4836302"/>
              <a:ext cx="128756" cy="642972"/>
            </a:xfrm>
            <a:custGeom>
              <a:avLst/>
              <a:gdLst>
                <a:gd name="T0" fmla="*/ 66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66 w 68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362"/>
                <a:gd name="T23" fmla="*/ 68 w 68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362">
                  <a:moveTo>
                    <a:pt x="66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lnTo>
                    <a:pt x="66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6" name="Freeform 278">
              <a:extLst>
                <a:ext uri="{FF2B5EF4-FFF2-40B4-BE49-F238E27FC236}">
                  <a16:creationId xmlns:a16="http://schemas.microsoft.com/office/drawing/2014/main" id="{5A4DD0EA-6092-4F20-BD04-8804C35F6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242" y="4836302"/>
              <a:ext cx="128756" cy="642972"/>
            </a:xfrm>
            <a:custGeom>
              <a:avLst/>
              <a:gdLst>
                <a:gd name="T0" fmla="*/ 66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6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7" name="Rectangle 279">
              <a:extLst>
                <a:ext uri="{FF2B5EF4-FFF2-40B4-BE49-F238E27FC236}">
                  <a16:creationId xmlns:a16="http://schemas.microsoft.com/office/drawing/2014/main" id="{12A3C3DC-D3F2-4CD0-BFEC-A6CD42FC6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0959" y="5720833"/>
              <a:ext cx="17609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8" name="Line 280">
              <a:extLst>
                <a:ext uri="{FF2B5EF4-FFF2-40B4-BE49-F238E27FC236}">
                  <a16:creationId xmlns:a16="http://schemas.microsoft.com/office/drawing/2014/main" id="{C3E7125B-84E4-4284-83BA-5BD6D94076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29357" y="5715504"/>
              <a:ext cx="1893" cy="33036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9" name="Line 281">
              <a:extLst>
                <a:ext uri="{FF2B5EF4-FFF2-40B4-BE49-F238E27FC236}">
                  <a16:creationId xmlns:a16="http://schemas.microsoft.com/office/drawing/2014/main" id="{AFC99531-67C1-42CC-BBBC-1DA0FB89BA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47584" y="5720833"/>
              <a:ext cx="181773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0" name="Line 282">
              <a:extLst>
                <a:ext uri="{FF2B5EF4-FFF2-40B4-BE49-F238E27FC236}">
                  <a16:creationId xmlns:a16="http://schemas.microsoft.com/office/drawing/2014/main" id="{E94EED97-FF42-4F8A-BF9D-F47351641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47584" y="6042319"/>
              <a:ext cx="181773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1" name="Rectangle 283">
              <a:extLst>
                <a:ext uri="{FF2B5EF4-FFF2-40B4-BE49-F238E27FC236}">
                  <a16:creationId xmlns:a16="http://schemas.microsoft.com/office/drawing/2014/main" id="{4C27EACF-C4E6-4A35-9194-8EA06638F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851" y="5720833"/>
              <a:ext cx="176092" cy="32148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2" name="Rectangle 284">
              <a:extLst>
                <a:ext uri="{FF2B5EF4-FFF2-40B4-BE49-F238E27FC236}">
                  <a16:creationId xmlns:a16="http://schemas.microsoft.com/office/drawing/2014/main" id="{241DEBC8-07CF-4020-A932-007816E15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851" y="5720833"/>
              <a:ext cx="17609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3" name="Rectangle 285">
              <a:extLst>
                <a:ext uri="{FF2B5EF4-FFF2-40B4-BE49-F238E27FC236}">
                  <a16:creationId xmlns:a16="http://schemas.microsoft.com/office/drawing/2014/main" id="{417B4687-ECD3-4D97-A523-6BCD62E47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439" y="5720833"/>
              <a:ext cx="17041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4" name="Rectangle 286">
              <a:extLst>
                <a:ext uri="{FF2B5EF4-FFF2-40B4-BE49-F238E27FC236}">
                  <a16:creationId xmlns:a16="http://schemas.microsoft.com/office/drawing/2014/main" id="{7756FB2B-76D5-40FA-9925-6B2248EED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1538" y="5784775"/>
              <a:ext cx="336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5" name="Rectangle 287">
              <a:extLst>
                <a:ext uri="{FF2B5EF4-FFF2-40B4-BE49-F238E27FC236}">
                  <a16:creationId xmlns:a16="http://schemas.microsoft.com/office/drawing/2014/main" id="{DC0C17CA-5C81-4520-8A0D-7C64F7F90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3194" y="5784775"/>
              <a:ext cx="112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6" name="Freeform 288">
              <a:extLst>
                <a:ext uri="{FF2B5EF4-FFF2-40B4-BE49-F238E27FC236}">
                  <a16:creationId xmlns:a16="http://schemas.microsoft.com/office/drawing/2014/main" id="{7B16DD16-993C-4268-B0DE-643698A52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401" y="5720833"/>
              <a:ext cx="176092" cy="321486"/>
            </a:xfrm>
            <a:custGeom>
              <a:avLst/>
              <a:gdLst>
                <a:gd name="T0" fmla="*/ 0 w 93"/>
                <a:gd name="T1" fmla="*/ 181 h 181"/>
                <a:gd name="T2" fmla="*/ 93 w 93"/>
                <a:gd name="T3" fmla="*/ 181 h 181"/>
                <a:gd name="T4" fmla="*/ 93 w 93"/>
                <a:gd name="T5" fmla="*/ 0 h 181"/>
                <a:gd name="T6" fmla="*/ 2 w 93"/>
                <a:gd name="T7" fmla="*/ 0 h 181"/>
                <a:gd name="T8" fmla="*/ 0 w 93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81"/>
                <a:gd name="T17" fmla="*/ 93 w 93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81">
                  <a:moveTo>
                    <a:pt x="0" y="181"/>
                  </a:moveTo>
                  <a:lnTo>
                    <a:pt x="93" y="181"/>
                  </a:lnTo>
                  <a:lnTo>
                    <a:pt x="93" y="0"/>
                  </a:lnTo>
                  <a:lnTo>
                    <a:pt x="2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7" name="Freeform 289">
              <a:extLst>
                <a:ext uri="{FF2B5EF4-FFF2-40B4-BE49-F238E27FC236}">
                  <a16:creationId xmlns:a16="http://schemas.microsoft.com/office/drawing/2014/main" id="{172B3176-7A47-4D60-B0EE-DB8188A4F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401" y="5720833"/>
              <a:ext cx="176092" cy="321486"/>
            </a:xfrm>
            <a:custGeom>
              <a:avLst/>
              <a:gdLst>
                <a:gd name="T0" fmla="*/ 0 w 93"/>
                <a:gd name="T1" fmla="*/ 181 h 181"/>
                <a:gd name="T2" fmla="*/ 93 w 93"/>
                <a:gd name="T3" fmla="*/ 181 h 181"/>
                <a:gd name="T4" fmla="*/ 93 w 93"/>
                <a:gd name="T5" fmla="*/ 0 h 181"/>
                <a:gd name="T6" fmla="*/ 2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0" y="181"/>
                  </a:moveTo>
                  <a:lnTo>
                    <a:pt x="93" y="181"/>
                  </a:lnTo>
                  <a:lnTo>
                    <a:pt x="93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8" name="Line 290">
              <a:extLst>
                <a:ext uri="{FF2B5EF4-FFF2-40B4-BE49-F238E27FC236}">
                  <a16:creationId xmlns:a16="http://schemas.microsoft.com/office/drawing/2014/main" id="{BC8A1930-EF71-4060-8E29-BD55240630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08096" y="5715504"/>
              <a:ext cx="1893" cy="33036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9" name="Line 291">
              <a:extLst>
                <a:ext uri="{FF2B5EF4-FFF2-40B4-BE49-F238E27FC236}">
                  <a16:creationId xmlns:a16="http://schemas.microsoft.com/office/drawing/2014/main" id="{515E6296-A8EF-4D43-A168-4C0E4227F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8096" y="5720833"/>
              <a:ext cx="176092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0" name="Line 292">
              <a:extLst>
                <a:ext uri="{FF2B5EF4-FFF2-40B4-BE49-F238E27FC236}">
                  <a16:creationId xmlns:a16="http://schemas.microsoft.com/office/drawing/2014/main" id="{E45FB10F-55C6-43F4-B4B5-9D2F66661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8096" y="6042319"/>
              <a:ext cx="176092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1" name="Freeform 293">
              <a:extLst>
                <a:ext uri="{FF2B5EF4-FFF2-40B4-BE49-F238E27FC236}">
                  <a16:creationId xmlns:a16="http://schemas.microsoft.com/office/drawing/2014/main" id="{AD50C248-47B7-4DF6-BC7B-00640DF66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5302" y="5560978"/>
              <a:ext cx="263191" cy="639420"/>
            </a:xfrm>
            <a:custGeom>
              <a:avLst/>
              <a:gdLst>
                <a:gd name="T0" fmla="*/ 0 w 139"/>
                <a:gd name="T1" fmla="*/ 0 h 360"/>
                <a:gd name="T2" fmla="*/ 0 w 139"/>
                <a:gd name="T3" fmla="*/ 145 h 360"/>
                <a:gd name="T4" fmla="*/ 44 w 139"/>
                <a:gd name="T5" fmla="*/ 181 h 360"/>
                <a:gd name="T6" fmla="*/ 0 w 139"/>
                <a:gd name="T7" fmla="*/ 215 h 360"/>
                <a:gd name="T8" fmla="*/ 0 w 139"/>
                <a:gd name="T9" fmla="*/ 360 h 360"/>
                <a:gd name="T10" fmla="*/ 139 w 139"/>
                <a:gd name="T11" fmla="*/ 249 h 360"/>
                <a:gd name="T12" fmla="*/ 139 w 139"/>
                <a:gd name="T13" fmla="*/ 111 h 360"/>
                <a:gd name="T14" fmla="*/ 0 w 139"/>
                <a:gd name="T15" fmla="*/ 0 h 360"/>
                <a:gd name="T16" fmla="*/ 0 w 139"/>
                <a:gd name="T17" fmla="*/ 0 h 3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360"/>
                <a:gd name="T29" fmla="*/ 139 w 139"/>
                <a:gd name="T30" fmla="*/ 360 h 3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360">
                  <a:moveTo>
                    <a:pt x="0" y="0"/>
                  </a:moveTo>
                  <a:lnTo>
                    <a:pt x="0" y="145"/>
                  </a:lnTo>
                  <a:lnTo>
                    <a:pt x="44" y="181"/>
                  </a:lnTo>
                  <a:lnTo>
                    <a:pt x="0" y="215"/>
                  </a:lnTo>
                  <a:lnTo>
                    <a:pt x="0" y="360"/>
                  </a:lnTo>
                  <a:lnTo>
                    <a:pt x="139" y="249"/>
                  </a:lnTo>
                  <a:lnTo>
                    <a:pt x="139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2" name="Freeform 294">
              <a:extLst>
                <a:ext uri="{FF2B5EF4-FFF2-40B4-BE49-F238E27FC236}">
                  <a16:creationId xmlns:a16="http://schemas.microsoft.com/office/drawing/2014/main" id="{FBE1C0A0-427F-4993-9203-D57CD3A8D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5302" y="5560978"/>
              <a:ext cx="263191" cy="639420"/>
            </a:xfrm>
            <a:custGeom>
              <a:avLst/>
              <a:gdLst>
                <a:gd name="T0" fmla="*/ 0 w 139"/>
                <a:gd name="T1" fmla="*/ 0 h 360"/>
                <a:gd name="T2" fmla="*/ 0 w 139"/>
                <a:gd name="T3" fmla="*/ 145 h 360"/>
                <a:gd name="T4" fmla="*/ 44 w 139"/>
                <a:gd name="T5" fmla="*/ 181 h 360"/>
                <a:gd name="T6" fmla="*/ 0 w 139"/>
                <a:gd name="T7" fmla="*/ 215 h 360"/>
                <a:gd name="T8" fmla="*/ 0 w 139"/>
                <a:gd name="T9" fmla="*/ 360 h 360"/>
                <a:gd name="T10" fmla="*/ 139 w 139"/>
                <a:gd name="T11" fmla="*/ 249 h 360"/>
                <a:gd name="T12" fmla="*/ 139 w 139"/>
                <a:gd name="T13" fmla="*/ 111 h 360"/>
                <a:gd name="T14" fmla="*/ 0 w 139"/>
                <a:gd name="T15" fmla="*/ 0 h 360"/>
                <a:gd name="T16" fmla="*/ 0 w 139"/>
                <a:gd name="T17" fmla="*/ 0 h 3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360"/>
                <a:gd name="T29" fmla="*/ 139 w 139"/>
                <a:gd name="T30" fmla="*/ 360 h 3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360">
                  <a:moveTo>
                    <a:pt x="0" y="0"/>
                  </a:moveTo>
                  <a:lnTo>
                    <a:pt x="0" y="145"/>
                  </a:lnTo>
                  <a:lnTo>
                    <a:pt x="44" y="181"/>
                  </a:lnTo>
                  <a:lnTo>
                    <a:pt x="0" y="215"/>
                  </a:lnTo>
                  <a:lnTo>
                    <a:pt x="0" y="360"/>
                  </a:lnTo>
                  <a:lnTo>
                    <a:pt x="139" y="249"/>
                  </a:lnTo>
                  <a:lnTo>
                    <a:pt x="139" y="111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3" name="Rectangle 295">
              <a:extLst>
                <a:ext uri="{FF2B5EF4-FFF2-40B4-BE49-F238E27FC236}">
                  <a16:creationId xmlns:a16="http://schemas.microsoft.com/office/drawing/2014/main" id="{649FB01E-1440-4744-9263-F506338FE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7893" y="5784775"/>
              <a:ext cx="8015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4" name="Rectangle 296">
              <a:extLst>
                <a:ext uri="{FF2B5EF4-FFF2-40B4-BE49-F238E27FC236}">
                  <a16:creationId xmlns:a16="http://schemas.microsoft.com/office/drawing/2014/main" id="{019BD84A-8231-401B-9B85-A27FDCFA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714" y="5784775"/>
              <a:ext cx="112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5" name="Rectangle 297">
              <a:extLst>
                <a:ext uri="{FF2B5EF4-FFF2-40B4-BE49-F238E27FC236}">
                  <a16:creationId xmlns:a16="http://schemas.microsoft.com/office/drawing/2014/main" id="{BC2BF0C9-3AD2-454D-B0E6-B441CF3C5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8296" y="5784775"/>
              <a:ext cx="7213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6" name="Rectangle 298">
              <a:extLst>
                <a:ext uri="{FF2B5EF4-FFF2-40B4-BE49-F238E27FC236}">
                  <a16:creationId xmlns:a16="http://schemas.microsoft.com/office/drawing/2014/main" id="{CB91CD10-51E4-4471-93BE-FCE978970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8117" y="5784775"/>
              <a:ext cx="6412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7" name="Rectangle 299">
              <a:extLst>
                <a:ext uri="{FF2B5EF4-FFF2-40B4-BE49-F238E27FC236}">
                  <a16:creationId xmlns:a16="http://schemas.microsoft.com/office/drawing/2014/main" id="{0C90407E-1E4E-4942-A978-689CEC681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3323" y="5784775"/>
              <a:ext cx="6091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8" name="Line 300">
              <a:extLst>
                <a:ext uri="{FF2B5EF4-FFF2-40B4-BE49-F238E27FC236}">
                  <a16:creationId xmlns:a16="http://schemas.microsoft.com/office/drawing/2014/main" id="{C553D7E6-021B-440A-B9E9-4A9CC53AD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0943" y="5878912"/>
              <a:ext cx="477153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9" name="Line 301">
              <a:extLst>
                <a:ext uri="{FF2B5EF4-FFF2-40B4-BE49-F238E27FC236}">
                  <a16:creationId xmlns:a16="http://schemas.microsoft.com/office/drawing/2014/main" id="{535D3822-76ED-414A-AFE9-10225D8DE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8493" y="5878912"/>
              <a:ext cx="518809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0" name="Line 302">
              <a:extLst>
                <a:ext uri="{FF2B5EF4-FFF2-40B4-BE49-F238E27FC236}">
                  <a16:creationId xmlns:a16="http://schemas.microsoft.com/office/drawing/2014/main" id="{0B069118-F54C-44A9-A390-E97B43E25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3806" y="5878912"/>
              <a:ext cx="477153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1" name="Line 303">
              <a:extLst>
                <a:ext uri="{FF2B5EF4-FFF2-40B4-BE49-F238E27FC236}">
                  <a16:creationId xmlns:a16="http://schemas.microsoft.com/office/drawing/2014/main" id="{32FB8E09-DA95-4800-BCE7-007572DEF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6493" y="5960615"/>
              <a:ext cx="518809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2" name="Freeform 304">
              <a:extLst>
                <a:ext uri="{FF2B5EF4-FFF2-40B4-BE49-F238E27FC236}">
                  <a16:creationId xmlns:a16="http://schemas.microsoft.com/office/drawing/2014/main" id="{06FE4D8F-8A90-49F8-95AA-7C9B5DC2F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0996" y="5800760"/>
              <a:ext cx="87099" cy="78151"/>
            </a:xfrm>
            <a:custGeom>
              <a:avLst/>
              <a:gdLst>
                <a:gd name="T0" fmla="*/ 0 w 46"/>
                <a:gd name="T1" fmla="*/ 44 h 44"/>
                <a:gd name="T2" fmla="*/ 0 w 46"/>
                <a:gd name="T3" fmla="*/ 0 h 44"/>
                <a:gd name="T4" fmla="*/ 46 w 46"/>
                <a:gd name="T5" fmla="*/ 0 h 44"/>
                <a:gd name="T6" fmla="*/ 0 60000 65536"/>
                <a:gd name="T7" fmla="*/ 0 60000 65536"/>
                <a:gd name="T8" fmla="*/ 0 60000 65536"/>
                <a:gd name="T9" fmla="*/ 0 w 46"/>
                <a:gd name="T10" fmla="*/ 0 h 44"/>
                <a:gd name="T11" fmla="*/ 46 w 46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" h="44">
                  <a:moveTo>
                    <a:pt x="0" y="44"/>
                  </a:moveTo>
                  <a:lnTo>
                    <a:pt x="0" y="0"/>
                  </a:lnTo>
                  <a:lnTo>
                    <a:pt x="46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3" name="Freeform 305">
              <a:extLst>
                <a:ext uri="{FF2B5EF4-FFF2-40B4-BE49-F238E27FC236}">
                  <a16:creationId xmlns:a16="http://schemas.microsoft.com/office/drawing/2014/main" id="{E9154EAA-E1E7-4CB4-99EC-C4EDFB0A7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0203" y="5878912"/>
              <a:ext cx="609695" cy="243335"/>
            </a:xfrm>
            <a:custGeom>
              <a:avLst/>
              <a:gdLst>
                <a:gd name="T0" fmla="*/ 0 w 322"/>
                <a:gd name="T1" fmla="*/ 0 h 137"/>
                <a:gd name="T2" fmla="*/ 2 w 322"/>
                <a:gd name="T3" fmla="*/ 137 h 137"/>
                <a:gd name="T4" fmla="*/ 276 w 322"/>
                <a:gd name="T5" fmla="*/ 137 h 137"/>
                <a:gd name="T6" fmla="*/ 276 w 322"/>
                <a:gd name="T7" fmla="*/ 46 h 137"/>
                <a:gd name="T8" fmla="*/ 322 w 322"/>
                <a:gd name="T9" fmla="*/ 46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"/>
                <a:gd name="T16" fmla="*/ 0 h 137"/>
                <a:gd name="T17" fmla="*/ 322 w 322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" h="137">
                  <a:moveTo>
                    <a:pt x="0" y="0"/>
                  </a:moveTo>
                  <a:lnTo>
                    <a:pt x="2" y="137"/>
                  </a:lnTo>
                  <a:lnTo>
                    <a:pt x="276" y="137"/>
                  </a:lnTo>
                  <a:lnTo>
                    <a:pt x="276" y="46"/>
                  </a:lnTo>
                  <a:lnTo>
                    <a:pt x="322" y="4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4" name="Freeform 306">
              <a:extLst>
                <a:ext uri="{FF2B5EF4-FFF2-40B4-BE49-F238E27FC236}">
                  <a16:creationId xmlns:a16="http://schemas.microsoft.com/office/drawing/2014/main" id="{9190A11C-50B6-4F2C-9C1C-7E1984F0D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5560978"/>
              <a:ext cx="134436" cy="642972"/>
            </a:xfrm>
            <a:custGeom>
              <a:avLst/>
              <a:gdLst>
                <a:gd name="T0" fmla="*/ 68 w 71"/>
                <a:gd name="T1" fmla="*/ 360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68 w 71"/>
                <a:gd name="T13" fmla="*/ 360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362"/>
                <a:gd name="T23" fmla="*/ 71 w 71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362">
                  <a:moveTo>
                    <a:pt x="68" y="360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  <a:lnTo>
                    <a:pt x="68" y="36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5" name="Freeform 307">
              <a:extLst>
                <a:ext uri="{FF2B5EF4-FFF2-40B4-BE49-F238E27FC236}">
                  <a16:creationId xmlns:a16="http://schemas.microsoft.com/office/drawing/2014/main" id="{C7F56828-C7B5-4C63-9A48-9F50CC815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5560978"/>
              <a:ext cx="134436" cy="642972"/>
            </a:xfrm>
            <a:custGeom>
              <a:avLst/>
              <a:gdLst>
                <a:gd name="T0" fmla="*/ 68 w 71"/>
                <a:gd name="T1" fmla="*/ 360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362"/>
                <a:gd name="T20" fmla="*/ 71 w 71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362">
                  <a:moveTo>
                    <a:pt x="68" y="360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6" name="Freeform 308">
              <a:extLst>
                <a:ext uri="{FF2B5EF4-FFF2-40B4-BE49-F238E27FC236}">
                  <a16:creationId xmlns:a16="http://schemas.microsoft.com/office/drawing/2014/main" id="{FF4CB9F7-3E83-49FB-AF23-1B54CC339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585" y="5560978"/>
              <a:ext cx="128756" cy="642972"/>
            </a:xfrm>
            <a:custGeom>
              <a:avLst/>
              <a:gdLst>
                <a:gd name="T0" fmla="*/ 66 w 68"/>
                <a:gd name="T1" fmla="*/ 360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66 w 68"/>
                <a:gd name="T13" fmla="*/ 360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362"/>
                <a:gd name="T23" fmla="*/ 68 w 68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362">
                  <a:moveTo>
                    <a:pt x="66" y="360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lnTo>
                    <a:pt x="66" y="36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7" name="Freeform 309">
              <a:extLst>
                <a:ext uri="{FF2B5EF4-FFF2-40B4-BE49-F238E27FC236}">
                  <a16:creationId xmlns:a16="http://schemas.microsoft.com/office/drawing/2014/main" id="{65301DE4-22B6-4262-BA57-15B5E370B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585" y="5560978"/>
              <a:ext cx="128756" cy="642972"/>
            </a:xfrm>
            <a:custGeom>
              <a:avLst/>
              <a:gdLst>
                <a:gd name="T0" fmla="*/ 66 w 68"/>
                <a:gd name="T1" fmla="*/ 360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6" y="360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" name="Freeform 310">
              <a:extLst>
                <a:ext uri="{FF2B5EF4-FFF2-40B4-BE49-F238E27FC236}">
                  <a16:creationId xmlns:a16="http://schemas.microsoft.com/office/drawing/2014/main" id="{56D8550D-9717-4759-9BBD-37664E899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242" y="5560978"/>
              <a:ext cx="128756" cy="642972"/>
            </a:xfrm>
            <a:custGeom>
              <a:avLst/>
              <a:gdLst>
                <a:gd name="T0" fmla="*/ 66 w 68"/>
                <a:gd name="T1" fmla="*/ 360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66 w 68"/>
                <a:gd name="T13" fmla="*/ 360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362"/>
                <a:gd name="T23" fmla="*/ 68 w 68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362">
                  <a:moveTo>
                    <a:pt x="66" y="360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lnTo>
                    <a:pt x="66" y="36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9" name="Freeform 311">
              <a:extLst>
                <a:ext uri="{FF2B5EF4-FFF2-40B4-BE49-F238E27FC236}">
                  <a16:creationId xmlns:a16="http://schemas.microsoft.com/office/drawing/2014/main" id="{07458BFF-B046-499C-B8B3-0F362BABA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242" y="5560978"/>
              <a:ext cx="128756" cy="642972"/>
            </a:xfrm>
            <a:custGeom>
              <a:avLst/>
              <a:gdLst>
                <a:gd name="T0" fmla="*/ 66 w 68"/>
                <a:gd name="T1" fmla="*/ 360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6" y="360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0" name="Freeform 312">
              <a:extLst>
                <a:ext uri="{FF2B5EF4-FFF2-40B4-BE49-F238E27FC236}">
                  <a16:creationId xmlns:a16="http://schemas.microsoft.com/office/drawing/2014/main" id="{ADF01628-906E-41EB-B8D5-37FF9FEC6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9898" y="5560978"/>
              <a:ext cx="130649" cy="642972"/>
            </a:xfrm>
            <a:custGeom>
              <a:avLst/>
              <a:gdLst>
                <a:gd name="T0" fmla="*/ 69 w 69"/>
                <a:gd name="T1" fmla="*/ 360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69 w 69"/>
                <a:gd name="T13" fmla="*/ 360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362"/>
                <a:gd name="T23" fmla="*/ 69 w 69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362">
                  <a:moveTo>
                    <a:pt x="69" y="360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  <a:lnTo>
                    <a:pt x="69" y="36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1" name="Freeform 313">
              <a:extLst>
                <a:ext uri="{FF2B5EF4-FFF2-40B4-BE49-F238E27FC236}">
                  <a16:creationId xmlns:a16="http://schemas.microsoft.com/office/drawing/2014/main" id="{58BC3EB5-4F99-4E57-8D45-47FCC23DA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9898" y="5560978"/>
              <a:ext cx="130649" cy="642972"/>
            </a:xfrm>
            <a:custGeom>
              <a:avLst/>
              <a:gdLst>
                <a:gd name="T0" fmla="*/ 69 w 69"/>
                <a:gd name="T1" fmla="*/ 360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362"/>
                <a:gd name="T20" fmla="*/ 69 w 69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362">
                  <a:moveTo>
                    <a:pt x="69" y="360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2" name="Rectangle 352">
              <a:extLst>
                <a:ext uri="{FF2B5EF4-FFF2-40B4-BE49-F238E27FC236}">
                  <a16:creationId xmlns:a16="http://schemas.microsoft.com/office/drawing/2014/main" id="{BFF1BEB8-A296-4D1C-AB36-6F48CBA98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332" y="4338976"/>
              <a:ext cx="6893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3" name="Rectangle 353">
              <a:extLst>
                <a:ext uri="{FF2B5EF4-FFF2-40B4-BE49-F238E27FC236}">
                  <a16:creationId xmlns:a16="http://schemas.microsoft.com/office/drawing/2014/main" id="{0A2143C5-3013-4793-BF07-EFC00357F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44" y="4338976"/>
              <a:ext cx="4488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4" name="Rectangle 354">
              <a:extLst>
                <a:ext uri="{FF2B5EF4-FFF2-40B4-BE49-F238E27FC236}">
                  <a16:creationId xmlns:a16="http://schemas.microsoft.com/office/drawing/2014/main" id="{5CF23D32-5BE7-418F-9212-B32479D32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874" y="4338976"/>
              <a:ext cx="2885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5" name="Rectangle 355">
              <a:extLst>
                <a:ext uri="{FF2B5EF4-FFF2-40B4-BE49-F238E27FC236}">
                  <a16:creationId xmlns:a16="http://schemas.microsoft.com/office/drawing/2014/main" id="{A5A3E403-0BA2-4A17-8722-AFEFC40BA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211" y="4338976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6" name="Rectangle 356">
              <a:extLst>
                <a:ext uri="{FF2B5EF4-FFF2-40B4-BE49-F238E27FC236}">
                  <a16:creationId xmlns:a16="http://schemas.microsoft.com/office/drawing/2014/main" id="{EE4DB20B-2E9C-452F-97A2-4824CC62E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523" y="4338976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7" name="Rectangle 357">
              <a:extLst>
                <a:ext uri="{FF2B5EF4-FFF2-40B4-BE49-F238E27FC236}">
                  <a16:creationId xmlns:a16="http://schemas.microsoft.com/office/drawing/2014/main" id="{4310390E-881B-4448-931C-2D0A25D7A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623" y="4338976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3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8" name="Rectangle 358">
              <a:extLst>
                <a:ext uri="{FF2B5EF4-FFF2-40B4-BE49-F238E27FC236}">
                  <a16:creationId xmlns:a16="http://schemas.microsoft.com/office/drawing/2014/main" id="{DE280DDE-156B-446D-A20E-BE6783635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829" y="4338976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9" name="Rectangle 359">
              <a:extLst>
                <a:ext uri="{FF2B5EF4-FFF2-40B4-BE49-F238E27FC236}">
                  <a16:creationId xmlns:a16="http://schemas.microsoft.com/office/drawing/2014/main" id="{842D56FE-1301-42B4-97A7-77F3BE9FA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485" y="4338976"/>
              <a:ext cx="2885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0" name="Rectangle 360">
              <a:extLst>
                <a:ext uri="{FF2B5EF4-FFF2-40B4-BE49-F238E27FC236}">
                  <a16:creationId xmlns:a16="http://schemas.microsoft.com/office/drawing/2014/main" id="{4805B21F-A3D8-4B09-A692-DCAF71FF6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928" y="4338976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1" name="Rectangle 361">
              <a:extLst>
                <a:ext uri="{FF2B5EF4-FFF2-40B4-BE49-F238E27FC236}">
                  <a16:creationId xmlns:a16="http://schemas.microsoft.com/office/drawing/2014/main" id="{EF70F140-6324-4694-B3A4-4C5745AD7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347" y="4338976"/>
              <a:ext cx="68165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6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2" name="Rectangle 362">
              <a:extLst>
                <a:ext uri="{FF2B5EF4-FFF2-40B4-BE49-F238E27FC236}">
                  <a16:creationId xmlns:a16="http://schemas.microsoft.com/office/drawing/2014/main" id="{354F8086-4E9C-4B84-B884-1A97AF169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340" y="4338976"/>
              <a:ext cx="336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3" name="Rectangle 363">
              <a:extLst>
                <a:ext uri="{FF2B5EF4-FFF2-40B4-BE49-F238E27FC236}">
                  <a16:creationId xmlns:a16="http://schemas.microsoft.com/office/drawing/2014/main" id="{928BD951-F1F9-45E5-9F02-A1D90508F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996" y="4338976"/>
              <a:ext cx="2885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4" name="Rectangle 364">
              <a:extLst>
                <a:ext uri="{FF2B5EF4-FFF2-40B4-BE49-F238E27FC236}">
                  <a16:creationId xmlns:a16="http://schemas.microsoft.com/office/drawing/2014/main" id="{ADEC5B3A-789E-4994-8C9C-BF9A99D4A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546" y="4338976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5" name="Rectangle 365">
              <a:extLst>
                <a:ext uri="{FF2B5EF4-FFF2-40B4-BE49-F238E27FC236}">
                  <a16:creationId xmlns:a16="http://schemas.microsoft.com/office/drawing/2014/main" id="{42E9D6F4-BF5C-49E6-9D8A-6BA7B7D27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645" y="4338976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6" name="Rectangle 366">
              <a:extLst>
                <a:ext uri="{FF2B5EF4-FFF2-40B4-BE49-F238E27FC236}">
                  <a16:creationId xmlns:a16="http://schemas.microsoft.com/office/drawing/2014/main" id="{D2F5DBE0-8F61-4680-B90A-835FC04A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332" y="5060099"/>
              <a:ext cx="6251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7" name="Rectangle 367">
              <a:extLst>
                <a:ext uri="{FF2B5EF4-FFF2-40B4-BE49-F238E27FC236}">
                  <a16:creationId xmlns:a16="http://schemas.microsoft.com/office/drawing/2014/main" id="{13678CDE-76F7-4BBF-8155-A19FFF8BB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44" y="5060099"/>
              <a:ext cx="6893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8" name="Rectangle 368">
              <a:extLst>
                <a:ext uri="{FF2B5EF4-FFF2-40B4-BE49-F238E27FC236}">
                  <a16:creationId xmlns:a16="http://schemas.microsoft.com/office/drawing/2014/main" id="{47006F1B-A7C4-4E39-B75F-8CD63F518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57" y="5060099"/>
              <a:ext cx="6893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9" name="Rectangle 369">
              <a:extLst>
                <a:ext uri="{FF2B5EF4-FFF2-40B4-BE49-F238E27FC236}">
                  <a16:creationId xmlns:a16="http://schemas.microsoft.com/office/drawing/2014/main" id="{89CC689C-D424-4DEA-8532-DB82216FD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056" y="5060099"/>
              <a:ext cx="2885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0" name="Rectangle 370">
              <a:extLst>
                <a:ext uri="{FF2B5EF4-FFF2-40B4-BE49-F238E27FC236}">
                  <a16:creationId xmlns:a16="http://schemas.microsoft.com/office/drawing/2014/main" id="{CC5621DA-7D1C-404D-83AD-2F30E600F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499" y="5060099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1" name="Rectangle 371">
              <a:extLst>
                <a:ext uri="{FF2B5EF4-FFF2-40B4-BE49-F238E27FC236}">
                  <a16:creationId xmlns:a16="http://schemas.microsoft.com/office/drawing/2014/main" id="{328C565A-7B73-4D81-AA71-360A1994F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705" y="5060099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2" name="Rectangle 372">
              <a:extLst>
                <a:ext uri="{FF2B5EF4-FFF2-40B4-BE49-F238E27FC236}">
                  <a16:creationId xmlns:a16="http://schemas.microsoft.com/office/drawing/2014/main" id="{D20DD12C-B714-4FA3-9CE8-375BA5033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804" y="5060099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4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3" name="Rectangle 373">
              <a:extLst>
                <a:ext uri="{FF2B5EF4-FFF2-40B4-BE49-F238E27FC236}">
                  <a16:creationId xmlns:a16="http://schemas.microsoft.com/office/drawing/2014/main" id="{BD6B438F-5F44-4103-BFEB-70CB4A36C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223" y="5060099"/>
              <a:ext cx="336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4" name="Rectangle 374">
              <a:extLst>
                <a:ext uri="{FF2B5EF4-FFF2-40B4-BE49-F238E27FC236}">
                  <a16:creationId xmlns:a16="http://schemas.microsoft.com/office/drawing/2014/main" id="{F4D15873-8405-406C-BDF5-A11C18E68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880" y="5060099"/>
              <a:ext cx="2885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5" name="Rectangle 375">
              <a:extLst>
                <a:ext uri="{FF2B5EF4-FFF2-40B4-BE49-F238E27FC236}">
                  <a16:creationId xmlns:a16="http://schemas.microsoft.com/office/drawing/2014/main" id="{457BB1AE-3B3B-4427-8254-0DD42DFC4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110" y="5060099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6" name="Rectangle 376">
              <a:extLst>
                <a:ext uri="{FF2B5EF4-FFF2-40B4-BE49-F238E27FC236}">
                  <a16:creationId xmlns:a16="http://schemas.microsoft.com/office/drawing/2014/main" id="{B3D09BD6-CAD1-4236-94D5-919F9E4FD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422" y="5060099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7" name="Rectangle 377">
              <a:extLst>
                <a:ext uri="{FF2B5EF4-FFF2-40B4-BE49-F238E27FC236}">
                  <a16:creationId xmlns:a16="http://schemas.microsoft.com/office/drawing/2014/main" id="{B3F8248F-3152-45DA-B209-33039E407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521" y="5060099"/>
              <a:ext cx="3366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8" name="Rectangle 378">
              <a:extLst>
                <a:ext uri="{FF2B5EF4-FFF2-40B4-BE49-F238E27FC236}">
                  <a16:creationId xmlns:a16="http://schemas.microsoft.com/office/drawing/2014/main" id="{6D6368A9-CB23-4711-A709-105806B8C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178" y="5060099"/>
              <a:ext cx="2885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9" name="Rectangle 379">
              <a:extLst>
                <a:ext uri="{FF2B5EF4-FFF2-40B4-BE49-F238E27FC236}">
                  <a16:creationId xmlns:a16="http://schemas.microsoft.com/office/drawing/2014/main" id="{47D153CD-EB4A-450C-ABCF-1D79087A5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834" y="5060099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0" name="Rectangle 380">
              <a:extLst>
                <a:ext uri="{FF2B5EF4-FFF2-40B4-BE49-F238E27FC236}">
                  <a16:creationId xmlns:a16="http://schemas.microsoft.com/office/drawing/2014/main" id="{C7091C1C-4A6F-4D6F-BC14-35F055B01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827" y="5060099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1" name="Rectangle 381">
              <a:extLst>
                <a:ext uri="{FF2B5EF4-FFF2-40B4-BE49-F238E27FC236}">
                  <a16:creationId xmlns:a16="http://schemas.microsoft.com/office/drawing/2014/main" id="{E62A9532-8836-404F-B89F-92F2CEE94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332" y="5784775"/>
              <a:ext cx="5129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2" name="Rectangle 382">
              <a:extLst>
                <a:ext uri="{FF2B5EF4-FFF2-40B4-BE49-F238E27FC236}">
                  <a16:creationId xmlns:a16="http://schemas.microsoft.com/office/drawing/2014/main" id="{CED8975A-61A3-49BC-8AAE-BAD574392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90" y="5784775"/>
              <a:ext cx="9846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3" name="Rectangle 383">
              <a:extLst>
                <a:ext uri="{FF2B5EF4-FFF2-40B4-BE49-F238E27FC236}">
                  <a16:creationId xmlns:a16="http://schemas.microsoft.com/office/drawing/2014/main" id="{03DEE648-1F2E-4CA6-A35F-39671527D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998" y="5784775"/>
              <a:ext cx="2885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4" name="Rectangle 384">
              <a:extLst>
                <a:ext uri="{FF2B5EF4-FFF2-40B4-BE49-F238E27FC236}">
                  <a16:creationId xmlns:a16="http://schemas.microsoft.com/office/drawing/2014/main" id="{6E4332A8-CDEB-4AAA-8CDE-7B925D604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441" y="5784775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5" name="Rectangle 385">
              <a:extLst>
                <a:ext uri="{FF2B5EF4-FFF2-40B4-BE49-F238E27FC236}">
                  <a16:creationId xmlns:a16="http://schemas.microsoft.com/office/drawing/2014/main" id="{4F920CB6-4A7F-481B-A7BD-7DB7B6EE4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647" y="5784775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6" name="Rectangle 386">
              <a:extLst>
                <a:ext uri="{FF2B5EF4-FFF2-40B4-BE49-F238E27FC236}">
                  <a16:creationId xmlns:a16="http://schemas.microsoft.com/office/drawing/2014/main" id="{0BFA2EBA-067E-40E1-AA5F-940A617BD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746" y="5784775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5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7" name="Rectangle 387">
              <a:extLst>
                <a:ext uri="{FF2B5EF4-FFF2-40B4-BE49-F238E27FC236}">
                  <a16:creationId xmlns:a16="http://schemas.microsoft.com/office/drawing/2014/main" id="{C011F5DC-DA47-4797-8A9F-869A580A1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165" y="5784775"/>
              <a:ext cx="34082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8" name="Rectangle 388">
              <a:extLst>
                <a:ext uri="{FF2B5EF4-FFF2-40B4-BE49-F238E27FC236}">
                  <a16:creationId xmlns:a16="http://schemas.microsoft.com/office/drawing/2014/main" id="{7A70F2E3-F760-492C-AE0F-27F20E58D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395" y="5784775"/>
              <a:ext cx="2885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9" name="Rectangle 389">
              <a:extLst>
                <a:ext uri="{FF2B5EF4-FFF2-40B4-BE49-F238E27FC236}">
                  <a16:creationId xmlns:a16="http://schemas.microsoft.com/office/drawing/2014/main" id="{EB77BF54-28BA-4B71-B03A-BD10AB0EE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051" y="5784775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0" name="Rectangle 390">
              <a:extLst>
                <a:ext uri="{FF2B5EF4-FFF2-40B4-BE49-F238E27FC236}">
                  <a16:creationId xmlns:a16="http://schemas.microsoft.com/office/drawing/2014/main" id="{AD66A573-FE7B-4300-91C5-F14F672D8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364" y="5784775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1" name="Rectangle 391">
              <a:extLst>
                <a:ext uri="{FF2B5EF4-FFF2-40B4-BE49-F238E27FC236}">
                  <a16:creationId xmlns:a16="http://schemas.microsoft.com/office/drawing/2014/main" id="{E5CD4812-B21E-4CF2-B7D8-E96B624F8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463" y="5784775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2" name="Rectangle 392">
              <a:extLst>
                <a:ext uri="{FF2B5EF4-FFF2-40B4-BE49-F238E27FC236}">
                  <a16:creationId xmlns:a16="http://schemas.microsoft.com/office/drawing/2014/main" id="{13BEECB8-4C42-42BA-ABE9-47BE606AA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776" y="5784775"/>
              <a:ext cx="4165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(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3" name="Rectangle 393">
              <a:extLst>
                <a:ext uri="{FF2B5EF4-FFF2-40B4-BE49-F238E27FC236}">
                  <a16:creationId xmlns:a16="http://schemas.microsoft.com/office/drawing/2014/main" id="{53781CC5-81FC-4BCD-88FD-44AF684E4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006" y="5784775"/>
              <a:ext cx="6572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4" name="Rectangle 394">
              <a:extLst>
                <a:ext uri="{FF2B5EF4-FFF2-40B4-BE49-F238E27FC236}">
                  <a16:creationId xmlns:a16="http://schemas.microsoft.com/office/drawing/2014/main" id="{177F775A-2867-4648-90EC-4AD24E1F1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892" y="5784775"/>
              <a:ext cx="68165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5" name="Rectangle 395">
              <a:extLst>
                <a:ext uri="{FF2B5EF4-FFF2-40B4-BE49-F238E27FC236}">
                  <a16:creationId xmlns:a16="http://schemas.microsoft.com/office/drawing/2014/main" id="{B5017083-7A03-4AF0-87B3-1C133CB46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991" y="5784775"/>
              <a:ext cx="4165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)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6" name="Freeform 418">
              <a:extLst>
                <a:ext uri="{FF2B5EF4-FFF2-40B4-BE49-F238E27FC236}">
                  <a16:creationId xmlns:a16="http://schemas.microsoft.com/office/drawing/2014/main" id="{16957600-8E42-4236-A9D4-B343F82E1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0782" y="2825682"/>
              <a:ext cx="346504" cy="321486"/>
            </a:xfrm>
            <a:custGeom>
              <a:avLst/>
              <a:gdLst>
                <a:gd name="T0" fmla="*/ 181 w 183"/>
                <a:gd name="T1" fmla="*/ 181 h 181"/>
                <a:gd name="T2" fmla="*/ 183 w 183"/>
                <a:gd name="T3" fmla="*/ 0 h 181"/>
                <a:gd name="T4" fmla="*/ 0 w 183"/>
                <a:gd name="T5" fmla="*/ 0 h 181"/>
                <a:gd name="T6" fmla="*/ 0 w 183"/>
                <a:gd name="T7" fmla="*/ 181 h 181"/>
                <a:gd name="T8" fmla="*/ 183 w 183"/>
                <a:gd name="T9" fmla="*/ 181 h 181"/>
                <a:gd name="T10" fmla="*/ 183 w 183"/>
                <a:gd name="T11" fmla="*/ 181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3"/>
                <a:gd name="T19" fmla="*/ 0 h 181"/>
                <a:gd name="T20" fmla="*/ 183 w 183"/>
                <a:gd name="T21" fmla="*/ 181 h 1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3" h="181">
                  <a:moveTo>
                    <a:pt x="181" y="181"/>
                  </a:moveTo>
                  <a:lnTo>
                    <a:pt x="183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83" y="18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7" name="Rectangle 419">
              <a:extLst>
                <a:ext uri="{FF2B5EF4-FFF2-40B4-BE49-F238E27FC236}">
                  <a16:creationId xmlns:a16="http://schemas.microsoft.com/office/drawing/2014/main" id="{A35D27F8-0249-4EDF-B400-C40DFD2E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692" y="2889624"/>
              <a:ext cx="8015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8" name="Rectangle 420">
              <a:extLst>
                <a:ext uri="{FF2B5EF4-FFF2-40B4-BE49-F238E27FC236}">
                  <a16:creationId xmlns:a16="http://schemas.microsoft.com/office/drawing/2014/main" id="{00ADB124-D538-4212-873A-B45937084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407" y="2889624"/>
              <a:ext cx="112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9" name="Line 421">
              <a:extLst>
                <a:ext uri="{FF2B5EF4-FFF2-40B4-BE49-F238E27FC236}">
                  <a16:creationId xmlns:a16="http://schemas.microsoft.com/office/drawing/2014/main" id="{EACEDB55-D61F-4DFB-AEC8-87B2B108D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499" y="2983761"/>
              <a:ext cx="176092" cy="532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0" name="Rectangle 422">
              <a:extLst>
                <a:ext uri="{FF2B5EF4-FFF2-40B4-BE49-F238E27FC236}">
                  <a16:creationId xmlns:a16="http://schemas.microsoft.com/office/drawing/2014/main" id="{54B08A31-A2FB-4420-9798-B80EDB56B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882" y="2834563"/>
              <a:ext cx="7213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1" name="Rectangle 423">
              <a:extLst>
                <a:ext uri="{FF2B5EF4-FFF2-40B4-BE49-F238E27FC236}">
                  <a16:creationId xmlns:a16="http://schemas.microsoft.com/office/drawing/2014/main" id="{0F6BEAD7-C61F-4A8E-A966-6BEFF8770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596" y="2834563"/>
              <a:ext cx="6412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2" name="Rectangle 424">
              <a:extLst>
                <a:ext uri="{FF2B5EF4-FFF2-40B4-BE49-F238E27FC236}">
                  <a16:creationId xmlns:a16="http://schemas.microsoft.com/office/drawing/2014/main" id="{474B5C35-2F26-4910-9BC6-D80BF1E4D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0589" y="2834563"/>
              <a:ext cx="6091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3" name="Rectangle 425">
              <a:extLst>
                <a:ext uri="{FF2B5EF4-FFF2-40B4-BE49-F238E27FC236}">
                  <a16:creationId xmlns:a16="http://schemas.microsoft.com/office/drawing/2014/main" id="{5E92F766-F57C-431D-9015-B03745AFC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2568" y="3662256"/>
              <a:ext cx="7213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4" name="Rectangle 426">
              <a:extLst>
                <a:ext uri="{FF2B5EF4-FFF2-40B4-BE49-F238E27FC236}">
                  <a16:creationId xmlns:a16="http://schemas.microsoft.com/office/drawing/2014/main" id="{81F009AE-45D5-4AD9-A37C-CD245D783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389" y="3662256"/>
              <a:ext cx="6412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5" name="Rectangle 427">
              <a:extLst>
                <a:ext uri="{FF2B5EF4-FFF2-40B4-BE49-F238E27FC236}">
                  <a16:creationId xmlns:a16="http://schemas.microsoft.com/office/drawing/2014/main" id="{18450819-B0BA-4CD2-A5FF-7FC95F3E5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702" y="3662256"/>
              <a:ext cx="6091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6" name="Line 428">
              <a:extLst>
                <a:ext uri="{FF2B5EF4-FFF2-40B4-BE49-F238E27FC236}">
                  <a16:creationId xmlns:a16="http://schemas.microsoft.com/office/drawing/2014/main" id="{02FADCB5-A83C-4AE4-9C2E-763DC8D19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4690" y="3626733"/>
              <a:ext cx="217748" cy="532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7" name="Line 429">
              <a:extLst>
                <a:ext uri="{FF2B5EF4-FFF2-40B4-BE49-F238E27FC236}">
                  <a16:creationId xmlns:a16="http://schemas.microsoft.com/office/drawing/2014/main" id="{5110B369-D9DC-4625-8FF4-202B7B8FD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8347" y="4514816"/>
              <a:ext cx="217748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8" name="Rectangle 430">
              <a:extLst>
                <a:ext uri="{FF2B5EF4-FFF2-40B4-BE49-F238E27FC236}">
                  <a16:creationId xmlns:a16="http://schemas.microsoft.com/office/drawing/2014/main" id="{388C5427-B18D-46F6-981E-573E92504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9752" y="5818522"/>
              <a:ext cx="7213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9" name="Rectangle 431">
              <a:extLst>
                <a:ext uri="{FF2B5EF4-FFF2-40B4-BE49-F238E27FC236}">
                  <a16:creationId xmlns:a16="http://schemas.microsoft.com/office/drawing/2014/main" id="{9F1D77A4-BD92-483F-B4E7-13FB2CF6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53" y="5818522"/>
              <a:ext cx="6412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0" name="Rectangle 432">
              <a:extLst>
                <a:ext uri="{FF2B5EF4-FFF2-40B4-BE49-F238E27FC236}">
                  <a16:creationId xmlns:a16="http://schemas.microsoft.com/office/drawing/2014/main" id="{E4990C14-97B4-4597-B7D7-8DA986B7B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565" y="5818522"/>
              <a:ext cx="6091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1" name="Rectangle 433">
              <a:extLst>
                <a:ext uri="{FF2B5EF4-FFF2-40B4-BE49-F238E27FC236}">
                  <a16:creationId xmlns:a16="http://schemas.microsoft.com/office/drawing/2014/main" id="{89770F43-6791-471F-BD68-1161E0319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6095" y="5097398"/>
              <a:ext cx="7213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2" name="Rectangle 434">
              <a:extLst>
                <a:ext uri="{FF2B5EF4-FFF2-40B4-BE49-F238E27FC236}">
                  <a16:creationId xmlns:a16="http://schemas.microsoft.com/office/drawing/2014/main" id="{5FC97EB6-70AD-484E-BFF6-B62405670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7809" y="5097398"/>
              <a:ext cx="6412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3" name="Rectangle 435">
              <a:extLst>
                <a:ext uri="{FF2B5EF4-FFF2-40B4-BE49-F238E27FC236}">
                  <a16:creationId xmlns:a16="http://schemas.microsoft.com/office/drawing/2014/main" id="{B1D6825B-3EAE-498D-BFD9-FB601D61C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4909" y="5097398"/>
              <a:ext cx="6091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4" name="Line 436">
              <a:extLst>
                <a:ext uri="{FF2B5EF4-FFF2-40B4-BE49-F238E27FC236}">
                  <a16:creationId xmlns:a16="http://schemas.microsoft.com/office/drawing/2014/main" id="{DDE47C10-FF5B-41F5-B446-C4748CDF0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7554" y="5800760"/>
              <a:ext cx="217748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5" name="Line 437">
              <a:extLst>
                <a:ext uri="{FF2B5EF4-FFF2-40B4-BE49-F238E27FC236}">
                  <a16:creationId xmlns:a16="http://schemas.microsoft.com/office/drawing/2014/main" id="{816621B6-B953-4D28-A418-024ED59AAF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98070" y="3022836"/>
              <a:ext cx="1652994" cy="591463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6" name="Line 438">
              <a:extLst>
                <a:ext uri="{FF2B5EF4-FFF2-40B4-BE49-F238E27FC236}">
                  <a16:creationId xmlns:a16="http://schemas.microsoft.com/office/drawing/2014/main" id="{F57750B2-5CC3-416A-81B6-E3F52E80D0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08472" y="3022836"/>
              <a:ext cx="852059" cy="1298378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7" name="Line 439">
              <a:extLst>
                <a:ext uri="{FF2B5EF4-FFF2-40B4-BE49-F238E27FC236}">
                  <a16:creationId xmlns:a16="http://schemas.microsoft.com/office/drawing/2014/main" id="{290869E5-EAF9-4162-B3FE-8C081BCABE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4851" y="3013955"/>
              <a:ext cx="5680" cy="2046144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prstDash val="dash"/>
              <a:round/>
              <a:headEnd/>
              <a:tailEnd type="triangle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8" name="Line 440">
              <a:extLst>
                <a:ext uri="{FF2B5EF4-FFF2-40B4-BE49-F238E27FC236}">
                  <a16:creationId xmlns:a16="http://schemas.microsoft.com/office/drawing/2014/main" id="{70A0B0F7-04AE-428B-9DAE-5F9DC0303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4318" y="3010403"/>
              <a:ext cx="835018" cy="278680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triangle"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99" name="Freeform 441">
              <a:extLst>
                <a:ext uri="{FF2B5EF4-FFF2-40B4-BE49-F238E27FC236}">
                  <a16:creationId xmlns:a16="http://schemas.microsoft.com/office/drawing/2014/main" id="{CD730BDC-9240-4ADA-A41C-191B93776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9668" y="3580552"/>
              <a:ext cx="70058" cy="63942"/>
            </a:xfrm>
            <a:custGeom>
              <a:avLst/>
              <a:gdLst>
                <a:gd name="T0" fmla="*/ 17 w 37"/>
                <a:gd name="T1" fmla="*/ 34 h 36"/>
                <a:gd name="T2" fmla="*/ 22 w 37"/>
                <a:gd name="T3" fmla="*/ 34 h 36"/>
                <a:gd name="T4" fmla="*/ 25 w 37"/>
                <a:gd name="T5" fmla="*/ 34 h 36"/>
                <a:gd name="T6" fmla="*/ 27 w 37"/>
                <a:gd name="T7" fmla="*/ 34 h 36"/>
                <a:gd name="T8" fmla="*/ 30 w 37"/>
                <a:gd name="T9" fmla="*/ 31 h 36"/>
                <a:gd name="T10" fmla="*/ 32 w 37"/>
                <a:gd name="T11" fmla="*/ 29 h 36"/>
                <a:gd name="T12" fmla="*/ 34 w 37"/>
                <a:gd name="T13" fmla="*/ 26 h 36"/>
                <a:gd name="T14" fmla="*/ 34 w 37"/>
                <a:gd name="T15" fmla="*/ 24 h 36"/>
                <a:gd name="T16" fmla="*/ 37 w 37"/>
                <a:gd name="T17" fmla="*/ 22 h 36"/>
                <a:gd name="T18" fmla="*/ 37 w 37"/>
                <a:gd name="T19" fmla="*/ 19 h 36"/>
                <a:gd name="T20" fmla="*/ 37 w 37"/>
                <a:gd name="T21" fmla="*/ 17 h 36"/>
                <a:gd name="T22" fmla="*/ 37 w 37"/>
                <a:gd name="T23" fmla="*/ 14 h 36"/>
                <a:gd name="T24" fmla="*/ 37 w 37"/>
                <a:gd name="T25" fmla="*/ 12 h 36"/>
                <a:gd name="T26" fmla="*/ 34 w 37"/>
                <a:gd name="T27" fmla="*/ 9 h 36"/>
                <a:gd name="T28" fmla="*/ 34 w 37"/>
                <a:gd name="T29" fmla="*/ 7 h 36"/>
                <a:gd name="T30" fmla="*/ 32 w 37"/>
                <a:gd name="T31" fmla="*/ 5 h 36"/>
                <a:gd name="T32" fmla="*/ 30 w 37"/>
                <a:gd name="T33" fmla="*/ 2 h 36"/>
                <a:gd name="T34" fmla="*/ 27 w 37"/>
                <a:gd name="T35" fmla="*/ 0 h 36"/>
                <a:gd name="T36" fmla="*/ 25 w 37"/>
                <a:gd name="T37" fmla="*/ 0 h 36"/>
                <a:gd name="T38" fmla="*/ 22 w 37"/>
                <a:gd name="T39" fmla="*/ 0 h 36"/>
                <a:gd name="T40" fmla="*/ 17 w 37"/>
                <a:gd name="T41" fmla="*/ 0 h 36"/>
                <a:gd name="T42" fmla="*/ 15 w 37"/>
                <a:gd name="T43" fmla="*/ 0 h 36"/>
                <a:gd name="T44" fmla="*/ 12 w 37"/>
                <a:gd name="T45" fmla="*/ 0 h 36"/>
                <a:gd name="T46" fmla="*/ 10 w 37"/>
                <a:gd name="T47" fmla="*/ 0 h 36"/>
                <a:gd name="T48" fmla="*/ 7 w 37"/>
                <a:gd name="T49" fmla="*/ 2 h 36"/>
                <a:gd name="T50" fmla="*/ 5 w 37"/>
                <a:gd name="T51" fmla="*/ 5 h 36"/>
                <a:gd name="T52" fmla="*/ 3 w 37"/>
                <a:gd name="T53" fmla="*/ 7 h 36"/>
                <a:gd name="T54" fmla="*/ 3 w 37"/>
                <a:gd name="T55" fmla="*/ 9 h 36"/>
                <a:gd name="T56" fmla="*/ 0 w 37"/>
                <a:gd name="T57" fmla="*/ 12 h 36"/>
                <a:gd name="T58" fmla="*/ 0 w 37"/>
                <a:gd name="T59" fmla="*/ 14 h 36"/>
                <a:gd name="T60" fmla="*/ 0 w 37"/>
                <a:gd name="T61" fmla="*/ 17 h 36"/>
                <a:gd name="T62" fmla="*/ 0 w 37"/>
                <a:gd name="T63" fmla="*/ 19 h 36"/>
                <a:gd name="T64" fmla="*/ 0 w 37"/>
                <a:gd name="T65" fmla="*/ 22 h 36"/>
                <a:gd name="T66" fmla="*/ 3 w 37"/>
                <a:gd name="T67" fmla="*/ 24 h 36"/>
                <a:gd name="T68" fmla="*/ 3 w 37"/>
                <a:gd name="T69" fmla="*/ 26 h 36"/>
                <a:gd name="T70" fmla="*/ 5 w 37"/>
                <a:gd name="T71" fmla="*/ 29 h 36"/>
                <a:gd name="T72" fmla="*/ 7 w 37"/>
                <a:gd name="T73" fmla="*/ 31 h 36"/>
                <a:gd name="T74" fmla="*/ 10 w 37"/>
                <a:gd name="T75" fmla="*/ 34 h 36"/>
                <a:gd name="T76" fmla="*/ 12 w 37"/>
                <a:gd name="T77" fmla="*/ 34 h 36"/>
                <a:gd name="T78" fmla="*/ 15 w 37"/>
                <a:gd name="T79" fmla="*/ 34 h 36"/>
                <a:gd name="T80" fmla="*/ 17 w 37"/>
                <a:gd name="T81" fmla="*/ 36 h 36"/>
                <a:gd name="T82" fmla="*/ 17 w 37"/>
                <a:gd name="T83" fmla="*/ 36 h 36"/>
                <a:gd name="T84" fmla="*/ 17 w 37"/>
                <a:gd name="T85" fmla="*/ 34 h 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7"/>
                <a:gd name="T130" fmla="*/ 0 h 36"/>
                <a:gd name="T131" fmla="*/ 37 w 37"/>
                <a:gd name="T132" fmla="*/ 36 h 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7" h="36">
                  <a:moveTo>
                    <a:pt x="17" y="34"/>
                  </a:moveTo>
                  <a:lnTo>
                    <a:pt x="22" y="34"/>
                  </a:lnTo>
                  <a:lnTo>
                    <a:pt x="25" y="34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32" y="29"/>
                  </a:lnTo>
                  <a:lnTo>
                    <a:pt x="34" y="26"/>
                  </a:lnTo>
                  <a:lnTo>
                    <a:pt x="34" y="24"/>
                  </a:lnTo>
                  <a:lnTo>
                    <a:pt x="37" y="22"/>
                  </a:lnTo>
                  <a:lnTo>
                    <a:pt x="37" y="19"/>
                  </a:lnTo>
                  <a:lnTo>
                    <a:pt x="37" y="17"/>
                  </a:lnTo>
                  <a:lnTo>
                    <a:pt x="37" y="14"/>
                  </a:lnTo>
                  <a:lnTo>
                    <a:pt x="37" y="12"/>
                  </a:lnTo>
                  <a:lnTo>
                    <a:pt x="34" y="9"/>
                  </a:lnTo>
                  <a:lnTo>
                    <a:pt x="34" y="7"/>
                  </a:lnTo>
                  <a:lnTo>
                    <a:pt x="32" y="5"/>
                  </a:lnTo>
                  <a:lnTo>
                    <a:pt x="30" y="2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5" y="5"/>
                  </a:lnTo>
                  <a:lnTo>
                    <a:pt x="3" y="7"/>
                  </a:lnTo>
                  <a:lnTo>
                    <a:pt x="3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3" y="24"/>
                  </a:lnTo>
                  <a:lnTo>
                    <a:pt x="3" y="26"/>
                  </a:lnTo>
                  <a:lnTo>
                    <a:pt x="5" y="29"/>
                  </a:lnTo>
                  <a:lnTo>
                    <a:pt x="7" y="31"/>
                  </a:lnTo>
                  <a:lnTo>
                    <a:pt x="10" y="34"/>
                  </a:lnTo>
                  <a:lnTo>
                    <a:pt x="12" y="34"/>
                  </a:lnTo>
                  <a:lnTo>
                    <a:pt x="15" y="34"/>
                  </a:lnTo>
                  <a:lnTo>
                    <a:pt x="17" y="36"/>
                  </a:lnTo>
                  <a:lnTo>
                    <a:pt x="17" y="34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0" name="Freeform 442">
              <a:extLst>
                <a:ext uri="{FF2B5EF4-FFF2-40B4-BE49-F238E27FC236}">
                  <a16:creationId xmlns:a16="http://schemas.microsoft.com/office/drawing/2014/main" id="{BCD243EE-EE9C-4369-83DE-058DEEE35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816" y="4296347"/>
              <a:ext cx="70058" cy="63942"/>
            </a:xfrm>
            <a:custGeom>
              <a:avLst/>
              <a:gdLst>
                <a:gd name="T0" fmla="*/ 17 w 37"/>
                <a:gd name="T1" fmla="*/ 36 h 36"/>
                <a:gd name="T2" fmla="*/ 22 w 37"/>
                <a:gd name="T3" fmla="*/ 36 h 36"/>
                <a:gd name="T4" fmla="*/ 24 w 37"/>
                <a:gd name="T5" fmla="*/ 36 h 36"/>
                <a:gd name="T6" fmla="*/ 27 w 37"/>
                <a:gd name="T7" fmla="*/ 34 h 36"/>
                <a:gd name="T8" fmla="*/ 29 w 37"/>
                <a:gd name="T9" fmla="*/ 34 h 36"/>
                <a:gd name="T10" fmla="*/ 32 w 37"/>
                <a:gd name="T11" fmla="*/ 31 h 36"/>
                <a:gd name="T12" fmla="*/ 34 w 37"/>
                <a:gd name="T13" fmla="*/ 29 h 36"/>
                <a:gd name="T14" fmla="*/ 34 w 37"/>
                <a:gd name="T15" fmla="*/ 27 h 36"/>
                <a:gd name="T16" fmla="*/ 37 w 37"/>
                <a:gd name="T17" fmla="*/ 24 h 36"/>
                <a:gd name="T18" fmla="*/ 37 w 37"/>
                <a:gd name="T19" fmla="*/ 22 h 36"/>
                <a:gd name="T20" fmla="*/ 37 w 37"/>
                <a:gd name="T21" fmla="*/ 19 h 36"/>
                <a:gd name="T22" fmla="*/ 37 w 37"/>
                <a:gd name="T23" fmla="*/ 14 h 36"/>
                <a:gd name="T24" fmla="*/ 37 w 37"/>
                <a:gd name="T25" fmla="*/ 12 h 36"/>
                <a:gd name="T26" fmla="*/ 34 w 37"/>
                <a:gd name="T27" fmla="*/ 10 h 36"/>
                <a:gd name="T28" fmla="*/ 34 w 37"/>
                <a:gd name="T29" fmla="*/ 7 h 36"/>
                <a:gd name="T30" fmla="*/ 32 w 37"/>
                <a:gd name="T31" fmla="*/ 5 h 36"/>
                <a:gd name="T32" fmla="*/ 29 w 37"/>
                <a:gd name="T33" fmla="*/ 2 h 36"/>
                <a:gd name="T34" fmla="*/ 27 w 37"/>
                <a:gd name="T35" fmla="*/ 2 h 36"/>
                <a:gd name="T36" fmla="*/ 24 w 37"/>
                <a:gd name="T37" fmla="*/ 0 h 36"/>
                <a:gd name="T38" fmla="*/ 22 w 37"/>
                <a:gd name="T39" fmla="*/ 0 h 36"/>
                <a:gd name="T40" fmla="*/ 19 w 37"/>
                <a:gd name="T41" fmla="*/ 0 h 36"/>
                <a:gd name="T42" fmla="*/ 17 w 37"/>
                <a:gd name="T43" fmla="*/ 0 h 36"/>
                <a:gd name="T44" fmla="*/ 12 w 37"/>
                <a:gd name="T45" fmla="*/ 0 h 36"/>
                <a:gd name="T46" fmla="*/ 10 w 37"/>
                <a:gd name="T47" fmla="*/ 2 h 36"/>
                <a:gd name="T48" fmla="*/ 7 w 37"/>
                <a:gd name="T49" fmla="*/ 2 h 36"/>
                <a:gd name="T50" fmla="*/ 5 w 37"/>
                <a:gd name="T51" fmla="*/ 5 h 36"/>
                <a:gd name="T52" fmla="*/ 5 w 37"/>
                <a:gd name="T53" fmla="*/ 7 h 36"/>
                <a:gd name="T54" fmla="*/ 2 w 37"/>
                <a:gd name="T55" fmla="*/ 10 h 36"/>
                <a:gd name="T56" fmla="*/ 2 w 37"/>
                <a:gd name="T57" fmla="*/ 12 h 36"/>
                <a:gd name="T58" fmla="*/ 0 w 37"/>
                <a:gd name="T59" fmla="*/ 14 h 36"/>
                <a:gd name="T60" fmla="*/ 0 w 37"/>
                <a:gd name="T61" fmla="*/ 19 h 36"/>
                <a:gd name="T62" fmla="*/ 0 w 37"/>
                <a:gd name="T63" fmla="*/ 22 h 36"/>
                <a:gd name="T64" fmla="*/ 2 w 37"/>
                <a:gd name="T65" fmla="*/ 24 h 36"/>
                <a:gd name="T66" fmla="*/ 2 w 37"/>
                <a:gd name="T67" fmla="*/ 27 h 36"/>
                <a:gd name="T68" fmla="*/ 5 w 37"/>
                <a:gd name="T69" fmla="*/ 29 h 36"/>
                <a:gd name="T70" fmla="*/ 5 w 37"/>
                <a:gd name="T71" fmla="*/ 31 h 36"/>
                <a:gd name="T72" fmla="*/ 7 w 37"/>
                <a:gd name="T73" fmla="*/ 34 h 36"/>
                <a:gd name="T74" fmla="*/ 10 w 37"/>
                <a:gd name="T75" fmla="*/ 34 h 36"/>
                <a:gd name="T76" fmla="*/ 12 w 37"/>
                <a:gd name="T77" fmla="*/ 36 h 36"/>
                <a:gd name="T78" fmla="*/ 17 w 37"/>
                <a:gd name="T79" fmla="*/ 36 h 36"/>
                <a:gd name="T80" fmla="*/ 19 w 37"/>
                <a:gd name="T81" fmla="*/ 36 h 36"/>
                <a:gd name="T82" fmla="*/ 19 w 37"/>
                <a:gd name="T83" fmla="*/ 36 h 36"/>
                <a:gd name="T84" fmla="*/ 17 w 37"/>
                <a:gd name="T85" fmla="*/ 36 h 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7"/>
                <a:gd name="T130" fmla="*/ 0 h 36"/>
                <a:gd name="T131" fmla="*/ 37 w 37"/>
                <a:gd name="T132" fmla="*/ 36 h 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7" h="36">
                  <a:moveTo>
                    <a:pt x="17" y="36"/>
                  </a:moveTo>
                  <a:lnTo>
                    <a:pt x="22" y="36"/>
                  </a:lnTo>
                  <a:lnTo>
                    <a:pt x="24" y="36"/>
                  </a:lnTo>
                  <a:lnTo>
                    <a:pt x="27" y="34"/>
                  </a:lnTo>
                  <a:lnTo>
                    <a:pt x="29" y="34"/>
                  </a:lnTo>
                  <a:lnTo>
                    <a:pt x="32" y="31"/>
                  </a:lnTo>
                  <a:lnTo>
                    <a:pt x="34" y="29"/>
                  </a:lnTo>
                  <a:lnTo>
                    <a:pt x="34" y="27"/>
                  </a:lnTo>
                  <a:lnTo>
                    <a:pt x="37" y="24"/>
                  </a:lnTo>
                  <a:lnTo>
                    <a:pt x="37" y="22"/>
                  </a:lnTo>
                  <a:lnTo>
                    <a:pt x="37" y="19"/>
                  </a:lnTo>
                  <a:lnTo>
                    <a:pt x="37" y="14"/>
                  </a:lnTo>
                  <a:lnTo>
                    <a:pt x="37" y="12"/>
                  </a:lnTo>
                  <a:lnTo>
                    <a:pt x="34" y="10"/>
                  </a:lnTo>
                  <a:lnTo>
                    <a:pt x="34" y="7"/>
                  </a:lnTo>
                  <a:lnTo>
                    <a:pt x="32" y="5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7" y="2"/>
                  </a:lnTo>
                  <a:lnTo>
                    <a:pt x="5" y="5"/>
                  </a:lnTo>
                  <a:lnTo>
                    <a:pt x="5" y="7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7"/>
                  </a:lnTo>
                  <a:lnTo>
                    <a:pt x="5" y="29"/>
                  </a:lnTo>
                  <a:lnTo>
                    <a:pt x="5" y="31"/>
                  </a:lnTo>
                  <a:lnTo>
                    <a:pt x="7" y="34"/>
                  </a:lnTo>
                  <a:lnTo>
                    <a:pt x="10" y="34"/>
                  </a:lnTo>
                  <a:lnTo>
                    <a:pt x="12" y="36"/>
                  </a:lnTo>
                  <a:lnTo>
                    <a:pt x="17" y="36"/>
                  </a:lnTo>
                  <a:lnTo>
                    <a:pt x="19" y="36"/>
                  </a:lnTo>
                  <a:lnTo>
                    <a:pt x="17" y="36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1" name="Freeform 443">
              <a:extLst>
                <a:ext uri="{FF2B5EF4-FFF2-40B4-BE49-F238E27FC236}">
                  <a16:creationId xmlns:a16="http://schemas.microsoft.com/office/drawing/2014/main" id="{05ED17E8-FC70-46B8-B3D7-9556B87D2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662" y="5024576"/>
              <a:ext cx="70058" cy="65718"/>
            </a:xfrm>
            <a:custGeom>
              <a:avLst/>
              <a:gdLst>
                <a:gd name="T0" fmla="*/ 17 w 37"/>
                <a:gd name="T1" fmla="*/ 37 h 37"/>
                <a:gd name="T2" fmla="*/ 22 w 37"/>
                <a:gd name="T3" fmla="*/ 37 h 37"/>
                <a:gd name="T4" fmla="*/ 25 w 37"/>
                <a:gd name="T5" fmla="*/ 37 h 37"/>
                <a:gd name="T6" fmla="*/ 27 w 37"/>
                <a:gd name="T7" fmla="*/ 37 h 37"/>
                <a:gd name="T8" fmla="*/ 30 w 37"/>
                <a:gd name="T9" fmla="*/ 34 h 37"/>
                <a:gd name="T10" fmla="*/ 32 w 37"/>
                <a:gd name="T11" fmla="*/ 32 h 37"/>
                <a:gd name="T12" fmla="*/ 32 w 37"/>
                <a:gd name="T13" fmla="*/ 29 h 37"/>
                <a:gd name="T14" fmla="*/ 35 w 37"/>
                <a:gd name="T15" fmla="*/ 27 h 37"/>
                <a:gd name="T16" fmla="*/ 37 w 37"/>
                <a:gd name="T17" fmla="*/ 25 h 37"/>
                <a:gd name="T18" fmla="*/ 37 w 37"/>
                <a:gd name="T19" fmla="*/ 22 h 37"/>
                <a:gd name="T20" fmla="*/ 37 w 37"/>
                <a:gd name="T21" fmla="*/ 20 h 37"/>
                <a:gd name="T22" fmla="*/ 37 w 37"/>
                <a:gd name="T23" fmla="*/ 17 h 37"/>
                <a:gd name="T24" fmla="*/ 37 w 37"/>
                <a:gd name="T25" fmla="*/ 13 h 37"/>
                <a:gd name="T26" fmla="*/ 35 w 37"/>
                <a:gd name="T27" fmla="*/ 10 h 37"/>
                <a:gd name="T28" fmla="*/ 32 w 37"/>
                <a:gd name="T29" fmla="*/ 8 h 37"/>
                <a:gd name="T30" fmla="*/ 32 w 37"/>
                <a:gd name="T31" fmla="*/ 8 h 37"/>
                <a:gd name="T32" fmla="*/ 30 w 37"/>
                <a:gd name="T33" fmla="*/ 5 h 37"/>
                <a:gd name="T34" fmla="*/ 27 w 37"/>
                <a:gd name="T35" fmla="*/ 3 h 37"/>
                <a:gd name="T36" fmla="*/ 25 w 37"/>
                <a:gd name="T37" fmla="*/ 3 h 37"/>
                <a:gd name="T38" fmla="*/ 22 w 37"/>
                <a:gd name="T39" fmla="*/ 0 h 37"/>
                <a:gd name="T40" fmla="*/ 17 w 37"/>
                <a:gd name="T41" fmla="*/ 0 h 37"/>
                <a:gd name="T42" fmla="*/ 15 w 37"/>
                <a:gd name="T43" fmla="*/ 0 h 37"/>
                <a:gd name="T44" fmla="*/ 13 w 37"/>
                <a:gd name="T45" fmla="*/ 3 h 37"/>
                <a:gd name="T46" fmla="*/ 10 w 37"/>
                <a:gd name="T47" fmla="*/ 3 h 37"/>
                <a:gd name="T48" fmla="*/ 8 w 37"/>
                <a:gd name="T49" fmla="*/ 5 h 37"/>
                <a:gd name="T50" fmla="*/ 5 w 37"/>
                <a:gd name="T51" fmla="*/ 8 h 37"/>
                <a:gd name="T52" fmla="*/ 3 w 37"/>
                <a:gd name="T53" fmla="*/ 8 h 37"/>
                <a:gd name="T54" fmla="*/ 3 w 37"/>
                <a:gd name="T55" fmla="*/ 10 h 37"/>
                <a:gd name="T56" fmla="*/ 0 w 37"/>
                <a:gd name="T57" fmla="*/ 13 h 37"/>
                <a:gd name="T58" fmla="*/ 0 w 37"/>
                <a:gd name="T59" fmla="*/ 17 h 37"/>
                <a:gd name="T60" fmla="*/ 0 w 37"/>
                <a:gd name="T61" fmla="*/ 20 h 37"/>
                <a:gd name="T62" fmla="*/ 0 w 37"/>
                <a:gd name="T63" fmla="*/ 22 h 37"/>
                <a:gd name="T64" fmla="*/ 0 w 37"/>
                <a:gd name="T65" fmla="*/ 25 h 37"/>
                <a:gd name="T66" fmla="*/ 3 w 37"/>
                <a:gd name="T67" fmla="*/ 27 h 37"/>
                <a:gd name="T68" fmla="*/ 3 w 37"/>
                <a:gd name="T69" fmla="*/ 29 h 37"/>
                <a:gd name="T70" fmla="*/ 5 w 37"/>
                <a:gd name="T71" fmla="*/ 32 h 37"/>
                <a:gd name="T72" fmla="*/ 8 w 37"/>
                <a:gd name="T73" fmla="*/ 34 h 37"/>
                <a:gd name="T74" fmla="*/ 10 w 37"/>
                <a:gd name="T75" fmla="*/ 37 h 37"/>
                <a:gd name="T76" fmla="*/ 13 w 37"/>
                <a:gd name="T77" fmla="*/ 37 h 37"/>
                <a:gd name="T78" fmla="*/ 15 w 37"/>
                <a:gd name="T79" fmla="*/ 37 h 37"/>
                <a:gd name="T80" fmla="*/ 17 w 37"/>
                <a:gd name="T81" fmla="*/ 37 h 37"/>
                <a:gd name="T82" fmla="*/ 17 w 37"/>
                <a:gd name="T83" fmla="*/ 37 h 3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7"/>
                <a:gd name="T127" fmla="*/ 0 h 37"/>
                <a:gd name="T128" fmla="*/ 37 w 37"/>
                <a:gd name="T129" fmla="*/ 37 h 3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7" h="37">
                  <a:moveTo>
                    <a:pt x="17" y="37"/>
                  </a:moveTo>
                  <a:lnTo>
                    <a:pt x="22" y="37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30" y="34"/>
                  </a:lnTo>
                  <a:lnTo>
                    <a:pt x="32" y="32"/>
                  </a:lnTo>
                  <a:lnTo>
                    <a:pt x="32" y="29"/>
                  </a:lnTo>
                  <a:lnTo>
                    <a:pt x="35" y="27"/>
                  </a:lnTo>
                  <a:lnTo>
                    <a:pt x="37" y="25"/>
                  </a:lnTo>
                  <a:lnTo>
                    <a:pt x="37" y="22"/>
                  </a:lnTo>
                  <a:lnTo>
                    <a:pt x="37" y="20"/>
                  </a:lnTo>
                  <a:lnTo>
                    <a:pt x="37" y="17"/>
                  </a:lnTo>
                  <a:lnTo>
                    <a:pt x="37" y="13"/>
                  </a:lnTo>
                  <a:lnTo>
                    <a:pt x="35" y="10"/>
                  </a:lnTo>
                  <a:lnTo>
                    <a:pt x="32" y="8"/>
                  </a:lnTo>
                  <a:lnTo>
                    <a:pt x="30" y="5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3"/>
                  </a:lnTo>
                  <a:lnTo>
                    <a:pt x="10" y="3"/>
                  </a:lnTo>
                  <a:lnTo>
                    <a:pt x="8" y="5"/>
                  </a:lnTo>
                  <a:lnTo>
                    <a:pt x="5" y="8"/>
                  </a:lnTo>
                  <a:lnTo>
                    <a:pt x="3" y="8"/>
                  </a:lnTo>
                  <a:lnTo>
                    <a:pt x="3" y="10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3" y="29"/>
                  </a:lnTo>
                  <a:lnTo>
                    <a:pt x="5" y="32"/>
                  </a:lnTo>
                  <a:lnTo>
                    <a:pt x="8" y="34"/>
                  </a:lnTo>
                  <a:lnTo>
                    <a:pt x="10" y="37"/>
                  </a:lnTo>
                  <a:lnTo>
                    <a:pt x="13" y="37"/>
                  </a:lnTo>
                  <a:lnTo>
                    <a:pt x="15" y="37"/>
                  </a:lnTo>
                  <a:lnTo>
                    <a:pt x="17" y="37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2" name="Freeform 444">
              <a:extLst>
                <a:ext uri="{FF2B5EF4-FFF2-40B4-BE49-F238E27FC236}">
                  <a16:creationId xmlns:a16="http://schemas.microsoft.com/office/drawing/2014/main" id="{0CF13840-59B3-47D1-8635-5AD2CBB71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466" y="5758132"/>
              <a:ext cx="70058" cy="63942"/>
            </a:xfrm>
            <a:custGeom>
              <a:avLst/>
              <a:gdLst>
                <a:gd name="T0" fmla="*/ 17 w 37"/>
                <a:gd name="T1" fmla="*/ 36 h 36"/>
                <a:gd name="T2" fmla="*/ 22 w 37"/>
                <a:gd name="T3" fmla="*/ 36 h 36"/>
                <a:gd name="T4" fmla="*/ 24 w 37"/>
                <a:gd name="T5" fmla="*/ 36 h 36"/>
                <a:gd name="T6" fmla="*/ 27 w 37"/>
                <a:gd name="T7" fmla="*/ 34 h 36"/>
                <a:gd name="T8" fmla="*/ 29 w 37"/>
                <a:gd name="T9" fmla="*/ 34 h 36"/>
                <a:gd name="T10" fmla="*/ 32 w 37"/>
                <a:gd name="T11" fmla="*/ 32 h 36"/>
                <a:gd name="T12" fmla="*/ 34 w 37"/>
                <a:gd name="T13" fmla="*/ 29 h 36"/>
                <a:gd name="T14" fmla="*/ 34 w 37"/>
                <a:gd name="T15" fmla="*/ 27 h 36"/>
                <a:gd name="T16" fmla="*/ 37 w 37"/>
                <a:gd name="T17" fmla="*/ 24 h 36"/>
                <a:gd name="T18" fmla="*/ 37 w 37"/>
                <a:gd name="T19" fmla="*/ 22 h 36"/>
                <a:gd name="T20" fmla="*/ 37 w 37"/>
                <a:gd name="T21" fmla="*/ 20 h 36"/>
                <a:gd name="T22" fmla="*/ 37 w 37"/>
                <a:gd name="T23" fmla="*/ 15 h 36"/>
                <a:gd name="T24" fmla="*/ 37 w 37"/>
                <a:gd name="T25" fmla="*/ 12 h 36"/>
                <a:gd name="T26" fmla="*/ 34 w 37"/>
                <a:gd name="T27" fmla="*/ 10 h 36"/>
                <a:gd name="T28" fmla="*/ 34 w 37"/>
                <a:gd name="T29" fmla="*/ 8 h 36"/>
                <a:gd name="T30" fmla="*/ 32 w 37"/>
                <a:gd name="T31" fmla="*/ 5 h 36"/>
                <a:gd name="T32" fmla="*/ 29 w 37"/>
                <a:gd name="T33" fmla="*/ 5 h 36"/>
                <a:gd name="T34" fmla="*/ 27 w 37"/>
                <a:gd name="T35" fmla="*/ 3 h 36"/>
                <a:gd name="T36" fmla="*/ 24 w 37"/>
                <a:gd name="T37" fmla="*/ 3 h 36"/>
                <a:gd name="T38" fmla="*/ 22 w 37"/>
                <a:gd name="T39" fmla="*/ 0 h 36"/>
                <a:gd name="T40" fmla="*/ 20 w 37"/>
                <a:gd name="T41" fmla="*/ 0 h 36"/>
                <a:gd name="T42" fmla="*/ 15 w 37"/>
                <a:gd name="T43" fmla="*/ 0 h 36"/>
                <a:gd name="T44" fmla="*/ 12 w 37"/>
                <a:gd name="T45" fmla="*/ 3 h 36"/>
                <a:gd name="T46" fmla="*/ 10 w 37"/>
                <a:gd name="T47" fmla="*/ 3 h 36"/>
                <a:gd name="T48" fmla="*/ 7 w 37"/>
                <a:gd name="T49" fmla="*/ 5 h 36"/>
                <a:gd name="T50" fmla="*/ 5 w 37"/>
                <a:gd name="T51" fmla="*/ 5 h 36"/>
                <a:gd name="T52" fmla="*/ 5 w 37"/>
                <a:gd name="T53" fmla="*/ 8 h 36"/>
                <a:gd name="T54" fmla="*/ 2 w 37"/>
                <a:gd name="T55" fmla="*/ 10 h 36"/>
                <a:gd name="T56" fmla="*/ 2 w 37"/>
                <a:gd name="T57" fmla="*/ 12 h 36"/>
                <a:gd name="T58" fmla="*/ 0 w 37"/>
                <a:gd name="T59" fmla="*/ 15 h 36"/>
                <a:gd name="T60" fmla="*/ 0 w 37"/>
                <a:gd name="T61" fmla="*/ 20 h 36"/>
                <a:gd name="T62" fmla="*/ 0 w 37"/>
                <a:gd name="T63" fmla="*/ 22 h 36"/>
                <a:gd name="T64" fmla="*/ 2 w 37"/>
                <a:gd name="T65" fmla="*/ 24 h 36"/>
                <a:gd name="T66" fmla="*/ 2 w 37"/>
                <a:gd name="T67" fmla="*/ 27 h 36"/>
                <a:gd name="T68" fmla="*/ 5 w 37"/>
                <a:gd name="T69" fmla="*/ 29 h 36"/>
                <a:gd name="T70" fmla="*/ 5 w 37"/>
                <a:gd name="T71" fmla="*/ 32 h 36"/>
                <a:gd name="T72" fmla="*/ 7 w 37"/>
                <a:gd name="T73" fmla="*/ 34 h 36"/>
                <a:gd name="T74" fmla="*/ 10 w 37"/>
                <a:gd name="T75" fmla="*/ 34 h 36"/>
                <a:gd name="T76" fmla="*/ 12 w 37"/>
                <a:gd name="T77" fmla="*/ 36 h 36"/>
                <a:gd name="T78" fmla="*/ 15 w 37"/>
                <a:gd name="T79" fmla="*/ 36 h 36"/>
                <a:gd name="T80" fmla="*/ 20 w 37"/>
                <a:gd name="T81" fmla="*/ 36 h 36"/>
                <a:gd name="T82" fmla="*/ 20 w 37"/>
                <a:gd name="T83" fmla="*/ 36 h 36"/>
                <a:gd name="T84" fmla="*/ 17 w 37"/>
                <a:gd name="T85" fmla="*/ 36 h 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7"/>
                <a:gd name="T130" fmla="*/ 0 h 36"/>
                <a:gd name="T131" fmla="*/ 37 w 37"/>
                <a:gd name="T132" fmla="*/ 36 h 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7" h="36">
                  <a:moveTo>
                    <a:pt x="17" y="36"/>
                  </a:moveTo>
                  <a:lnTo>
                    <a:pt x="22" y="36"/>
                  </a:lnTo>
                  <a:lnTo>
                    <a:pt x="24" y="36"/>
                  </a:lnTo>
                  <a:lnTo>
                    <a:pt x="27" y="34"/>
                  </a:lnTo>
                  <a:lnTo>
                    <a:pt x="29" y="34"/>
                  </a:lnTo>
                  <a:lnTo>
                    <a:pt x="32" y="32"/>
                  </a:lnTo>
                  <a:lnTo>
                    <a:pt x="34" y="29"/>
                  </a:lnTo>
                  <a:lnTo>
                    <a:pt x="34" y="27"/>
                  </a:lnTo>
                  <a:lnTo>
                    <a:pt x="37" y="24"/>
                  </a:lnTo>
                  <a:lnTo>
                    <a:pt x="37" y="22"/>
                  </a:lnTo>
                  <a:lnTo>
                    <a:pt x="37" y="20"/>
                  </a:lnTo>
                  <a:lnTo>
                    <a:pt x="37" y="15"/>
                  </a:lnTo>
                  <a:lnTo>
                    <a:pt x="37" y="12"/>
                  </a:lnTo>
                  <a:lnTo>
                    <a:pt x="34" y="10"/>
                  </a:lnTo>
                  <a:lnTo>
                    <a:pt x="34" y="8"/>
                  </a:lnTo>
                  <a:lnTo>
                    <a:pt x="32" y="5"/>
                  </a:lnTo>
                  <a:lnTo>
                    <a:pt x="29" y="5"/>
                  </a:lnTo>
                  <a:lnTo>
                    <a:pt x="27" y="3"/>
                  </a:lnTo>
                  <a:lnTo>
                    <a:pt x="24" y="3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7" y="5"/>
                  </a:lnTo>
                  <a:lnTo>
                    <a:pt x="5" y="5"/>
                  </a:lnTo>
                  <a:lnTo>
                    <a:pt x="5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7"/>
                  </a:lnTo>
                  <a:lnTo>
                    <a:pt x="5" y="29"/>
                  </a:lnTo>
                  <a:lnTo>
                    <a:pt x="5" y="32"/>
                  </a:lnTo>
                  <a:lnTo>
                    <a:pt x="7" y="34"/>
                  </a:lnTo>
                  <a:lnTo>
                    <a:pt x="10" y="34"/>
                  </a:lnTo>
                  <a:lnTo>
                    <a:pt x="12" y="36"/>
                  </a:lnTo>
                  <a:lnTo>
                    <a:pt x="15" y="36"/>
                  </a:lnTo>
                  <a:lnTo>
                    <a:pt x="20" y="36"/>
                  </a:lnTo>
                  <a:lnTo>
                    <a:pt x="17" y="36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3" name="Freeform 445">
              <a:extLst>
                <a:ext uri="{FF2B5EF4-FFF2-40B4-BE49-F238E27FC236}">
                  <a16:creationId xmlns:a16="http://schemas.microsoft.com/office/drawing/2014/main" id="{DD58240B-EAD4-45C1-B3AE-8688065A1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2129" y="2980208"/>
              <a:ext cx="70058" cy="63942"/>
            </a:xfrm>
            <a:custGeom>
              <a:avLst/>
              <a:gdLst>
                <a:gd name="T0" fmla="*/ 17 w 37"/>
                <a:gd name="T1" fmla="*/ 34 h 36"/>
                <a:gd name="T2" fmla="*/ 22 w 37"/>
                <a:gd name="T3" fmla="*/ 36 h 36"/>
                <a:gd name="T4" fmla="*/ 25 w 37"/>
                <a:gd name="T5" fmla="*/ 34 h 36"/>
                <a:gd name="T6" fmla="*/ 27 w 37"/>
                <a:gd name="T7" fmla="*/ 34 h 36"/>
                <a:gd name="T8" fmla="*/ 30 w 37"/>
                <a:gd name="T9" fmla="*/ 31 h 36"/>
                <a:gd name="T10" fmla="*/ 32 w 37"/>
                <a:gd name="T11" fmla="*/ 31 h 36"/>
                <a:gd name="T12" fmla="*/ 34 w 37"/>
                <a:gd name="T13" fmla="*/ 29 h 36"/>
                <a:gd name="T14" fmla="*/ 34 w 37"/>
                <a:gd name="T15" fmla="*/ 26 h 36"/>
                <a:gd name="T16" fmla="*/ 37 w 37"/>
                <a:gd name="T17" fmla="*/ 24 h 36"/>
                <a:gd name="T18" fmla="*/ 37 w 37"/>
                <a:gd name="T19" fmla="*/ 22 h 36"/>
                <a:gd name="T20" fmla="*/ 37 w 37"/>
                <a:gd name="T21" fmla="*/ 17 h 36"/>
                <a:gd name="T22" fmla="*/ 37 w 37"/>
                <a:gd name="T23" fmla="*/ 14 h 36"/>
                <a:gd name="T24" fmla="*/ 37 w 37"/>
                <a:gd name="T25" fmla="*/ 12 h 36"/>
                <a:gd name="T26" fmla="*/ 34 w 37"/>
                <a:gd name="T27" fmla="*/ 10 h 36"/>
                <a:gd name="T28" fmla="*/ 34 w 37"/>
                <a:gd name="T29" fmla="*/ 7 h 36"/>
                <a:gd name="T30" fmla="*/ 32 w 37"/>
                <a:gd name="T31" fmla="*/ 5 h 36"/>
                <a:gd name="T32" fmla="*/ 30 w 37"/>
                <a:gd name="T33" fmla="*/ 2 h 36"/>
                <a:gd name="T34" fmla="*/ 27 w 37"/>
                <a:gd name="T35" fmla="*/ 2 h 36"/>
                <a:gd name="T36" fmla="*/ 25 w 37"/>
                <a:gd name="T37" fmla="*/ 0 h 36"/>
                <a:gd name="T38" fmla="*/ 22 w 37"/>
                <a:gd name="T39" fmla="*/ 0 h 36"/>
                <a:gd name="T40" fmla="*/ 20 w 37"/>
                <a:gd name="T41" fmla="*/ 0 h 36"/>
                <a:gd name="T42" fmla="*/ 15 w 37"/>
                <a:gd name="T43" fmla="*/ 0 h 36"/>
                <a:gd name="T44" fmla="*/ 12 w 37"/>
                <a:gd name="T45" fmla="*/ 0 h 36"/>
                <a:gd name="T46" fmla="*/ 10 w 37"/>
                <a:gd name="T47" fmla="*/ 2 h 36"/>
                <a:gd name="T48" fmla="*/ 8 w 37"/>
                <a:gd name="T49" fmla="*/ 2 h 36"/>
                <a:gd name="T50" fmla="*/ 5 w 37"/>
                <a:gd name="T51" fmla="*/ 5 h 36"/>
                <a:gd name="T52" fmla="*/ 5 w 37"/>
                <a:gd name="T53" fmla="*/ 7 h 36"/>
                <a:gd name="T54" fmla="*/ 3 w 37"/>
                <a:gd name="T55" fmla="*/ 10 h 36"/>
                <a:gd name="T56" fmla="*/ 3 w 37"/>
                <a:gd name="T57" fmla="*/ 12 h 36"/>
                <a:gd name="T58" fmla="*/ 0 w 37"/>
                <a:gd name="T59" fmla="*/ 14 h 36"/>
                <a:gd name="T60" fmla="*/ 0 w 37"/>
                <a:gd name="T61" fmla="*/ 17 h 36"/>
                <a:gd name="T62" fmla="*/ 0 w 37"/>
                <a:gd name="T63" fmla="*/ 22 h 36"/>
                <a:gd name="T64" fmla="*/ 3 w 37"/>
                <a:gd name="T65" fmla="*/ 24 h 36"/>
                <a:gd name="T66" fmla="*/ 3 w 37"/>
                <a:gd name="T67" fmla="*/ 26 h 36"/>
                <a:gd name="T68" fmla="*/ 5 w 37"/>
                <a:gd name="T69" fmla="*/ 29 h 36"/>
                <a:gd name="T70" fmla="*/ 5 w 37"/>
                <a:gd name="T71" fmla="*/ 31 h 36"/>
                <a:gd name="T72" fmla="*/ 8 w 37"/>
                <a:gd name="T73" fmla="*/ 31 h 36"/>
                <a:gd name="T74" fmla="*/ 10 w 37"/>
                <a:gd name="T75" fmla="*/ 34 h 36"/>
                <a:gd name="T76" fmla="*/ 12 w 37"/>
                <a:gd name="T77" fmla="*/ 34 h 36"/>
                <a:gd name="T78" fmla="*/ 15 w 37"/>
                <a:gd name="T79" fmla="*/ 36 h 36"/>
                <a:gd name="T80" fmla="*/ 20 w 37"/>
                <a:gd name="T81" fmla="*/ 36 h 36"/>
                <a:gd name="T82" fmla="*/ 20 w 37"/>
                <a:gd name="T83" fmla="*/ 36 h 36"/>
                <a:gd name="T84" fmla="*/ 17 w 37"/>
                <a:gd name="T85" fmla="*/ 34 h 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7"/>
                <a:gd name="T130" fmla="*/ 0 h 36"/>
                <a:gd name="T131" fmla="*/ 37 w 37"/>
                <a:gd name="T132" fmla="*/ 36 h 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7" h="36">
                  <a:moveTo>
                    <a:pt x="17" y="34"/>
                  </a:moveTo>
                  <a:lnTo>
                    <a:pt x="22" y="36"/>
                  </a:lnTo>
                  <a:lnTo>
                    <a:pt x="25" y="34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32" y="31"/>
                  </a:lnTo>
                  <a:lnTo>
                    <a:pt x="34" y="29"/>
                  </a:lnTo>
                  <a:lnTo>
                    <a:pt x="34" y="26"/>
                  </a:lnTo>
                  <a:lnTo>
                    <a:pt x="37" y="24"/>
                  </a:lnTo>
                  <a:lnTo>
                    <a:pt x="37" y="22"/>
                  </a:lnTo>
                  <a:lnTo>
                    <a:pt x="37" y="17"/>
                  </a:lnTo>
                  <a:lnTo>
                    <a:pt x="37" y="14"/>
                  </a:lnTo>
                  <a:lnTo>
                    <a:pt x="37" y="12"/>
                  </a:lnTo>
                  <a:lnTo>
                    <a:pt x="34" y="10"/>
                  </a:lnTo>
                  <a:lnTo>
                    <a:pt x="34" y="7"/>
                  </a:lnTo>
                  <a:lnTo>
                    <a:pt x="32" y="5"/>
                  </a:lnTo>
                  <a:lnTo>
                    <a:pt x="30" y="2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5" y="5"/>
                  </a:lnTo>
                  <a:lnTo>
                    <a:pt x="5" y="7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3" y="24"/>
                  </a:lnTo>
                  <a:lnTo>
                    <a:pt x="3" y="26"/>
                  </a:lnTo>
                  <a:lnTo>
                    <a:pt x="5" y="29"/>
                  </a:lnTo>
                  <a:lnTo>
                    <a:pt x="5" y="31"/>
                  </a:lnTo>
                  <a:lnTo>
                    <a:pt x="8" y="31"/>
                  </a:lnTo>
                  <a:lnTo>
                    <a:pt x="10" y="34"/>
                  </a:lnTo>
                  <a:lnTo>
                    <a:pt x="12" y="34"/>
                  </a:lnTo>
                  <a:lnTo>
                    <a:pt x="15" y="36"/>
                  </a:lnTo>
                  <a:lnTo>
                    <a:pt x="20" y="36"/>
                  </a:lnTo>
                  <a:lnTo>
                    <a:pt x="17" y="34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4" name="Line 446">
              <a:extLst>
                <a:ext uri="{FF2B5EF4-FFF2-40B4-BE49-F238E27FC236}">
                  <a16:creationId xmlns:a16="http://schemas.microsoft.com/office/drawing/2014/main" id="{E85BE0F6-E5C8-47C6-84AE-B9F43043D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003" y="5076084"/>
              <a:ext cx="217748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5" name="Line 447">
              <a:extLst>
                <a:ext uri="{FF2B5EF4-FFF2-40B4-BE49-F238E27FC236}">
                  <a16:creationId xmlns:a16="http://schemas.microsoft.com/office/drawing/2014/main" id="{DE8EACD2-BC5A-4B49-89D8-15156B2E7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003" y="5235939"/>
              <a:ext cx="217748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6" name="Freeform 448">
              <a:extLst>
                <a:ext uri="{FF2B5EF4-FFF2-40B4-BE49-F238E27FC236}">
                  <a16:creationId xmlns:a16="http://schemas.microsoft.com/office/drawing/2014/main" id="{2DCFA54D-6646-4EA9-BCF0-C07FE81BB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446" y="3708436"/>
              <a:ext cx="607802" cy="245111"/>
            </a:xfrm>
            <a:custGeom>
              <a:avLst/>
              <a:gdLst>
                <a:gd name="T0" fmla="*/ 0 w 321"/>
                <a:gd name="T1" fmla="*/ 0 h 138"/>
                <a:gd name="T2" fmla="*/ 0 w 321"/>
                <a:gd name="T3" fmla="*/ 138 h 138"/>
                <a:gd name="T4" fmla="*/ 277 w 321"/>
                <a:gd name="T5" fmla="*/ 138 h 138"/>
                <a:gd name="T6" fmla="*/ 277 w 321"/>
                <a:gd name="T7" fmla="*/ 46 h 138"/>
                <a:gd name="T8" fmla="*/ 321 w 321"/>
                <a:gd name="T9" fmla="*/ 46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1"/>
                <a:gd name="T16" fmla="*/ 0 h 138"/>
                <a:gd name="T17" fmla="*/ 321 w 321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1" h="138">
                  <a:moveTo>
                    <a:pt x="0" y="0"/>
                  </a:moveTo>
                  <a:lnTo>
                    <a:pt x="0" y="138"/>
                  </a:lnTo>
                  <a:lnTo>
                    <a:pt x="277" y="138"/>
                  </a:lnTo>
                  <a:lnTo>
                    <a:pt x="277" y="46"/>
                  </a:lnTo>
                  <a:lnTo>
                    <a:pt x="321" y="4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7" name="Freeform 449">
              <a:extLst>
                <a:ext uri="{FF2B5EF4-FFF2-40B4-BE49-F238E27FC236}">
                  <a16:creationId xmlns:a16="http://schemas.microsoft.com/office/drawing/2014/main" id="{2EE4E5F2-F235-448B-A8CC-14A2FB342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789" y="2983761"/>
              <a:ext cx="607802" cy="245111"/>
            </a:xfrm>
            <a:custGeom>
              <a:avLst/>
              <a:gdLst>
                <a:gd name="T0" fmla="*/ 0 w 321"/>
                <a:gd name="T1" fmla="*/ 0 h 138"/>
                <a:gd name="T2" fmla="*/ 0 w 321"/>
                <a:gd name="T3" fmla="*/ 138 h 138"/>
                <a:gd name="T4" fmla="*/ 276 w 321"/>
                <a:gd name="T5" fmla="*/ 138 h 138"/>
                <a:gd name="T6" fmla="*/ 276 w 321"/>
                <a:gd name="T7" fmla="*/ 46 h 138"/>
                <a:gd name="T8" fmla="*/ 321 w 321"/>
                <a:gd name="T9" fmla="*/ 46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1"/>
                <a:gd name="T16" fmla="*/ 0 h 138"/>
                <a:gd name="T17" fmla="*/ 321 w 321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1" h="138">
                  <a:moveTo>
                    <a:pt x="0" y="0"/>
                  </a:moveTo>
                  <a:lnTo>
                    <a:pt x="0" y="138"/>
                  </a:lnTo>
                  <a:lnTo>
                    <a:pt x="276" y="138"/>
                  </a:lnTo>
                  <a:lnTo>
                    <a:pt x="276" y="46"/>
                  </a:lnTo>
                  <a:lnTo>
                    <a:pt x="321" y="4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8" name="Freeform 450">
              <a:extLst>
                <a:ext uri="{FF2B5EF4-FFF2-40B4-BE49-F238E27FC236}">
                  <a16:creationId xmlns:a16="http://schemas.microsoft.com/office/drawing/2014/main" id="{6CB1BB9E-D5A7-4082-8636-C4FF27EB9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041" y="3386950"/>
              <a:ext cx="134436" cy="642972"/>
            </a:xfrm>
            <a:custGeom>
              <a:avLst/>
              <a:gdLst>
                <a:gd name="T0" fmla="*/ 69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362"/>
                <a:gd name="T20" fmla="*/ 71 w 71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362">
                  <a:moveTo>
                    <a:pt x="69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9" name="Freeform 451">
              <a:extLst>
                <a:ext uri="{FF2B5EF4-FFF2-40B4-BE49-F238E27FC236}">
                  <a16:creationId xmlns:a16="http://schemas.microsoft.com/office/drawing/2014/main" id="{1AF3ED54-974D-4863-9E2C-4A6D26A83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911" y="2667603"/>
              <a:ext cx="134436" cy="642972"/>
            </a:xfrm>
            <a:custGeom>
              <a:avLst/>
              <a:gdLst>
                <a:gd name="T0" fmla="*/ 69 w 71"/>
                <a:gd name="T1" fmla="*/ 359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362"/>
                <a:gd name="T20" fmla="*/ 71 w 71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362">
                  <a:moveTo>
                    <a:pt x="69" y="359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0" name="Freeform 452">
              <a:extLst>
                <a:ext uri="{FF2B5EF4-FFF2-40B4-BE49-F238E27FC236}">
                  <a16:creationId xmlns:a16="http://schemas.microsoft.com/office/drawing/2014/main" id="{605B7F8D-3783-47EF-9324-DBF6C7027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911" y="3386950"/>
              <a:ext cx="134436" cy="642972"/>
            </a:xfrm>
            <a:custGeom>
              <a:avLst/>
              <a:gdLst>
                <a:gd name="T0" fmla="*/ 69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362"/>
                <a:gd name="T20" fmla="*/ 71 w 71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362">
                  <a:moveTo>
                    <a:pt x="69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1" name="Freeform 453">
              <a:extLst>
                <a:ext uri="{FF2B5EF4-FFF2-40B4-BE49-F238E27FC236}">
                  <a16:creationId xmlns:a16="http://schemas.microsoft.com/office/drawing/2014/main" id="{73C8C3A5-A163-4243-9F7E-186034E0B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439" y="3550358"/>
              <a:ext cx="346504" cy="321486"/>
            </a:xfrm>
            <a:custGeom>
              <a:avLst/>
              <a:gdLst>
                <a:gd name="T0" fmla="*/ 183 w 183"/>
                <a:gd name="T1" fmla="*/ 181 h 181"/>
                <a:gd name="T2" fmla="*/ 183 w 183"/>
                <a:gd name="T3" fmla="*/ 0 h 181"/>
                <a:gd name="T4" fmla="*/ 0 w 183"/>
                <a:gd name="T5" fmla="*/ 0 h 181"/>
                <a:gd name="T6" fmla="*/ 0 w 183"/>
                <a:gd name="T7" fmla="*/ 181 h 181"/>
                <a:gd name="T8" fmla="*/ 183 w 183"/>
                <a:gd name="T9" fmla="*/ 181 h 181"/>
                <a:gd name="T10" fmla="*/ 183 w 183"/>
                <a:gd name="T11" fmla="*/ 181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3"/>
                <a:gd name="T19" fmla="*/ 0 h 181"/>
                <a:gd name="T20" fmla="*/ 183 w 183"/>
                <a:gd name="T21" fmla="*/ 181 h 1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3" h="181">
                  <a:moveTo>
                    <a:pt x="183" y="181"/>
                  </a:moveTo>
                  <a:lnTo>
                    <a:pt x="183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83" y="18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2" name="Rectangle 454">
              <a:extLst>
                <a:ext uri="{FF2B5EF4-FFF2-40B4-BE49-F238E27FC236}">
                  <a16:creationId xmlns:a16="http://schemas.microsoft.com/office/drawing/2014/main" id="{D7FF50F8-5693-4C75-BB88-321505841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9349" y="3614300"/>
              <a:ext cx="8015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3" name="Rectangle 455">
              <a:extLst>
                <a:ext uri="{FF2B5EF4-FFF2-40B4-BE49-F238E27FC236}">
                  <a16:creationId xmlns:a16="http://schemas.microsoft.com/office/drawing/2014/main" id="{4BB65CA4-3D11-42B8-898C-B45CC0BEA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064" y="3614300"/>
              <a:ext cx="11221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4" name="Freeform 456">
              <a:extLst>
                <a:ext uri="{FF2B5EF4-FFF2-40B4-BE49-F238E27FC236}">
                  <a16:creationId xmlns:a16="http://schemas.microsoft.com/office/drawing/2014/main" id="{5210288B-8D68-4D27-9929-FA927B971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308" y="4111626"/>
              <a:ext cx="263191" cy="639420"/>
            </a:xfrm>
            <a:custGeom>
              <a:avLst/>
              <a:gdLst>
                <a:gd name="T0" fmla="*/ 0 w 139"/>
                <a:gd name="T1" fmla="*/ 0 h 360"/>
                <a:gd name="T2" fmla="*/ 2 w 139"/>
                <a:gd name="T3" fmla="*/ 147 h 360"/>
                <a:gd name="T4" fmla="*/ 46 w 139"/>
                <a:gd name="T5" fmla="*/ 181 h 360"/>
                <a:gd name="T6" fmla="*/ 2 w 139"/>
                <a:gd name="T7" fmla="*/ 215 h 360"/>
                <a:gd name="T8" fmla="*/ 2 w 139"/>
                <a:gd name="T9" fmla="*/ 360 h 360"/>
                <a:gd name="T10" fmla="*/ 139 w 139"/>
                <a:gd name="T11" fmla="*/ 251 h 360"/>
                <a:gd name="T12" fmla="*/ 139 w 139"/>
                <a:gd name="T13" fmla="*/ 111 h 360"/>
                <a:gd name="T14" fmla="*/ 2 w 139"/>
                <a:gd name="T15" fmla="*/ 3 h 360"/>
                <a:gd name="T16" fmla="*/ 2 w 139"/>
                <a:gd name="T17" fmla="*/ 3 h 3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360"/>
                <a:gd name="T29" fmla="*/ 139 w 139"/>
                <a:gd name="T30" fmla="*/ 360 h 3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360">
                  <a:moveTo>
                    <a:pt x="0" y="0"/>
                  </a:moveTo>
                  <a:lnTo>
                    <a:pt x="2" y="147"/>
                  </a:lnTo>
                  <a:lnTo>
                    <a:pt x="46" y="181"/>
                  </a:lnTo>
                  <a:lnTo>
                    <a:pt x="2" y="215"/>
                  </a:lnTo>
                  <a:lnTo>
                    <a:pt x="2" y="360"/>
                  </a:lnTo>
                  <a:lnTo>
                    <a:pt x="139" y="251"/>
                  </a:lnTo>
                  <a:lnTo>
                    <a:pt x="139" y="111"/>
                  </a:lnTo>
                  <a:lnTo>
                    <a:pt x="2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5" name="Freeform 457">
              <a:extLst>
                <a:ext uri="{FF2B5EF4-FFF2-40B4-BE49-F238E27FC236}">
                  <a16:creationId xmlns:a16="http://schemas.microsoft.com/office/drawing/2014/main" id="{687546D6-34AB-4C0A-97B3-29B4C3BD7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4111626"/>
              <a:ext cx="134436" cy="642972"/>
            </a:xfrm>
            <a:custGeom>
              <a:avLst/>
              <a:gdLst>
                <a:gd name="T0" fmla="*/ 68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362"/>
                <a:gd name="T20" fmla="*/ 71 w 71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362">
                  <a:moveTo>
                    <a:pt x="68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6" name="Freeform 458">
              <a:extLst>
                <a:ext uri="{FF2B5EF4-FFF2-40B4-BE49-F238E27FC236}">
                  <a16:creationId xmlns:a16="http://schemas.microsoft.com/office/drawing/2014/main" id="{FEDDE3E0-2CA3-48A9-B220-0B7C07FEF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752" y="4836302"/>
              <a:ext cx="265085" cy="639420"/>
            </a:xfrm>
            <a:custGeom>
              <a:avLst/>
              <a:gdLst>
                <a:gd name="T0" fmla="*/ 0 w 140"/>
                <a:gd name="T1" fmla="*/ 0 h 360"/>
                <a:gd name="T2" fmla="*/ 0 w 140"/>
                <a:gd name="T3" fmla="*/ 147 h 360"/>
                <a:gd name="T4" fmla="*/ 44 w 140"/>
                <a:gd name="T5" fmla="*/ 181 h 360"/>
                <a:gd name="T6" fmla="*/ 0 w 140"/>
                <a:gd name="T7" fmla="*/ 215 h 360"/>
                <a:gd name="T8" fmla="*/ 0 w 140"/>
                <a:gd name="T9" fmla="*/ 360 h 360"/>
                <a:gd name="T10" fmla="*/ 140 w 140"/>
                <a:gd name="T11" fmla="*/ 251 h 360"/>
                <a:gd name="T12" fmla="*/ 140 w 140"/>
                <a:gd name="T13" fmla="*/ 111 h 360"/>
                <a:gd name="T14" fmla="*/ 0 w 140"/>
                <a:gd name="T15" fmla="*/ 0 h 360"/>
                <a:gd name="T16" fmla="*/ 0 w 140"/>
                <a:gd name="T17" fmla="*/ 0 h 3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0"/>
                <a:gd name="T28" fmla="*/ 0 h 360"/>
                <a:gd name="T29" fmla="*/ 140 w 140"/>
                <a:gd name="T30" fmla="*/ 360 h 3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0" h="360">
                  <a:moveTo>
                    <a:pt x="0" y="0"/>
                  </a:moveTo>
                  <a:lnTo>
                    <a:pt x="0" y="147"/>
                  </a:lnTo>
                  <a:lnTo>
                    <a:pt x="44" y="181"/>
                  </a:lnTo>
                  <a:lnTo>
                    <a:pt x="0" y="215"/>
                  </a:lnTo>
                  <a:lnTo>
                    <a:pt x="0" y="360"/>
                  </a:lnTo>
                  <a:lnTo>
                    <a:pt x="140" y="251"/>
                  </a:lnTo>
                  <a:lnTo>
                    <a:pt x="140" y="111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417" name="Group 464">
              <a:extLst>
                <a:ext uri="{FF2B5EF4-FFF2-40B4-BE49-F238E27FC236}">
                  <a16:creationId xmlns:a16="http://schemas.microsoft.com/office/drawing/2014/main" id="{24AC929A-060E-4BDD-8212-20660F428E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8862" y="2989263"/>
              <a:ext cx="1662113" cy="1362075"/>
              <a:chOff x="2324" y="1979"/>
              <a:chExt cx="1047" cy="858"/>
            </a:xfrm>
          </p:grpSpPr>
          <p:sp>
            <p:nvSpPr>
              <p:cNvPr id="418" name="Line 459">
                <a:extLst>
                  <a:ext uri="{FF2B5EF4-FFF2-40B4-BE49-F238E27FC236}">
                    <a16:creationId xmlns:a16="http://schemas.microsoft.com/office/drawing/2014/main" id="{2B77E79B-34DD-44CF-9EC3-D578EEF70F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24" y="1979"/>
                <a:ext cx="1047" cy="40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Line 460">
                <a:extLst>
                  <a:ext uri="{FF2B5EF4-FFF2-40B4-BE49-F238E27FC236}">
                    <a16:creationId xmlns:a16="http://schemas.microsoft.com/office/drawing/2014/main" id="{8EE79485-83C0-4DCB-91B1-3F8F371A58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14" y="1995"/>
                <a:ext cx="557" cy="84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20" name="Group 467">
            <a:extLst>
              <a:ext uri="{FF2B5EF4-FFF2-40B4-BE49-F238E27FC236}">
                <a16:creationId xmlns:a16="http://schemas.microsoft.com/office/drawing/2014/main" id="{0C3639E7-2F06-47EB-8C44-5CBAFF9AA531}"/>
              </a:ext>
            </a:extLst>
          </p:cNvPr>
          <p:cNvGrpSpPr/>
          <p:nvPr/>
        </p:nvGrpSpPr>
        <p:grpSpPr>
          <a:xfrm>
            <a:off x="8367855" y="2980544"/>
            <a:ext cx="2107909" cy="1143000"/>
            <a:chOff x="6807491" y="2590800"/>
            <a:chExt cx="2107909" cy="1143000"/>
          </a:xfrm>
        </p:grpSpPr>
        <p:sp>
          <p:nvSpPr>
            <p:cNvPr id="421" name="Rounded Rectangle 466">
              <a:extLst>
                <a:ext uri="{FF2B5EF4-FFF2-40B4-BE49-F238E27FC236}">
                  <a16:creationId xmlns:a16="http://schemas.microsoft.com/office/drawing/2014/main" id="{192529E9-C2EF-42BB-AC09-17A81CDE9597}"/>
                </a:ext>
              </a:extLst>
            </p:cNvPr>
            <p:cNvSpPr/>
            <p:nvPr/>
          </p:nvSpPr>
          <p:spPr>
            <a:xfrm>
              <a:off x="6807491" y="2590800"/>
              <a:ext cx="2107909" cy="1143000"/>
            </a:xfrm>
            <a:prstGeom prst="roundRect">
              <a:avLst/>
            </a:prstGeom>
            <a:solidFill>
              <a:srgbClr val="FFFF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prstClr val="black"/>
                  </a:solidFill>
                </a:rPr>
                <a:t>        Data </a:t>
              </a:r>
            </a:p>
            <a:p>
              <a:r>
                <a:rPr lang="en-US" sz="1600" b="1" dirty="0">
                  <a:solidFill>
                    <a:prstClr val="black"/>
                  </a:solidFill>
                </a:rPr>
                <a:t>         dependency</a:t>
              </a:r>
              <a:br>
                <a:rPr lang="en-US" sz="1600" b="1" dirty="0">
                  <a:solidFill>
                    <a:prstClr val="black"/>
                  </a:solidFill>
                </a:rPr>
              </a:br>
              <a:endParaRPr lang="en-US" sz="1600" b="1" dirty="0">
                <a:solidFill>
                  <a:prstClr val="black"/>
                </a:solidFill>
              </a:endParaRPr>
            </a:p>
            <a:p>
              <a:r>
                <a:rPr lang="en-US" sz="1600" b="1" dirty="0">
                  <a:solidFill>
                    <a:prstClr val="black"/>
                  </a:solidFill>
                </a:rPr>
                <a:t>        No problem</a:t>
              </a:r>
              <a:endParaRPr lang="en-SG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422" name="Straight Arrow Connector 421">
              <a:extLst>
                <a:ext uri="{FF2B5EF4-FFF2-40B4-BE49-F238E27FC236}">
                  <a16:creationId xmlns:a16="http://schemas.microsoft.com/office/drawing/2014/main" id="{B34FF1C4-59C5-4078-8A04-7E449CD0BD68}"/>
                </a:ext>
              </a:extLst>
            </p:cNvPr>
            <p:cNvCxnSpPr/>
            <p:nvPr/>
          </p:nvCxnSpPr>
          <p:spPr>
            <a:xfrm>
              <a:off x="6960861" y="2805114"/>
              <a:ext cx="381000" cy="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Arrow Connector 422">
              <a:extLst>
                <a:ext uri="{FF2B5EF4-FFF2-40B4-BE49-F238E27FC236}">
                  <a16:creationId xmlns:a16="http://schemas.microsoft.com/office/drawing/2014/main" id="{E4197C0D-263A-4E6E-AD3C-55E305F336D5}"/>
                </a:ext>
              </a:extLst>
            </p:cNvPr>
            <p:cNvCxnSpPr/>
            <p:nvPr/>
          </p:nvCxnSpPr>
          <p:spPr>
            <a:xfrm>
              <a:off x="6935274" y="3554656"/>
              <a:ext cx="381000" cy="0"/>
            </a:xfrm>
            <a:prstGeom prst="straightConnector1">
              <a:avLst/>
            </a:prstGeom>
            <a:ln w="22225">
              <a:solidFill>
                <a:srgbClr val="0000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2047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RAW Data Hazards: Observations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3CD600-536A-445A-A390-BD192F497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46416"/>
            <a:ext cx="8229600" cy="4893746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/>
              <a:t>Questions: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200" dirty="0"/>
              <a:t>When is the result from </a:t>
            </a:r>
            <a:r>
              <a:rPr lang="en-SG" sz="2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SG" sz="2200" dirty="0"/>
              <a:t> instruction actually produced?</a:t>
            </a:r>
          </a:p>
          <a:p>
            <a:pPr marL="989013" lvl="2" indent="-2730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End of EX stage for </a:t>
            </a:r>
            <a:r>
              <a:rPr lang="en-SG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SG" dirty="0"/>
              <a:t> or clock cycle 3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200" dirty="0"/>
              <a:t>When is the data actually needed by </a:t>
            </a:r>
            <a:r>
              <a:rPr lang="en-SG" sz="2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SG" sz="2200" dirty="0"/>
              <a:t>?</a:t>
            </a:r>
          </a:p>
          <a:p>
            <a:pPr marL="989013" lvl="2" indent="-2730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Beginning of </a:t>
            </a:r>
            <a:r>
              <a:rPr lang="en-SG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SG" dirty="0" err="1"/>
              <a:t>’s</a:t>
            </a:r>
            <a:r>
              <a:rPr lang="en-SG" dirty="0"/>
              <a:t> EX stage or clock cycle 4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200" dirty="0"/>
              <a:t>When is the data actually needed by </a:t>
            </a:r>
            <a:r>
              <a:rPr lang="en-SG" sz="2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SG" sz="2200" dirty="0"/>
              <a:t>?</a:t>
            </a:r>
          </a:p>
          <a:p>
            <a:pPr marL="989013" lvl="2" indent="-2730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Beginning of </a:t>
            </a:r>
            <a:r>
              <a:rPr lang="en-SG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SG" dirty="0"/>
              <a:t>’s EX stage or clock cycle 5</a:t>
            </a:r>
          </a:p>
          <a:p>
            <a:pPr marL="271463" indent="-271463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600" b="1" dirty="0"/>
              <a:t>Solution: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C00000"/>
                </a:solidFill>
              </a:rPr>
              <a:t>Forward</a:t>
            </a:r>
            <a:r>
              <a:rPr lang="en-US" sz="2200" b="1" dirty="0"/>
              <a:t> </a:t>
            </a:r>
            <a:r>
              <a:rPr lang="en-US" sz="2200" dirty="0"/>
              <a:t>the result to any trailing (later) instructions before it is reflected in register file</a:t>
            </a:r>
          </a:p>
          <a:p>
            <a:pPr lvl="1">
              <a:spcBef>
                <a:spcPts val="600"/>
              </a:spcBef>
              <a:buNone/>
            </a:pPr>
            <a:r>
              <a:rPr lang="en-US" b="1" dirty="0">
                <a:sym typeface="Wingdings" pitchFamily="2" charset="2"/>
              </a:rPr>
              <a:t> </a:t>
            </a:r>
            <a:r>
              <a:rPr lang="en-US" sz="2200" b="1" dirty="0">
                <a:sym typeface="Wingdings" pitchFamily="2" charset="2"/>
              </a:rPr>
              <a:t>Bypass (replace) </a:t>
            </a:r>
            <a:r>
              <a:rPr lang="en-US" sz="2200" dirty="0">
                <a:sym typeface="Wingdings" pitchFamily="2" charset="2"/>
              </a:rPr>
              <a:t>the data read from register file</a:t>
            </a:r>
            <a:endParaRPr lang="en-SG" sz="2200" b="1" dirty="0"/>
          </a:p>
        </p:txBody>
      </p:sp>
    </p:spTree>
    <p:extLst>
      <p:ext uri="{BB962C8B-B14F-4D97-AF65-F5344CB8AC3E}">
        <p14:creationId xmlns:p14="http://schemas.microsoft.com/office/powerpoint/2010/main" val="1129916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4.1 RAW Data Hazards: </a:t>
            </a:r>
            <a:r>
              <a:rPr lang="en-GB" sz="3600" b="1" dirty="0">
                <a:solidFill>
                  <a:srgbClr val="0000FF"/>
                </a:solidFill>
              </a:rPr>
              <a:t>Forwarding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EB0157-29F0-41FF-9B23-53A49EF69070}"/>
              </a:ext>
            </a:extLst>
          </p:cNvPr>
          <p:cNvGrpSpPr/>
          <p:nvPr/>
        </p:nvGrpSpPr>
        <p:grpSpPr>
          <a:xfrm>
            <a:off x="1942642" y="1346417"/>
            <a:ext cx="7323138" cy="4724400"/>
            <a:chOff x="633412" y="1773195"/>
            <a:chExt cx="7323138" cy="47244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9FA69CB-4F4B-457E-9230-C4EEBD6807BB}"/>
                </a:ext>
              </a:extLst>
            </p:cNvPr>
            <p:cNvGrpSpPr/>
            <p:nvPr/>
          </p:nvGrpSpPr>
          <p:grpSpPr>
            <a:xfrm>
              <a:off x="633412" y="1773195"/>
              <a:ext cx="7323138" cy="1397041"/>
              <a:chOff x="633412" y="1773195"/>
              <a:chExt cx="7323138" cy="1397041"/>
            </a:xfrm>
          </p:grpSpPr>
          <p:sp>
            <p:nvSpPr>
              <p:cNvPr id="29" name="Line 27">
                <a:extLst>
                  <a:ext uri="{FF2B5EF4-FFF2-40B4-BE49-F238E27FC236}">
                    <a16:creationId xmlns:a16="http://schemas.microsoft.com/office/drawing/2014/main" id="{4D860BEE-4EDC-487A-B341-5CE1A1166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35210" y="3085330"/>
                <a:ext cx="150223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Line 32">
                <a:extLst>
                  <a:ext uri="{FF2B5EF4-FFF2-40B4-BE49-F238E27FC236}">
                    <a16:creationId xmlns:a16="http://schemas.microsoft.com/office/drawing/2014/main" id="{7BD8B89F-67E7-4281-8C20-A984F95932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6290" y="3085330"/>
                <a:ext cx="156975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Line 45">
                <a:extLst>
                  <a:ext uri="{FF2B5EF4-FFF2-40B4-BE49-F238E27FC236}">
                    <a16:creationId xmlns:a16="http://schemas.microsoft.com/office/drawing/2014/main" id="{CC787838-80CE-480E-9FAC-DAE6DD29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6736" y="3168429"/>
                <a:ext cx="450669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75">
                <a:extLst>
                  <a:ext uri="{FF2B5EF4-FFF2-40B4-BE49-F238E27FC236}">
                    <a16:creationId xmlns:a16="http://schemas.microsoft.com/office/drawing/2014/main" id="{9EA234F7-99F3-4AA8-A55E-F93443480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5685" y="2015267"/>
                <a:ext cx="6732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0" name="Rectangle 76">
                <a:extLst>
                  <a:ext uri="{FF2B5EF4-FFF2-40B4-BE49-F238E27FC236}">
                    <a16:creationId xmlns:a16="http://schemas.microsoft.com/office/drawing/2014/main" id="{A6B26F38-FC0B-4BEF-9938-3BA6FD53E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0207" y="2015267"/>
                <a:ext cx="6732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1" name="Rectangle 77">
                <a:extLst>
                  <a:ext uri="{FF2B5EF4-FFF2-40B4-BE49-F238E27FC236}">
                    <a16:creationId xmlns:a16="http://schemas.microsoft.com/office/drawing/2014/main" id="{BA963961-DA46-4500-93F3-3742FEBBA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6417" y="2015267"/>
                <a:ext cx="2885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2" name="Rectangle 78">
                <a:extLst>
                  <a:ext uri="{FF2B5EF4-FFF2-40B4-BE49-F238E27FC236}">
                    <a16:creationId xmlns:a16="http://schemas.microsoft.com/office/drawing/2014/main" id="{6C1AB66A-7F06-45E8-A85B-772B185F6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927" y="2015267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3" name="Rectangle 79">
                <a:extLst>
                  <a:ext uri="{FF2B5EF4-FFF2-40B4-BE49-F238E27FC236}">
                    <a16:creationId xmlns:a16="http://schemas.microsoft.com/office/drawing/2014/main" id="{F7FCE38F-84F3-4D43-A40C-BD95AC870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666" y="2015267"/>
                <a:ext cx="6732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4" name="Rectangle 80">
                <a:extLst>
                  <a:ext uri="{FF2B5EF4-FFF2-40B4-BE49-F238E27FC236}">
                    <a16:creationId xmlns:a16="http://schemas.microsoft.com/office/drawing/2014/main" id="{A02B962B-87D2-4BE0-B260-710E63ADB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5876" y="2015267"/>
                <a:ext cx="6732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" name="Rectangle 81">
                <a:extLst>
                  <a:ext uri="{FF2B5EF4-FFF2-40B4-BE49-F238E27FC236}">
                    <a16:creationId xmlns:a16="http://schemas.microsoft.com/office/drawing/2014/main" id="{EE359D52-4D68-48C6-B276-1FF20BC3A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8838" y="2015267"/>
                <a:ext cx="2885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6" name="Rectangle 82">
                <a:extLst>
                  <a:ext uri="{FF2B5EF4-FFF2-40B4-BE49-F238E27FC236}">
                    <a16:creationId xmlns:a16="http://schemas.microsoft.com/office/drawing/2014/main" id="{FB0DC1F2-8452-4FE2-8CA5-807A3A0D3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2596" y="2015267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7" name="Rectangle 83">
                <a:extLst>
                  <a:ext uri="{FF2B5EF4-FFF2-40B4-BE49-F238E27FC236}">
                    <a16:creationId xmlns:a16="http://schemas.microsoft.com/office/drawing/2014/main" id="{4AB444C1-92A6-4D03-825C-593C3EEE0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7023" y="2015267"/>
                <a:ext cx="6732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8" name="Rectangle 84">
                <a:extLst>
                  <a:ext uri="{FF2B5EF4-FFF2-40B4-BE49-F238E27FC236}">
                    <a16:creationId xmlns:a16="http://schemas.microsoft.com/office/drawing/2014/main" id="{EF98021F-FDE6-4663-AB6D-96B51AA2A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922" y="2015267"/>
                <a:ext cx="6732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9" name="Rectangle 85">
                <a:extLst>
                  <a:ext uri="{FF2B5EF4-FFF2-40B4-BE49-F238E27FC236}">
                    <a16:creationId xmlns:a16="http://schemas.microsoft.com/office/drawing/2014/main" id="{CCF819D3-76C3-429F-ADA2-EB23F597C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820" y="2015267"/>
                <a:ext cx="2885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" name="Rectangle 86">
                <a:extLst>
                  <a:ext uri="{FF2B5EF4-FFF2-40B4-BE49-F238E27FC236}">
                    <a16:creationId xmlns:a16="http://schemas.microsoft.com/office/drawing/2014/main" id="{6B95B836-60BE-4D1C-97FA-1F49E601C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266" y="2015267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3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1" name="Rectangle 87">
                <a:extLst>
                  <a:ext uri="{FF2B5EF4-FFF2-40B4-BE49-F238E27FC236}">
                    <a16:creationId xmlns:a16="http://schemas.microsoft.com/office/drawing/2014/main" id="{47DE9092-B8E0-4D66-BD30-DF4169FAC2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7757" y="2015267"/>
                <a:ext cx="6732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2" name="Rectangle 88">
                <a:extLst>
                  <a:ext uri="{FF2B5EF4-FFF2-40B4-BE49-F238E27FC236}">
                    <a16:creationId xmlns:a16="http://schemas.microsoft.com/office/drawing/2014/main" id="{D53532E5-2FE7-493A-B134-488DB22B1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279" y="2015267"/>
                <a:ext cx="6732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3" name="Rectangle 89">
                <a:extLst>
                  <a:ext uri="{FF2B5EF4-FFF2-40B4-BE49-F238E27FC236}">
                    <a16:creationId xmlns:a16="http://schemas.microsoft.com/office/drawing/2014/main" id="{CA6D6D96-0141-403A-A44F-CEAA4EF26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8489" y="2015267"/>
                <a:ext cx="2885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4" name="Rectangle 90">
                <a:extLst>
                  <a:ext uri="{FF2B5EF4-FFF2-40B4-BE49-F238E27FC236}">
                    <a16:creationId xmlns:a16="http://schemas.microsoft.com/office/drawing/2014/main" id="{3B06554D-7EC1-44D9-B736-A26D6C967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3935" y="2015267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4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" name="Rectangle 91">
                <a:extLst>
                  <a:ext uri="{FF2B5EF4-FFF2-40B4-BE49-F238E27FC236}">
                    <a16:creationId xmlns:a16="http://schemas.microsoft.com/office/drawing/2014/main" id="{E25CE0A5-AC66-4BEE-A91F-C35CE4530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050" y="2015267"/>
                <a:ext cx="6732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" name="Rectangle 92">
                <a:extLst>
                  <a:ext uri="{FF2B5EF4-FFF2-40B4-BE49-F238E27FC236}">
                    <a16:creationId xmlns:a16="http://schemas.microsoft.com/office/drawing/2014/main" id="{12C29EC3-3E6C-421C-8BDC-5CC809C71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7948" y="2015267"/>
                <a:ext cx="6732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7" name="Rectangle 93">
                <a:extLst>
                  <a:ext uri="{FF2B5EF4-FFF2-40B4-BE49-F238E27FC236}">
                    <a16:creationId xmlns:a16="http://schemas.microsoft.com/office/drawing/2014/main" id="{3F475928-3EF5-4E1C-9597-30E339615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471" y="2015267"/>
                <a:ext cx="2885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" name="Rectangle 94">
                <a:extLst>
                  <a:ext uri="{FF2B5EF4-FFF2-40B4-BE49-F238E27FC236}">
                    <a16:creationId xmlns:a16="http://schemas.microsoft.com/office/drawing/2014/main" id="{00CAEDB2-365B-42DD-B314-5F6EB84428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9605" y="2015267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5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9" name="Rectangle 95">
                <a:extLst>
                  <a:ext uri="{FF2B5EF4-FFF2-40B4-BE49-F238E27FC236}">
                    <a16:creationId xmlns:a16="http://schemas.microsoft.com/office/drawing/2014/main" id="{7D777015-9BCF-450A-A937-8B12C3929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5720" y="2015267"/>
                <a:ext cx="6732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0" name="Rectangle 96">
                <a:extLst>
                  <a:ext uri="{FF2B5EF4-FFF2-40B4-BE49-F238E27FC236}">
                    <a16:creationId xmlns:a16="http://schemas.microsoft.com/office/drawing/2014/main" id="{D4855F3E-A65A-4B2E-A121-CF8D3F4A7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1930" y="2015267"/>
                <a:ext cx="6732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1" name="Rectangle 97">
                <a:extLst>
                  <a:ext uri="{FF2B5EF4-FFF2-40B4-BE49-F238E27FC236}">
                    <a16:creationId xmlns:a16="http://schemas.microsoft.com/office/drawing/2014/main" id="{D2246963-479F-434C-B244-F03C5DE16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8140" y="2015267"/>
                <a:ext cx="2885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2" name="Rectangle 98">
                <a:extLst>
                  <a:ext uri="{FF2B5EF4-FFF2-40B4-BE49-F238E27FC236}">
                    <a16:creationId xmlns:a16="http://schemas.microsoft.com/office/drawing/2014/main" id="{7439B794-C6E0-48C8-9813-3BCFA2CC5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3586" y="2015267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6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" name="Rectangle 99">
                <a:extLst>
                  <a:ext uri="{FF2B5EF4-FFF2-40B4-BE49-F238E27FC236}">
                    <a16:creationId xmlns:a16="http://schemas.microsoft.com/office/drawing/2014/main" id="{31A14D3F-B4B9-44E2-A234-FB365A649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3168" y="1773195"/>
                <a:ext cx="6412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4" name="Rectangle 100">
                <a:extLst>
                  <a:ext uri="{FF2B5EF4-FFF2-40B4-BE49-F238E27FC236}">
                    <a16:creationId xmlns:a16="http://schemas.microsoft.com/office/drawing/2014/main" id="{47C868BD-B76A-46B2-A9E1-8ACC96C99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5875" y="1773195"/>
                <a:ext cx="3206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5" name="Rectangle 101">
                <a:extLst>
                  <a:ext uri="{FF2B5EF4-FFF2-40B4-BE49-F238E27FC236}">
                    <a16:creationId xmlns:a16="http://schemas.microsoft.com/office/drawing/2014/main" id="{D8A7E120-EF69-4626-A68A-C004AA9D1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7945" y="1773195"/>
                <a:ext cx="10419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6" name="Rectangle 102">
                <a:extLst>
                  <a:ext uri="{FF2B5EF4-FFF2-40B4-BE49-F238E27FC236}">
                    <a16:creationId xmlns:a16="http://schemas.microsoft.com/office/drawing/2014/main" id="{F3891C7E-923F-4B44-A7DA-90DAD103D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5971" y="1773195"/>
                <a:ext cx="6412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7" name="Rectangle 103">
                <a:extLst>
                  <a:ext uri="{FF2B5EF4-FFF2-40B4-BE49-F238E27FC236}">
                    <a16:creationId xmlns:a16="http://schemas.microsoft.com/office/drawing/2014/main" id="{A67D3B8E-481D-453B-B6A7-33D2826B2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0239" y="1773195"/>
                <a:ext cx="2885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8" name="Rectangle 104">
                <a:extLst>
                  <a:ext uri="{FF2B5EF4-FFF2-40B4-BE49-F238E27FC236}">
                    <a16:creationId xmlns:a16="http://schemas.microsoft.com/office/drawing/2014/main" id="{F044D5DD-255D-4FB3-A67E-9C70C7CEC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9060" y="1773195"/>
                <a:ext cx="4007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(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9" name="Rectangle 105">
                <a:extLst>
                  <a:ext uri="{FF2B5EF4-FFF2-40B4-BE49-F238E27FC236}">
                    <a16:creationId xmlns:a16="http://schemas.microsoft.com/office/drawing/2014/main" id="{A67A7EF6-B908-41B6-AFFE-A127951BA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1258" y="1773195"/>
                <a:ext cx="3206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0" name="Rectangle 106">
                <a:extLst>
                  <a:ext uri="{FF2B5EF4-FFF2-40B4-BE49-F238E27FC236}">
                    <a16:creationId xmlns:a16="http://schemas.microsoft.com/office/drawing/2014/main" id="{FB052A4C-8A12-4CC3-A64F-DD4F014D2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8392" y="1773195"/>
                <a:ext cx="6893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n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1" name="Rectangle 107">
                <a:extLst>
                  <a:ext uri="{FF2B5EF4-FFF2-40B4-BE49-F238E27FC236}">
                    <a16:creationId xmlns:a16="http://schemas.microsoft.com/office/drawing/2014/main" id="{1BBA6399-A6DE-4B54-9A54-EA16BC25D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4220" y="1773195"/>
                <a:ext cx="2885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2" name="Rectangle 108">
                <a:extLst>
                  <a:ext uri="{FF2B5EF4-FFF2-40B4-BE49-F238E27FC236}">
                    <a16:creationId xmlns:a16="http://schemas.microsoft.com/office/drawing/2014/main" id="{9390B821-1827-4A40-AFCB-F20CA4786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6417" y="1773195"/>
                <a:ext cx="5290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3" name="Rectangle 109">
                <a:extLst>
                  <a:ext uri="{FF2B5EF4-FFF2-40B4-BE49-F238E27FC236}">
                    <a16:creationId xmlns:a16="http://schemas.microsoft.com/office/drawing/2014/main" id="{F951EDA5-1170-4C67-98D2-9AA8A7A54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3933" y="1773195"/>
                <a:ext cx="3206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l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4" name="Rectangle 110">
                <a:extLst>
                  <a:ext uri="{FF2B5EF4-FFF2-40B4-BE49-F238E27FC236}">
                    <a16:creationId xmlns:a16="http://schemas.microsoft.com/office/drawing/2014/main" id="{C2BE75F7-EE1A-4FA7-84B5-A9AC15042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2627" y="1773195"/>
                <a:ext cx="6893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5" name="Rectangle 111">
                <a:extLst>
                  <a:ext uri="{FF2B5EF4-FFF2-40B4-BE49-F238E27FC236}">
                    <a16:creationId xmlns:a16="http://schemas.microsoft.com/office/drawing/2014/main" id="{CC39E6EC-BAF1-4605-B3DA-29EF399F8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8583" y="1773195"/>
                <a:ext cx="5290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6" name="Rectangle 112">
                <a:extLst>
                  <a:ext uri="{FF2B5EF4-FFF2-40B4-BE49-F238E27FC236}">
                    <a16:creationId xmlns:a16="http://schemas.microsoft.com/office/drawing/2014/main" id="{35DBC4CA-926B-40DF-A0BB-6731B0267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723" y="1773195"/>
                <a:ext cx="6091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k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7" name="Rectangle 113">
                <a:extLst>
                  <a:ext uri="{FF2B5EF4-FFF2-40B4-BE49-F238E27FC236}">
                    <a16:creationId xmlns:a16="http://schemas.microsoft.com/office/drawing/2014/main" id="{97B01956-7015-4B97-B8C9-91C96B85F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8551" y="1773195"/>
                <a:ext cx="2885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8" name="Rectangle 114">
                <a:extLst>
                  <a:ext uri="{FF2B5EF4-FFF2-40B4-BE49-F238E27FC236}">
                    <a16:creationId xmlns:a16="http://schemas.microsoft.com/office/drawing/2014/main" id="{5BC717C3-EB82-4156-8D93-E2C819AB5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0749" y="1773195"/>
                <a:ext cx="5290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9" name="Rectangle 115">
                <a:extLst>
                  <a:ext uri="{FF2B5EF4-FFF2-40B4-BE49-F238E27FC236}">
                    <a16:creationId xmlns:a16="http://schemas.microsoft.com/office/drawing/2014/main" id="{3AD7D1D2-07A7-4D8F-925A-8E3274D8F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1513" y="1773195"/>
                <a:ext cx="6091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y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0" name="Rectangle 116">
                <a:extLst>
                  <a:ext uri="{FF2B5EF4-FFF2-40B4-BE49-F238E27FC236}">
                    <a16:creationId xmlns:a16="http://schemas.microsoft.com/office/drawing/2014/main" id="{461C7C92-DC65-4C89-946C-23EDF0754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4093" y="1773195"/>
                <a:ext cx="5290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1" name="Rectangle 117">
                <a:extLst>
                  <a:ext uri="{FF2B5EF4-FFF2-40B4-BE49-F238E27FC236}">
                    <a16:creationId xmlns:a16="http://schemas.microsoft.com/office/drawing/2014/main" id="{09D33B45-A42C-4A72-B71D-36CF7AC91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297" y="1773195"/>
                <a:ext cx="3206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l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2" name="Rectangle 118">
                <a:extLst>
                  <a:ext uri="{FF2B5EF4-FFF2-40B4-BE49-F238E27FC236}">
                    <a16:creationId xmlns:a16="http://schemas.microsoft.com/office/drawing/2014/main" id="{CB554905-C8E8-4B32-9586-7D9B26C17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615" y="1773195"/>
                <a:ext cx="6412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3" name="Rectangle 119">
                <a:extLst>
                  <a:ext uri="{FF2B5EF4-FFF2-40B4-BE49-F238E27FC236}">
                    <a16:creationId xmlns:a16="http://schemas.microsoft.com/office/drawing/2014/main" id="{03B46246-6A83-4784-BFAC-BC11D7B40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883" y="1773195"/>
                <a:ext cx="5129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4" name="Rectangle 120">
                <a:extLst>
                  <a:ext uri="{FF2B5EF4-FFF2-40B4-BE49-F238E27FC236}">
                    <a16:creationId xmlns:a16="http://schemas.microsoft.com/office/drawing/2014/main" id="{0B67223A-92BF-4910-BCBC-F573D7224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7023" y="1773195"/>
                <a:ext cx="4007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)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1" name="Line 178">
                <a:extLst>
                  <a:ext uri="{FF2B5EF4-FFF2-40B4-BE49-F238E27FC236}">
                    <a16:creationId xmlns:a16="http://schemas.microsoft.com/office/drawing/2014/main" id="{983F31F2-78CA-4B26-A9DB-EAA8BE6CB5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6227" y="1868940"/>
                <a:ext cx="5023189" cy="361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179">
                <a:extLst>
                  <a:ext uri="{FF2B5EF4-FFF2-40B4-BE49-F238E27FC236}">
                    <a16:creationId xmlns:a16="http://schemas.microsoft.com/office/drawing/2014/main" id="{C7C9452E-6588-4F0F-B358-D01BE915AE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4225" y="1841842"/>
                <a:ext cx="52325" cy="56002"/>
              </a:xfrm>
              <a:custGeom>
                <a:avLst/>
                <a:gdLst>
                  <a:gd name="T0" fmla="*/ 0 w 31"/>
                  <a:gd name="T1" fmla="*/ 0 h 31"/>
                  <a:gd name="T2" fmla="*/ 2 w 31"/>
                  <a:gd name="T3" fmla="*/ 31 h 31"/>
                  <a:gd name="T4" fmla="*/ 31 w 31"/>
                  <a:gd name="T5" fmla="*/ 17 h 31"/>
                  <a:gd name="T6" fmla="*/ 2 w 31"/>
                  <a:gd name="T7" fmla="*/ 0 h 31"/>
                  <a:gd name="T8" fmla="*/ 2 w 31"/>
                  <a:gd name="T9" fmla="*/ 0 h 31"/>
                  <a:gd name="T10" fmla="*/ 0 w 31"/>
                  <a:gd name="T11" fmla="*/ 0 h 3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"/>
                  <a:gd name="T19" fmla="*/ 0 h 31"/>
                  <a:gd name="T20" fmla="*/ 31 w 31"/>
                  <a:gd name="T21" fmla="*/ 31 h 3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" h="31">
                    <a:moveTo>
                      <a:pt x="0" y="0"/>
                    </a:moveTo>
                    <a:lnTo>
                      <a:pt x="2" y="31"/>
                    </a:lnTo>
                    <a:lnTo>
                      <a:pt x="31" y="17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9" name="Rectangle 317">
                <a:extLst>
                  <a:ext uri="{FF2B5EF4-FFF2-40B4-BE49-F238E27FC236}">
                    <a16:creationId xmlns:a16="http://schemas.microsoft.com/office/drawing/2014/main" id="{2B2E4C1D-B972-42F4-98CE-000749942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3233" y="2014495"/>
                <a:ext cx="6732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0" name="Rectangle 318">
                <a:extLst>
                  <a:ext uri="{FF2B5EF4-FFF2-40B4-BE49-F238E27FC236}">
                    <a16:creationId xmlns:a16="http://schemas.microsoft.com/office/drawing/2014/main" id="{63E1C714-FD63-42C5-A6AB-4B8A75539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9435" y="2014495"/>
                <a:ext cx="6732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1" name="Rectangle 319">
                <a:extLst>
                  <a:ext uri="{FF2B5EF4-FFF2-40B4-BE49-F238E27FC236}">
                    <a16:creationId xmlns:a16="http://schemas.microsoft.com/office/drawing/2014/main" id="{5F5BE729-CDFA-44BE-B33E-50FE408F70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5636" y="2014495"/>
                <a:ext cx="2885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2" name="Rectangle 320">
                <a:extLst>
                  <a:ext uri="{FF2B5EF4-FFF2-40B4-BE49-F238E27FC236}">
                    <a16:creationId xmlns:a16="http://schemas.microsoft.com/office/drawing/2014/main" id="{11F74D93-2C9D-4167-AAA3-76947007A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1079" y="2014495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7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3" name="Rectangle 321">
                <a:extLst>
                  <a:ext uri="{FF2B5EF4-FFF2-40B4-BE49-F238E27FC236}">
                    <a16:creationId xmlns:a16="http://schemas.microsoft.com/office/drawing/2014/main" id="{F566E85A-367A-4936-A1B7-182B3C58D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5463" y="2014495"/>
                <a:ext cx="6732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4" name="Rectangle 322">
                <a:extLst>
                  <a:ext uri="{FF2B5EF4-FFF2-40B4-BE49-F238E27FC236}">
                    <a16:creationId xmlns:a16="http://schemas.microsoft.com/office/drawing/2014/main" id="{606F7FBB-6FC6-4A73-8F9C-CB7E03C42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3352" y="2014495"/>
                <a:ext cx="6732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5" name="Rectangle 323">
                <a:extLst>
                  <a:ext uri="{FF2B5EF4-FFF2-40B4-BE49-F238E27FC236}">
                    <a16:creationId xmlns:a16="http://schemas.microsoft.com/office/drawing/2014/main" id="{20DDB7F7-C791-4B3E-9482-DF830A4E7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9554" y="2014495"/>
                <a:ext cx="2885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6" name="Rectangle 324">
                <a:extLst>
                  <a:ext uri="{FF2B5EF4-FFF2-40B4-BE49-F238E27FC236}">
                    <a16:creationId xmlns:a16="http://schemas.microsoft.com/office/drawing/2014/main" id="{F1AD2DFC-3F52-45BC-8774-CAD43AA98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1747" y="2014495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8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7" name="Rectangle 325">
                <a:extLst>
                  <a:ext uri="{FF2B5EF4-FFF2-40B4-BE49-F238E27FC236}">
                    <a16:creationId xmlns:a16="http://schemas.microsoft.com/office/drawing/2014/main" id="{1D0B8BBE-FCCB-4183-9F47-62697DC18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4443" y="2014495"/>
                <a:ext cx="6732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8" name="Rectangle 326">
                <a:extLst>
                  <a:ext uri="{FF2B5EF4-FFF2-40B4-BE49-F238E27FC236}">
                    <a16:creationId xmlns:a16="http://schemas.microsoft.com/office/drawing/2014/main" id="{2A20A626-5143-414D-91C1-C76C1091F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50645" y="2014495"/>
                <a:ext cx="6732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9" name="Rectangle 327">
                <a:extLst>
                  <a:ext uri="{FF2B5EF4-FFF2-40B4-BE49-F238E27FC236}">
                    <a16:creationId xmlns:a16="http://schemas.microsoft.com/office/drawing/2014/main" id="{A2D3F51C-A310-4102-BC86-C03BB89BD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5159" y="2014495"/>
                <a:ext cx="2885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0" name="Rectangle 328">
                <a:extLst>
                  <a:ext uri="{FF2B5EF4-FFF2-40B4-BE49-F238E27FC236}">
                    <a16:creationId xmlns:a16="http://schemas.microsoft.com/office/drawing/2014/main" id="{EF266CBF-EC73-4EB9-95A7-0D08132E7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7352" y="2014495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9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1" name="Rectangle 329">
                <a:extLst>
                  <a:ext uri="{FF2B5EF4-FFF2-40B4-BE49-F238E27FC236}">
                    <a16:creationId xmlns:a16="http://schemas.microsoft.com/office/drawing/2014/main" id="{9B09D984-F728-4F38-9E26-D07687C6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8674" y="2256593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2" name="Rectangle 330">
                <a:extLst>
                  <a:ext uri="{FF2B5EF4-FFF2-40B4-BE49-F238E27FC236}">
                    <a16:creationId xmlns:a16="http://schemas.microsoft.com/office/drawing/2014/main" id="{6611CC44-D21A-439E-A49C-DF4012F8D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9559" y="2256593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3" name="Rectangle 331">
                <a:extLst>
                  <a:ext uri="{FF2B5EF4-FFF2-40B4-BE49-F238E27FC236}">
                    <a16:creationId xmlns:a16="http://schemas.microsoft.com/office/drawing/2014/main" id="{5DDEC677-3502-4817-BBCF-8A2867E29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4279" y="2256593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4" name="Rectangle 332">
                <a:extLst>
                  <a:ext uri="{FF2B5EF4-FFF2-40B4-BE49-F238E27FC236}">
                    <a16:creationId xmlns:a16="http://schemas.microsoft.com/office/drawing/2014/main" id="{D5F5C631-FA37-4FC7-B64F-B54FFF09F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227" y="2256593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5" name="Rectangle 333">
                <a:extLst>
                  <a:ext uri="{FF2B5EF4-FFF2-40B4-BE49-F238E27FC236}">
                    <a16:creationId xmlns:a16="http://schemas.microsoft.com/office/drawing/2014/main" id="{CC7EA9A4-4056-4C21-B520-F8ECF95BC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9884" y="2256593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6" name="Rectangle 334">
                <a:extLst>
                  <a:ext uri="{FF2B5EF4-FFF2-40B4-BE49-F238E27FC236}">
                    <a16:creationId xmlns:a16="http://schemas.microsoft.com/office/drawing/2014/main" id="{D506293D-2FDF-4FD6-AC15-7F020ADA0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832" y="2256593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" name="Rectangle 335">
                <a:extLst>
                  <a:ext uri="{FF2B5EF4-FFF2-40B4-BE49-F238E27FC236}">
                    <a16:creationId xmlns:a16="http://schemas.microsoft.com/office/drawing/2014/main" id="{3485043E-CB77-4ABD-95BE-E6FDFC6A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5489" y="2256593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8" name="Rectangle 336">
                <a:extLst>
                  <a:ext uri="{FF2B5EF4-FFF2-40B4-BE49-F238E27FC236}">
                    <a16:creationId xmlns:a16="http://schemas.microsoft.com/office/drawing/2014/main" id="{C28603E0-5F39-4765-AE80-9B7FFD02C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125" y="2256593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9" name="Rectangle 337">
                <a:extLst>
                  <a:ext uri="{FF2B5EF4-FFF2-40B4-BE49-F238E27FC236}">
                    <a16:creationId xmlns:a16="http://schemas.microsoft.com/office/drawing/2014/main" id="{1A1F7FA5-37E6-47E3-801C-B91C45906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2572" y="2256593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0" name="Rectangle 338">
                <a:extLst>
                  <a:ext uri="{FF2B5EF4-FFF2-40B4-BE49-F238E27FC236}">
                    <a16:creationId xmlns:a16="http://schemas.microsoft.com/office/drawing/2014/main" id="{36C21727-58F8-48D5-8A7E-3A000B1C4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8521" y="2256593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1" name="Rectangle 339">
                <a:extLst>
                  <a:ext uri="{FF2B5EF4-FFF2-40B4-BE49-F238E27FC236}">
                    <a16:creationId xmlns:a16="http://schemas.microsoft.com/office/drawing/2014/main" id="{B2B026F0-7E13-4B0F-B21A-FC3504B1D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1094" y="2256593"/>
                <a:ext cx="5450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/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2" name="Rectangle 340">
                <a:extLst>
                  <a:ext uri="{FF2B5EF4-FFF2-40B4-BE49-F238E27FC236}">
                    <a16:creationId xmlns:a16="http://schemas.microsoft.com/office/drawing/2014/main" id="{C4BCD521-9AA6-4E0D-9B36-A864412DE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3288" y="2256593"/>
                <a:ext cx="6412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–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3" name="Rectangle 341">
                <a:extLst>
                  <a:ext uri="{FF2B5EF4-FFF2-40B4-BE49-F238E27FC236}">
                    <a16:creationId xmlns:a16="http://schemas.microsoft.com/office/drawing/2014/main" id="{34D2ED12-710F-43D6-8FBB-A50A5D40B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4552" y="2256593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4" name="Rectangle 342">
                <a:extLst>
                  <a:ext uri="{FF2B5EF4-FFF2-40B4-BE49-F238E27FC236}">
                    <a16:creationId xmlns:a16="http://schemas.microsoft.com/office/drawing/2014/main" id="{DB0BA83F-02DC-4B41-8860-9452AEC79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750" y="2256593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5" name="Rectangle 343">
                <a:extLst>
                  <a:ext uri="{FF2B5EF4-FFF2-40B4-BE49-F238E27FC236}">
                    <a16:creationId xmlns:a16="http://schemas.microsoft.com/office/drawing/2014/main" id="{9908159E-455A-4AF7-987D-6F895FB0F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2944" y="2256593"/>
                <a:ext cx="6412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–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6" name="Rectangle 344">
                <a:extLst>
                  <a:ext uri="{FF2B5EF4-FFF2-40B4-BE49-F238E27FC236}">
                    <a16:creationId xmlns:a16="http://schemas.microsoft.com/office/drawing/2014/main" id="{DF0EFB5D-4D3B-4E1D-9B90-75439D4B5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4209" y="2256593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7" name="Rectangle 345">
                <a:extLst>
                  <a:ext uri="{FF2B5EF4-FFF2-40B4-BE49-F238E27FC236}">
                    <a16:creationId xmlns:a16="http://schemas.microsoft.com/office/drawing/2014/main" id="{6E83F2DD-CBC5-4158-89AA-188C911CE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1845" y="2256593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8" name="Rectangle 346">
                <a:extLst>
                  <a:ext uri="{FF2B5EF4-FFF2-40B4-BE49-F238E27FC236}">
                    <a16:creationId xmlns:a16="http://schemas.microsoft.com/office/drawing/2014/main" id="{27691E9D-2CE9-4940-B125-A3CEDF22B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0237" y="2256593"/>
                <a:ext cx="6412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–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9" name="Rectangle 347">
                <a:extLst>
                  <a:ext uri="{FF2B5EF4-FFF2-40B4-BE49-F238E27FC236}">
                    <a16:creationId xmlns:a16="http://schemas.microsoft.com/office/drawing/2014/main" id="{5FA1BA34-C0CB-40B4-87DD-9941F5155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1502" y="2256593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0" name="Rectangle 348">
                <a:extLst>
                  <a:ext uri="{FF2B5EF4-FFF2-40B4-BE49-F238E27FC236}">
                    <a16:creationId xmlns:a16="http://schemas.microsoft.com/office/drawing/2014/main" id="{5428823B-E5E9-4F5F-BEFC-62A6DC4D6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7450" y="2256593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1" name="Rectangle 349">
                <a:extLst>
                  <a:ext uri="{FF2B5EF4-FFF2-40B4-BE49-F238E27FC236}">
                    <a16:creationId xmlns:a16="http://schemas.microsoft.com/office/drawing/2014/main" id="{4C3E6C2F-4A22-411A-9798-982974F39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7530" y="2256593"/>
                <a:ext cx="6412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–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2" name="Rectangle 350">
                <a:extLst>
                  <a:ext uri="{FF2B5EF4-FFF2-40B4-BE49-F238E27FC236}">
                    <a16:creationId xmlns:a16="http://schemas.microsoft.com/office/drawing/2014/main" id="{994332DC-9359-45F3-9372-24FD982B0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7107" y="2256593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3" name="Rectangle 351">
                <a:extLst>
                  <a:ext uri="{FF2B5EF4-FFF2-40B4-BE49-F238E27FC236}">
                    <a16:creationId xmlns:a16="http://schemas.microsoft.com/office/drawing/2014/main" id="{75E942A5-61EA-4997-81BE-16F79DA68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3056" y="2256593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4" name="Rectangle 352">
                <a:extLst>
                  <a:ext uri="{FF2B5EF4-FFF2-40B4-BE49-F238E27FC236}">
                    <a16:creationId xmlns:a16="http://schemas.microsoft.com/office/drawing/2014/main" id="{721C7A66-DEA8-40E2-8221-BC312610C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6510" y="2256593"/>
                <a:ext cx="6412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–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5" name="Rectangle 353">
                <a:extLst>
                  <a:ext uri="{FF2B5EF4-FFF2-40B4-BE49-F238E27FC236}">
                    <a16:creationId xmlns:a16="http://schemas.microsoft.com/office/drawing/2014/main" id="{13E240FD-F403-4512-AB7E-25D97CF8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7775" y="2256593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6" name="Rectangle 354">
                <a:extLst>
                  <a:ext uri="{FF2B5EF4-FFF2-40B4-BE49-F238E27FC236}">
                    <a16:creationId xmlns:a16="http://schemas.microsoft.com/office/drawing/2014/main" id="{E303D3BB-4EF1-4C35-91B3-6EC34B621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8661" y="2256593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1" name="Rectangle 399">
                <a:extLst>
                  <a:ext uri="{FF2B5EF4-FFF2-40B4-BE49-F238E27FC236}">
                    <a16:creationId xmlns:a16="http://schemas.microsoft.com/office/drawing/2014/main" id="{73FB07DC-7DF2-4090-A124-E0F11AA8C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412" y="2256593"/>
                <a:ext cx="7534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V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2" name="Rectangle 400">
                <a:extLst>
                  <a:ext uri="{FF2B5EF4-FFF2-40B4-BE49-F238E27FC236}">
                    <a16:creationId xmlns:a16="http://schemas.microsoft.com/office/drawing/2014/main" id="{B4C06E3D-30D6-4D1D-B017-6D121BF88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550" y="2256593"/>
                <a:ext cx="62518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3" name="Rectangle 401">
                <a:extLst>
                  <a:ext uri="{FF2B5EF4-FFF2-40B4-BE49-F238E27FC236}">
                    <a16:creationId xmlns:a16="http://schemas.microsoft.com/office/drawing/2014/main" id="{D40E495A-0073-41A1-96CE-D0E87C560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748" y="2256593"/>
                <a:ext cx="3206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l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4" name="Rectangle 402">
                <a:extLst>
                  <a:ext uri="{FF2B5EF4-FFF2-40B4-BE49-F238E27FC236}">
                    <a16:creationId xmlns:a16="http://schemas.microsoft.com/office/drawing/2014/main" id="{72524228-D5F3-4615-9F2C-F874709B7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879" y="2256593"/>
                <a:ext cx="6893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u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5" name="Rectangle 403">
                <a:extLst>
                  <a:ext uri="{FF2B5EF4-FFF2-40B4-BE49-F238E27FC236}">
                    <a16:creationId xmlns:a16="http://schemas.microsoft.com/office/drawing/2014/main" id="{7A3B5F4E-EFF1-4B0B-88E0-99C1E04B7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8388" y="2256593"/>
                <a:ext cx="6412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6" name="Rectangle 404">
                <a:extLst>
                  <a:ext uri="{FF2B5EF4-FFF2-40B4-BE49-F238E27FC236}">
                    <a16:creationId xmlns:a16="http://schemas.microsoft.com/office/drawing/2014/main" id="{2FC3DB87-BEF5-4C9B-9E16-701D28791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713" y="2256593"/>
                <a:ext cx="2885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7" name="Rectangle 405">
                <a:extLst>
                  <a:ext uri="{FF2B5EF4-FFF2-40B4-BE49-F238E27FC236}">
                    <a16:creationId xmlns:a16="http://schemas.microsoft.com/office/drawing/2014/main" id="{79F52F17-9883-4327-B289-2DAB90405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1468" y="2256593"/>
                <a:ext cx="6893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8" name="Rectangle 406">
                <a:extLst>
                  <a:ext uri="{FF2B5EF4-FFF2-40B4-BE49-F238E27FC236}">
                    <a16:creationId xmlns:a16="http://schemas.microsoft.com/office/drawing/2014/main" id="{9FE57E1F-353B-4BC6-91F3-D020E7F05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7416" y="2256593"/>
                <a:ext cx="4007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f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" name="Rectangle 407">
                <a:extLst>
                  <a:ext uri="{FF2B5EF4-FFF2-40B4-BE49-F238E27FC236}">
                    <a16:creationId xmlns:a16="http://schemas.microsoft.com/office/drawing/2014/main" id="{07EDAEFE-347A-4119-A683-EAF26BE04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2859" y="2256593"/>
                <a:ext cx="2885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0" name="Rectangle 408">
                <a:extLst>
                  <a:ext uri="{FF2B5EF4-FFF2-40B4-BE49-F238E27FC236}">
                    <a16:creationId xmlns:a16="http://schemas.microsoft.com/office/drawing/2014/main" id="{7ACBBE7F-808D-437F-8EC7-1D6EEE016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462" y="2258970"/>
                <a:ext cx="4488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1" name="Rectangle 409">
                <a:extLst>
                  <a:ext uri="{FF2B5EF4-FFF2-40B4-BE49-F238E27FC236}">
                    <a16:creationId xmlns:a16="http://schemas.microsoft.com/office/drawing/2014/main" id="{063447F6-0899-43CC-8506-5D3162154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4912" y="2258970"/>
                <a:ext cx="6412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2" name="Rectangle 410">
                <a:extLst>
                  <a:ext uri="{FF2B5EF4-FFF2-40B4-BE49-F238E27FC236}">
                    <a16:creationId xmlns:a16="http://schemas.microsoft.com/office/drawing/2014/main" id="{18CD1006-4A3B-48EA-AB82-7609711E3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4287" y="2258970"/>
                <a:ext cx="6091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3" name="Rectangle 411">
                <a:extLst>
                  <a:ext uri="{FF2B5EF4-FFF2-40B4-BE49-F238E27FC236}">
                    <a16:creationId xmlns:a16="http://schemas.microsoft.com/office/drawing/2014/main" id="{C34EB830-CBFC-43BA-862A-6F048568E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12" y="2258970"/>
                <a:ext cx="3206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4" name="Rectangle 412">
                <a:extLst>
                  <a:ext uri="{FF2B5EF4-FFF2-40B4-BE49-F238E27FC236}">
                    <a16:creationId xmlns:a16="http://schemas.microsoft.com/office/drawing/2014/main" id="{E3DD6433-034B-45DE-81E7-7A8BAD616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5887" y="2258970"/>
                <a:ext cx="5129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5" name="Rectangle 413">
                <a:extLst>
                  <a:ext uri="{FF2B5EF4-FFF2-40B4-BE49-F238E27FC236}">
                    <a16:creationId xmlns:a16="http://schemas.microsoft.com/office/drawing/2014/main" id="{26734232-B727-4827-8EFD-CCD65BC93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975" y="2258970"/>
                <a:ext cx="4488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6" name="Rectangle 414">
                <a:extLst>
                  <a:ext uri="{FF2B5EF4-FFF2-40B4-BE49-F238E27FC236}">
                    <a16:creationId xmlns:a16="http://schemas.microsoft.com/office/drawing/2014/main" id="{915421D2-4795-4578-8E55-9C76B7932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0662" y="2258970"/>
                <a:ext cx="6412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7" name="Rectangle 415">
                <a:extLst>
                  <a:ext uri="{FF2B5EF4-FFF2-40B4-BE49-F238E27FC236}">
                    <a16:creationId xmlns:a16="http://schemas.microsoft.com/office/drawing/2014/main" id="{CDC7849A-1550-4C50-AEF7-5775C9E7D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3687" y="2258970"/>
                <a:ext cx="4488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8" name="Rectangle 416">
                <a:extLst>
                  <a:ext uri="{FF2B5EF4-FFF2-40B4-BE49-F238E27FC236}">
                    <a16:creationId xmlns:a16="http://schemas.microsoft.com/office/drawing/2014/main" id="{9C27C516-6A06-4DF5-BEB4-F2289A4DA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4962" y="2258970"/>
                <a:ext cx="2885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" name="Rectangle 417">
                <a:extLst>
                  <a:ext uri="{FF2B5EF4-FFF2-40B4-BE49-F238E27FC236}">
                    <a16:creationId xmlns:a16="http://schemas.microsoft.com/office/drawing/2014/main" id="{CEF42BAD-2E2A-4C4C-9F9B-8FF675C9B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062" y="2258970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0" name="Rectangle 418">
                <a:extLst>
                  <a:ext uri="{FF2B5EF4-FFF2-40B4-BE49-F238E27FC236}">
                    <a16:creationId xmlns:a16="http://schemas.microsoft.com/office/drawing/2014/main" id="{B7453BFA-E8CB-4A17-ADA4-FAC004B56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62" y="2258970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1" name="Rectangle 419">
                <a:extLst>
                  <a:ext uri="{FF2B5EF4-FFF2-40B4-BE49-F238E27FC236}">
                    <a16:creationId xmlns:a16="http://schemas.microsoft.com/office/drawing/2014/main" id="{A4A7CC11-24EF-406A-B324-37ABE09E6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0700" y="2258970"/>
                <a:ext cx="2885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2" name="Rectangle 420">
                <a:extLst>
                  <a:ext uri="{FF2B5EF4-FFF2-40B4-BE49-F238E27FC236}">
                    <a16:creationId xmlns:a16="http://schemas.microsoft.com/office/drawing/2014/main" id="{5E8D80BB-15EB-4029-BAED-5CAAACEBB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1975" y="2258970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: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0" name="Rectangle 438">
                <a:extLst>
                  <a:ext uri="{FF2B5EF4-FFF2-40B4-BE49-F238E27FC236}">
                    <a16:creationId xmlns:a16="http://schemas.microsoft.com/office/drawing/2014/main" id="{C6A0EAB5-CE97-4D62-B3D0-CF2BDA369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000" y="2439945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1" name="Rectangle 439">
                <a:extLst>
                  <a:ext uri="{FF2B5EF4-FFF2-40B4-BE49-F238E27FC236}">
                    <a16:creationId xmlns:a16="http://schemas.microsoft.com/office/drawing/2014/main" id="{1E843108-B2F4-453E-8A12-D7B80A3A5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550" y="2439945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2" name="Rectangle 440">
                <a:extLst>
                  <a:ext uri="{FF2B5EF4-FFF2-40B4-BE49-F238E27FC236}">
                    <a16:creationId xmlns:a16="http://schemas.microsoft.com/office/drawing/2014/main" id="{2585EEC0-F446-42E8-AD73-4994C6BB5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3925" y="2439945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3" name="Rectangle 441">
                <a:extLst>
                  <a:ext uri="{FF2B5EF4-FFF2-40B4-BE49-F238E27FC236}">
                    <a16:creationId xmlns:a16="http://schemas.microsoft.com/office/drawing/2014/main" id="{3FC2D777-6F48-4598-92BF-78A2BBB2D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3687" y="2439945"/>
                <a:ext cx="6412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–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4" name="Rectangle 442">
                <a:extLst>
                  <a:ext uri="{FF2B5EF4-FFF2-40B4-BE49-F238E27FC236}">
                    <a16:creationId xmlns:a16="http://schemas.microsoft.com/office/drawing/2014/main" id="{2B4D3729-C9E1-47BA-ADE6-0CE256FF7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287" y="2439945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5" name="Rectangle 443">
                <a:extLst>
                  <a:ext uri="{FF2B5EF4-FFF2-40B4-BE49-F238E27FC236}">
                    <a16:creationId xmlns:a16="http://schemas.microsoft.com/office/drawing/2014/main" id="{62B83A85-D9A3-4572-B47D-3F304B56B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725" y="2439945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6" name="Rectangle 444">
                <a:extLst>
                  <a:ext uri="{FF2B5EF4-FFF2-40B4-BE49-F238E27FC236}">
                    <a16:creationId xmlns:a16="http://schemas.microsoft.com/office/drawing/2014/main" id="{38B640DE-E29A-41F1-A146-BCC6803E2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7437" y="2439945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7" name="Rectangle 445">
                <a:extLst>
                  <a:ext uri="{FF2B5EF4-FFF2-40B4-BE49-F238E27FC236}">
                    <a16:creationId xmlns:a16="http://schemas.microsoft.com/office/drawing/2014/main" id="{99456F35-1639-487E-A51B-2572717BD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4987" y="2439945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8" name="Rectangle 446">
                <a:extLst>
                  <a:ext uri="{FF2B5EF4-FFF2-40B4-BE49-F238E27FC236}">
                    <a16:creationId xmlns:a16="http://schemas.microsoft.com/office/drawing/2014/main" id="{94E02B44-4783-4E52-BD1D-E74C6D73F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0950" y="2439945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9" name="Rectangle 447">
                <a:extLst>
                  <a:ext uri="{FF2B5EF4-FFF2-40B4-BE49-F238E27FC236}">
                    <a16:creationId xmlns:a16="http://schemas.microsoft.com/office/drawing/2014/main" id="{6FC12E43-73DB-4D0F-A201-1D372E59B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6912" y="2439945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0" name="Rectangle 448">
                <a:extLst>
                  <a:ext uri="{FF2B5EF4-FFF2-40B4-BE49-F238E27FC236}">
                    <a16:creationId xmlns:a16="http://schemas.microsoft.com/office/drawing/2014/main" id="{1E6C3F3C-C3D9-4426-9069-6389492EA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2875" y="2439945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1" name="Rectangle 449">
                <a:extLst>
                  <a:ext uri="{FF2B5EF4-FFF2-40B4-BE49-F238E27FC236}">
                    <a16:creationId xmlns:a16="http://schemas.microsoft.com/office/drawing/2014/main" id="{BB5A8956-3A37-42AD-9879-F94C2DD3E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0412" y="2439945"/>
                <a:ext cx="7534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V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2" name="Rectangle 450">
                <a:extLst>
                  <a:ext uri="{FF2B5EF4-FFF2-40B4-BE49-F238E27FC236}">
                    <a16:creationId xmlns:a16="http://schemas.microsoft.com/office/drawing/2014/main" id="{D3D6AE16-A1C1-4BC5-9824-F0CE16D50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0900" y="2439945"/>
                <a:ext cx="62518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3" name="Rectangle 451">
                <a:extLst>
                  <a:ext uri="{FF2B5EF4-FFF2-40B4-BE49-F238E27FC236}">
                    <a16:creationId xmlns:a16="http://schemas.microsoft.com/office/drawing/2014/main" id="{6703D766-A394-4CFC-8A94-A19137F6B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275" y="2439945"/>
                <a:ext cx="3206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l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4" name="Rectangle 452">
                <a:extLst>
                  <a:ext uri="{FF2B5EF4-FFF2-40B4-BE49-F238E27FC236}">
                    <a16:creationId xmlns:a16="http://schemas.microsoft.com/office/drawing/2014/main" id="{B28B5926-B039-4E73-82FE-882CBC806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675" y="2439945"/>
                <a:ext cx="6893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u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5" name="Rectangle 453">
                <a:extLst>
                  <a:ext uri="{FF2B5EF4-FFF2-40B4-BE49-F238E27FC236}">
                    <a16:creationId xmlns:a16="http://schemas.microsoft.com/office/drawing/2014/main" id="{6F1AF27F-77FD-474A-9AC2-062A1ECF9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1875" y="2439945"/>
                <a:ext cx="6412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6" name="Rectangle 454">
                <a:extLst>
                  <a:ext uri="{FF2B5EF4-FFF2-40B4-BE49-F238E27FC236}">
                    <a16:creationId xmlns:a16="http://schemas.microsoft.com/office/drawing/2014/main" id="{4FF15C1B-FBCC-49B7-93A7-68BAA86C4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487" y="2439945"/>
                <a:ext cx="2885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7" name="Rectangle 455">
                <a:extLst>
                  <a:ext uri="{FF2B5EF4-FFF2-40B4-BE49-F238E27FC236}">
                    <a16:creationId xmlns:a16="http://schemas.microsoft.com/office/drawing/2014/main" id="{8859C409-167B-43C0-A813-85F3E945D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439945"/>
                <a:ext cx="6893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8" name="Rectangle 456">
                <a:extLst>
                  <a:ext uri="{FF2B5EF4-FFF2-40B4-BE49-F238E27FC236}">
                    <a16:creationId xmlns:a16="http://schemas.microsoft.com/office/drawing/2014/main" id="{B9869CE2-315D-4D48-8600-26EA5D4B8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6025" y="2439945"/>
                <a:ext cx="4007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f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9" name="Rectangle 457">
                <a:extLst>
                  <a:ext uri="{FF2B5EF4-FFF2-40B4-BE49-F238E27FC236}">
                    <a16:creationId xmlns:a16="http://schemas.microsoft.com/office/drawing/2014/main" id="{02A96DD6-5A64-4EFC-94A1-2F23771B3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4125" y="2439945"/>
                <a:ext cx="2885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0" name="Rectangle 458">
                <a:extLst>
                  <a:ext uri="{FF2B5EF4-FFF2-40B4-BE49-F238E27FC236}">
                    <a16:creationId xmlns:a16="http://schemas.microsoft.com/office/drawing/2014/main" id="{88990BD4-CBA7-408C-97F3-A3D1C3918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3812" y="2439945"/>
                <a:ext cx="62518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1" name="Rectangle 459">
                <a:extLst>
                  <a:ext uri="{FF2B5EF4-FFF2-40B4-BE49-F238E27FC236}">
                    <a16:creationId xmlns:a16="http://schemas.microsoft.com/office/drawing/2014/main" id="{DC8A09C0-E88D-49A4-A855-2E7185681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712" y="2439945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2" name="Rectangle 460">
                <a:extLst>
                  <a:ext uri="{FF2B5EF4-FFF2-40B4-BE49-F238E27FC236}">
                    <a16:creationId xmlns:a16="http://schemas.microsoft.com/office/drawing/2014/main" id="{FA0C2A71-3712-4380-8EA7-0900237B74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0025" y="2439945"/>
                <a:ext cx="5450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/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3" name="Rectangle 461">
                <a:extLst>
                  <a:ext uri="{FF2B5EF4-FFF2-40B4-BE49-F238E27FC236}">
                    <a16:creationId xmlns:a16="http://schemas.microsoft.com/office/drawing/2014/main" id="{A03CB904-E6B8-4CAF-8A54-3419E29AA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950" y="2439945"/>
                <a:ext cx="11221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4" name="Rectangle 462">
                <a:extLst>
                  <a:ext uri="{FF2B5EF4-FFF2-40B4-BE49-F238E27FC236}">
                    <a16:creationId xmlns:a16="http://schemas.microsoft.com/office/drawing/2014/main" id="{8BA8CB02-0E28-4F00-9E34-FB662A559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250" y="2439945"/>
                <a:ext cx="62518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5" name="Rectangle 463">
                <a:extLst>
                  <a:ext uri="{FF2B5EF4-FFF2-40B4-BE49-F238E27FC236}">
                    <a16:creationId xmlns:a16="http://schemas.microsoft.com/office/drawing/2014/main" id="{B5DB6B27-5CAB-4A6E-97EE-B744245CB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4975" y="2439945"/>
                <a:ext cx="11221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6" name="Rectangle 464">
                <a:extLst>
                  <a:ext uri="{FF2B5EF4-FFF2-40B4-BE49-F238E27FC236}">
                    <a16:creationId xmlns:a16="http://schemas.microsoft.com/office/drawing/2014/main" id="{C1BA452E-BFF0-44A9-A069-1933678AF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9275" y="2439945"/>
                <a:ext cx="2885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7" name="Rectangle 465">
                <a:extLst>
                  <a:ext uri="{FF2B5EF4-FFF2-40B4-BE49-F238E27FC236}">
                    <a16:creationId xmlns:a16="http://schemas.microsoft.com/office/drawing/2014/main" id="{1125840F-C40A-4FDB-A169-619A972E2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5787" y="2439945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: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8" name="Rectangle 466">
                <a:extLst>
                  <a:ext uri="{FF2B5EF4-FFF2-40B4-BE49-F238E27FC236}">
                    <a16:creationId xmlns:a16="http://schemas.microsoft.com/office/drawing/2014/main" id="{28E18CE2-4FB6-45DC-B995-BE04EC1E5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000" y="2622508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9" name="Rectangle 467">
                <a:extLst>
                  <a:ext uri="{FF2B5EF4-FFF2-40B4-BE49-F238E27FC236}">
                    <a16:creationId xmlns:a16="http://schemas.microsoft.com/office/drawing/2014/main" id="{6B858D5E-040C-4435-ABFA-344AE4209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550" y="2622508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" name="Rectangle 468">
                <a:extLst>
                  <a:ext uri="{FF2B5EF4-FFF2-40B4-BE49-F238E27FC236}">
                    <a16:creationId xmlns:a16="http://schemas.microsoft.com/office/drawing/2014/main" id="{FC503374-CC82-43B6-9ABC-45059BB52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3925" y="2622508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1" name="Rectangle 469">
                <a:extLst>
                  <a:ext uri="{FF2B5EF4-FFF2-40B4-BE49-F238E27FC236}">
                    <a16:creationId xmlns:a16="http://schemas.microsoft.com/office/drawing/2014/main" id="{25F34379-83FD-4A00-87E9-D7BF166D5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9887" y="2622508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2" name="Rectangle 470">
                <a:extLst>
                  <a:ext uri="{FF2B5EF4-FFF2-40B4-BE49-F238E27FC236}">
                    <a16:creationId xmlns:a16="http://schemas.microsoft.com/office/drawing/2014/main" id="{698885B7-2EFC-48E4-8EDD-EE2BD0E65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9650" y="2622508"/>
                <a:ext cx="6412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–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3" name="Rectangle 471">
                <a:extLst>
                  <a:ext uri="{FF2B5EF4-FFF2-40B4-BE49-F238E27FC236}">
                    <a16:creationId xmlns:a16="http://schemas.microsoft.com/office/drawing/2014/main" id="{E10EAE86-C3A0-4F8F-BB64-A12AB5628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9662" y="2622508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4" name="Rectangle 472">
                <a:extLst>
                  <a:ext uri="{FF2B5EF4-FFF2-40B4-BE49-F238E27FC236}">
                    <a16:creationId xmlns:a16="http://schemas.microsoft.com/office/drawing/2014/main" id="{12A030D7-565C-4AAE-822E-8FA2B1751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5862" y="2622508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5" name="Rectangle 473">
                <a:extLst>
                  <a:ext uri="{FF2B5EF4-FFF2-40B4-BE49-F238E27FC236}">
                    <a16:creationId xmlns:a16="http://schemas.microsoft.com/office/drawing/2014/main" id="{F5013440-44C8-4EC3-AAF0-1DC655F9C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4987" y="2622508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6" name="Rectangle 474">
                <a:extLst>
                  <a:ext uri="{FF2B5EF4-FFF2-40B4-BE49-F238E27FC236}">
                    <a16:creationId xmlns:a16="http://schemas.microsoft.com/office/drawing/2014/main" id="{BFCFBCF2-1C3D-4F85-B411-CB032B86A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0950" y="2622508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7" name="Rectangle 475">
                <a:extLst>
                  <a:ext uri="{FF2B5EF4-FFF2-40B4-BE49-F238E27FC236}">
                    <a16:creationId xmlns:a16="http://schemas.microsoft.com/office/drawing/2014/main" id="{2180CD4F-36FE-4149-80A9-43F89BC10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6912" y="2622508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8" name="Rectangle 476">
                <a:extLst>
                  <a:ext uri="{FF2B5EF4-FFF2-40B4-BE49-F238E27FC236}">
                    <a16:creationId xmlns:a16="http://schemas.microsoft.com/office/drawing/2014/main" id="{A1FAD668-2F54-4272-8F95-75DCF59FC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2875" y="2622508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9" name="Rectangle 477">
                <a:extLst>
                  <a:ext uri="{FF2B5EF4-FFF2-40B4-BE49-F238E27FC236}">
                    <a16:creationId xmlns:a16="http://schemas.microsoft.com/office/drawing/2014/main" id="{131DF48B-76F9-400F-A995-BC79EBA80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550" y="2622508"/>
                <a:ext cx="7534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V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0" name="Rectangle 478">
                <a:extLst>
                  <a:ext uri="{FF2B5EF4-FFF2-40B4-BE49-F238E27FC236}">
                    <a16:creationId xmlns:a16="http://schemas.microsoft.com/office/drawing/2014/main" id="{93C8E15F-B3F1-49FF-A890-0405A475D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037" y="2622508"/>
                <a:ext cx="62518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1" name="Rectangle 479">
                <a:extLst>
                  <a:ext uri="{FF2B5EF4-FFF2-40B4-BE49-F238E27FC236}">
                    <a16:creationId xmlns:a16="http://schemas.microsoft.com/office/drawing/2014/main" id="{0F5BF589-72BA-405E-B9C3-2BF07C371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2650" y="2622508"/>
                <a:ext cx="3206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l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2" name="Rectangle 480">
                <a:extLst>
                  <a:ext uri="{FF2B5EF4-FFF2-40B4-BE49-F238E27FC236}">
                    <a16:creationId xmlns:a16="http://schemas.microsoft.com/office/drawing/2014/main" id="{96759F4B-7CD8-4BF5-86E7-99129535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225" y="2622508"/>
                <a:ext cx="6893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u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3" name="Rectangle 481">
                <a:extLst>
                  <a:ext uri="{FF2B5EF4-FFF2-40B4-BE49-F238E27FC236}">
                    <a16:creationId xmlns:a16="http://schemas.microsoft.com/office/drawing/2014/main" id="{5A873C58-1E61-45A4-B5F9-067508C2A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7425" y="2622508"/>
                <a:ext cx="6412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4" name="Rectangle 482">
                <a:extLst>
                  <a:ext uri="{FF2B5EF4-FFF2-40B4-BE49-F238E27FC236}">
                    <a16:creationId xmlns:a16="http://schemas.microsoft.com/office/drawing/2014/main" id="{ACA07725-E94E-4555-8DD0-420A5A7CD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450" y="2622508"/>
                <a:ext cx="2885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5" name="Rectangle 483">
                <a:extLst>
                  <a:ext uri="{FF2B5EF4-FFF2-40B4-BE49-F238E27FC236}">
                    <a16:creationId xmlns:a16="http://schemas.microsoft.com/office/drawing/2014/main" id="{C9E2C728-C17C-456B-8DB8-5D67A3A14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375" y="2622508"/>
                <a:ext cx="6893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6" name="Rectangle 484">
                <a:extLst>
                  <a:ext uri="{FF2B5EF4-FFF2-40B4-BE49-F238E27FC236}">
                    <a16:creationId xmlns:a16="http://schemas.microsoft.com/office/drawing/2014/main" id="{7EBC78DA-64F5-4E43-A314-64CC708AE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1575" y="2622508"/>
                <a:ext cx="4007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f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7" name="Rectangle 485">
                <a:extLst>
                  <a:ext uri="{FF2B5EF4-FFF2-40B4-BE49-F238E27FC236}">
                    <a16:creationId xmlns:a16="http://schemas.microsoft.com/office/drawing/2014/main" id="{A5AD3DA6-FE45-414A-9D5B-1E00A27358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1262" y="2622508"/>
                <a:ext cx="2885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8" name="Rectangle 486">
                <a:extLst>
                  <a:ext uri="{FF2B5EF4-FFF2-40B4-BE49-F238E27FC236}">
                    <a16:creationId xmlns:a16="http://schemas.microsoft.com/office/drawing/2014/main" id="{A4693BEE-B4D4-45E5-B186-2C8A954A2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4600" y="2622508"/>
                <a:ext cx="11221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9" name="Rectangle 487">
                <a:extLst>
                  <a:ext uri="{FF2B5EF4-FFF2-40B4-BE49-F238E27FC236}">
                    <a16:creationId xmlns:a16="http://schemas.microsoft.com/office/drawing/2014/main" id="{5EEDFBA5-EC5E-45B0-83B4-110BF157C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8900" y="2622508"/>
                <a:ext cx="62518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0" name="Rectangle 488">
                <a:extLst>
                  <a:ext uri="{FF2B5EF4-FFF2-40B4-BE49-F238E27FC236}">
                    <a16:creationId xmlns:a16="http://schemas.microsoft.com/office/drawing/2014/main" id="{88F42637-12C0-47BC-9D21-B2312B91F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4625" y="2622508"/>
                <a:ext cx="11221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1" name="Rectangle 489">
                <a:extLst>
                  <a:ext uri="{FF2B5EF4-FFF2-40B4-BE49-F238E27FC236}">
                    <a16:creationId xmlns:a16="http://schemas.microsoft.com/office/drawing/2014/main" id="{F1D3EB26-6742-4B8F-BE3E-08CC7C5D5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512" y="2622508"/>
                <a:ext cx="5450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/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2" name="Rectangle 490">
                <a:extLst>
                  <a:ext uri="{FF2B5EF4-FFF2-40B4-BE49-F238E27FC236}">
                    <a16:creationId xmlns:a16="http://schemas.microsoft.com/office/drawing/2014/main" id="{6135B877-81B8-4E80-844C-6B3C436FE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3850" y="2622508"/>
                <a:ext cx="120650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3" name="Rectangle 491">
                <a:extLst>
                  <a:ext uri="{FF2B5EF4-FFF2-40B4-BE49-F238E27FC236}">
                    <a16:creationId xmlns:a16="http://schemas.microsoft.com/office/drawing/2014/main" id="{4E89C953-A3C1-43F2-A9FA-F56413BEF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4025" y="2622508"/>
                <a:ext cx="7213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B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4" name="Rectangle 492">
                <a:extLst>
                  <a:ext uri="{FF2B5EF4-FFF2-40B4-BE49-F238E27FC236}">
                    <a16:creationId xmlns:a16="http://schemas.microsoft.com/office/drawing/2014/main" id="{A45D8ED6-F825-4A14-83FC-6C3DECAD7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2925" y="2622508"/>
                <a:ext cx="2885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5" name="Rectangle 493">
                <a:extLst>
                  <a:ext uri="{FF2B5EF4-FFF2-40B4-BE49-F238E27FC236}">
                    <a16:creationId xmlns:a16="http://schemas.microsoft.com/office/drawing/2014/main" id="{6521A36F-BC69-4668-9B16-CC1A54D48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7850" y="2622508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: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8C268A2-4CFF-47C8-8610-F1E75A70B2AE}"/>
                </a:ext>
              </a:extLst>
            </p:cNvPr>
            <p:cNvGrpSpPr/>
            <p:nvPr/>
          </p:nvGrpSpPr>
          <p:grpSpPr>
            <a:xfrm>
              <a:off x="737403" y="2924133"/>
              <a:ext cx="7214083" cy="3573462"/>
              <a:chOff x="737403" y="2924133"/>
              <a:chExt cx="7214083" cy="3573462"/>
            </a:xfrm>
          </p:grpSpPr>
          <p:sp>
            <p:nvSpPr>
              <p:cNvPr id="8" name="Line 7">
                <a:extLst>
                  <a:ext uri="{FF2B5EF4-FFF2-40B4-BE49-F238E27FC236}">
                    <a16:creationId xmlns:a16="http://schemas.microsoft.com/office/drawing/2014/main" id="{BC33018F-D3A0-4BAC-B9F2-E05F7832C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0433" y="5359719"/>
                <a:ext cx="189045" cy="3613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Line 8">
                <a:extLst>
                  <a:ext uri="{FF2B5EF4-FFF2-40B4-BE49-F238E27FC236}">
                    <a16:creationId xmlns:a16="http://schemas.microsoft.com/office/drawing/2014/main" id="{B8F627EC-34B5-4639-AF9E-A87A7CE97E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0433" y="5524111"/>
                <a:ext cx="189045" cy="1807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Line 9">
                <a:extLst>
                  <a:ext uri="{FF2B5EF4-FFF2-40B4-BE49-F238E27FC236}">
                    <a16:creationId xmlns:a16="http://schemas.microsoft.com/office/drawing/2014/main" id="{E4247188-223A-4A00-AB58-EE278AE2AB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700" y="4792477"/>
                <a:ext cx="189045" cy="1807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Line 10">
                <a:extLst>
                  <a:ext uri="{FF2B5EF4-FFF2-40B4-BE49-F238E27FC236}">
                    <a16:creationId xmlns:a16="http://schemas.microsoft.com/office/drawing/2014/main" id="{30497EC9-41FE-45C8-831C-80EE458A6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4030" y="3900064"/>
                <a:ext cx="189045" cy="1807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4E0E0F18-72ED-42DB-AFC8-D8496AA075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3683" y="6013674"/>
                <a:ext cx="150223" cy="325171"/>
              </a:xfrm>
              <a:custGeom>
                <a:avLst/>
                <a:gdLst>
                  <a:gd name="T0" fmla="*/ 89 w 89"/>
                  <a:gd name="T1" fmla="*/ 177 h 180"/>
                  <a:gd name="T2" fmla="*/ 0 w 89"/>
                  <a:gd name="T3" fmla="*/ 180 h 180"/>
                  <a:gd name="T4" fmla="*/ 0 w 89"/>
                  <a:gd name="T5" fmla="*/ 0 h 180"/>
                  <a:gd name="T6" fmla="*/ 89 w 89"/>
                  <a:gd name="T7" fmla="*/ 0 h 180"/>
                  <a:gd name="T8" fmla="*/ 89 w 89"/>
                  <a:gd name="T9" fmla="*/ 177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"/>
                  <a:gd name="T16" fmla="*/ 0 h 180"/>
                  <a:gd name="T17" fmla="*/ 89 w 89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" h="180">
                    <a:moveTo>
                      <a:pt x="89" y="177"/>
                    </a:moveTo>
                    <a:lnTo>
                      <a:pt x="0" y="180"/>
                    </a:lnTo>
                    <a:lnTo>
                      <a:pt x="0" y="0"/>
                    </a:lnTo>
                    <a:lnTo>
                      <a:pt x="89" y="0"/>
                    </a:lnTo>
                    <a:lnTo>
                      <a:pt x="89" y="17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2">
                <a:extLst>
                  <a:ext uri="{FF2B5EF4-FFF2-40B4-BE49-F238E27FC236}">
                    <a16:creationId xmlns:a16="http://schemas.microsoft.com/office/drawing/2014/main" id="{16DF9744-9DF0-408C-A6E3-DB51EF66A3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3683" y="6013674"/>
                <a:ext cx="150223" cy="325171"/>
              </a:xfrm>
              <a:custGeom>
                <a:avLst/>
                <a:gdLst>
                  <a:gd name="T0" fmla="*/ 89 w 89"/>
                  <a:gd name="T1" fmla="*/ 177 h 180"/>
                  <a:gd name="T2" fmla="*/ 0 w 89"/>
                  <a:gd name="T3" fmla="*/ 180 h 180"/>
                  <a:gd name="T4" fmla="*/ 0 w 89"/>
                  <a:gd name="T5" fmla="*/ 0 h 180"/>
                  <a:gd name="T6" fmla="*/ 89 w 89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180"/>
                  <a:gd name="T14" fmla="*/ 89 w 89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180">
                    <a:moveTo>
                      <a:pt x="89" y="177"/>
                    </a:moveTo>
                    <a:lnTo>
                      <a:pt x="0" y="180"/>
                    </a:lnTo>
                    <a:lnTo>
                      <a:pt x="0" y="0"/>
                    </a:lnTo>
                    <a:lnTo>
                      <a:pt x="89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3">
                <a:extLst>
                  <a:ext uri="{FF2B5EF4-FFF2-40B4-BE49-F238E27FC236}">
                    <a16:creationId xmlns:a16="http://schemas.microsoft.com/office/drawing/2014/main" id="{1565C66B-17B5-4F17-97AF-EE5B22C9C0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83906" y="6008255"/>
                <a:ext cx="151911" cy="330590"/>
              </a:xfrm>
              <a:custGeom>
                <a:avLst/>
                <a:gdLst>
                  <a:gd name="T0" fmla="*/ 0 w 90"/>
                  <a:gd name="T1" fmla="*/ 0 h 183"/>
                  <a:gd name="T2" fmla="*/ 90 w 90"/>
                  <a:gd name="T3" fmla="*/ 3 h 183"/>
                  <a:gd name="T4" fmla="*/ 90 w 90"/>
                  <a:gd name="T5" fmla="*/ 183 h 183"/>
                  <a:gd name="T6" fmla="*/ 0 w 90"/>
                  <a:gd name="T7" fmla="*/ 183 h 18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3"/>
                  <a:gd name="T14" fmla="*/ 90 w 90"/>
                  <a:gd name="T15" fmla="*/ 183 h 18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3">
                    <a:moveTo>
                      <a:pt x="0" y="0"/>
                    </a:moveTo>
                    <a:lnTo>
                      <a:pt x="90" y="3"/>
                    </a:lnTo>
                    <a:lnTo>
                      <a:pt x="90" y="183"/>
                    </a:lnTo>
                    <a:lnTo>
                      <a:pt x="0" y="18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Line 14">
                <a:extLst>
                  <a:ext uri="{FF2B5EF4-FFF2-40B4-BE49-F238E27FC236}">
                    <a16:creationId xmlns:a16="http://schemas.microsoft.com/office/drawing/2014/main" id="{512A29A8-ED45-4D9A-B89F-65E8268FE8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01102" y="6091354"/>
                <a:ext cx="151911" cy="1807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Line 15">
                <a:extLst>
                  <a:ext uri="{FF2B5EF4-FFF2-40B4-BE49-F238E27FC236}">
                    <a16:creationId xmlns:a16="http://schemas.microsoft.com/office/drawing/2014/main" id="{3902DDC2-3E7D-4EE2-A31D-8BED55511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5433" y="5359719"/>
                <a:ext cx="151911" cy="3613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Line 16">
                <a:extLst>
                  <a:ext uri="{FF2B5EF4-FFF2-40B4-BE49-F238E27FC236}">
                    <a16:creationId xmlns:a16="http://schemas.microsoft.com/office/drawing/2014/main" id="{728AD829-3298-416F-B5B0-03F6E57E0A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5433" y="5524111"/>
                <a:ext cx="151911" cy="1807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7">
                <a:extLst>
                  <a:ext uri="{FF2B5EF4-FFF2-40B4-BE49-F238E27FC236}">
                    <a16:creationId xmlns:a16="http://schemas.microsoft.com/office/drawing/2014/main" id="{8CEE2062-9B1F-4650-825C-EDBDF62FD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8236" y="5282040"/>
                <a:ext cx="151911" cy="323364"/>
              </a:xfrm>
              <a:custGeom>
                <a:avLst/>
                <a:gdLst>
                  <a:gd name="T0" fmla="*/ 0 w 90"/>
                  <a:gd name="T1" fmla="*/ 177 h 179"/>
                  <a:gd name="T2" fmla="*/ 90 w 90"/>
                  <a:gd name="T3" fmla="*/ 179 h 179"/>
                  <a:gd name="T4" fmla="*/ 90 w 90"/>
                  <a:gd name="T5" fmla="*/ 0 h 179"/>
                  <a:gd name="T6" fmla="*/ 0 w 90"/>
                  <a:gd name="T7" fmla="*/ 0 h 1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79"/>
                  <a:gd name="T14" fmla="*/ 90 w 90"/>
                  <a:gd name="T15" fmla="*/ 179 h 1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79">
                    <a:moveTo>
                      <a:pt x="0" y="177"/>
                    </a:moveTo>
                    <a:lnTo>
                      <a:pt x="90" y="179"/>
                    </a:lnTo>
                    <a:lnTo>
                      <a:pt x="90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C74DCC70-4266-405F-B8FE-EBFAB9B40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8013" y="5276620"/>
                <a:ext cx="150223" cy="328784"/>
              </a:xfrm>
              <a:custGeom>
                <a:avLst/>
                <a:gdLst>
                  <a:gd name="T0" fmla="*/ 89 w 89"/>
                  <a:gd name="T1" fmla="*/ 0 h 182"/>
                  <a:gd name="T2" fmla="*/ 0 w 89"/>
                  <a:gd name="T3" fmla="*/ 3 h 182"/>
                  <a:gd name="T4" fmla="*/ 0 w 89"/>
                  <a:gd name="T5" fmla="*/ 182 h 182"/>
                  <a:gd name="T6" fmla="*/ 89 w 89"/>
                  <a:gd name="T7" fmla="*/ 182 h 1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182"/>
                  <a:gd name="T14" fmla="*/ 89 w 89"/>
                  <a:gd name="T15" fmla="*/ 182 h 1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182">
                    <a:moveTo>
                      <a:pt x="89" y="0"/>
                    </a:moveTo>
                    <a:lnTo>
                      <a:pt x="0" y="3"/>
                    </a:lnTo>
                    <a:lnTo>
                      <a:pt x="0" y="182"/>
                    </a:lnTo>
                    <a:lnTo>
                      <a:pt x="89" y="18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Line 19">
                <a:extLst>
                  <a:ext uri="{FF2B5EF4-FFF2-40B4-BE49-F238E27FC236}">
                    <a16:creationId xmlns:a16="http://schemas.microsoft.com/office/drawing/2014/main" id="{CE039D59-E8C6-471C-AF61-18F0E44E2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075" y="4792477"/>
                <a:ext cx="153599" cy="1807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Line 20">
                <a:extLst>
                  <a:ext uri="{FF2B5EF4-FFF2-40B4-BE49-F238E27FC236}">
                    <a16:creationId xmlns:a16="http://schemas.microsoft.com/office/drawing/2014/main" id="{A6C64022-4E99-4644-8C4B-E3A310EA88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075" y="4628085"/>
                <a:ext cx="450669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Line 21">
                <a:extLst>
                  <a:ext uri="{FF2B5EF4-FFF2-40B4-BE49-F238E27FC236}">
                    <a16:creationId xmlns:a16="http://schemas.microsoft.com/office/drawing/2014/main" id="{CCF29AEB-A8ED-4D23-ABE0-9E8D9792A8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406" y="4060843"/>
                <a:ext cx="450669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Line 22">
                <a:extLst>
                  <a:ext uri="{FF2B5EF4-FFF2-40B4-BE49-F238E27FC236}">
                    <a16:creationId xmlns:a16="http://schemas.microsoft.com/office/drawing/2014/main" id="{E6256087-CE9C-46D7-85AA-64F258C132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406" y="3900064"/>
                <a:ext cx="153599" cy="1807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Line 23">
                <a:extLst>
                  <a:ext uri="{FF2B5EF4-FFF2-40B4-BE49-F238E27FC236}">
                    <a16:creationId xmlns:a16="http://schemas.microsoft.com/office/drawing/2014/main" id="{8D605AFF-3AA9-483E-AF36-64D2ACA30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700" y="3249722"/>
                <a:ext cx="153599" cy="1807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4">
                <a:extLst>
                  <a:ext uri="{FF2B5EF4-FFF2-40B4-BE49-F238E27FC236}">
                    <a16:creationId xmlns:a16="http://schemas.microsoft.com/office/drawing/2014/main" id="{BB2A23C4-DC68-40D7-ACB8-F8E003FA4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3299" y="3088943"/>
                <a:ext cx="151911" cy="325171"/>
              </a:xfrm>
              <a:custGeom>
                <a:avLst/>
                <a:gdLst>
                  <a:gd name="T0" fmla="*/ 88 w 90"/>
                  <a:gd name="T1" fmla="*/ 178 h 180"/>
                  <a:gd name="T2" fmla="*/ 0 w 90"/>
                  <a:gd name="T3" fmla="*/ 180 h 180"/>
                  <a:gd name="T4" fmla="*/ 0 w 90"/>
                  <a:gd name="T5" fmla="*/ 0 h 180"/>
                  <a:gd name="T6" fmla="*/ 90 w 90"/>
                  <a:gd name="T7" fmla="*/ 0 h 180"/>
                  <a:gd name="T8" fmla="*/ 88 w 90"/>
                  <a:gd name="T9" fmla="*/ 178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180"/>
                  <a:gd name="T17" fmla="*/ 90 w 90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180">
                    <a:moveTo>
                      <a:pt x="88" y="178"/>
                    </a:moveTo>
                    <a:lnTo>
                      <a:pt x="0" y="180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88" y="178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5">
                <a:extLst>
                  <a:ext uri="{FF2B5EF4-FFF2-40B4-BE49-F238E27FC236}">
                    <a16:creationId xmlns:a16="http://schemas.microsoft.com/office/drawing/2014/main" id="{1762E45F-0287-4C7C-8F53-818830BC6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3299" y="3088943"/>
                <a:ext cx="151911" cy="325171"/>
              </a:xfrm>
              <a:custGeom>
                <a:avLst/>
                <a:gdLst>
                  <a:gd name="T0" fmla="*/ 88 w 90"/>
                  <a:gd name="T1" fmla="*/ 178 h 180"/>
                  <a:gd name="T2" fmla="*/ 0 w 90"/>
                  <a:gd name="T3" fmla="*/ 180 h 180"/>
                  <a:gd name="T4" fmla="*/ 0 w 90"/>
                  <a:gd name="T5" fmla="*/ 0 h 180"/>
                  <a:gd name="T6" fmla="*/ 90 w 90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0"/>
                  <a:gd name="T14" fmla="*/ 90 w 90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0">
                    <a:moveTo>
                      <a:pt x="88" y="178"/>
                    </a:moveTo>
                    <a:lnTo>
                      <a:pt x="0" y="180"/>
                    </a:lnTo>
                    <a:lnTo>
                      <a:pt x="0" y="0"/>
                    </a:lnTo>
                    <a:lnTo>
                      <a:pt x="90" y="0"/>
                    </a:lnTo>
                  </a:path>
                </a:pathLst>
              </a:custGeom>
              <a:noFill/>
              <a:ln w="11113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Line 26">
                <a:extLst>
                  <a:ext uri="{FF2B5EF4-FFF2-40B4-BE49-F238E27FC236}">
                    <a16:creationId xmlns:a16="http://schemas.microsoft.com/office/drawing/2014/main" id="{F3771E00-C92B-45A0-BD52-8F6960309E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85433" y="3081717"/>
                <a:ext cx="1688" cy="33781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Line 28">
                <a:extLst>
                  <a:ext uri="{FF2B5EF4-FFF2-40B4-BE49-F238E27FC236}">
                    <a16:creationId xmlns:a16="http://schemas.microsoft.com/office/drawing/2014/main" id="{E5845A66-2F15-4056-98DB-771F14088A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35210" y="3410501"/>
                <a:ext cx="150223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9">
                <a:extLst>
                  <a:ext uri="{FF2B5EF4-FFF2-40B4-BE49-F238E27FC236}">
                    <a16:creationId xmlns:a16="http://schemas.microsoft.com/office/drawing/2014/main" id="{C524785B-5320-4389-AA1E-AB49A4A72F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4825" y="3088943"/>
                <a:ext cx="151911" cy="325171"/>
              </a:xfrm>
              <a:custGeom>
                <a:avLst/>
                <a:gdLst>
                  <a:gd name="T0" fmla="*/ 0 w 90"/>
                  <a:gd name="T1" fmla="*/ 178 h 180"/>
                  <a:gd name="T2" fmla="*/ 90 w 90"/>
                  <a:gd name="T3" fmla="*/ 180 h 180"/>
                  <a:gd name="T4" fmla="*/ 90 w 90"/>
                  <a:gd name="T5" fmla="*/ 0 h 180"/>
                  <a:gd name="T6" fmla="*/ 0 w 90"/>
                  <a:gd name="T7" fmla="*/ 0 h 180"/>
                  <a:gd name="T8" fmla="*/ 0 w 90"/>
                  <a:gd name="T9" fmla="*/ 178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180"/>
                  <a:gd name="T17" fmla="*/ 90 w 90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180">
                    <a:moveTo>
                      <a:pt x="0" y="178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0" y="0"/>
                    </a:lnTo>
                    <a:lnTo>
                      <a:pt x="0" y="17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0">
                <a:extLst>
                  <a:ext uri="{FF2B5EF4-FFF2-40B4-BE49-F238E27FC236}">
                    <a16:creationId xmlns:a16="http://schemas.microsoft.com/office/drawing/2014/main" id="{8FB24B62-8074-4FB4-A4DA-35985B4C9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4825" y="3088943"/>
                <a:ext cx="151911" cy="325171"/>
              </a:xfrm>
              <a:custGeom>
                <a:avLst/>
                <a:gdLst>
                  <a:gd name="T0" fmla="*/ 0 w 90"/>
                  <a:gd name="T1" fmla="*/ 178 h 180"/>
                  <a:gd name="T2" fmla="*/ 90 w 90"/>
                  <a:gd name="T3" fmla="*/ 180 h 180"/>
                  <a:gd name="T4" fmla="*/ 90 w 90"/>
                  <a:gd name="T5" fmla="*/ 0 h 180"/>
                  <a:gd name="T6" fmla="*/ 0 w 90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0"/>
                  <a:gd name="T14" fmla="*/ 90 w 90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0">
                    <a:moveTo>
                      <a:pt x="0" y="178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Line 31">
                <a:extLst>
                  <a:ext uri="{FF2B5EF4-FFF2-40B4-BE49-F238E27FC236}">
                    <a16:creationId xmlns:a16="http://schemas.microsoft.com/office/drawing/2014/main" id="{619EE52F-1E9B-4BD2-A5A3-C95974343A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36290" y="3081717"/>
                <a:ext cx="1688" cy="33781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Line 33">
                <a:extLst>
                  <a:ext uri="{FF2B5EF4-FFF2-40B4-BE49-F238E27FC236}">
                    <a16:creationId xmlns:a16="http://schemas.microsoft.com/office/drawing/2014/main" id="{93419F7C-DE80-4C24-9656-F333CFA857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6290" y="3410501"/>
                <a:ext cx="156975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34">
                <a:extLst>
                  <a:ext uri="{FF2B5EF4-FFF2-40B4-BE49-F238E27FC236}">
                    <a16:creationId xmlns:a16="http://schemas.microsoft.com/office/drawing/2014/main" id="{4B01BDC5-D6B4-42F4-9CAC-6CD96E9894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9156" y="3088943"/>
                <a:ext cx="151911" cy="325171"/>
              </a:xfrm>
              <a:custGeom>
                <a:avLst/>
                <a:gdLst>
                  <a:gd name="T0" fmla="*/ 0 w 90"/>
                  <a:gd name="T1" fmla="*/ 178 h 180"/>
                  <a:gd name="T2" fmla="*/ 90 w 90"/>
                  <a:gd name="T3" fmla="*/ 180 h 180"/>
                  <a:gd name="T4" fmla="*/ 90 w 90"/>
                  <a:gd name="T5" fmla="*/ 0 h 180"/>
                  <a:gd name="T6" fmla="*/ 0 w 90"/>
                  <a:gd name="T7" fmla="*/ 0 h 180"/>
                  <a:gd name="T8" fmla="*/ 0 w 90"/>
                  <a:gd name="T9" fmla="*/ 178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180"/>
                  <a:gd name="T17" fmla="*/ 90 w 90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180">
                    <a:moveTo>
                      <a:pt x="0" y="178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0" y="0"/>
                    </a:lnTo>
                    <a:lnTo>
                      <a:pt x="0" y="17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5">
                <a:extLst>
                  <a:ext uri="{FF2B5EF4-FFF2-40B4-BE49-F238E27FC236}">
                    <a16:creationId xmlns:a16="http://schemas.microsoft.com/office/drawing/2014/main" id="{7012268A-BA85-4327-B87B-9B99C044FF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9156" y="3088943"/>
                <a:ext cx="151911" cy="325171"/>
              </a:xfrm>
              <a:custGeom>
                <a:avLst/>
                <a:gdLst>
                  <a:gd name="T0" fmla="*/ 0 w 90"/>
                  <a:gd name="T1" fmla="*/ 178 h 180"/>
                  <a:gd name="T2" fmla="*/ 90 w 90"/>
                  <a:gd name="T3" fmla="*/ 180 h 180"/>
                  <a:gd name="T4" fmla="*/ 90 w 90"/>
                  <a:gd name="T5" fmla="*/ 0 h 180"/>
                  <a:gd name="T6" fmla="*/ 0 w 90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0"/>
                  <a:gd name="T14" fmla="*/ 90 w 90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0">
                    <a:moveTo>
                      <a:pt x="0" y="178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6">
                <a:extLst>
                  <a:ext uri="{FF2B5EF4-FFF2-40B4-BE49-F238E27FC236}">
                    <a16:creationId xmlns:a16="http://schemas.microsoft.com/office/drawing/2014/main" id="{0217AE77-B63D-4136-8B23-9475944C6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0621" y="3085330"/>
                <a:ext cx="148535" cy="328784"/>
              </a:xfrm>
              <a:custGeom>
                <a:avLst/>
                <a:gdLst>
                  <a:gd name="T0" fmla="*/ 88 w 88"/>
                  <a:gd name="T1" fmla="*/ 0 h 182"/>
                  <a:gd name="T2" fmla="*/ 0 w 88"/>
                  <a:gd name="T3" fmla="*/ 2 h 182"/>
                  <a:gd name="T4" fmla="*/ 0 w 88"/>
                  <a:gd name="T5" fmla="*/ 182 h 182"/>
                  <a:gd name="T6" fmla="*/ 88 w 88"/>
                  <a:gd name="T7" fmla="*/ 182 h 1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182"/>
                  <a:gd name="T14" fmla="*/ 88 w 88"/>
                  <a:gd name="T15" fmla="*/ 182 h 1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182">
                    <a:moveTo>
                      <a:pt x="88" y="0"/>
                    </a:moveTo>
                    <a:lnTo>
                      <a:pt x="0" y="2"/>
                    </a:lnTo>
                    <a:lnTo>
                      <a:pt x="0" y="182"/>
                    </a:lnTo>
                    <a:lnTo>
                      <a:pt x="88" y="18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Rectangle 37">
                <a:extLst>
                  <a:ext uri="{FF2B5EF4-FFF2-40B4-BE49-F238E27FC236}">
                    <a16:creationId xmlns:a16="http://schemas.microsoft.com/office/drawing/2014/main" id="{4A3A1946-3EB6-4A11-9E70-D1E39C630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6576" y="3148558"/>
                <a:ext cx="336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" name="Rectangle 38">
                <a:extLst>
                  <a:ext uri="{FF2B5EF4-FFF2-40B4-BE49-F238E27FC236}">
                    <a16:creationId xmlns:a16="http://schemas.microsoft.com/office/drawing/2014/main" id="{B647AA63-0C06-4861-A8BB-742614F3C0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3710" y="3148558"/>
                <a:ext cx="11221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" name="Rectangle 39">
                <a:extLst>
                  <a:ext uri="{FF2B5EF4-FFF2-40B4-BE49-F238E27FC236}">
                    <a16:creationId xmlns:a16="http://schemas.microsoft.com/office/drawing/2014/main" id="{83398BA6-1D47-41A0-9925-F3A7D851F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1736" y="3148558"/>
                <a:ext cx="7213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" name="Rectangle 40">
                <a:extLst>
                  <a:ext uri="{FF2B5EF4-FFF2-40B4-BE49-F238E27FC236}">
                    <a16:creationId xmlns:a16="http://schemas.microsoft.com/office/drawing/2014/main" id="{91EE18F5-DD6B-4B35-9971-FA3A4F7EF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634" y="3148558"/>
                <a:ext cx="6412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" name="Rectangle 41">
                <a:extLst>
                  <a:ext uri="{FF2B5EF4-FFF2-40B4-BE49-F238E27FC236}">
                    <a16:creationId xmlns:a16="http://schemas.microsoft.com/office/drawing/2014/main" id="{8A5ED669-175A-43CF-9C4C-AB34AC173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7278" y="3148558"/>
                <a:ext cx="6091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" name="Freeform 42">
                <a:extLst>
                  <a:ext uri="{FF2B5EF4-FFF2-40B4-BE49-F238E27FC236}">
                    <a16:creationId xmlns:a16="http://schemas.microsoft.com/office/drawing/2014/main" id="{23EB170A-4E84-495D-BC0A-7F6673DA51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7406" y="2924551"/>
                <a:ext cx="229554" cy="646729"/>
              </a:xfrm>
              <a:custGeom>
                <a:avLst/>
                <a:gdLst>
                  <a:gd name="T0" fmla="*/ 0 w 136"/>
                  <a:gd name="T1" fmla="*/ 0 h 358"/>
                  <a:gd name="T2" fmla="*/ 0 w 136"/>
                  <a:gd name="T3" fmla="*/ 147 h 358"/>
                  <a:gd name="T4" fmla="*/ 43 w 136"/>
                  <a:gd name="T5" fmla="*/ 180 h 358"/>
                  <a:gd name="T6" fmla="*/ 0 w 136"/>
                  <a:gd name="T7" fmla="*/ 214 h 358"/>
                  <a:gd name="T8" fmla="*/ 0 w 136"/>
                  <a:gd name="T9" fmla="*/ 358 h 358"/>
                  <a:gd name="T10" fmla="*/ 136 w 136"/>
                  <a:gd name="T11" fmla="*/ 250 h 358"/>
                  <a:gd name="T12" fmla="*/ 136 w 136"/>
                  <a:gd name="T13" fmla="*/ 111 h 358"/>
                  <a:gd name="T14" fmla="*/ 0 w 136"/>
                  <a:gd name="T15" fmla="*/ 3 h 358"/>
                  <a:gd name="T16" fmla="*/ 0 w 136"/>
                  <a:gd name="T17" fmla="*/ 3 h 358"/>
                  <a:gd name="T18" fmla="*/ 0 w 136"/>
                  <a:gd name="T19" fmla="*/ 0 h 35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6"/>
                  <a:gd name="T31" fmla="*/ 0 h 358"/>
                  <a:gd name="T32" fmla="*/ 136 w 136"/>
                  <a:gd name="T33" fmla="*/ 358 h 35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6" h="358">
                    <a:moveTo>
                      <a:pt x="0" y="0"/>
                    </a:moveTo>
                    <a:lnTo>
                      <a:pt x="0" y="147"/>
                    </a:lnTo>
                    <a:lnTo>
                      <a:pt x="43" y="180"/>
                    </a:lnTo>
                    <a:lnTo>
                      <a:pt x="0" y="214"/>
                    </a:lnTo>
                    <a:lnTo>
                      <a:pt x="0" y="358"/>
                    </a:lnTo>
                    <a:lnTo>
                      <a:pt x="136" y="250"/>
                    </a:lnTo>
                    <a:lnTo>
                      <a:pt x="136" y="111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3">
                <a:extLst>
                  <a:ext uri="{FF2B5EF4-FFF2-40B4-BE49-F238E27FC236}">
                    <a16:creationId xmlns:a16="http://schemas.microsoft.com/office/drawing/2014/main" id="{29D930A7-AF60-4AA7-9A0F-EF3B3DEAB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7406" y="2924551"/>
                <a:ext cx="229554" cy="646729"/>
              </a:xfrm>
              <a:custGeom>
                <a:avLst/>
                <a:gdLst>
                  <a:gd name="T0" fmla="*/ 0 w 136"/>
                  <a:gd name="T1" fmla="*/ 0 h 358"/>
                  <a:gd name="T2" fmla="*/ 0 w 136"/>
                  <a:gd name="T3" fmla="*/ 147 h 358"/>
                  <a:gd name="T4" fmla="*/ 43 w 136"/>
                  <a:gd name="T5" fmla="*/ 180 h 358"/>
                  <a:gd name="T6" fmla="*/ 0 w 136"/>
                  <a:gd name="T7" fmla="*/ 214 h 358"/>
                  <a:gd name="T8" fmla="*/ 0 w 136"/>
                  <a:gd name="T9" fmla="*/ 358 h 358"/>
                  <a:gd name="T10" fmla="*/ 136 w 136"/>
                  <a:gd name="T11" fmla="*/ 250 h 358"/>
                  <a:gd name="T12" fmla="*/ 136 w 136"/>
                  <a:gd name="T13" fmla="*/ 111 h 358"/>
                  <a:gd name="T14" fmla="*/ 0 w 136"/>
                  <a:gd name="T15" fmla="*/ 3 h 358"/>
                  <a:gd name="T16" fmla="*/ 0 w 136"/>
                  <a:gd name="T17" fmla="*/ 3 h 35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6"/>
                  <a:gd name="T28" fmla="*/ 0 h 358"/>
                  <a:gd name="T29" fmla="*/ 136 w 136"/>
                  <a:gd name="T30" fmla="*/ 358 h 35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6" h="358">
                    <a:moveTo>
                      <a:pt x="0" y="0"/>
                    </a:moveTo>
                    <a:lnTo>
                      <a:pt x="0" y="147"/>
                    </a:lnTo>
                    <a:lnTo>
                      <a:pt x="43" y="180"/>
                    </a:lnTo>
                    <a:lnTo>
                      <a:pt x="0" y="214"/>
                    </a:lnTo>
                    <a:lnTo>
                      <a:pt x="0" y="358"/>
                    </a:lnTo>
                    <a:lnTo>
                      <a:pt x="136" y="250"/>
                    </a:lnTo>
                    <a:lnTo>
                      <a:pt x="136" y="111"/>
                    </a:lnTo>
                    <a:lnTo>
                      <a:pt x="0" y="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Line 44">
                <a:extLst>
                  <a:ext uri="{FF2B5EF4-FFF2-40B4-BE49-F238E27FC236}">
                    <a16:creationId xmlns:a16="http://schemas.microsoft.com/office/drawing/2014/main" id="{81B2B0E3-9D32-47DA-B75A-0A66BDDC4B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7691" y="3249722"/>
                <a:ext cx="418599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Line 46">
                <a:extLst>
                  <a:ext uri="{FF2B5EF4-FFF2-40B4-BE49-F238E27FC236}">
                    <a16:creationId xmlns:a16="http://schemas.microsoft.com/office/drawing/2014/main" id="{CFEFE182-0EBC-4B34-BBF7-40E5EDCE8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3584" y="3249722"/>
                <a:ext cx="454045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Line 47">
                <a:extLst>
                  <a:ext uri="{FF2B5EF4-FFF2-40B4-BE49-F238E27FC236}">
                    <a16:creationId xmlns:a16="http://schemas.microsoft.com/office/drawing/2014/main" id="{838849EE-D2CD-43D5-89EB-EF4CE0F39E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6736" y="3327402"/>
                <a:ext cx="450669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8">
                <a:extLst>
                  <a:ext uri="{FF2B5EF4-FFF2-40B4-BE49-F238E27FC236}">
                    <a16:creationId xmlns:a16="http://schemas.microsoft.com/office/drawing/2014/main" id="{175AEDE3-6A7E-4C4B-A52D-B8A6062EA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8647" y="3168429"/>
                <a:ext cx="77643" cy="81293"/>
              </a:xfrm>
              <a:custGeom>
                <a:avLst/>
                <a:gdLst>
                  <a:gd name="T0" fmla="*/ 0 w 46"/>
                  <a:gd name="T1" fmla="*/ 45 h 45"/>
                  <a:gd name="T2" fmla="*/ 0 w 46"/>
                  <a:gd name="T3" fmla="*/ 0 h 45"/>
                  <a:gd name="T4" fmla="*/ 46 w 46"/>
                  <a:gd name="T5" fmla="*/ 0 h 45"/>
                  <a:gd name="T6" fmla="*/ 0 60000 65536"/>
                  <a:gd name="T7" fmla="*/ 0 60000 65536"/>
                  <a:gd name="T8" fmla="*/ 0 60000 65536"/>
                  <a:gd name="T9" fmla="*/ 0 w 46"/>
                  <a:gd name="T10" fmla="*/ 0 h 45"/>
                  <a:gd name="T11" fmla="*/ 46 w 46"/>
                  <a:gd name="T12" fmla="*/ 45 h 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" h="45">
                    <a:moveTo>
                      <a:pt x="0" y="45"/>
                    </a:moveTo>
                    <a:lnTo>
                      <a:pt x="0" y="0"/>
                    </a:lnTo>
                    <a:lnTo>
                      <a:pt x="46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9">
                <a:extLst>
                  <a:ext uri="{FF2B5EF4-FFF2-40B4-BE49-F238E27FC236}">
                    <a16:creationId xmlns:a16="http://schemas.microsoft.com/office/drawing/2014/main" id="{4DE9FEF5-0012-4EA8-A3CA-0D7DCF608C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674" y="3249722"/>
                <a:ext cx="530000" cy="242072"/>
              </a:xfrm>
              <a:custGeom>
                <a:avLst/>
                <a:gdLst>
                  <a:gd name="T0" fmla="*/ 0 w 314"/>
                  <a:gd name="T1" fmla="*/ 0 h 134"/>
                  <a:gd name="T2" fmla="*/ 0 w 314"/>
                  <a:gd name="T3" fmla="*/ 134 h 134"/>
                  <a:gd name="T4" fmla="*/ 269 w 314"/>
                  <a:gd name="T5" fmla="*/ 134 h 134"/>
                  <a:gd name="T6" fmla="*/ 269 w 314"/>
                  <a:gd name="T7" fmla="*/ 46 h 134"/>
                  <a:gd name="T8" fmla="*/ 314 w 314"/>
                  <a:gd name="T9" fmla="*/ 46 h 1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"/>
                  <a:gd name="T16" fmla="*/ 0 h 134"/>
                  <a:gd name="T17" fmla="*/ 314 w 314"/>
                  <a:gd name="T18" fmla="*/ 134 h 1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" h="134">
                    <a:moveTo>
                      <a:pt x="0" y="0"/>
                    </a:moveTo>
                    <a:lnTo>
                      <a:pt x="0" y="134"/>
                    </a:lnTo>
                    <a:lnTo>
                      <a:pt x="269" y="134"/>
                    </a:lnTo>
                    <a:lnTo>
                      <a:pt x="269" y="46"/>
                    </a:lnTo>
                    <a:lnTo>
                      <a:pt x="314" y="4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827D839D-A8A7-40E5-ABA8-CB8436BA9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8968" y="3816965"/>
                <a:ext cx="151911" cy="325171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BDAADBB1-C2F8-45AF-87C1-D90417D36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8968" y="3816965"/>
                <a:ext cx="151911" cy="325171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Line 52">
                <a:extLst>
                  <a:ext uri="{FF2B5EF4-FFF2-40B4-BE49-F238E27FC236}">
                    <a16:creationId xmlns:a16="http://schemas.microsoft.com/office/drawing/2014/main" id="{642AB44E-8DEB-406A-82BB-BB260C7EDE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01102" y="3813352"/>
                <a:ext cx="1688" cy="33239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Line 53">
                <a:extLst>
                  <a:ext uri="{FF2B5EF4-FFF2-40B4-BE49-F238E27FC236}">
                    <a16:creationId xmlns:a16="http://schemas.microsoft.com/office/drawing/2014/main" id="{65F3568E-A683-486B-8002-21245702EB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4127" y="3816965"/>
                <a:ext cx="156975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Line 54">
                <a:extLst>
                  <a:ext uri="{FF2B5EF4-FFF2-40B4-BE49-F238E27FC236}">
                    <a16:creationId xmlns:a16="http://schemas.microsoft.com/office/drawing/2014/main" id="{4FA9F360-0ACC-4295-8AE2-B841C5FC71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4127" y="4142135"/>
                <a:ext cx="156975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Rectangle 55">
                <a:extLst>
                  <a:ext uri="{FF2B5EF4-FFF2-40B4-BE49-F238E27FC236}">
                    <a16:creationId xmlns:a16="http://schemas.microsoft.com/office/drawing/2014/main" id="{D6185F9D-BE7F-4F6D-84E9-D9ED69723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825" y="3816965"/>
                <a:ext cx="151911" cy="325171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Rectangle 56">
                <a:extLst>
                  <a:ext uri="{FF2B5EF4-FFF2-40B4-BE49-F238E27FC236}">
                    <a16:creationId xmlns:a16="http://schemas.microsoft.com/office/drawing/2014/main" id="{F229D88E-46B4-4041-91C7-9BAC60D15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825" y="3816965"/>
                <a:ext cx="151911" cy="325171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Rectangle 57">
                <a:extLst>
                  <a:ext uri="{FF2B5EF4-FFF2-40B4-BE49-F238E27FC236}">
                    <a16:creationId xmlns:a16="http://schemas.microsoft.com/office/drawing/2014/main" id="{1804500F-8976-4D10-A3C9-7931E0109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6290" y="3816965"/>
                <a:ext cx="148535" cy="325171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Rectangle 58">
                <a:extLst>
                  <a:ext uri="{FF2B5EF4-FFF2-40B4-BE49-F238E27FC236}">
                    <a16:creationId xmlns:a16="http://schemas.microsoft.com/office/drawing/2014/main" id="{FB95C343-12D9-4322-A39F-AC7809B6E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246" y="3883805"/>
                <a:ext cx="336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" name="Rectangle 59">
                <a:extLst>
                  <a:ext uri="{FF2B5EF4-FFF2-40B4-BE49-F238E27FC236}">
                    <a16:creationId xmlns:a16="http://schemas.microsoft.com/office/drawing/2014/main" id="{BE2D117E-D9CA-4682-80A1-B6FBCBB00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692" y="3883805"/>
                <a:ext cx="11221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2" name="Freeform 60">
                <a:extLst>
                  <a:ext uri="{FF2B5EF4-FFF2-40B4-BE49-F238E27FC236}">
                    <a16:creationId xmlns:a16="http://schemas.microsoft.com/office/drawing/2014/main" id="{5A5503B9-AC7B-4AF2-B0AE-4C318F0ABC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95" y="3816965"/>
                <a:ext cx="151911" cy="325171"/>
              </a:xfrm>
              <a:custGeom>
                <a:avLst/>
                <a:gdLst>
                  <a:gd name="T0" fmla="*/ 0 w 90"/>
                  <a:gd name="T1" fmla="*/ 180 h 180"/>
                  <a:gd name="T2" fmla="*/ 90 w 90"/>
                  <a:gd name="T3" fmla="*/ 180 h 180"/>
                  <a:gd name="T4" fmla="*/ 90 w 90"/>
                  <a:gd name="T5" fmla="*/ 0 h 180"/>
                  <a:gd name="T6" fmla="*/ 2 w 90"/>
                  <a:gd name="T7" fmla="*/ 0 h 180"/>
                  <a:gd name="T8" fmla="*/ 0 w 90"/>
                  <a:gd name="T9" fmla="*/ 180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180"/>
                  <a:gd name="T17" fmla="*/ 90 w 90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180">
                    <a:moveTo>
                      <a:pt x="0" y="180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2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61">
                <a:extLst>
                  <a:ext uri="{FF2B5EF4-FFF2-40B4-BE49-F238E27FC236}">
                    <a16:creationId xmlns:a16="http://schemas.microsoft.com/office/drawing/2014/main" id="{25507B89-E0BD-487C-AF3E-7B6AE1A3EA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95" y="3816965"/>
                <a:ext cx="151911" cy="325171"/>
              </a:xfrm>
              <a:custGeom>
                <a:avLst/>
                <a:gdLst>
                  <a:gd name="T0" fmla="*/ 0 w 90"/>
                  <a:gd name="T1" fmla="*/ 180 h 180"/>
                  <a:gd name="T2" fmla="*/ 90 w 90"/>
                  <a:gd name="T3" fmla="*/ 180 h 180"/>
                  <a:gd name="T4" fmla="*/ 90 w 90"/>
                  <a:gd name="T5" fmla="*/ 0 h 180"/>
                  <a:gd name="T6" fmla="*/ 2 w 90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0"/>
                  <a:gd name="T14" fmla="*/ 90 w 90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0">
                    <a:moveTo>
                      <a:pt x="0" y="180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Line 62">
                <a:extLst>
                  <a:ext uri="{FF2B5EF4-FFF2-40B4-BE49-F238E27FC236}">
                    <a16:creationId xmlns:a16="http://schemas.microsoft.com/office/drawing/2014/main" id="{5D35CF80-28EB-4892-AC05-E2459105A9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51960" y="3813352"/>
                <a:ext cx="1688" cy="33239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Line 63">
                <a:extLst>
                  <a:ext uri="{FF2B5EF4-FFF2-40B4-BE49-F238E27FC236}">
                    <a16:creationId xmlns:a16="http://schemas.microsoft.com/office/drawing/2014/main" id="{48D05730-71CD-45E9-80AD-D857594C99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1960" y="3816965"/>
                <a:ext cx="151911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Line 64">
                <a:extLst>
                  <a:ext uri="{FF2B5EF4-FFF2-40B4-BE49-F238E27FC236}">
                    <a16:creationId xmlns:a16="http://schemas.microsoft.com/office/drawing/2014/main" id="{ADE1366B-69A9-4969-AB08-FD30BD41E1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1960" y="4142135"/>
                <a:ext cx="151911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5">
                <a:extLst>
                  <a:ext uri="{FF2B5EF4-FFF2-40B4-BE49-F238E27FC236}">
                    <a16:creationId xmlns:a16="http://schemas.microsoft.com/office/drawing/2014/main" id="{C92A17AF-640A-4488-94D0-7C16A88BF0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3075" y="3657992"/>
                <a:ext cx="229554" cy="644922"/>
              </a:xfrm>
              <a:custGeom>
                <a:avLst/>
                <a:gdLst>
                  <a:gd name="T0" fmla="*/ 0 w 136"/>
                  <a:gd name="T1" fmla="*/ 0 h 357"/>
                  <a:gd name="T2" fmla="*/ 0 w 136"/>
                  <a:gd name="T3" fmla="*/ 143 h 357"/>
                  <a:gd name="T4" fmla="*/ 43 w 136"/>
                  <a:gd name="T5" fmla="*/ 179 h 357"/>
                  <a:gd name="T6" fmla="*/ 0 w 136"/>
                  <a:gd name="T7" fmla="*/ 213 h 357"/>
                  <a:gd name="T8" fmla="*/ 0 w 136"/>
                  <a:gd name="T9" fmla="*/ 357 h 357"/>
                  <a:gd name="T10" fmla="*/ 136 w 136"/>
                  <a:gd name="T11" fmla="*/ 249 h 357"/>
                  <a:gd name="T12" fmla="*/ 136 w 136"/>
                  <a:gd name="T13" fmla="*/ 110 h 357"/>
                  <a:gd name="T14" fmla="*/ 0 w 136"/>
                  <a:gd name="T15" fmla="*/ 0 h 357"/>
                  <a:gd name="T16" fmla="*/ 0 w 136"/>
                  <a:gd name="T17" fmla="*/ 0 h 35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6"/>
                  <a:gd name="T28" fmla="*/ 0 h 357"/>
                  <a:gd name="T29" fmla="*/ 136 w 136"/>
                  <a:gd name="T30" fmla="*/ 357 h 35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6" h="357">
                    <a:moveTo>
                      <a:pt x="0" y="0"/>
                    </a:moveTo>
                    <a:lnTo>
                      <a:pt x="0" y="143"/>
                    </a:lnTo>
                    <a:lnTo>
                      <a:pt x="43" y="179"/>
                    </a:lnTo>
                    <a:lnTo>
                      <a:pt x="0" y="213"/>
                    </a:lnTo>
                    <a:lnTo>
                      <a:pt x="0" y="357"/>
                    </a:lnTo>
                    <a:lnTo>
                      <a:pt x="136" y="249"/>
                    </a:lnTo>
                    <a:lnTo>
                      <a:pt x="136" y="1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6">
                <a:extLst>
                  <a:ext uri="{FF2B5EF4-FFF2-40B4-BE49-F238E27FC236}">
                    <a16:creationId xmlns:a16="http://schemas.microsoft.com/office/drawing/2014/main" id="{19F35EA7-0FE2-453C-A6D3-435FCCC76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3075" y="3657992"/>
                <a:ext cx="229554" cy="644922"/>
              </a:xfrm>
              <a:custGeom>
                <a:avLst/>
                <a:gdLst>
                  <a:gd name="T0" fmla="*/ 0 w 136"/>
                  <a:gd name="T1" fmla="*/ 0 h 357"/>
                  <a:gd name="T2" fmla="*/ 0 w 136"/>
                  <a:gd name="T3" fmla="*/ 143 h 357"/>
                  <a:gd name="T4" fmla="*/ 43 w 136"/>
                  <a:gd name="T5" fmla="*/ 179 h 357"/>
                  <a:gd name="T6" fmla="*/ 0 w 136"/>
                  <a:gd name="T7" fmla="*/ 213 h 357"/>
                  <a:gd name="T8" fmla="*/ 0 w 136"/>
                  <a:gd name="T9" fmla="*/ 357 h 357"/>
                  <a:gd name="T10" fmla="*/ 136 w 136"/>
                  <a:gd name="T11" fmla="*/ 249 h 357"/>
                  <a:gd name="T12" fmla="*/ 136 w 136"/>
                  <a:gd name="T13" fmla="*/ 110 h 357"/>
                  <a:gd name="T14" fmla="*/ 0 w 136"/>
                  <a:gd name="T15" fmla="*/ 0 h 357"/>
                  <a:gd name="T16" fmla="*/ 0 w 136"/>
                  <a:gd name="T17" fmla="*/ 0 h 35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6"/>
                  <a:gd name="T28" fmla="*/ 0 h 357"/>
                  <a:gd name="T29" fmla="*/ 136 w 136"/>
                  <a:gd name="T30" fmla="*/ 357 h 35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6" h="357">
                    <a:moveTo>
                      <a:pt x="0" y="0"/>
                    </a:moveTo>
                    <a:lnTo>
                      <a:pt x="0" y="143"/>
                    </a:lnTo>
                    <a:lnTo>
                      <a:pt x="43" y="179"/>
                    </a:lnTo>
                    <a:lnTo>
                      <a:pt x="0" y="213"/>
                    </a:lnTo>
                    <a:lnTo>
                      <a:pt x="0" y="357"/>
                    </a:lnTo>
                    <a:lnTo>
                      <a:pt x="136" y="249"/>
                    </a:lnTo>
                    <a:lnTo>
                      <a:pt x="136" y="11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Rectangle 67">
                <a:extLst>
                  <a:ext uri="{FF2B5EF4-FFF2-40B4-BE49-F238E27FC236}">
                    <a16:creationId xmlns:a16="http://schemas.microsoft.com/office/drawing/2014/main" id="{370A2DAB-493D-4E8C-AF55-9BF9C7CAA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7790" y="3883805"/>
                <a:ext cx="7213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2" name="Rectangle 68">
                <a:extLst>
                  <a:ext uri="{FF2B5EF4-FFF2-40B4-BE49-F238E27FC236}">
                    <a16:creationId xmlns:a16="http://schemas.microsoft.com/office/drawing/2014/main" id="{0001B2AD-965D-4461-A75F-8086789579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4000" y="3883805"/>
                <a:ext cx="6412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3" name="Rectangle 69">
                <a:extLst>
                  <a:ext uri="{FF2B5EF4-FFF2-40B4-BE49-F238E27FC236}">
                    <a16:creationId xmlns:a16="http://schemas.microsoft.com/office/drawing/2014/main" id="{489FC2DA-5E2A-4A16-AB16-9F339E99D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6580" y="3883805"/>
                <a:ext cx="6091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4" name="Line 70">
                <a:extLst>
                  <a:ext uri="{FF2B5EF4-FFF2-40B4-BE49-F238E27FC236}">
                    <a16:creationId xmlns:a16="http://schemas.microsoft.com/office/drawing/2014/main" id="{C9F0934B-5D8D-421D-9D77-965FE9F116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6736" y="3977743"/>
                <a:ext cx="415223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Line 71">
                <a:extLst>
                  <a:ext uri="{FF2B5EF4-FFF2-40B4-BE49-F238E27FC236}">
                    <a16:creationId xmlns:a16="http://schemas.microsoft.com/office/drawing/2014/main" id="{907B8FEA-F63F-4130-B554-94911407F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629" y="3977743"/>
                <a:ext cx="450669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Line 72">
                <a:extLst>
                  <a:ext uri="{FF2B5EF4-FFF2-40B4-BE49-F238E27FC236}">
                    <a16:creationId xmlns:a16="http://schemas.microsoft.com/office/drawing/2014/main" id="{F464D910-45A6-4AAB-8B52-D4C9B9254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5433" y="3977743"/>
                <a:ext cx="413535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73">
                <a:extLst>
                  <a:ext uri="{FF2B5EF4-FFF2-40B4-BE49-F238E27FC236}">
                    <a16:creationId xmlns:a16="http://schemas.microsoft.com/office/drawing/2014/main" id="{3054B74A-1836-45CB-8FEB-0A75A5CE2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4316" y="3900064"/>
                <a:ext cx="77643" cy="77680"/>
              </a:xfrm>
              <a:custGeom>
                <a:avLst/>
                <a:gdLst>
                  <a:gd name="T0" fmla="*/ 0 w 46"/>
                  <a:gd name="T1" fmla="*/ 43 h 43"/>
                  <a:gd name="T2" fmla="*/ 0 w 46"/>
                  <a:gd name="T3" fmla="*/ 0 h 43"/>
                  <a:gd name="T4" fmla="*/ 46 w 46"/>
                  <a:gd name="T5" fmla="*/ 0 h 43"/>
                  <a:gd name="T6" fmla="*/ 0 60000 65536"/>
                  <a:gd name="T7" fmla="*/ 0 60000 65536"/>
                  <a:gd name="T8" fmla="*/ 0 60000 65536"/>
                  <a:gd name="T9" fmla="*/ 0 w 46"/>
                  <a:gd name="T10" fmla="*/ 0 h 43"/>
                  <a:gd name="T11" fmla="*/ 46 w 46"/>
                  <a:gd name="T12" fmla="*/ 43 h 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" h="43">
                    <a:moveTo>
                      <a:pt x="0" y="43"/>
                    </a:moveTo>
                    <a:lnTo>
                      <a:pt x="0" y="0"/>
                    </a:lnTo>
                    <a:lnTo>
                      <a:pt x="46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4">
                <a:extLst>
                  <a:ext uri="{FF2B5EF4-FFF2-40B4-BE49-F238E27FC236}">
                    <a16:creationId xmlns:a16="http://schemas.microsoft.com/office/drawing/2014/main" id="{4A06D7E3-764B-4FD5-95A2-E8C03F44B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7343" y="3977743"/>
                <a:ext cx="530000" cy="247491"/>
              </a:xfrm>
              <a:custGeom>
                <a:avLst/>
                <a:gdLst>
                  <a:gd name="T0" fmla="*/ 0 w 314"/>
                  <a:gd name="T1" fmla="*/ 0 h 137"/>
                  <a:gd name="T2" fmla="*/ 2 w 314"/>
                  <a:gd name="T3" fmla="*/ 137 h 137"/>
                  <a:gd name="T4" fmla="*/ 269 w 314"/>
                  <a:gd name="T5" fmla="*/ 137 h 137"/>
                  <a:gd name="T6" fmla="*/ 269 w 314"/>
                  <a:gd name="T7" fmla="*/ 48 h 137"/>
                  <a:gd name="T8" fmla="*/ 314 w 314"/>
                  <a:gd name="T9" fmla="*/ 48 h 1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"/>
                  <a:gd name="T16" fmla="*/ 0 h 137"/>
                  <a:gd name="T17" fmla="*/ 314 w 314"/>
                  <a:gd name="T18" fmla="*/ 137 h 1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" h="137">
                    <a:moveTo>
                      <a:pt x="0" y="0"/>
                    </a:moveTo>
                    <a:lnTo>
                      <a:pt x="2" y="137"/>
                    </a:lnTo>
                    <a:lnTo>
                      <a:pt x="269" y="137"/>
                    </a:lnTo>
                    <a:lnTo>
                      <a:pt x="269" y="48"/>
                    </a:lnTo>
                    <a:lnTo>
                      <a:pt x="314" y="4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Rectangle 121">
                <a:extLst>
                  <a:ext uri="{FF2B5EF4-FFF2-40B4-BE49-F238E27FC236}">
                    <a16:creationId xmlns:a16="http://schemas.microsoft.com/office/drawing/2014/main" id="{D9F6A514-9C0D-44D0-A97F-0C7A94D65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257" y="3148558"/>
                <a:ext cx="5129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6" name="Rectangle 122">
                <a:extLst>
                  <a:ext uri="{FF2B5EF4-FFF2-40B4-BE49-F238E27FC236}">
                    <a16:creationId xmlns:a16="http://schemas.microsoft.com/office/drawing/2014/main" id="{9B46CDD7-CF94-4BF7-8304-608DE2B59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0461" y="3148558"/>
                <a:ext cx="6893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u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7" name="Rectangle 123">
                <a:extLst>
                  <a:ext uri="{FF2B5EF4-FFF2-40B4-BE49-F238E27FC236}">
                    <a16:creationId xmlns:a16="http://schemas.microsoft.com/office/drawing/2014/main" id="{ED1BFBA3-CEF7-4EF0-9C91-76FBB8814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728" y="3148558"/>
                <a:ext cx="6893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b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8" name="Rectangle 124">
                <a:extLst>
                  <a:ext uri="{FF2B5EF4-FFF2-40B4-BE49-F238E27FC236}">
                    <a16:creationId xmlns:a16="http://schemas.microsoft.com/office/drawing/2014/main" id="{FC6C4805-0742-4F4E-A431-14816D35A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308" y="3148558"/>
                <a:ext cx="2885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9" name="Rectangle 125">
                <a:extLst>
                  <a:ext uri="{FF2B5EF4-FFF2-40B4-BE49-F238E27FC236}">
                    <a16:creationId xmlns:a16="http://schemas.microsoft.com/office/drawing/2014/main" id="{2C8B350D-16F1-4BF0-91CC-7CE955164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442" y="3148558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0" name="Rectangle 126">
                <a:extLst>
                  <a:ext uri="{FF2B5EF4-FFF2-40B4-BE49-F238E27FC236}">
                    <a16:creationId xmlns:a16="http://schemas.microsoft.com/office/drawing/2014/main" id="{046D82A4-2A0E-4783-9F95-F5267F137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0397" y="3148558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1" name="Rectangle 127">
                <a:extLst>
                  <a:ext uri="{FF2B5EF4-FFF2-40B4-BE49-F238E27FC236}">
                    <a16:creationId xmlns:a16="http://schemas.microsoft.com/office/drawing/2014/main" id="{80DA2854-BD54-4901-AF99-95BC00CE8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1289" y="3148558"/>
                <a:ext cx="336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2" name="Rectangle 128">
                <a:extLst>
                  <a:ext uri="{FF2B5EF4-FFF2-40B4-BE49-F238E27FC236}">
                    <a16:creationId xmlns:a16="http://schemas.microsoft.com/office/drawing/2014/main" id="{EB291A7D-6A31-42A8-820B-A56E9CA7D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0111" y="3148558"/>
                <a:ext cx="2885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3" name="Rectangle 129">
                <a:extLst>
                  <a:ext uri="{FF2B5EF4-FFF2-40B4-BE49-F238E27FC236}">
                    <a16:creationId xmlns:a16="http://schemas.microsoft.com/office/drawing/2014/main" id="{D855266A-24A8-4EFE-86F4-B59EBBE20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7245" y="3148558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4" name="Rectangle 130">
                <a:extLst>
                  <a:ext uri="{FF2B5EF4-FFF2-40B4-BE49-F238E27FC236}">
                    <a16:creationId xmlns:a16="http://schemas.microsoft.com/office/drawing/2014/main" id="{FA905DFF-0CD1-442D-9CBE-53D643566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1512" y="3148558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5" name="Rectangle 131">
                <a:extLst>
                  <a:ext uri="{FF2B5EF4-FFF2-40B4-BE49-F238E27FC236}">
                    <a16:creationId xmlns:a16="http://schemas.microsoft.com/office/drawing/2014/main" id="{38F3FB72-B212-42D3-BEF0-91ED0D4A5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468" y="3148558"/>
                <a:ext cx="336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6" name="Rectangle 132">
                <a:extLst>
                  <a:ext uri="{FF2B5EF4-FFF2-40B4-BE49-F238E27FC236}">
                    <a16:creationId xmlns:a16="http://schemas.microsoft.com/office/drawing/2014/main" id="{394CFC6E-EC31-409B-BAE8-16C891CD2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4601" y="3148558"/>
                <a:ext cx="2885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7" name="Rectangle 133">
                <a:extLst>
                  <a:ext uri="{FF2B5EF4-FFF2-40B4-BE49-F238E27FC236}">
                    <a16:creationId xmlns:a16="http://schemas.microsoft.com/office/drawing/2014/main" id="{0613CB65-20A8-443F-9061-3ACA1406C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047" y="3148558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8" name="Rectangle 134">
                <a:extLst>
                  <a:ext uri="{FF2B5EF4-FFF2-40B4-BE49-F238E27FC236}">
                    <a16:creationId xmlns:a16="http://schemas.microsoft.com/office/drawing/2014/main" id="{A4093D08-7A06-481C-A867-BA0E11690C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003" y="3148558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3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9" name="Line 135">
                <a:extLst>
                  <a:ext uri="{FF2B5EF4-FFF2-40B4-BE49-F238E27FC236}">
                    <a16:creationId xmlns:a16="http://schemas.microsoft.com/office/drawing/2014/main" id="{B57B2CA8-AD99-42CA-A54B-1A467B034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1034" y="3141332"/>
                <a:ext cx="1688" cy="3154157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136">
                <a:extLst>
                  <a:ext uri="{FF2B5EF4-FFF2-40B4-BE49-F238E27FC236}">
                    <a16:creationId xmlns:a16="http://schemas.microsoft.com/office/drawing/2014/main" id="{8A502164-28FB-4E9D-B656-51AC74514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403" y="6281037"/>
                <a:ext cx="48949" cy="57808"/>
              </a:xfrm>
              <a:custGeom>
                <a:avLst/>
                <a:gdLst>
                  <a:gd name="T0" fmla="*/ 29 w 29"/>
                  <a:gd name="T1" fmla="*/ 0 h 32"/>
                  <a:gd name="T2" fmla="*/ 0 w 29"/>
                  <a:gd name="T3" fmla="*/ 0 h 32"/>
                  <a:gd name="T4" fmla="*/ 14 w 29"/>
                  <a:gd name="T5" fmla="*/ 32 h 32"/>
                  <a:gd name="T6" fmla="*/ 29 w 29"/>
                  <a:gd name="T7" fmla="*/ 0 h 32"/>
                  <a:gd name="T8" fmla="*/ 29 w 29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32"/>
                  <a:gd name="T17" fmla="*/ 29 w 29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32">
                    <a:moveTo>
                      <a:pt x="29" y="0"/>
                    </a:moveTo>
                    <a:lnTo>
                      <a:pt x="0" y="0"/>
                    </a:lnTo>
                    <a:lnTo>
                      <a:pt x="14" y="3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Rectangle 180">
                <a:extLst>
                  <a:ext uri="{FF2B5EF4-FFF2-40B4-BE49-F238E27FC236}">
                    <a16:creationId xmlns:a16="http://schemas.microsoft.com/office/drawing/2014/main" id="{6BA8487B-4B10-4C96-A6D0-D55F6AE4C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257" y="3883805"/>
                <a:ext cx="62518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4" name="Rectangle 181">
                <a:extLst>
                  <a:ext uri="{FF2B5EF4-FFF2-40B4-BE49-F238E27FC236}">
                    <a16:creationId xmlns:a16="http://schemas.microsoft.com/office/drawing/2014/main" id="{0E526419-B811-44FE-AB0E-C5FE1DCA0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7212" y="3883805"/>
                <a:ext cx="6893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n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5" name="Rectangle 182">
                <a:extLst>
                  <a:ext uri="{FF2B5EF4-FFF2-40B4-BE49-F238E27FC236}">
                    <a16:creationId xmlns:a16="http://schemas.microsoft.com/office/drawing/2014/main" id="{7D603A85-D248-4DE0-8527-173A30C2E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9792" y="3883805"/>
                <a:ext cx="6893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d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6" name="Rectangle 183">
                <a:extLst>
                  <a:ext uri="{FF2B5EF4-FFF2-40B4-BE49-F238E27FC236}">
                    <a16:creationId xmlns:a16="http://schemas.microsoft.com/office/drawing/2014/main" id="{02E9F9FE-037A-45CB-9A6E-1E0D15EA6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4060" y="3883805"/>
                <a:ext cx="2885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7" name="Rectangle 184">
                <a:extLst>
                  <a:ext uri="{FF2B5EF4-FFF2-40B4-BE49-F238E27FC236}">
                    <a16:creationId xmlns:a16="http://schemas.microsoft.com/office/drawing/2014/main" id="{C0F64036-0932-435F-9E3E-36D201AB1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881" y="3883805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8" name="Rectangle 185">
                <a:extLst>
                  <a:ext uri="{FF2B5EF4-FFF2-40B4-BE49-F238E27FC236}">
                    <a16:creationId xmlns:a16="http://schemas.microsoft.com/office/drawing/2014/main" id="{F8F88D53-7453-416F-A205-7A0C2B60C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0525" y="3883805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9" name="Rectangle 186">
                <a:extLst>
                  <a:ext uri="{FF2B5EF4-FFF2-40B4-BE49-F238E27FC236}">
                    <a16:creationId xmlns:a16="http://schemas.microsoft.com/office/drawing/2014/main" id="{D63EA542-D579-4485-A340-7D8638945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1416" y="3883805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0" name="Rectangle 187">
                <a:extLst>
                  <a:ext uri="{FF2B5EF4-FFF2-40B4-BE49-F238E27FC236}">
                    <a16:creationId xmlns:a16="http://schemas.microsoft.com/office/drawing/2014/main" id="{B7CDC553-0F2E-4DB5-80B9-242C7BFB8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7372" y="3883805"/>
                <a:ext cx="33758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1" name="Rectangle 188">
                <a:extLst>
                  <a:ext uri="{FF2B5EF4-FFF2-40B4-BE49-F238E27FC236}">
                    <a16:creationId xmlns:a16="http://schemas.microsoft.com/office/drawing/2014/main" id="{CC5D08B8-57C8-4136-8F63-5BA88478F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4506" y="3883805"/>
                <a:ext cx="2885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2" name="Rectangle 189">
                <a:extLst>
                  <a:ext uri="{FF2B5EF4-FFF2-40B4-BE49-F238E27FC236}">
                    <a16:creationId xmlns:a16="http://schemas.microsoft.com/office/drawing/2014/main" id="{7154C11F-12C3-445F-9AF1-28FFAF611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1640" y="3883805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3" name="Rectangle 190">
                <a:extLst>
                  <a:ext uri="{FF2B5EF4-FFF2-40B4-BE49-F238E27FC236}">
                    <a16:creationId xmlns:a16="http://schemas.microsoft.com/office/drawing/2014/main" id="{E520613D-3A50-4FA0-8920-EC2D0D6FF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7595" y="3883805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4" name="Rectangle 191">
                <a:extLst>
                  <a:ext uri="{FF2B5EF4-FFF2-40B4-BE49-F238E27FC236}">
                    <a16:creationId xmlns:a16="http://schemas.microsoft.com/office/drawing/2014/main" id="{44BA1162-D5F2-433E-8455-F967F4F07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8487" y="3883805"/>
                <a:ext cx="336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5" name="Rectangle 192">
                <a:extLst>
                  <a:ext uri="{FF2B5EF4-FFF2-40B4-BE49-F238E27FC236}">
                    <a16:creationId xmlns:a16="http://schemas.microsoft.com/office/drawing/2014/main" id="{53EB4138-F2D3-43F2-AFC0-FCF2CF7DD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621" y="3883805"/>
                <a:ext cx="2885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6" name="Rectangle 193">
                <a:extLst>
                  <a:ext uri="{FF2B5EF4-FFF2-40B4-BE49-F238E27FC236}">
                    <a16:creationId xmlns:a16="http://schemas.microsoft.com/office/drawing/2014/main" id="{A5F2D7B0-C269-4BB7-BDF9-1ABE68CA4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754" y="3883805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7" name="Rectangle 194">
                <a:extLst>
                  <a:ext uri="{FF2B5EF4-FFF2-40B4-BE49-F238E27FC236}">
                    <a16:creationId xmlns:a16="http://schemas.microsoft.com/office/drawing/2014/main" id="{30CAC873-512C-4EED-B912-FB2491B48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5334" y="3883805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5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8" name="Freeform 195">
                <a:extLst>
                  <a:ext uri="{FF2B5EF4-FFF2-40B4-BE49-F238E27FC236}">
                    <a16:creationId xmlns:a16="http://schemas.microsoft.com/office/drawing/2014/main" id="{221E66CD-087D-48C9-880A-FBCA7C31E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9602" y="2924551"/>
                <a:ext cx="113089" cy="650342"/>
              </a:xfrm>
              <a:custGeom>
                <a:avLst/>
                <a:gdLst>
                  <a:gd name="T0" fmla="*/ 67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7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 196">
                <a:extLst>
                  <a:ext uri="{FF2B5EF4-FFF2-40B4-BE49-F238E27FC236}">
                    <a16:creationId xmlns:a16="http://schemas.microsoft.com/office/drawing/2014/main" id="{0FC48AE7-5B91-4221-81B4-0644CD35A7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9602" y="2924551"/>
                <a:ext cx="113089" cy="650342"/>
              </a:xfrm>
              <a:custGeom>
                <a:avLst/>
                <a:gdLst>
                  <a:gd name="T0" fmla="*/ 67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7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 197">
                <a:extLst>
                  <a:ext uri="{FF2B5EF4-FFF2-40B4-BE49-F238E27FC236}">
                    <a16:creationId xmlns:a16="http://schemas.microsoft.com/office/drawing/2014/main" id="{A687900C-8219-4564-80C7-AC353AC51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272" y="2924551"/>
                <a:ext cx="118153" cy="650342"/>
              </a:xfrm>
              <a:custGeom>
                <a:avLst/>
                <a:gdLst>
                  <a:gd name="T0" fmla="*/ 67 w 70"/>
                  <a:gd name="T1" fmla="*/ 360 h 360"/>
                  <a:gd name="T2" fmla="*/ 70 w 70"/>
                  <a:gd name="T3" fmla="*/ 0 h 360"/>
                  <a:gd name="T4" fmla="*/ 0 w 70"/>
                  <a:gd name="T5" fmla="*/ 0 h 360"/>
                  <a:gd name="T6" fmla="*/ 0 w 70"/>
                  <a:gd name="T7" fmla="*/ 360 h 360"/>
                  <a:gd name="T8" fmla="*/ 70 w 70"/>
                  <a:gd name="T9" fmla="*/ 360 h 360"/>
                  <a:gd name="T10" fmla="*/ 70 w 70"/>
                  <a:gd name="T11" fmla="*/ 360 h 360"/>
                  <a:gd name="T12" fmla="*/ 67 w 70"/>
                  <a:gd name="T13" fmla="*/ 360 h 3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0"/>
                  <a:gd name="T22" fmla="*/ 0 h 360"/>
                  <a:gd name="T23" fmla="*/ 70 w 70"/>
                  <a:gd name="T24" fmla="*/ 360 h 3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0" h="360">
                    <a:moveTo>
                      <a:pt x="67" y="360"/>
                    </a:moveTo>
                    <a:lnTo>
                      <a:pt x="70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70" y="360"/>
                    </a:lnTo>
                    <a:lnTo>
                      <a:pt x="67" y="36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 198">
                <a:extLst>
                  <a:ext uri="{FF2B5EF4-FFF2-40B4-BE49-F238E27FC236}">
                    <a16:creationId xmlns:a16="http://schemas.microsoft.com/office/drawing/2014/main" id="{2423A926-8E41-45B6-9754-317B5761EF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272" y="2924551"/>
                <a:ext cx="118153" cy="650342"/>
              </a:xfrm>
              <a:custGeom>
                <a:avLst/>
                <a:gdLst>
                  <a:gd name="T0" fmla="*/ 67 w 70"/>
                  <a:gd name="T1" fmla="*/ 360 h 360"/>
                  <a:gd name="T2" fmla="*/ 70 w 70"/>
                  <a:gd name="T3" fmla="*/ 0 h 360"/>
                  <a:gd name="T4" fmla="*/ 0 w 70"/>
                  <a:gd name="T5" fmla="*/ 0 h 360"/>
                  <a:gd name="T6" fmla="*/ 0 w 70"/>
                  <a:gd name="T7" fmla="*/ 360 h 360"/>
                  <a:gd name="T8" fmla="*/ 70 w 70"/>
                  <a:gd name="T9" fmla="*/ 360 h 360"/>
                  <a:gd name="T10" fmla="*/ 70 w 70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0"/>
                  <a:gd name="T19" fmla="*/ 0 h 360"/>
                  <a:gd name="T20" fmla="*/ 70 w 70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0" h="360">
                    <a:moveTo>
                      <a:pt x="67" y="360"/>
                    </a:moveTo>
                    <a:lnTo>
                      <a:pt x="70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70" y="36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199">
                <a:extLst>
                  <a:ext uri="{FF2B5EF4-FFF2-40B4-BE49-F238E27FC236}">
                    <a16:creationId xmlns:a16="http://schemas.microsoft.com/office/drawing/2014/main" id="{2FD86812-A921-4D3D-80FC-C1D9F1BE70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6005" y="2924551"/>
                <a:ext cx="113089" cy="650342"/>
              </a:xfrm>
              <a:custGeom>
                <a:avLst/>
                <a:gdLst>
                  <a:gd name="T0" fmla="*/ 64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64 w 67"/>
                  <a:gd name="T13" fmla="*/ 360 h 3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60"/>
                  <a:gd name="T23" fmla="*/ 67 w 67"/>
                  <a:gd name="T24" fmla="*/ 360 h 3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60">
                    <a:moveTo>
                      <a:pt x="64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  <a:lnTo>
                      <a:pt x="64" y="36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200">
                <a:extLst>
                  <a:ext uri="{FF2B5EF4-FFF2-40B4-BE49-F238E27FC236}">
                    <a16:creationId xmlns:a16="http://schemas.microsoft.com/office/drawing/2014/main" id="{C53A208A-746A-4E21-BDF7-6FC2E89A3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674" y="2924551"/>
                <a:ext cx="113089" cy="650342"/>
              </a:xfrm>
              <a:custGeom>
                <a:avLst/>
                <a:gdLst>
                  <a:gd name="T0" fmla="*/ 64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64 w 67"/>
                  <a:gd name="T13" fmla="*/ 360 h 3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60"/>
                  <a:gd name="T23" fmla="*/ 67 w 67"/>
                  <a:gd name="T24" fmla="*/ 360 h 3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60">
                    <a:moveTo>
                      <a:pt x="64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  <a:lnTo>
                      <a:pt x="64" y="36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201">
                <a:extLst>
                  <a:ext uri="{FF2B5EF4-FFF2-40B4-BE49-F238E27FC236}">
                    <a16:creationId xmlns:a16="http://schemas.microsoft.com/office/drawing/2014/main" id="{114CF506-EDB1-469A-BBBF-D1F33C750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272" y="3657992"/>
                <a:ext cx="118153" cy="648535"/>
              </a:xfrm>
              <a:custGeom>
                <a:avLst/>
                <a:gdLst>
                  <a:gd name="T0" fmla="*/ 67 w 70"/>
                  <a:gd name="T1" fmla="*/ 357 h 359"/>
                  <a:gd name="T2" fmla="*/ 70 w 70"/>
                  <a:gd name="T3" fmla="*/ 0 h 359"/>
                  <a:gd name="T4" fmla="*/ 0 w 70"/>
                  <a:gd name="T5" fmla="*/ 0 h 359"/>
                  <a:gd name="T6" fmla="*/ 0 w 70"/>
                  <a:gd name="T7" fmla="*/ 359 h 359"/>
                  <a:gd name="T8" fmla="*/ 70 w 70"/>
                  <a:gd name="T9" fmla="*/ 359 h 359"/>
                  <a:gd name="T10" fmla="*/ 70 w 70"/>
                  <a:gd name="T11" fmla="*/ 359 h 359"/>
                  <a:gd name="T12" fmla="*/ 67 w 70"/>
                  <a:gd name="T13" fmla="*/ 357 h 3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0"/>
                  <a:gd name="T22" fmla="*/ 0 h 359"/>
                  <a:gd name="T23" fmla="*/ 70 w 70"/>
                  <a:gd name="T24" fmla="*/ 359 h 3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0" h="359">
                    <a:moveTo>
                      <a:pt x="67" y="357"/>
                    </a:moveTo>
                    <a:lnTo>
                      <a:pt x="70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70" y="359"/>
                    </a:lnTo>
                    <a:lnTo>
                      <a:pt x="67" y="35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Freeform 202">
                <a:extLst>
                  <a:ext uri="{FF2B5EF4-FFF2-40B4-BE49-F238E27FC236}">
                    <a16:creationId xmlns:a16="http://schemas.microsoft.com/office/drawing/2014/main" id="{1024755A-D49A-4045-8B89-CDCE55987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272" y="3657992"/>
                <a:ext cx="118153" cy="648535"/>
              </a:xfrm>
              <a:custGeom>
                <a:avLst/>
                <a:gdLst>
                  <a:gd name="T0" fmla="*/ 67 w 70"/>
                  <a:gd name="T1" fmla="*/ 357 h 359"/>
                  <a:gd name="T2" fmla="*/ 70 w 70"/>
                  <a:gd name="T3" fmla="*/ 0 h 359"/>
                  <a:gd name="T4" fmla="*/ 0 w 70"/>
                  <a:gd name="T5" fmla="*/ 0 h 359"/>
                  <a:gd name="T6" fmla="*/ 0 w 70"/>
                  <a:gd name="T7" fmla="*/ 359 h 359"/>
                  <a:gd name="T8" fmla="*/ 70 w 70"/>
                  <a:gd name="T9" fmla="*/ 359 h 359"/>
                  <a:gd name="T10" fmla="*/ 70 w 70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0"/>
                  <a:gd name="T19" fmla="*/ 0 h 359"/>
                  <a:gd name="T20" fmla="*/ 70 w 70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0" h="359">
                    <a:moveTo>
                      <a:pt x="67" y="357"/>
                    </a:moveTo>
                    <a:lnTo>
                      <a:pt x="70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70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reeform 203">
                <a:extLst>
                  <a:ext uri="{FF2B5EF4-FFF2-40B4-BE49-F238E27FC236}">
                    <a16:creationId xmlns:a16="http://schemas.microsoft.com/office/drawing/2014/main" id="{A5F7D306-8A24-4E93-8A1C-41E2354A5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6005" y="3657992"/>
                <a:ext cx="113089" cy="648535"/>
              </a:xfrm>
              <a:custGeom>
                <a:avLst/>
                <a:gdLst>
                  <a:gd name="T0" fmla="*/ 64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64 w 67"/>
                  <a:gd name="T13" fmla="*/ 357 h 3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59"/>
                  <a:gd name="T23" fmla="*/ 67 w 67"/>
                  <a:gd name="T24" fmla="*/ 359 h 3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59">
                    <a:moveTo>
                      <a:pt x="64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lnTo>
                      <a:pt x="64" y="35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 204">
                <a:extLst>
                  <a:ext uri="{FF2B5EF4-FFF2-40B4-BE49-F238E27FC236}">
                    <a16:creationId xmlns:a16="http://schemas.microsoft.com/office/drawing/2014/main" id="{226B8B1F-F626-44AE-87BF-6FDFE24B4D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6005" y="3657992"/>
                <a:ext cx="113089" cy="648535"/>
              </a:xfrm>
              <a:custGeom>
                <a:avLst/>
                <a:gdLst>
                  <a:gd name="T0" fmla="*/ 64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4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Freeform 205">
                <a:extLst>
                  <a:ext uri="{FF2B5EF4-FFF2-40B4-BE49-F238E27FC236}">
                    <a16:creationId xmlns:a16="http://schemas.microsoft.com/office/drawing/2014/main" id="{D30A0F96-9070-4EB0-A3A2-1D1328E85E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5050" y="3657992"/>
                <a:ext cx="113089" cy="648535"/>
              </a:xfrm>
              <a:custGeom>
                <a:avLst/>
                <a:gdLst>
                  <a:gd name="T0" fmla="*/ 65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65 w 67"/>
                  <a:gd name="T13" fmla="*/ 357 h 3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59"/>
                  <a:gd name="T23" fmla="*/ 67 w 67"/>
                  <a:gd name="T24" fmla="*/ 359 h 3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59">
                    <a:moveTo>
                      <a:pt x="65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lnTo>
                      <a:pt x="65" y="35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Freeform 206">
                <a:extLst>
                  <a:ext uri="{FF2B5EF4-FFF2-40B4-BE49-F238E27FC236}">
                    <a16:creationId xmlns:a16="http://schemas.microsoft.com/office/drawing/2014/main" id="{5A7F1FE4-A270-42CA-8E30-DFDC182FA1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7344" y="3657992"/>
                <a:ext cx="113089" cy="648535"/>
              </a:xfrm>
              <a:custGeom>
                <a:avLst/>
                <a:gdLst>
                  <a:gd name="T0" fmla="*/ 67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67 w 67"/>
                  <a:gd name="T13" fmla="*/ 357 h 3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59"/>
                  <a:gd name="T23" fmla="*/ 67 w 67"/>
                  <a:gd name="T24" fmla="*/ 359 h 3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59">
                    <a:moveTo>
                      <a:pt x="67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lnTo>
                      <a:pt x="67" y="35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Freeform 208">
                <a:extLst>
                  <a:ext uri="{FF2B5EF4-FFF2-40B4-BE49-F238E27FC236}">
                    <a16:creationId xmlns:a16="http://schemas.microsoft.com/office/drawing/2014/main" id="{7CCD652C-360F-4E49-AC52-A9B000F51A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7588" y="3657456"/>
                <a:ext cx="113079" cy="648607"/>
              </a:xfrm>
              <a:custGeom>
                <a:avLst/>
                <a:gdLst>
                  <a:gd name="T0" fmla="*/ 67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Rectangle 209">
                <a:extLst>
                  <a:ext uri="{FF2B5EF4-FFF2-40B4-BE49-F238E27FC236}">
                    <a16:creationId xmlns:a16="http://schemas.microsoft.com/office/drawing/2014/main" id="{6B581ABF-3222-4A35-AE27-1D0ACBE0B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8170" y="4548161"/>
                <a:ext cx="150210" cy="325207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2" name="Rectangle 210">
                <a:extLst>
                  <a:ext uri="{FF2B5EF4-FFF2-40B4-BE49-F238E27FC236}">
                    <a16:creationId xmlns:a16="http://schemas.microsoft.com/office/drawing/2014/main" id="{8868D08E-8D78-46F0-9DCB-262B89C55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8170" y="4548161"/>
                <a:ext cx="150210" cy="325207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Line 211">
                <a:extLst>
                  <a:ext uri="{FF2B5EF4-FFF2-40B4-BE49-F238E27FC236}">
                    <a16:creationId xmlns:a16="http://schemas.microsoft.com/office/drawing/2014/main" id="{734CD9C0-B5C9-4CA6-99E9-9858CD620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16901" y="4544548"/>
                <a:ext cx="3375" cy="33424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Line 212">
                <a:extLst>
                  <a:ext uri="{FF2B5EF4-FFF2-40B4-BE49-F238E27FC236}">
                    <a16:creationId xmlns:a16="http://schemas.microsoft.com/office/drawing/2014/main" id="{FF8FBF4C-7153-4BDA-99E6-D1FFF28BB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63316" y="4548161"/>
                <a:ext cx="153585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Line 213">
                <a:extLst>
                  <a:ext uri="{FF2B5EF4-FFF2-40B4-BE49-F238E27FC236}">
                    <a16:creationId xmlns:a16="http://schemas.microsoft.com/office/drawing/2014/main" id="{D733BA00-6744-4F52-91C5-2B6B49984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63316" y="4873368"/>
                <a:ext cx="153585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 214">
                <a:extLst>
                  <a:ext uri="{FF2B5EF4-FFF2-40B4-BE49-F238E27FC236}">
                    <a16:creationId xmlns:a16="http://schemas.microsoft.com/office/drawing/2014/main" id="{28138B6C-1E75-4166-90E3-34CFA2885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896" y="4548161"/>
                <a:ext cx="151897" cy="325207"/>
              </a:xfrm>
              <a:custGeom>
                <a:avLst/>
                <a:gdLst>
                  <a:gd name="T0" fmla="*/ 0 w 90"/>
                  <a:gd name="T1" fmla="*/ 180 h 180"/>
                  <a:gd name="T2" fmla="*/ 90 w 90"/>
                  <a:gd name="T3" fmla="*/ 180 h 180"/>
                  <a:gd name="T4" fmla="*/ 90 w 90"/>
                  <a:gd name="T5" fmla="*/ 0 h 180"/>
                  <a:gd name="T6" fmla="*/ 2 w 90"/>
                  <a:gd name="T7" fmla="*/ 0 h 180"/>
                  <a:gd name="T8" fmla="*/ 0 w 90"/>
                  <a:gd name="T9" fmla="*/ 180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180"/>
                  <a:gd name="T17" fmla="*/ 90 w 90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180">
                    <a:moveTo>
                      <a:pt x="0" y="180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2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Freeform 215">
                <a:extLst>
                  <a:ext uri="{FF2B5EF4-FFF2-40B4-BE49-F238E27FC236}">
                    <a16:creationId xmlns:a16="http://schemas.microsoft.com/office/drawing/2014/main" id="{ACE5541E-BF23-4E3C-9B01-781851628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896" y="4548161"/>
                <a:ext cx="151897" cy="325207"/>
              </a:xfrm>
              <a:custGeom>
                <a:avLst/>
                <a:gdLst>
                  <a:gd name="T0" fmla="*/ 0 w 90"/>
                  <a:gd name="T1" fmla="*/ 180 h 180"/>
                  <a:gd name="T2" fmla="*/ 90 w 90"/>
                  <a:gd name="T3" fmla="*/ 180 h 180"/>
                  <a:gd name="T4" fmla="*/ 90 w 90"/>
                  <a:gd name="T5" fmla="*/ 0 h 180"/>
                  <a:gd name="T6" fmla="*/ 2 w 90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0"/>
                  <a:gd name="T14" fmla="*/ 90 w 90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0">
                    <a:moveTo>
                      <a:pt x="0" y="180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Freeform 216">
                <a:extLst>
                  <a:ext uri="{FF2B5EF4-FFF2-40B4-BE49-F238E27FC236}">
                    <a16:creationId xmlns:a16="http://schemas.microsoft.com/office/drawing/2014/main" id="{B54141A4-1B27-40C3-BED4-291FD878C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2374" y="4548161"/>
                <a:ext cx="151897" cy="325207"/>
              </a:xfrm>
              <a:custGeom>
                <a:avLst/>
                <a:gdLst>
                  <a:gd name="T0" fmla="*/ 88 w 90"/>
                  <a:gd name="T1" fmla="*/ 0 h 180"/>
                  <a:gd name="T2" fmla="*/ 0 w 90"/>
                  <a:gd name="T3" fmla="*/ 0 h 180"/>
                  <a:gd name="T4" fmla="*/ 0 w 90"/>
                  <a:gd name="T5" fmla="*/ 180 h 180"/>
                  <a:gd name="T6" fmla="*/ 90 w 90"/>
                  <a:gd name="T7" fmla="*/ 18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0"/>
                  <a:gd name="T14" fmla="*/ 90 w 90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0">
                    <a:moveTo>
                      <a:pt x="88" y="0"/>
                    </a:moveTo>
                    <a:lnTo>
                      <a:pt x="0" y="0"/>
                    </a:lnTo>
                    <a:lnTo>
                      <a:pt x="0" y="180"/>
                    </a:lnTo>
                    <a:lnTo>
                      <a:pt x="90" y="18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Rectangle 217">
                <a:extLst>
                  <a:ext uri="{FF2B5EF4-FFF2-40B4-BE49-F238E27FC236}">
                    <a16:creationId xmlns:a16="http://schemas.microsoft.com/office/drawing/2014/main" id="{DCD7B9CA-91EC-4C14-9047-AABF980C0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8322" y="4615009"/>
                <a:ext cx="336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0" name="Rectangle 218">
                <a:extLst>
                  <a:ext uri="{FF2B5EF4-FFF2-40B4-BE49-F238E27FC236}">
                    <a16:creationId xmlns:a16="http://schemas.microsoft.com/office/drawing/2014/main" id="{DB00EA23-8B78-4116-97E7-EDC155AA2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2077" y="4615009"/>
                <a:ext cx="11221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1" name="Freeform 219">
                <a:extLst>
                  <a:ext uri="{FF2B5EF4-FFF2-40B4-BE49-F238E27FC236}">
                    <a16:creationId xmlns:a16="http://schemas.microsoft.com/office/drawing/2014/main" id="{6259C78B-5E84-4FA7-B0AD-C6C643C98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501" y="4548161"/>
                <a:ext cx="151897" cy="325207"/>
              </a:xfrm>
              <a:custGeom>
                <a:avLst/>
                <a:gdLst>
                  <a:gd name="T0" fmla="*/ 0 w 90"/>
                  <a:gd name="T1" fmla="*/ 180 h 180"/>
                  <a:gd name="T2" fmla="*/ 90 w 90"/>
                  <a:gd name="T3" fmla="*/ 180 h 180"/>
                  <a:gd name="T4" fmla="*/ 90 w 90"/>
                  <a:gd name="T5" fmla="*/ 0 h 180"/>
                  <a:gd name="T6" fmla="*/ 2 w 90"/>
                  <a:gd name="T7" fmla="*/ 0 h 180"/>
                  <a:gd name="T8" fmla="*/ 0 w 90"/>
                  <a:gd name="T9" fmla="*/ 180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180"/>
                  <a:gd name="T17" fmla="*/ 90 w 90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180">
                    <a:moveTo>
                      <a:pt x="0" y="180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2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Freeform 220">
                <a:extLst>
                  <a:ext uri="{FF2B5EF4-FFF2-40B4-BE49-F238E27FC236}">
                    <a16:creationId xmlns:a16="http://schemas.microsoft.com/office/drawing/2014/main" id="{D684ADEC-4A5D-45F3-8769-FB1969C73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501" y="4548161"/>
                <a:ext cx="151897" cy="325207"/>
              </a:xfrm>
              <a:custGeom>
                <a:avLst/>
                <a:gdLst>
                  <a:gd name="T0" fmla="*/ 0 w 90"/>
                  <a:gd name="T1" fmla="*/ 180 h 180"/>
                  <a:gd name="T2" fmla="*/ 90 w 90"/>
                  <a:gd name="T3" fmla="*/ 180 h 180"/>
                  <a:gd name="T4" fmla="*/ 90 w 90"/>
                  <a:gd name="T5" fmla="*/ 0 h 180"/>
                  <a:gd name="T6" fmla="*/ 2 w 90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0"/>
                  <a:gd name="T14" fmla="*/ 90 w 90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0">
                    <a:moveTo>
                      <a:pt x="0" y="180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Line 221">
                <a:extLst>
                  <a:ext uri="{FF2B5EF4-FFF2-40B4-BE49-F238E27FC236}">
                    <a16:creationId xmlns:a16="http://schemas.microsoft.com/office/drawing/2014/main" id="{9074DC0C-8255-41C7-A913-33D415D5EE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67979" y="4544548"/>
                <a:ext cx="1688" cy="33424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Line 222">
                <a:extLst>
                  <a:ext uri="{FF2B5EF4-FFF2-40B4-BE49-F238E27FC236}">
                    <a16:creationId xmlns:a16="http://schemas.microsoft.com/office/drawing/2014/main" id="{38C52005-6DA0-4370-9CF3-111516CF21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7979" y="4548161"/>
                <a:ext cx="151897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Line 223">
                <a:extLst>
                  <a:ext uri="{FF2B5EF4-FFF2-40B4-BE49-F238E27FC236}">
                    <a16:creationId xmlns:a16="http://schemas.microsoft.com/office/drawing/2014/main" id="{FBF3D4CE-6E71-4490-83DA-5BF892B091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7979" y="4873368"/>
                <a:ext cx="151897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Rectangle 224">
                <a:extLst>
                  <a:ext uri="{FF2B5EF4-FFF2-40B4-BE49-F238E27FC236}">
                    <a16:creationId xmlns:a16="http://schemas.microsoft.com/office/drawing/2014/main" id="{6B885E48-E44C-4058-84DA-17DBE0368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6797" y="4615009"/>
                <a:ext cx="7213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7" name="Rectangle 225">
                <a:extLst>
                  <a:ext uri="{FF2B5EF4-FFF2-40B4-BE49-F238E27FC236}">
                    <a16:creationId xmlns:a16="http://schemas.microsoft.com/office/drawing/2014/main" id="{8EC30983-DBBA-4834-BD62-664B68BDCE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999" y="4615009"/>
                <a:ext cx="6412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8" name="Rectangle 226">
                <a:extLst>
                  <a:ext uri="{FF2B5EF4-FFF2-40B4-BE49-F238E27FC236}">
                    <a16:creationId xmlns:a16="http://schemas.microsoft.com/office/drawing/2014/main" id="{BAAE9AFB-B6DD-4476-8CAD-F6587868F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5572" y="4615009"/>
                <a:ext cx="6091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9" name="Freeform 227">
                <a:extLst>
                  <a:ext uri="{FF2B5EF4-FFF2-40B4-BE49-F238E27FC236}">
                    <a16:creationId xmlns:a16="http://schemas.microsoft.com/office/drawing/2014/main" id="{10101592-9167-4E5C-895E-27C0965131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9027" y="4389171"/>
                <a:ext cx="229534" cy="644993"/>
              </a:xfrm>
              <a:custGeom>
                <a:avLst/>
                <a:gdLst>
                  <a:gd name="T0" fmla="*/ 0 w 136"/>
                  <a:gd name="T1" fmla="*/ 0 h 357"/>
                  <a:gd name="T2" fmla="*/ 3 w 136"/>
                  <a:gd name="T3" fmla="*/ 144 h 357"/>
                  <a:gd name="T4" fmla="*/ 43 w 136"/>
                  <a:gd name="T5" fmla="*/ 177 h 357"/>
                  <a:gd name="T6" fmla="*/ 3 w 136"/>
                  <a:gd name="T7" fmla="*/ 213 h 357"/>
                  <a:gd name="T8" fmla="*/ 3 w 136"/>
                  <a:gd name="T9" fmla="*/ 357 h 357"/>
                  <a:gd name="T10" fmla="*/ 136 w 136"/>
                  <a:gd name="T11" fmla="*/ 247 h 357"/>
                  <a:gd name="T12" fmla="*/ 136 w 136"/>
                  <a:gd name="T13" fmla="*/ 110 h 357"/>
                  <a:gd name="T14" fmla="*/ 3 w 136"/>
                  <a:gd name="T15" fmla="*/ 0 h 357"/>
                  <a:gd name="T16" fmla="*/ 3 w 136"/>
                  <a:gd name="T17" fmla="*/ 0 h 357"/>
                  <a:gd name="T18" fmla="*/ 0 w 136"/>
                  <a:gd name="T19" fmla="*/ 0 h 35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6"/>
                  <a:gd name="T31" fmla="*/ 0 h 357"/>
                  <a:gd name="T32" fmla="*/ 136 w 136"/>
                  <a:gd name="T33" fmla="*/ 357 h 35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6" h="357">
                    <a:moveTo>
                      <a:pt x="0" y="0"/>
                    </a:moveTo>
                    <a:lnTo>
                      <a:pt x="3" y="144"/>
                    </a:lnTo>
                    <a:lnTo>
                      <a:pt x="43" y="177"/>
                    </a:lnTo>
                    <a:lnTo>
                      <a:pt x="3" y="213"/>
                    </a:lnTo>
                    <a:lnTo>
                      <a:pt x="3" y="357"/>
                    </a:lnTo>
                    <a:lnTo>
                      <a:pt x="136" y="247"/>
                    </a:lnTo>
                    <a:lnTo>
                      <a:pt x="136" y="11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Freeform 228">
                <a:extLst>
                  <a:ext uri="{FF2B5EF4-FFF2-40B4-BE49-F238E27FC236}">
                    <a16:creationId xmlns:a16="http://schemas.microsoft.com/office/drawing/2014/main" id="{4D483D6E-C438-481E-992A-65B81407E6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9189" y="4548161"/>
                <a:ext cx="302107" cy="325207"/>
              </a:xfrm>
              <a:custGeom>
                <a:avLst/>
                <a:gdLst>
                  <a:gd name="T0" fmla="*/ 179 w 179"/>
                  <a:gd name="T1" fmla="*/ 180 h 180"/>
                  <a:gd name="T2" fmla="*/ 179 w 179"/>
                  <a:gd name="T3" fmla="*/ 0 h 180"/>
                  <a:gd name="T4" fmla="*/ 0 w 179"/>
                  <a:gd name="T5" fmla="*/ 0 h 180"/>
                  <a:gd name="T6" fmla="*/ 0 w 179"/>
                  <a:gd name="T7" fmla="*/ 180 h 180"/>
                  <a:gd name="T8" fmla="*/ 179 w 179"/>
                  <a:gd name="T9" fmla="*/ 180 h 180"/>
                  <a:gd name="T10" fmla="*/ 179 w 179"/>
                  <a:gd name="T11" fmla="*/ 180 h 1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9"/>
                  <a:gd name="T19" fmla="*/ 0 h 180"/>
                  <a:gd name="T20" fmla="*/ 179 w 179"/>
                  <a:gd name="T21" fmla="*/ 180 h 1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9" h="180">
                    <a:moveTo>
                      <a:pt x="179" y="180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80"/>
                    </a:lnTo>
                    <a:lnTo>
                      <a:pt x="179" y="18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Rectangle 229">
                <a:extLst>
                  <a:ext uri="{FF2B5EF4-FFF2-40B4-BE49-F238E27FC236}">
                    <a16:creationId xmlns:a16="http://schemas.microsoft.com/office/drawing/2014/main" id="{686532B8-DE04-4C44-9159-A75F3B761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1509" y="4615009"/>
                <a:ext cx="8015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D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2" name="Rectangle 230">
                <a:extLst>
                  <a:ext uri="{FF2B5EF4-FFF2-40B4-BE49-F238E27FC236}">
                    <a16:creationId xmlns:a16="http://schemas.microsoft.com/office/drawing/2014/main" id="{636A02C1-89B9-4801-8371-DB8963B77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7711" y="4615009"/>
                <a:ext cx="11221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3" name="Rectangle 231">
                <a:extLst>
                  <a:ext uri="{FF2B5EF4-FFF2-40B4-BE49-F238E27FC236}">
                    <a16:creationId xmlns:a16="http://schemas.microsoft.com/office/drawing/2014/main" id="{995BB819-1362-4A65-9F28-8F7791D39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3612" y="4615009"/>
                <a:ext cx="7213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4" name="Rectangle 232">
                <a:extLst>
                  <a:ext uri="{FF2B5EF4-FFF2-40B4-BE49-F238E27FC236}">
                    <a16:creationId xmlns:a16="http://schemas.microsoft.com/office/drawing/2014/main" id="{376255CC-96C3-430C-B380-32BBA76316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9814" y="4615009"/>
                <a:ext cx="6412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5" name="Rectangle 233">
                <a:extLst>
                  <a:ext uri="{FF2B5EF4-FFF2-40B4-BE49-F238E27FC236}">
                    <a16:creationId xmlns:a16="http://schemas.microsoft.com/office/drawing/2014/main" id="{286857E2-A83E-48F0-8194-266947425A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5763" y="4615009"/>
                <a:ext cx="6091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6" name="Line 234">
                <a:extLst>
                  <a:ext uri="{FF2B5EF4-FFF2-40B4-BE49-F238E27FC236}">
                    <a16:creationId xmlns:a16="http://schemas.microsoft.com/office/drawing/2014/main" id="{D21F0A4E-01FE-47E6-B1CA-B924A9D516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793" y="4708958"/>
                <a:ext cx="415186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Line 235">
                <a:extLst>
                  <a:ext uri="{FF2B5EF4-FFF2-40B4-BE49-F238E27FC236}">
                    <a16:creationId xmlns:a16="http://schemas.microsoft.com/office/drawing/2014/main" id="{18360628-EEC0-443E-90B0-5D6308937D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8560" y="4708958"/>
                <a:ext cx="450629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Line 236">
                <a:extLst>
                  <a:ext uri="{FF2B5EF4-FFF2-40B4-BE49-F238E27FC236}">
                    <a16:creationId xmlns:a16="http://schemas.microsoft.com/office/drawing/2014/main" id="{0E89960C-9208-45A5-9B5B-F7978CD15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01296" y="4708958"/>
                <a:ext cx="413498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237">
                <a:extLst>
                  <a:ext uri="{FF2B5EF4-FFF2-40B4-BE49-F238E27FC236}">
                    <a16:creationId xmlns:a16="http://schemas.microsoft.com/office/drawing/2014/main" id="{1E33076F-985F-4DF6-BB29-15CBB5266E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2030" y="4631270"/>
                <a:ext cx="75949" cy="77688"/>
              </a:xfrm>
              <a:custGeom>
                <a:avLst/>
                <a:gdLst>
                  <a:gd name="T0" fmla="*/ 0 w 45"/>
                  <a:gd name="T1" fmla="*/ 43 h 43"/>
                  <a:gd name="T2" fmla="*/ 0 w 45"/>
                  <a:gd name="T3" fmla="*/ 0 h 43"/>
                  <a:gd name="T4" fmla="*/ 45 w 45"/>
                  <a:gd name="T5" fmla="*/ 0 h 43"/>
                  <a:gd name="T6" fmla="*/ 0 60000 65536"/>
                  <a:gd name="T7" fmla="*/ 0 60000 65536"/>
                  <a:gd name="T8" fmla="*/ 0 60000 65536"/>
                  <a:gd name="T9" fmla="*/ 0 w 45"/>
                  <a:gd name="T10" fmla="*/ 0 h 43"/>
                  <a:gd name="T11" fmla="*/ 45 w 45"/>
                  <a:gd name="T12" fmla="*/ 43 h 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" h="43">
                    <a:moveTo>
                      <a:pt x="0" y="43"/>
                    </a:moveTo>
                    <a:lnTo>
                      <a:pt x="0" y="0"/>
                    </a:lnTo>
                    <a:lnTo>
                      <a:pt x="45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238">
                <a:extLst>
                  <a:ext uri="{FF2B5EF4-FFF2-40B4-BE49-F238E27FC236}">
                    <a16:creationId xmlns:a16="http://schemas.microsoft.com/office/drawing/2014/main" id="{976369BD-5C5E-473C-8D1E-C4CE4DA767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3240" y="4708958"/>
                <a:ext cx="529953" cy="247518"/>
              </a:xfrm>
              <a:custGeom>
                <a:avLst/>
                <a:gdLst>
                  <a:gd name="T0" fmla="*/ 0 w 314"/>
                  <a:gd name="T1" fmla="*/ 0 h 137"/>
                  <a:gd name="T2" fmla="*/ 2 w 314"/>
                  <a:gd name="T3" fmla="*/ 137 h 137"/>
                  <a:gd name="T4" fmla="*/ 269 w 314"/>
                  <a:gd name="T5" fmla="*/ 137 h 137"/>
                  <a:gd name="T6" fmla="*/ 269 w 314"/>
                  <a:gd name="T7" fmla="*/ 46 h 137"/>
                  <a:gd name="T8" fmla="*/ 314 w 314"/>
                  <a:gd name="T9" fmla="*/ 46 h 1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"/>
                  <a:gd name="T16" fmla="*/ 0 h 137"/>
                  <a:gd name="T17" fmla="*/ 314 w 314"/>
                  <a:gd name="T18" fmla="*/ 137 h 1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" h="137">
                    <a:moveTo>
                      <a:pt x="0" y="0"/>
                    </a:moveTo>
                    <a:lnTo>
                      <a:pt x="2" y="137"/>
                    </a:lnTo>
                    <a:lnTo>
                      <a:pt x="269" y="137"/>
                    </a:lnTo>
                    <a:lnTo>
                      <a:pt x="269" y="46"/>
                    </a:lnTo>
                    <a:lnTo>
                      <a:pt x="314" y="4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239">
                <a:extLst>
                  <a:ext uri="{FF2B5EF4-FFF2-40B4-BE49-F238E27FC236}">
                    <a16:creationId xmlns:a16="http://schemas.microsoft.com/office/drawing/2014/main" id="{748758BB-E09A-4240-9B11-0BF07EB94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6378" y="4389171"/>
                <a:ext cx="113079" cy="648607"/>
              </a:xfrm>
              <a:custGeom>
                <a:avLst/>
                <a:gdLst>
                  <a:gd name="T0" fmla="*/ 64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64 w 67"/>
                  <a:gd name="T13" fmla="*/ 357 h 3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59"/>
                  <a:gd name="T23" fmla="*/ 67 w 67"/>
                  <a:gd name="T24" fmla="*/ 359 h 3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59">
                    <a:moveTo>
                      <a:pt x="64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lnTo>
                      <a:pt x="64" y="35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240">
                <a:extLst>
                  <a:ext uri="{FF2B5EF4-FFF2-40B4-BE49-F238E27FC236}">
                    <a16:creationId xmlns:a16="http://schemas.microsoft.com/office/drawing/2014/main" id="{A2A005FD-EFB7-4188-8BEC-E972B9D1C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6378" y="4389171"/>
                <a:ext cx="113079" cy="648607"/>
              </a:xfrm>
              <a:custGeom>
                <a:avLst/>
                <a:gdLst>
                  <a:gd name="T0" fmla="*/ 64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4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Freeform 241">
                <a:extLst>
                  <a:ext uri="{FF2B5EF4-FFF2-40B4-BE49-F238E27FC236}">
                    <a16:creationId xmlns:a16="http://schemas.microsoft.com/office/drawing/2014/main" id="{16764503-98D5-40D8-85DC-2B64F729D8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983" y="4389171"/>
                <a:ext cx="113079" cy="648607"/>
              </a:xfrm>
              <a:custGeom>
                <a:avLst/>
                <a:gdLst>
                  <a:gd name="T0" fmla="*/ 64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64 w 67"/>
                  <a:gd name="T13" fmla="*/ 357 h 3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59"/>
                  <a:gd name="T23" fmla="*/ 67 w 67"/>
                  <a:gd name="T24" fmla="*/ 359 h 3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59">
                    <a:moveTo>
                      <a:pt x="64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lnTo>
                      <a:pt x="64" y="35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Freeform 242">
                <a:extLst>
                  <a:ext uri="{FF2B5EF4-FFF2-40B4-BE49-F238E27FC236}">
                    <a16:creationId xmlns:a16="http://schemas.microsoft.com/office/drawing/2014/main" id="{80D0CEBA-C5F2-436C-A154-DDB617FA8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983" y="4389171"/>
                <a:ext cx="113079" cy="648607"/>
              </a:xfrm>
              <a:custGeom>
                <a:avLst/>
                <a:gdLst>
                  <a:gd name="T0" fmla="*/ 64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4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Freeform 243">
                <a:extLst>
                  <a:ext uri="{FF2B5EF4-FFF2-40B4-BE49-F238E27FC236}">
                    <a16:creationId xmlns:a16="http://schemas.microsoft.com/office/drawing/2014/main" id="{361C7F34-BA6B-4FFF-BDCE-66AF1D2E3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7588" y="4389171"/>
                <a:ext cx="113079" cy="648607"/>
              </a:xfrm>
              <a:custGeom>
                <a:avLst/>
                <a:gdLst>
                  <a:gd name="T0" fmla="*/ 67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67 w 67"/>
                  <a:gd name="T13" fmla="*/ 357 h 3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59"/>
                  <a:gd name="T23" fmla="*/ 67 w 67"/>
                  <a:gd name="T24" fmla="*/ 359 h 3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59">
                    <a:moveTo>
                      <a:pt x="67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lnTo>
                      <a:pt x="67" y="35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244">
                <a:extLst>
                  <a:ext uri="{FF2B5EF4-FFF2-40B4-BE49-F238E27FC236}">
                    <a16:creationId xmlns:a16="http://schemas.microsoft.com/office/drawing/2014/main" id="{9F9C2479-2CF2-4BC6-B95A-63BF0E608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7588" y="4389171"/>
                <a:ext cx="113079" cy="648607"/>
              </a:xfrm>
              <a:custGeom>
                <a:avLst/>
                <a:gdLst>
                  <a:gd name="T0" fmla="*/ 67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245">
                <a:extLst>
                  <a:ext uri="{FF2B5EF4-FFF2-40B4-BE49-F238E27FC236}">
                    <a16:creationId xmlns:a16="http://schemas.microsoft.com/office/drawing/2014/main" id="{B5CBDBB6-B045-47E7-9093-EE31EA0CAE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93" y="4389171"/>
                <a:ext cx="113079" cy="648607"/>
              </a:xfrm>
              <a:custGeom>
                <a:avLst/>
                <a:gdLst>
                  <a:gd name="T0" fmla="*/ 67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67 w 67"/>
                  <a:gd name="T13" fmla="*/ 357 h 3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59"/>
                  <a:gd name="T23" fmla="*/ 67 w 67"/>
                  <a:gd name="T24" fmla="*/ 359 h 3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59">
                    <a:moveTo>
                      <a:pt x="67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lnTo>
                      <a:pt x="67" y="35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246">
                <a:extLst>
                  <a:ext uri="{FF2B5EF4-FFF2-40B4-BE49-F238E27FC236}">
                    <a16:creationId xmlns:a16="http://schemas.microsoft.com/office/drawing/2014/main" id="{D30985CC-8483-4908-9211-BB8D20DB6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93" y="4389171"/>
                <a:ext cx="113079" cy="648607"/>
              </a:xfrm>
              <a:custGeom>
                <a:avLst/>
                <a:gdLst>
                  <a:gd name="T0" fmla="*/ 67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247">
                <a:extLst>
                  <a:ext uri="{FF2B5EF4-FFF2-40B4-BE49-F238E27FC236}">
                    <a16:creationId xmlns:a16="http://schemas.microsoft.com/office/drawing/2014/main" id="{65110FC0-42A4-468F-9C7B-6995F4D2D8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3775" y="5281683"/>
                <a:ext cx="150210" cy="323400"/>
              </a:xfrm>
              <a:custGeom>
                <a:avLst/>
                <a:gdLst>
                  <a:gd name="T0" fmla="*/ 89 w 89"/>
                  <a:gd name="T1" fmla="*/ 177 h 179"/>
                  <a:gd name="T2" fmla="*/ 0 w 89"/>
                  <a:gd name="T3" fmla="*/ 179 h 179"/>
                  <a:gd name="T4" fmla="*/ 0 w 89"/>
                  <a:gd name="T5" fmla="*/ 0 h 179"/>
                  <a:gd name="T6" fmla="*/ 89 w 89"/>
                  <a:gd name="T7" fmla="*/ 0 h 179"/>
                  <a:gd name="T8" fmla="*/ 89 w 89"/>
                  <a:gd name="T9" fmla="*/ 177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"/>
                  <a:gd name="T16" fmla="*/ 0 h 179"/>
                  <a:gd name="T17" fmla="*/ 89 w 89"/>
                  <a:gd name="T18" fmla="*/ 179 h 1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" h="179">
                    <a:moveTo>
                      <a:pt x="89" y="177"/>
                    </a:moveTo>
                    <a:lnTo>
                      <a:pt x="0" y="179"/>
                    </a:lnTo>
                    <a:lnTo>
                      <a:pt x="0" y="0"/>
                    </a:lnTo>
                    <a:lnTo>
                      <a:pt x="89" y="0"/>
                    </a:lnTo>
                    <a:lnTo>
                      <a:pt x="89" y="17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248">
                <a:extLst>
                  <a:ext uri="{FF2B5EF4-FFF2-40B4-BE49-F238E27FC236}">
                    <a16:creationId xmlns:a16="http://schemas.microsoft.com/office/drawing/2014/main" id="{543EB4ED-9C72-412F-8896-C36F4CA48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3775" y="5281683"/>
                <a:ext cx="150210" cy="323400"/>
              </a:xfrm>
              <a:custGeom>
                <a:avLst/>
                <a:gdLst>
                  <a:gd name="T0" fmla="*/ 89 w 89"/>
                  <a:gd name="T1" fmla="*/ 177 h 179"/>
                  <a:gd name="T2" fmla="*/ 0 w 89"/>
                  <a:gd name="T3" fmla="*/ 179 h 179"/>
                  <a:gd name="T4" fmla="*/ 0 w 89"/>
                  <a:gd name="T5" fmla="*/ 0 h 179"/>
                  <a:gd name="T6" fmla="*/ 89 w 89"/>
                  <a:gd name="T7" fmla="*/ 0 h 1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179"/>
                  <a:gd name="T14" fmla="*/ 89 w 89"/>
                  <a:gd name="T15" fmla="*/ 179 h 1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179">
                    <a:moveTo>
                      <a:pt x="89" y="177"/>
                    </a:moveTo>
                    <a:lnTo>
                      <a:pt x="0" y="179"/>
                    </a:lnTo>
                    <a:lnTo>
                      <a:pt x="0" y="0"/>
                    </a:lnTo>
                    <a:lnTo>
                      <a:pt x="89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Line 249">
                <a:extLst>
                  <a:ext uri="{FF2B5EF4-FFF2-40B4-BE49-F238E27FC236}">
                    <a16:creationId xmlns:a16="http://schemas.microsoft.com/office/drawing/2014/main" id="{863B9459-4D49-4E3E-A676-FF1DB48F06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32506" y="5272650"/>
                <a:ext cx="3375" cy="33785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Line 250">
                <a:extLst>
                  <a:ext uri="{FF2B5EF4-FFF2-40B4-BE49-F238E27FC236}">
                    <a16:creationId xmlns:a16="http://schemas.microsoft.com/office/drawing/2014/main" id="{FB1F19A1-F8B3-453B-95F4-C5B38413B0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78921" y="5276263"/>
                <a:ext cx="153585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Line 251">
                <a:extLst>
                  <a:ext uri="{FF2B5EF4-FFF2-40B4-BE49-F238E27FC236}">
                    <a16:creationId xmlns:a16="http://schemas.microsoft.com/office/drawing/2014/main" id="{099F7711-0781-4A58-BAF0-C71BD57A3A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78921" y="5601470"/>
                <a:ext cx="153585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252">
                <a:extLst>
                  <a:ext uri="{FF2B5EF4-FFF2-40B4-BE49-F238E27FC236}">
                    <a16:creationId xmlns:a16="http://schemas.microsoft.com/office/drawing/2014/main" id="{FB8509E1-8AFD-42DA-9771-F429690A1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501" y="5281683"/>
                <a:ext cx="151897" cy="323400"/>
              </a:xfrm>
              <a:custGeom>
                <a:avLst/>
                <a:gdLst>
                  <a:gd name="T0" fmla="*/ 0 w 90"/>
                  <a:gd name="T1" fmla="*/ 177 h 179"/>
                  <a:gd name="T2" fmla="*/ 90 w 90"/>
                  <a:gd name="T3" fmla="*/ 179 h 179"/>
                  <a:gd name="T4" fmla="*/ 90 w 90"/>
                  <a:gd name="T5" fmla="*/ 0 h 179"/>
                  <a:gd name="T6" fmla="*/ 2 w 90"/>
                  <a:gd name="T7" fmla="*/ 0 h 179"/>
                  <a:gd name="T8" fmla="*/ 0 w 90"/>
                  <a:gd name="T9" fmla="*/ 177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179"/>
                  <a:gd name="T17" fmla="*/ 90 w 90"/>
                  <a:gd name="T18" fmla="*/ 179 h 1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179">
                    <a:moveTo>
                      <a:pt x="0" y="177"/>
                    </a:moveTo>
                    <a:lnTo>
                      <a:pt x="90" y="179"/>
                    </a:lnTo>
                    <a:lnTo>
                      <a:pt x="90" y="0"/>
                    </a:lnTo>
                    <a:lnTo>
                      <a:pt x="2" y="0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253">
                <a:extLst>
                  <a:ext uri="{FF2B5EF4-FFF2-40B4-BE49-F238E27FC236}">
                    <a16:creationId xmlns:a16="http://schemas.microsoft.com/office/drawing/2014/main" id="{5AF2973B-A453-4F02-91B5-6CCE76FCA4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501" y="5281683"/>
                <a:ext cx="151897" cy="323400"/>
              </a:xfrm>
              <a:custGeom>
                <a:avLst/>
                <a:gdLst>
                  <a:gd name="T0" fmla="*/ 0 w 90"/>
                  <a:gd name="T1" fmla="*/ 177 h 179"/>
                  <a:gd name="T2" fmla="*/ 90 w 90"/>
                  <a:gd name="T3" fmla="*/ 179 h 179"/>
                  <a:gd name="T4" fmla="*/ 90 w 90"/>
                  <a:gd name="T5" fmla="*/ 0 h 179"/>
                  <a:gd name="T6" fmla="*/ 2 w 90"/>
                  <a:gd name="T7" fmla="*/ 0 h 1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79"/>
                  <a:gd name="T14" fmla="*/ 90 w 90"/>
                  <a:gd name="T15" fmla="*/ 179 h 1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79">
                    <a:moveTo>
                      <a:pt x="0" y="177"/>
                    </a:moveTo>
                    <a:lnTo>
                      <a:pt x="90" y="179"/>
                    </a:lnTo>
                    <a:lnTo>
                      <a:pt x="90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254">
                <a:extLst>
                  <a:ext uri="{FF2B5EF4-FFF2-40B4-BE49-F238E27FC236}">
                    <a16:creationId xmlns:a16="http://schemas.microsoft.com/office/drawing/2014/main" id="{0720E039-3C0A-43F0-A9E8-24CE04E023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7979" y="5276263"/>
                <a:ext cx="151897" cy="328820"/>
              </a:xfrm>
              <a:custGeom>
                <a:avLst/>
                <a:gdLst>
                  <a:gd name="T0" fmla="*/ 88 w 90"/>
                  <a:gd name="T1" fmla="*/ 0 h 182"/>
                  <a:gd name="T2" fmla="*/ 0 w 90"/>
                  <a:gd name="T3" fmla="*/ 3 h 182"/>
                  <a:gd name="T4" fmla="*/ 0 w 90"/>
                  <a:gd name="T5" fmla="*/ 182 h 182"/>
                  <a:gd name="T6" fmla="*/ 90 w 90"/>
                  <a:gd name="T7" fmla="*/ 182 h 1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2"/>
                  <a:gd name="T14" fmla="*/ 90 w 90"/>
                  <a:gd name="T15" fmla="*/ 182 h 1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2">
                    <a:moveTo>
                      <a:pt x="88" y="0"/>
                    </a:moveTo>
                    <a:lnTo>
                      <a:pt x="0" y="3"/>
                    </a:lnTo>
                    <a:lnTo>
                      <a:pt x="0" y="182"/>
                    </a:lnTo>
                    <a:lnTo>
                      <a:pt x="90" y="18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Rectangle 255">
                <a:extLst>
                  <a:ext uri="{FF2B5EF4-FFF2-40B4-BE49-F238E27FC236}">
                    <a16:creationId xmlns:a16="http://schemas.microsoft.com/office/drawing/2014/main" id="{B3861B14-9E60-43CD-9E29-2BF08333C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3928" y="5344918"/>
                <a:ext cx="336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8" name="Rectangle 256">
                <a:extLst>
                  <a:ext uri="{FF2B5EF4-FFF2-40B4-BE49-F238E27FC236}">
                    <a16:creationId xmlns:a16="http://schemas.microsoft.com/office/drawing/2014/main" id="{976DB10A-70BC-4A9C-B50B-7E2AA5FCE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2746" y="5344918"/>
                <a:ext cx="11221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9" name="Freeform 257">
                <a:extLst>
                  <a:ext uri="{FF2B5EF4-FFF2-40B4-BE49-F238E27FC236}">
                    <a16:creationId xmlns:a16="http://schemas.microsoft.com/office/drawing/2014/main" id="{C6CD4CF9-BA6A-4199-9135-77A570741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2106" y="5281683"/>
                <a:ext cx="153585" cy="323400"/>
              </a:xfrm>
              <a:custGeom>
                <a:avLst/>
                <a:gdLst>
                  <a:gd name="T0" fmla="*/ 0 w 91"/>
                  <a:gd name="T1" fmla="*/ 177 h 179"/>
                  <a:gd name="T2" fmla="*/ 91 w 91"/>
                  <a:gd name="T3" fmla="*/ 179 h 179"/>
                  <a:gd name="T4" fmla="*/ 91 w 91"/>
                  <a:gd name="T5" fmla="*/ 0 h 179"/>
                  <a:gd name="T6" fmla="*/ 2 w 91"/>
                  <a:gd name="T7" fmla="*/ 0 h 179"/>
                  <a:gd name="T8" fmla="*/ 0 w 91"/>
                  <a:gd name="T9" fmla="*/ 177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"/>
                  <a:gd name="T16" fmla="*/ 0 h 179"/>
                  <a:gd name="T17" fmla="*/ 91 w 91"/>
                  <a:gd name="T18" fmla="*/ 179 h 1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" h="179">
                    <a:moveTo>
                      <a:pt x="0" y="177"/>
                    </a:moveTo>
                    <a:lnTo>
                      <a:pt x="91" y="179"/>
                    </a:lnTo>
                    <a:lnTo>
                      <a:pt x="91" y="0"/>
                    </a:lnTo>
                    <a:lnTo>
                      <a:pt x="2" y="0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258">
                <a:extLst>
                  <a:ext uri="{FF2B5EF4-FFF2-40B4-BE49-F238E27FC236}">
                    <a16:creationId xmlns:a16="http://schemas.microsoft.com/office/drawing/2014/main" id="{65D3849C-692D-4C73-9B60-F37D1AAF5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2106" y="5281683"/>
                <a:ext cx="153585" cy="323400"/>
              </a:xfrm>
              <a:custGeom>
                <a:avLst/>
                <a:gdLst>
                  <a:gd name="T0" fmla="*/ 0 w 91"/>
                  <a:gd name="T1" fmla="*/ 177 h 179"/>
                  <a:gd name="T2" fmla="*/ 91 w 91"/>
                  <a:gd name="T3" fmla="*/ 179 h 179"/>
                  <a:gd name="T4" fmla="*/ 91 w 91"/>
                  <a:gd name="T5" fmla="*/ 0 h 179"/>
                  <a:gd name="T6" fmla="*/ 2 w 91"/>
                  <a:gd name="T7" fmla="*/ 0 h 1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179"/>
                  <a:gd name="T14" fmla="*/ 91 w 91"/>
                  <a:gd name="T15" fmla="*/ 179 h 1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179">
                    <a:moveTo>
                      <a:pt x="0" y="177"/>
                    </a:moveTo>
                    <a:lnTo>
                      <a:pt x="91" y="179"/>
                    </a:lnTo>
                    <a:lnTo>
                      <a:pt x="91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Line 259">
                <a:extLst>
                  <a:ext uri="{FF2B5EF4-FFF2-40B4-BE49-F238E27FC236}">
                    <a16:creationId xmlns:a16="http://schemas.microsoft.com/office/drawing/2014/main" id="{1E5C78B0-B96F-43DA-8CA3-3AD21D5D7A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83584" y="5272650"/>
                <a:ext cx="1688" cy="33785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Line 260">
                <a:extLst>
                  <a:ext uri="{FF2B5EF4-FFF2-40B4-BE49-F238E27FC236}">
                    <a16:creationId xmlns:a16="http://schemas.microsoft.com/office/drawing/2014/main" id="{6B60BE3B-8938-42FC-8B88-5FC35CAC70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3584" y="5276263"/>
                <a:ext cx="151897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Line 261">
                <a:extLst>
                  <a:ext uri="{FF2B5EF4-FFF2-40B4-BE49-F238E27FC236}">
                    <a16:creationId xmlns:a16="http://schemas.microsoft.com/office/drawing/2014/main" id="{CE35A43E-9917-4E26-9ABD-CCA183138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3584" y="5601470"/>
                <a:ext cx="151897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262">
                <a:extLst>
                  <a:ext uri="{FF2B5EF4-FFF2-40B4-BE49-F238E27FC236}">
                    <a16:creationId xmlns:a16="http://schemas.microsoft.com/office/drawing/2014/main" id="{982E44D2-B66A-4A1D-896A-A8C6CD1B3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4632" y="5115466"/>
                <a:ext cx="229534" cy="650414"/>
              </a:xfrm>
              <a:custGeom>
                <a:avLst/>
                <a:gdLst>
                  <a:gd name="T0" fmla="*/ 0 w 136"/>
                  <a:gd name="T1" fmla="*/ 0 h 360"/>
                  <a:gd name="T2" fmla="*/ 3 w 136"/>
                  <a:gd name="T3" fmla="*/ 147 h 360"/>
                  <a:gd name="T4" fmla="*/ 46 w 136"/>
                  <a:gd name="T5" fmla="*/ 180 h 360"/>
                  <a:gd name="T6" fmla="*/ 3 w 136"/>
                  <a:gd name="T7" fmla="*/ 216 h 360"/>
                  <a:gd name="T8" fmla="*/ 3 w 136"/>
                  <a:gd name="T9" fmla="*/ 360 h 360"/>
                  <a:gd name="T10" fmla="*/ 136 w 136"/>
                  <a:gd name="T11" fmla="*/ 250 h 360"/>
                  <a:gd name="T12" fmla="*/ 136 w 136"/>
                  <a:gd name="T13" fmla="*/ 111 h 360"/>
                  <a:gd name="T14" fmla="*/ 3 w 136"/>
                  <a:gd name="T15" fmla="*/ 3 h 360"/>
                  <a:gd name="T16" fmla="*/ 3 w 136"/>
                  <a:gd name="T17" fmla="*/ 3 h 360"/>
                  <a:gd name="T18" fmla="*/ 0 w 136"/>
                  <a:gd name="T19" fmla="*/ 0 h 36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6"/>
                  <a:gd name="T31" fmla="*/ 0 h 360"/>
                  <a:gd name="T32" fmla="*/ 136 w 136"/>
                  <a:gd name="T33" fmla="*/ 360 h 36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6" h="360">
                    <a:moveTo>
                      <a:pt x="0" y="0"/>
                    </a:moveTo>
                    <a:lnTo>
                      <a:pt x="3" y="147"/>
                    </a:lnTo>
                    <a:lnTo>
                      <a:pt x="46" y="180"/>
                    </a:lnTo>
                    <a:lnTo>
                      <a:pt x="3" y="216"/>
                    </a:lnTo>
                    <a:lnTo>
                      <a:pt x="3" y="360"/>
                    </a:lnTo>
                    <a:lnTo>
                      <a:pt x="136" y="250"/>
                    </a:lnTo>
                    <a:lnTo>
                      <a:pt x="136" y="111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263">
                <a:extLst>
                  <a:ext uri="{FF2B5EF4-FFF2-40B4-BE49-F238E27FC236}">
                    <a16:creationId xmlns:a16="http://schemas.microsoft.com/office/drawing/2014/main" id="{C746B245-9AA2-4508-88CA-8737D968C8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4632" y="5115466"/>
                <a:ext cx="229534" cy="650414"/>
              </a:xfrm>
              <a:custGeom>
                <a:avLst/>
                <a:gdLst>
                  <a:gd name="T0" fmla="*/ 0 w 136"/>
                  <a:gd name="T1" fmla="*/ 0 h 360"/>
                  <a:gd name="T2" fmla="*/ 3 w 136"/>
                  <a:gd name="T3" fmla="*/ 147 h 360"/>
                  <a:gd name="T4" fmla="*/ 46 w 136"/>
                  <a:gd name="T5" fmla="*/ 180 h 360"/>
                  <a:gd name="T6" fmla="*/ 3 w 136"/>
                  <a:gd name="T7" fmla="*/ 216 h 360"/>
                  <a:gd name="T8" fmla="*/ 3 w 136"/>
                  <a:gd name="T9" fmla="*/ 360 h 360"/>
                  <a:gd name="T10" fmla="*/ 136 w 136"/>
                  <a:gd name="T11" fmla="*/ 250 h 360"/>
                  <a:gd name="T12" fmla="*/ 136 w 136"/>
                  <a:gd name="T13" fmla="*/ 111 h 360"/>
                  <a:gd name="T14" fmla="*/ 3 w 136"/>
                  <a:gd name="T15" fmla="*/ 3 h 360"/>
                  <a:gd name="T16" fmla="*/ 3 w 136"/>
                  <a:gd name="T17" fmla="*/ 3 h 3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6"/>
                  <a:gd name="T28" fmla="*/ 0 h 360"/>
                  <a:gd name="T29" fmla="*/ 136 w 136"/>
                  <a:gd name="T30" fmla="*/ 360 h 3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6" h="360">
                    <a:moveTo>
                      <a:pt x="0" y="0"/>
                    </a:moveTo>
                    <a:lnTo>
                      <a:pt x="3" y="147"/>
                    </a:lnTo>
                    <a:lnTo>
                      <a:pt x="46" y="180"/>
                    </a:lnTo>
                    <a:lnTo>
                      <a:pt x="3" y="216"/>
                    </a:lnTo>
                    <a:lnTo>
                      <a:pt x="3" y="360"/>
                    </a:lnTo>
                    <a:lnTo>
                      <a:pt x="136" y="250"/>
                    </a:lnTo>
                    <a:lnTo>
                      <a:pt x="136" y="111"/>
                    </a:lnTo>
                    <a:lnTo>
                      <a:pt x="3" y="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Rectangle 264">
                <a:extLst>
                  <a:ext uri="{FF2B5EF4-FFF2-40B4-BE49-F238E27FC236}">
                    <a16:creationId xmlns:a16="http://schemas.microsoft.com/office/drawing/2014/main" id="{A0C58B33-F7EE-4964-838B-30AFCBD22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5427" y="5344918"/>
                <a:ext cx="8015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D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7" name="Rectangle 265">
                <a:extLst>
                  <a:ext uri="{FF2B5EF4-FFF2-40B4-BE49-F238E27FC236}">
                    <a16:creationId xmlns:a16="http://schemas.microsoft.com/office/drawing/2014/main" id="{2C2B9051-CF1C-4EA5-818F-856CFA8D8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1628" y="5344918"/>
                <a:ext cx="11221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8" name="Rectangle 266">
                <a:extLst>
                  <a:ext uri="{FF2B5EF4-FFF2-40B4-BE49-F238E27FC236}">
                    <a16:creationId xmlns:a16="http://schemas.microsoft.com/office/drawing/2014/main" id="{3884433E-73D1-4320-BB81-D500693CE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0905" y="5344918"/>
                <a:ext cx="7213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9" name="Rectangle 267">
                <a:extLst>
                  <a:ext uri="{FF2B5EF4-FFF2-40B4-BE49-F238E27FC236}">
                    <a16:creationId xmlns:a16="http://schemas.microsoft.com/office/drawing/2014/main" id="{164A5BE5-B3DD-4486-8C65-CACE287755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7107" y="5344918"/>
                <a:ext cx="6412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0" name="Rectangle 268">
                <a:extLst>
                  <a:ext uri="{FF2B5EF4-FFF2-40B4-BE49-F238E27FC236}">
                    <a16:creationId xmlns:a16="http://schemas.microsoft.com/office/drawing/2014/main" id="{895BDF36-99A4-4CAE-A3A9-A11EF7A93D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3056" y="5344918"/>
                <a:ext cx="6091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1" name="Line 269">
                <a:extLst>
                  <a:ext uri="{FF2B5EF4-FFF2-40B4-BE49-F238E27FC236}">
                    <a16:creationId xmlns:a16="http://schemas.microsoft.com/office/drawing/2014/main" id="{72504F23-E6D7-418E-8B92-326E70913F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398" y="5440673"/>
                <a:ext cx="415186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Line 270">
                <a:extLst>
                  <a:ext uri="{FF2B5EF4-FFF2-40B4-BE49-F238E27FC236}">
                    <a16:creationId xmlns:a16="http://schemas.microsoft.com/office/drawing/2014/main" id="{E9FBC127-5043-43D0-AC36-D5FD84CCA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4166" y="5440673"/>
                <a:ext cx="454004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Line 271">
                <a:extLst>
                  <a:ext uri="{FF2B5EF4-FFF2-40B4-BE49-F238E27FC236}">
                    <a16:creationId xmlns:a16="http://schemas.microsoft.com/office/drawing/2014/main" id="{33E9D4AE-8126-4481-9BA1-1BD7BF067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6901" y="5440673"/>
                <a:ext cx="413498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272">
                <a:extLst>
                  <a:ext uri="{FF2B5EF4-FFF2-40B4-BE49-F238E27FC236}">
                    <a16:creationId xmlns:a16="http://schemas.microsoft.com/office/drawing/2014/main" id="{9464E6FB-F162-4740-8255-0FACB07F0F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7635" y="5362985"/>
                <a:ext cx="75949" cy="77688"/>
              </a:xfrm>
              <a:custGeom>
                <a:avLst/>
                <a:gdLst>
                  <a:gd name="T0" fmla="*/ 0 w 45"/>
                  <a:gd name="T1" fmla="*/ 43 h 43"/>
                  <a:gd name="T2" fmla="*/ 2 w 45"/>
                  <a:gd name="T3" fmla="*/ 0 h 43"/>
                  <a:gd name="T4" fmla="*/ 45 w 45"/>
                  <a:gd name="T5" fmla="*/ 0 h 43"/>
                  <a:gd name="T6" fmla="*/ 0 60000 65536"/>
                  <a:gd name="T7" fmla="*/ 0 60000 65536"/>
                  <a:gd name="T8" fmla="*/ 0 60000 65536"/>
                  <a:gd name="T9" fmla="*/ 0 w 45"/>
                  <a:gd name="T10" fmla="*/ 0 h 43"/>
                  <a:gd name="T11" fmla="*/ 45 w 45"/>
                  <a:gd name="T12" fmla="*/ 43 h 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" h="43">
                    <a:moveTo>
                      <a:pt x="0" y="43"/>
                    </a:moveTo>
                    <a:lnTo>
                      <a:pt x="2" y="0"/>
                    </a:lnTo>
                    <a:lnTo>
                      <a:pt x="45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273">
                <a:extLst>
                  <a:ext uri="{FF2B5EF4-FFF2-40B4-BE49-F238E27FC236}">
                    <a16:creationId xmlns:a16="http://schemas.microsoft.com/office/drawing/2014/main" id="{ECA8C9CF-974F-4B8B-AF8A-61BB1A5D5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8846" y="5440673"/>
                <a:ext cx="529953" cy="247518"/>
              </a:xfrm>
              <a:custGeom>
                <a:avLst/>
                <a:gdLst>
                  <a:gd name="T0" fmla="*/ 0 w 314"/>
                  <a:gd name="T1" fmla="*/ 0 h 137"/>
                  <a:gd name="T2" fmla="*/ 2 w 314"/>
                  <a:gd name="T3" fmla="*/ 137 h 137"/>
                  <a:gd name="T4" fmla="*/ 269 w 314"/>
                  <a:gd name="T5" fmla="*/ 137 h 137"/>
                  <a:gd name="T6" fmla="*/ 269 w 314"/>
                  <a:gd name="T7" fmla="*/ 46 h 137"/>
                  <a:gd name="T8" fmla="*/ 314 w 314"/>
                  <a:gd name="T9" fmla="*/ 46 h 1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"/>
                  <a:gd name="T16" fmla="*/ 0 h 137"/>
                  <a:gd name="T17" fmla="*/ 314 w 314"/>
                  <a:gd name="T18" fmla="*/ 137 h 1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" h="137">
                    <a:moveTo>
                      <a:pt x="0" y="0"/>
                    </a:moveTo>
                    <a:lnTo>
                      <a:pt x="2" y="137"/>
                    </a:lnTo>
                    <a:lnTo>
                      <a:pt x="269" y="137"/>
                    </a:lnTo>
                    <a:lnTo>
                      <a:pt x="269" y="46"/>
                    </a:lnTo>
                    <a:lnTo>
                      <a:pt x="314" y="4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274">
                <a:extLst>
                  <a:ext uri="{FF2B5EF4-FFF2-40B4-BE49-F238E27FC236}">
                    <a16:creationId xmlns:a16="http://schemas.microsoft.com/office/drawing/2014/main" id="{12A82ABA-9001-42E6-9C61-2B53381D0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983" y="5115466"/>
                <a:ext cx="113079" cy="650414"/>
              </a:xfrm>
              <a:custGeom>
                <a:avLst/>
                <a:gdLst>
                  <a:gd name="T0" fmla="*/ 64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64 w 67"/>
                  <a:gd name="T13" fmla="*/ 360 h 3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60"/>
                  <a:gd name="T23" fmla="*/ 67 w 67"/>
                  <a:gd name="T24" fmla="*/ 360 h 3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60">
                    <a:moveTo>
                      <a:pt x="64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  <a:lnTo>
                      <a:pt x="64" y="36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275">
                <a:extLst>
                  <a:ext uri="{FF2B5EF4-FFF2-40B4-BE49-F238E27FC236}">
                    <a16:creationId xmlns:a16="http://schemas.microsoft.com/office/drawing/2014/main" id="{891B26E5-D5D6-4130-B071-52E1A3BF8E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983" y="5115466"/>
                <a:ext cx="113079" cy="650414"/>
              </a:xfrm>
              <a:custGeom>
                <a:avLst/>
                <a:gdLst>
                  <a:gd name="T0" fmla="*/ 64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4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276">
                <a:extLst>
                  <a:ext uri="{FF2B5EF4-FFF2-40B4-BE49-F238E27FC236}">
                    <a16:creationId xmlns:a16="http://schemas.microsoft.com/office/drawing/2014/main" id="{4C9E3D06-A91A-4D16-BE17-4919FC4F14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7588" y="5115466"/>
                <a:ext cx="113079" cy="650414"/>
              </a:xfrm>
              <a:custGeom>
                <a:avLst/>
                <a:gdLst>
                  <a:gd name="T0" fmla="*/ 67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7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Freeform 277">
                <a:extLst>
                  <a:ext uri="{FF2B5EF4-FFF2-40B4-BE49-F238E27FC236}">
                    <a16:creationId xmlns:a16="http://schemas.microsoft.com/office/drawing/2014/main" id="{1A518499-6E25-4DC0-B1E5-4CCD8E8441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7588" y="5115466"/>
                <a:ext cx="113079" cy="650414"/>
              </a:xfrm>
              <a:custGeom>
                <a:avLst/>
                <a:gdLst>
                  <a:gd name="T0" fmla="*/ 67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7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Freeform 278">
                <a:extLst>
                  <a:ext uri="{FF2B5EF4-FFF2-40B4-BE49-F238E27FC236}">
                    <a16:creationId xmlns:a16="http://schemas.microsoft.com/office/drawing/2014/main" id="{5D64BBFA-53C6-47AB-AE1B-28A2CB1BB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93" y="5115466"/>
                <a:ext cx="113079" cy="650414"/>
              </a:xfrm>
              <a:custGeom>
                <a:avLst/>
                <a:gdLst>
                  <a:gd name="T0" fmla="*/ 67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7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279">
                <a:extLst>
                  <a:ext uri="{FF2B5EF4-FFF2-40B4-BE49-F238E27FC236}">
                    <a16:creationId xmlns:a16="http://schemas.microsoft.com/office/drawing/2014/main" id="{395DCEE8-D97E-4744-B516-7B86493578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93" y="5115466"/>
                <a:ext cx="113079" cy="650414"/>
              </a:xfrm>
              <a:custGeom>
                <a:avLst/>
                <a:gdLst>
                  <a:gd name="T0" fmla="*/ 67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7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280">
                <a:extLst>
                  <a:ext uri="{FF2B5EF4-FFF2-40B4-BE49-F238E27FC236}">
                    <a16:creationId xmlns:a16="http://schemas.microsoft.com/office/drawing/2014/main" id="{9A22E12B-01F9-41E0-BA46-6F640452BB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8798" y="5115466"/>
                <a:ext cx="113079" cy="650414"/>
              </a:xfrm>
              <a:custGeom>
                <a:avLst/>
                <a:gdLst>
                  <a:gd name="T0" fmla="*/ 67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7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281">
                <a:extLst>
                  <a:ext uri="{FF2B5EF4-FFF2-40B4-BE49-F238E27FC236}">
                    <a16:creationId xmlns:a16="http://schemas.microsoft.com/office/drawing/2014/main" id="{0B433C95-8C53-4B89-AFCB-EFEE013DF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8798" y="5115466"/>
                <a:ext cx="113079" cy="650414"/>
              </a:xfrm>
              <a:custGeom>
                <a:avLst/>
                <a:gdLst>
                  <a:gd name="T0" fmla="*/ 67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7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282">
                <a:extLst>
                  <a:ext uri="{FF2B5EF4-FFF2-40B4-BE49-F238E27FC236}">
                    <a16:creationId xmlns:a16="http://schemas.microsoft.com/office/drawing/2014/main" id="{C872B2A2-A71D-4874-B177-0F70F37228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1068" y="6013398"/>
                <a:ext cx="148522" cy="325207"/>
              </a:xfrm>
              <a:custGeom>
                <a:avLst/>
                <a:gdLst>
                  <a:gd name="T0" fmla="*/ 88 w 88"/>
                  <a:gd name="T1" fmla="*/ 177 h 180"/>
                  <a:gd name="T2" fmla="*/ 0 w 88"/>
                  <a:gd name="T3" fmla="*/ 180 h 180"/>
                  <a:gd name="T4" fmla="*/ 0 w 88"/>
                  <a:gd name="T5" fmla="*/ 0 h 180"/>
                  <a:gd name="T6" fmla="*/ 88 w 88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180"/>
                  <a:gd name="T14" fmla="*/ 88 w 88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180">
                    <a:moveTo>
                      <a:pt x="88" y="177"/>
                    </a:moveTo>
                    <a:lnTo>
                      <a:pt x="0" y="180"/>
                    </a:lnTo>
                    <a:lnTo>
                      <a:pt x="0" y="0"/>
                    </a:lnTo>
                    <a:lnTo>
                      <a:pt x="88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Line 283">
                <a:extLst>
                  <a:ext uri="{FF2B5EF4-FFF2-40B4-BE49-F238E27FC236}">
                    <a16:creationId xmlns:a16="http://schemas.microsoft.com/office/drawing/2014/main" id="{77B4BBCC-471C-473B-9ACD-6FAA3F4E93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48111" y="6004365"/>
                <a:ext cx="3375" cy="33785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Line 284">
                <a:extLst>
                  <a:ext uri="{FF2B5EF4-FFF2-40B4-BE49-F238E27FC236}">
                    <a16:creationId xmlns:a16="http://schemas.microsoft.com/office/drawing/2014/main" id="{2E966EC1-514A-4CE1-A6DF-02F5313176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94526" y="6007978"/>
                <a:ext cx="153585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Line 285">
                <a:extLst>
                  <a:ext uri="{FF2B5EF4-FFF2-40B4-BE49-F238E27FC236}">
                    <a16:creationId xmlns:a16="http://schemas.microsoft.com/office/drawing/2014/main" id="{BC7CD430-2F48-4D66-B986-CEA67CBAE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94526" y="6333185"/>
                <a:ext cx="153585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286">
                <a:extLst>
                  <a:ext uri="{FF2B5EF4-FFF2-40B4-BE49-F238E27FC236}">
                    <a16:creationId xmlns:a16="http://schemas.microsoft.com/office/drawing/2014/main" id="{D9A853DE-8447-44EB-8823-330DBA7C1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2106" y="6013398"/>
                <a:ext cx="153585" cy="325207"/>
              </a:xfrm>
              <a:custGeom>
                <a:avLst/>
                <a:gdLst>
                  <a:gd name="T0" fmla="*/ 0 w 91"/>
                  <a:gd name="T1" fmla="*/ 177 h 180"/>
                  <a:gd name="T2" fmla="*/ 91 w 91"/>
                  <a:gd name="T3" fmla="*/ 180 h 180"/>
                  <a:gd name="T4" fmla="*/ 91 w 91"/>
                  <a:gd name="T5" fmla="*/ 0 h 180"/>
                  <a:gd name="T6" fmla="*/ 2 w 91"/>
                  <a:gd name="T7" fmla="*/ 0 h 180"/>
                  <a:gd name="T8" fmla="*/ 0 w 91"/>
                  <a:gd name="T9" fmla="*/ 177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"/>
                  <a:gd name="T16" fmla="*/ 0 h 180"/>
                  <a:gd name="T17" fmla="*/ 91 w 91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" h="180">
                    <a:moveTo>
                      <a:pt x="0" y="177"/>
                    </a:moveTo>
                    <a:lnTo>
                      <a:pt x="91" y="180"/>
                    </a:lnTo>
                    <a:lnTo>
                      <a:pt x="91" y="0"/>
                    </a:lnTo>
                    <a:lnTo>
                      <a:pt x="2" y="0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287">
                <a:extLst>
                  <a:ext uri="{FF2B5EF4-FFF2-40B4-BE49-F238E27FC236}">
                    <a16:creationId xmlns:a16="http://schemas.microsoft.com/office/drawing/2014/main" id="{CB8B1F3C-9D8C-4DB5-A32D-2E13799A6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2106" y="6013398"/>
                <a:ext cx="153585" cy="325207"/>
              </a:xfrm>
              <a:custGeom>
                <a:avLst/>
                <a:gdLst>
                  <a:gd name="T0" fmla="*/ 0 w 91"/>
                  <a:gd name="T1" fmla="*/ 177 h 180"/>
                  <a:gd name="T2" fmla="*/ 91 w 91"/>
                  <a:gd name="T3" fmla="*/ 180 h 180"/>
                  <a:gd name="T4" fmla="*/ 91 w 91"/>
                  <a:gd name="T5" fmla="*/ 0 h 180"/>
                  <a:gd name="T6" fmla="*/ 2 w 91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180"/>
                  <a:gd name="T14" fmla="*/ 91 w 91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180">
                    <a:moveTo>
                      <a:pt x="0" y="177"/>
                    </a:moveTo>
                    <a:lnTo>
                      <a:pt x="91" y="180"/>
                    </a:lnTo>
                    <a:lnTo>
                      <a:pt x="91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288">
                <a:extLst>
                  <a:ext uri="{FF2B5EF4-FFF2-40B4-BE49-F238E27FC236}">
                    <a16:creationId xmlns:a16="http://schemas.microsoft.com/office/drawing/2014/main" id="{145E162E-6D98-44DA-A264-6DB9063FB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3584" y="6007978"/>
                <a:ext cx="151897" cy="330627"/>
              </a:xfrm>
              <a:custGeom>
                <a:avLst/>
                <a:gdLst>
                  <a:gd name="T0" fmla="*/ 88 w 90"/>
                  <a:gd name="T1" fmla="*/ 0 h 183"/>
                  <a:gd name="T2" fmla="*/ 0 w 90"/>
                  <a:gd name="T3" fmla="*/ 3 h 183"/>
                  <a:gd name="T4" fmla="*/ 0 w 90"/>
                  <a:gd name="T5" fmla="*/ 183 h 183"/>
                  <a:gd name="T6" fmla="*/ 90 w 90"/>
                  <a:gd name="T7" fmla="*/ 183 h 18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3"/>
                  <a:gd name="T14" fmla="*/ 90 w 90"/>
                  <a:gd name="T15" fmla="*/ 183 h 18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3">
                    <a:moveTo>
                      <a:pt x="88" y="0"/>
                    </a:moveTo>
                    <a:lnTo>
                      <a:pt x="0" y="3"/>
                    </a:lnTo>
                    <a:lnTo>
                      <a:pt x="0" y="183"/>
                    </a:lnTo>
                    <a:lnTo>
                      <a:pt x="90" y="18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1" name="Rectangle 289">
                <a:extLst>
                  <a:ext uri="{FF2B5EF4-FFF2-40B4-BE49-F238E27FC236}">
                    <a16:creationId xmlns:a16="http://schemas.microsoft.com/office/drawing/2014/main" id="{A5D6F3FE-9B4B-4947-BFF4-BD621094BD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7845" y="6074826"/>
                <a:ext cx="336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2" name="Rectangle 290">
                <a:extLst>
                  <a:ext uri="{FF2B5EF4-FFF2-40B4-BE49-F238E27FC236}">
                    <a16:creationId xmlns:a16="http://schemas.microsoft.com/office/drawing/2014/main" id="{C4025542-5E5F-4596-B52B-DBD0912A9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0039" y="6074826"/>
                <a:ext cx="11221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3" name="Freeform 291">
                <a:extLst>
                  <a:ext uri="{FF2B5EF4-FFF2-40B4-BE49-F238E27FC236}">
                    <a16:creationId xmlns:a16="http://schemas.microsoft.com/office/drawing/2014/main" id="{6ED44261-F904-4E2A-B60D-5FE0A96D9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1086" y="6013398"/>
                <a:ext cx="150210" cy="325207"/>
              </a:xfrm>
              <a:custGeom>
                <a:avLst/>
                <a:gdLst>
                  <a:gd name="T0" fmla="*/ 0 w 89"/>
                  <a:gd name="T1" fmla="*/ 177 h 180"/>
                  <a:gd name="T2" fmla="*/ 89 w 89"/>
                  <a:gd name="T3" fmla="*/ 180 h 180"/>
                  <a:gd name="T4" fmla="*/ 89 w 89"/>
                  <a:gd name="T5" fmla="*/ 0 h 180"/>
                  <a:gd name="T6" fmla="*/ 0 w 89"/>
                  <a:gd name="T7" fmla="*/ 0 h 180"/>
                  <a:gd name="T8" fmla="*/ 0 w 89"/>
                  <a:gd name="T9" fmla="*/ 177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"/>
                  <a:gd name="T16" fmla="*/ 0 h 180"/>
                  <a:gd name="T17" fmla="*/ 89 w 89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" h="180">
                    <a:moveTo>
                      <a:pt x="0" y="177"/>
                    </a:moveTo>
                    <a:lnTo>
                      <a:pt x="89" y="180"/>
                    </a:lnTo>
                    <a:lnTo>
                      <a:pt x="89" y="0"/>
                    </a:lnTo>
                    <a:lnTo>
                      <a:pt x="0" y="0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4" name="Freeform 292">
                <a:extLst>
                  <a:ext uri="{FF2B5EF4-FFF2-40B4-BE49-F238E27FC236}">
                    <a16:creationId xmlns:a16="http://schemas.microsoft.com/office/drawing/2014/main" id="{5A06EDD4-7B6F-4063-B79C-7BF7DD3E28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1086" y="6013398"/>
                <a:ext cx="150210" cy="325207"/>
              </a:xfrm>
              <a:custGeom>
                <a:avLst/>
                <a:gdLst>
                  <a:gd name="T0" fmla="*/ 0 w 89"/>
                  <a:gd name="T1" fmla="*/ 177 h 180"/>
                  <a:gd name="T2" fmla="*/ 89 w 89"/>
                  <a:gd name="T3" fmla="*/ 180 h 180"/>
                  <a:gd name="T4" fmla="*/ 89 w 89"/>
                  <a:gd name="T5" fmla="*/ 0 h 180"/>
                  <a:gd name="T6" fmla="*/ 0 w 89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180"/>
                  <a:gd name="T14" fmla="*/ 89 w 89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180">
                    <a:moveTo>
                      <a:pt x="0" y="177"/>
                    </a:moveTo>
                    <a:lnTo>
                      <a:pt x="89" y="180"/>
                    </a:lnTo>
                    <a:lnTo>
                      <a:pt x="89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5" name="Line 293">
                <a:extLst>
                  <a:ext uri="{FF2B5EF4-FFF2-40B4-BE49-F238E27FC236}">
                    <a16:creationId xmlns:a16="http://schemas.microsoft.com/office/drawing/2014/main" id="{7306E4B8-56CF-4F91-BCFE-C0B4A7AEE5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99189" y="6004365"/>
                <a:ext cx="1688" cy="33785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" name="Line 294">
                <a:extLst>
                  <a:ext uri="{FF2B5EF4-FFF2-40B4-BE49-F238E27FC236}">
                    <a16:creationId xmlns:a16="http://schemas.microsoft.com/office/drawing/2014/main" id="{58A1149D-FEF5-4748-88C8-4678308AE6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99189" y="6007978"/>
                <a:ext cx="151897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" name="Line 295">
                <a:extLst>
                  <a:ext uri="{FF2B5EF4-FFF2-40B4-BE49-F238E27FC236}">
                    <a16:creationId xmlns:a16="http://schemas.microsoft.com/office/drawing/2014/main" id="{1B3BE0E0-1655-47D8-9489-A11FDC3B14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99189" y="6333185"/>
                <a:ext cx="151897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8" name="Freeform 296">
                <a:extLst>
                  <a:ext uri="{FF2B5EF4-FFF2-40B4-BE49-F238E27FC236}">
                    <a16:creationId xmlns:a16="http://schemas.microsoft.com/office/drawing/2014/main" id="{96A8D752-5C47-4725-8D7C-9E19F4CFC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237" y="5848988"/>
                <a:ext cx="229534" cy="644993"/>
              </a:xfrm>
              <a:custGeom>
                <a:avLst/>
                <a:gdLst>
                  <a:gd name="T0" fmla="*/ 0 w 136"/>
                  <a:gd name="T1" fmla="*/ 0 h 357"/>
                  <a:gd name="T2" fmla="*/ 3 w 136"/>
                  <a:gd name="T3" fmla="*/ 146 h 357"/>
                  <a:gd name="T4" fmla="*/ 46 w 136"/>
                  <a:gd name="T5" fmla="*/ 179 h 357"/>
                  <a:gd name="T6" fmla="*/ 3 w 136"/>
                  <a:gd name="T7" fmla="*/ 213 h 357"/>
                  <a:gd name="T8" fmla="*/ 3 w 136"/>
                  <a:gd name="T9" fmla="*/ 357 h 357"/>
                  <a:gd name="T10" fmla="*/ 136 w 136"/>
                  <a:gd name="T11" fmla="*/ 249 h 357"/>
                  <a:gd name="T12" fmla="*/ 136 w 136"/>
                  <a:gd name="T13" fmla="*/ 110 h 357"/>
                  <a:gd name="T14" fmla="*/ 3 w 136"/>
                  <a:gd name="T15" fmla="*/ 2 h 357"/>
                  <a:gd name="T16" fmla="*/ 3 w 136"/>
                  <a:gd name="T17" fmla="*/ 2 h 357"/>
                  <a:gd name="T18" fmla="*/ 0 w 136"/>
                  <a:gd name="T19" fmla="*/ 0 h 35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6"/>
                  <a:gd name="T31" fmla="*/ 0 h 357"/>
                  <a:gd name="T32" fmla="*/ 136 w 136"/>
                  <a:gd name="T33" fmla="*/ 357 h 35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6" h="357">
                    <a:moveTo>
                      <a:pt x="0" y="0"/>
                    </a:moveTo>
                    <a:lnTo>
                      <a:pt x="3" y="146"/>
                    </a:lnTo>
                    <a:lnTo>
                      <a:pt x="46" y="179"/>
                    </a:lnTo>
                    <a:lnTo>
                      <a:pt x="3" y="213"/>
                    </a:lnTo>
                    <a:lnTo>
                      <a:pt x="3" y="357"/>
                    </a:lnTo>
                    <a:lnTo>
                      <a:pt x="136" y="249"/>
                    </a:lnTo>
                    <a:lnTo>
                      <a:pt x="136" y="110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Freeform 297">
                <a:extLst>
                  <a:ext uri="{FF2B5EF4-FFF2-40B4-BE49-F238E27FC236}">
                    <a16:creationId xmlns:a16="http://schemas.microsoft.com/office/drawing/2014/main" id="{A3E8A7F5-9ADC-4982-A71C-6ED439BC58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237" y="5848988"/>
                <a:ext cx="229534" cy="644993"/>
              </a:xfrm>
              <a:custGeom>
                <a:avLst/>
                <a:gdLst>
                  <a:gd name="T0" fmla="*/ 0 w 136"/>
                  <a:gd name="T1" fmla="*/ 0 h 357"/>
                  <a:gd name="T2" fmla="*/ 3 w 136"/>
                  <a:gd name="T3" fmla="*/ 146 h 357"/>
                  <a:gd name="T4" fmla="*/ 46 w 136"/>
                  <a:gd name="T5" fmla="*/ 179 h 357"/>
                  <a:gd name="T6" fmla="*/ 3 w 136"/>
                  <a:gd name="T7" fmla="*/ 213 h 357"/>
                  <a:gd name="T8" fmla="*/ 3 w 136"/>
                  <a:gd name="T9" fmla="*/ 357 h 357"/>
                  <a:gd name="T10" fmla="*/ 136 w 136"/>
                  <a:gd name="T11" fmla="*/ 249 h 357"/>
                  <a:gd name="T12" fmla="*/ 136 w 136"/>
                  <a:gd name="T13" fmla="*/ 110 h 357"/>
                  <a:gd name="T14" fmla="*/ 3 w 136"/>
                  <a:gd name="T15" fmla="*/ 2 h 357"/>
                  <a:gd name="T16" fmla="*/ 3 w 136"/>
                  <a:gd name="T17" fmla="*/ 2 h 35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6"/>
                  <a:gd name="T28" fmla="*/ 0 h 357"/>
                  <a:gd name="T29" fmla="*/ 136 w 136"/>
                  <a:gd name="T30" fmla="*/ 357 h 35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6" h="357">
                    <a:moveTo>
                      <a:pt x="0" y="0"/>
                    </a:moveTo>
                    <a:lnTo>
                      <a:pt x="3" y="146"/>
                    </a:lnTo>
                    <a:lnTo>
                      <a:pt x="46" y="179"/>
                    </a:lnTo>
                    <a:lnTo>
                      <a:pt x="3" y="213"/>
                    </a:lnTo>
                    <a:lnTo>
                      <a:pt x="3" y="357"/>
                    </a:lnTo>
                    <a:lnTo>
                      <a:pt x="136" y="249"/>
                    </a:lnTo>
                    <a:lnTo>
                      <a:pt x="136" y="110"/>
                    </a:lnTo>
                    <a:lnTo>
                      <a:pt x="3" y="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0" name="Rectangle 298">
                <a:extLst>
                  <a:ext uri="{FF2B5EF4-FFF2-40B4-BE49-F238E27FC236}">
                    <a16:creationId xmlns:a16="http://schemas.microsoft.com/office/drawing/2014/main" id="{B8A7C1C9-C135-4DF5-9E4B-6A05D4A29A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1032" y="6074826"/>
                <a:ext cx="8015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D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1" name="Rectangle 299">
                <a:extLst>
                  <a:ext uri="{FF2B5EF4-FFF2-40B4-BE49-F238E27FC236}">
                    <a16:creationId xmlns:a16="http://schemas.microsoft.com/office/drawing/2014/main" id="{2FB22591-E456-4FAB-A5E0-98B673E4BC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7233" y="6074826"/>
                <a:ext cx="11221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2" name="Rectangle 300">
                <a:extLst>
                  <a:ext uri="{FF2B5EF4-FFF2-40B4-BE49-F238E27FC236}">
                    <a16:creationId xmlns:a16="http://schemas.microsoft.com/office/drawing/2014/main" id="{9F54977D-8758-4C57-802A-55C2A18B7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4823" y="6074826"/>
                <a:ext cx="7213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3" name="Rectangle 301">
                <a:extLst>
                  <a:ext uri="{FF2B5EF4-FFF2-40B4-BE49-F238E27FC236}">
                    <a16:creationId xmlns:a16="http://schemas.microsoft.com/office/drawing/2014/main" id="{E0C36BDA-F446-4C0E-BDEE-2D85616BF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1024" y="6074826"/>
                <a:ext cx="6412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4" name="Rectangle 302">
                <a:extLst>
                  <a:ext uri="{FF2B5EF4-FFF2-40B4-BE49-F238E27FC236}">
                    <a16:creationId xmlns:a16="http://schemas.microsoft.com/office/drawing/2014/main" id="{99CB38C7-E640-40B6-A2D7-94455ADAC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6973" y="6074826"/>
                <a:ext cx="6091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5" name="Line 303">
                <a:extLst>
                  <a:ext uri="{FF2B5EF4-FFF2-40B4-BE49-F238E27FC236}">
                    <a16:creationId xmlns:a16="http://schemas.microsoft.com/office/drawing/2014/main" id="{D15416E1-A1B9-43C2-BD52-613CA30410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5691" y="6172388"/>
                <a:ext cx="413498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" name="Line 304">
                <a:extLst>
                  <a:ext uri="{FF2B5EF4-FFF2-40B4-BE49-F238E27FC236}">
                    <a16:creationId xmlns:a16="http://schemas.microsoft.com/office/drawing/2014/main" id="{8470A09D-CF46-4E58-8988-34636A50E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9771" y="6172388"/>
                <a:ext cx="454004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" name="Line 305">
                <a:extLst>
                  <a:ext uri="{FF2B5EF4-FFF2-40B4-BE49-F238E27FC236}">
                    <a16:creationId xmlns:a16="http://schemas.microsoft.com/office/drawing/2014/main" id="{5D86A1CA-F63D-4CC8-BC2D-417D98478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32506" y="6172388"/>
                <a:ext cx="418561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8" name="Line 306">
                <a:extLst>
                  <a:ext uri="{FF2B5EF4-FFF2-40B4-BE49-F238E27FC236}">
                    <a16:creationId xmlns:a16="http://schemas.microsoft.com/office/drawing/2014/main" id="{4D2805D8-D46A-404D-BF45-560C0F132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01296" y="6251883"/>
                <a:ext cx="454004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9" name="Freeform 307">
                <a:extLst>
                  <a:ext uri="{FF2B5EF4-FFF2-40B4-BE49-F238E27FC236}">
                    <a16:creationId xmlns:a16="http://schemas.microsoft.com/office/drawing/2014/main" id="{7473BE8B-E7E3-4C9C-9CD3-4E61A0BA5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3240" y="6091087"/>
                <a:ext cx="75949" cy="81302"/>
              </a:xfrm>
              <a:custGeom>
                <a:avLst/>
                <a:gdLst>
                  <a:gd name="T0" fmla="*/ 0 w 45"/>
                  <a:gd name="T1" fmla="*/ 45 h 45"/>
                  <a:gd name="T2" fmla="*/ 2 w 45"/>
                  <a:gd name="T3" fmla="*/ 0 h 45"/>
                  <a:gd name="T4" fmla="*/ 45 w 45"/>
                  <a:gd name="T5" fmla="*/ 0 h 45"/>
                  <a:gd name="T6" fmla="*/ 0 60000 65536"/>
                  <a:gd name="T7" fmla="*/ 0 60000 65536"/>
                  <a:gd name="T8" fmla="*/ 0 60000 65536"/>
                  <a:gd name="T9" fmla="*/ 0 w 45"/>
                  <a:gd name="T10" fmla="*/ 0 h 45"/>
                  <a:gd name="T11" fmla="*/ 45 w 45"/>
                  <a:gd name="T12" fmla="*/ 45 h 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" h="45">
                    <a:moveTo>
                      <a:pt x="0" y="45"/>
                    </a:moveTo>
                    <a:lnTo>
                      <a:pt x="2" y="0"/>
                    </a:lnTo>
                    <a:lnTo>
                      <a:pt x="45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0" name="Freeform 308">
                <a:extLst>
                  <a:ext uri="{FF2B5EF4-FFF2-40B4-BE49-F238E27FC236}">
                    <a16:creationId xmlns:a16="http://schemas.microsoft.com/office/drawing/2014/main" id="{391FC760-8D8B-4AEA-99F8-3C87BAFEEC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7826" y="6172388"/>
                <a:ext cx="526577" cy="243905"/>
              </a:xfrm>
              <a:custGeom>
                <a:avLst/>
                <a:gdLst>
                  <a:gd name="T0" fmla="*/ 0 w 312"/>
                  <a:gd name="T1" fmla="*/ 0 h 135"/>
                  <a:gd name="T2" fmla="*/ 0 w 312"/>
                  <a:gd name="T3" fmla="*/ 135 h 135"/>
                  <a:gd name="T4" fmla="*/ 267 w 312"/>
                  <a:gd name="T5" fmla="*/ 135 h 135"/>
                  <a:gd name="T6" fmla="*/ 267 w 312"/>
                  <a:gd name="T7" fmla="*/ 46 h 135"/>
                  <a:gd name="T8" fmla="*/ 312 w 312"/>
                  <a:gd name="T9" fmla="*/ 46 h 1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2"/>
                  <a:gd name="T16" fmla="*/ 0 h 135"/>
                  <a:gd name="T17" fmla="*/ 312 w 312"/>
                  <a:gd name="T18" fmla="*/ 135 h 1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2" h="135">
                    <a:moveTo>
                      <a:pt x="0" y="0"/>
                    </a:moveTo>
                    <a:lnTo>
                      <a:pt x="0" y="135"/>
                    </a:lnTo>
                    <a:lnTo>
                      <a:pt x="267" y="135"/>
                    </a:lnTo>
                    <a:lnTo>
                      <a:pt x="267" y="46"/>
                    </a:lnTo>
                    <a:lnTo>
                      <a:pt x="312" y="4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1" name="Freeform 309">
                <a:extLst>
                  <a:ext uri="{FF2B5EF4-FFF2-40B4-BE49-F238E27FC236}">
                    <a16:creationId xmlns:a16="http://schemas.microsoft.com/office/drawing/2014/main" id="{5E1A6EC8-CEED-45E2-80E1-A352984F9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7588" y="5848988"/>
                <a:ext cx="113079" cy="648607"/>
              </a:xfrm>
              <a:custGeom>
                <a:avLst/>
                <a:gdLst>
                  <a:gd name="T0" fmla="*/ 67 w 67"/>
                  <a:gd name="T1" fmla="*/ 359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9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2" name="Freeform 310">
                <a:extLst>
                  <a:ext uri="{FF2B5EF4-FFF2-40B4-BE49-F238E27FC236}">
                    <a16:creationId xmlns:a16="http://schemas.microsoft.com/office/drawing/2014/main" id="{7E9D3E4B-08BE-47DB-B1CF-78D868E94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7588" y="5848988"/>
                <a:ext cx="113079" cy="648607"/>
              </a:xfrm>
              <a:custGeom>
                <a:avLst/>
                <a:gdLst>
                  <a:gd name="T0" fmla="*/ 67 w 67"/>
                  <a:gd name="T1" fmla="*/ 359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9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3" name="Freeform 311">
                <a:extLst>
                  <a:ext uri="{FF2B5EF4-FFF2-40B4-BE49-F238E27FC236}">
                    <a16:creationId xmlns:a16="http://schemas.microsoft.com/office/drawing/2014/main" id="{7B43A8D7-F6CD-4721-BE72-79A451F132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93" y="5848988"/>
                <a:ext cx="113079" cy="648607"/>
              </a:xfrm>
              <a:custGeom>
                <a:avLst/>
                <a:gdLst>
                  <a:gd name="T0" fmla="*/ 67 w 67"/>
                  <a:gd name="T1" fmla="*/ 359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9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4" name="Freeform 312">
                <a:extLst>
                  <a:ext uri="{FF2B5EF4-FFF2-40B4-BE49-F238E27FC236}">
                    <a16:creationId xmlns:a16="http://schemas.microsoft.com/office/drawing/2014/main" id="{D5017F49-331E-4493-BD26-B02BC6E1A7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93" y="5848988"/>
                <a:ext cx="113079" cy="648607"/>
              </a:xfrm>
              <a:custGeom>
                <a:avLst/>
                <a:gdLst>
                  <a:gd name="T0" fmla="*/ 67 w 67"/>
                  <a:gd name="T1" fmla="*/ 359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9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5" name="Freeform 313">
                <a:extLst>
                  <a:ext uri="{FF2B5EF4-FFF2-40B4-BE49-F238E27FC236}">
                    <a16:creationId xmlns:a16="http://schemas.microsoft.com/office/drawing/2014/main" id="{A01B48EE-EC01-4640-9F47-B6A1DC4CB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8798" y="5848988"/>
                <a:ext cx="113079" cy="648607"/>
              </a:xfrm>
              <a:custGeom>
                <a:avLst/>
                <a:gdLst>
                  <a:gd name="T0" fmla="*/ 67 w 67"/>
                  <a:gd name="T1" fmla="*/ 359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9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6" name="Freeform 314">
                <a:extLst>
                  <a:ext uri="{FF2B5EF4-FFF2-40B4-BE49-F238E27FC236}">
                    <a16:creationId xmlns:a16="http://schemas.microsoft.com/office/drawing/2014/main" id="{2C2210B3-3375-422F-BA02-210A10B40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8798" y="5848988"/>
                <a:ext cx="113079" cy="648607"/>
              </a:xfrm>
              <a:custGeom>
                <a:avLst/>
                <a:gdLst>
                  <a:gd name="T0" fmla="*/ 67 w 67"/>
                  <a:gd name="T1" fmla="*/ 359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9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" name="Freeform 315">
                <a:extLst>
                  <a:ext uri="{FF2B5EF4-FFF2-40B4-BE49-F238E27FC236}">
                    <a16:creationId xmlns:a16="http://schemas.microsoft.com/office/drawing/2014/main" id="{755480CF-0E8D-4C60-BFCD-516C1975E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4403" y="5848988"/>
                <a:ext cx="113079" cy="648607"/>
              </a:xfrm>
              <a:custGeom>
                <a:avLst/>
                <a:gdLst>
                  <a:gd name="T0" fmla="*/ 67 w 67"/>
                  <a:gd name="T1" fmla="*/ 359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9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8" name="Freeform 316">
                <a:extLst>
                  <a:ext uri="{FF2B5EF4-FFF2-40B4-BE49-F238E27FC236}">
                    <a16:creationId xmlns:a16="http://schemas.microsoft.com/office/drawing/2014/main" id="{6BCB87CC-AE53-46D3-9A67-48DC45162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4403" y="5848988"/>
                <a:ext cx="113079" cy="648607"/>
              </a:xfrm>
              <a:custGeom>
                <a:avLst/>
                <a:gdLst>
                  <a:gd name="T0" fmla="*/ 67 w 67"/>
                  <a:gd name="T1" fmla="*/ 359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9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7" name="Rectangle 355">
                <a:extLst>
                  <a:ext uri="{FF2B5EF4-FFF2-40B4-BE49-F238E27FC236}">
                    <a16:creationId xmlns:a16="http://schemas.microsoft.com/office/drawing/2014/main" id="{A5503EAE-87A8-45C7-A0D0-E898C7BC9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890" y="4615009"/>
                <a:ext cx="6893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8" name="Rectangle 356">
                <a:extLst>
                  <a:ext uri="{FF2B5EF4-FFF2-40B4-BE49-F238E27FC236}">
                    <a16:creationId xmlns:a16="http://schemas.microsoft.com/office/drawing/2014/main" id="{003A2329-E03C-46C0-8C8D-5522FD223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7839" y="4615009"/>
                <a:ext cx="4488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9" name="Rectangle 357">
                <a:extLst>
                  <a:ext uri="{FF2B5EF4-FFF2-40B4-BE49-F238E27FC236}">
                    <a16:creationId xmlns:a16="http://schemas.microsoft.com/office/drawing/2014/main" id="{0A0D7FF0-5218-4C9A-9616-9F5E010BF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1720" y="4615009"/>
                <a:ext cx="2885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0" name="Rectangle 358">
                <a:extLst>
                  <a:ext uri="{FF2B5EF4-FFF2-40B4-BE49-F238E27FC236}">
                    <a16:creationId xmlns:a16="http://schemas.microsoft.com/office/drawing/2014/main" id="{8CEC0757-4678-4AD0-9C52-48BC72434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163" y="4615009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1" name="Rectangle 359">
                <a:extLst>
                  <a:ext uri="{FF2B5EF4-FFF2-40B4-BE49-F238E27FC236}">
                    <a16:creationId xmlns:a16="http://schemas.microsoft.com/office/drawing/2014/main" id="{27B40C3B-BA1B-4074-8974-7F82FAFB2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112" y="4615009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2" name="Rectangle 360">
                <a:extLst>
                  <a:ext uri="{FF2B5EF4-FFF2-40B4-BE49-F238E27FC236}">
                    <a16:creationId xmlns:a16="http://schemas.microsoft.com/office/drawing/2014/main" id="{339F0315-A81F-4E4D-9C9B-6620AB38C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5685" y="4615009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3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3" name="Rectangle 361">
                <a:extLst>
                  <a:ext uri="{FF2B5EF4-FFF2-40B4-BE49-F238E27FC236}">
                    <a16:creationId xmlns:a16="http://schemas.microsoft.com/office/drawing/2014/main" id="{FB568E30-891A-44B3-B706-4A81B8943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3321" y="4615009"/>
                <a:ext cx="336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4" name="Rectangle 362">
                <a:extLst>
                  <a:ext uri="{FF2B5EF4-FFF2-40B4-BE49-F238E27FC236}">
                    <a16:creationId xmlns:a16="http://schemas.microsoft.com/office/drawing/2014/main" id="{84D25264-7973-45A7-9C46-1355A0ED9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076" y="4615009"/>
                <a:ext cx="2885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5" name="Rectangle 363">
                <a:extLst>
                  <a:ext uri="{FF2B5EF4-FFF2-40B4-BE49-F238E27FC236}">
                    <a16:creationId xmlns:a16="http://schemas.microsoft.com/office/drawing/2014/main" id="{5FC2A6F2-4725-4041-A418-3F49DD7E7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895" y="4615009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6" name="Rectangle 364">
                <a:extLst>
                  <a:ext uri="{FF2B5EF4-FFF2-40B4-BE49-F238E27FC236}">
                    <a16:creationId xmlns:a16="http://schemas.microsoft.com/office/drawing/2014/main" id="{7156D835-7819-4627-B963-DEA267216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843" y="4615009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6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7" name="Rectangle 365">
                <a:extLst>
                  <a:ext uri="{FF2B5EF4-FFF2-40B4-BE49-F238E27FC236}">
                    <a16:creationId xmlns:a16="http://schemas.microsoft.com/office/drawing/2014/main" id="{EDB1C046-C582-4A7F-B831-A8556E8FF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2729" y="4615009"/>
                <a:ext cx="336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8" name="Rectangle 366">
                <a:extLst>
                  <a:ext uri="{FF2B5EF4-FFF2-40B4-BE49-F238E27FC236}">
                    <a16:creationId xmlns:a16="http://schemas.microsoft.com/office/drawing/2014/main" id="{72339A34-9742-4A9E-BD8F-E27439F71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859" y="4615009"/>
                <a:ext cx="2885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9" name="Rectangle 367">
                <a:extLst>
                  <a:ext uri="{FF2B5EF4-FFF2-40B4-BE49-F238E27FC236}">
                    <a16:creationId xmlns:a16="http://schemas.microsoft.com/office/drawing/2014/main" id="{CBFFF73A-B973-40EE-8A66-E09D857E6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8677" y="4615009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0" name="Rectangle 368">
                <a:extLst>
                  <a:ext uri="{FF2B5EF4-FFF2-40B4-BE49-F238E27FC236}">
                    <a16:creationId xmlns:a16="http://schemas.microsoft.com/office/drawing/2014/main" id="{5EEA3171-AF87-4AF0-B064-61C084672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4626" y="4615009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1" name="Rectangle 369">
                <a:extLst>
                  <a:ext uri="{FF2B5EF4-FFF2-40B4-BE49-F238E27FC236}">
                    <a16:creationId xmlns:a16="http://schemas.microsoft.com/office/drawing/2014/main" id="{06A252DF-FF94-42EA-9F0B-8C731781E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890" y="5344918"/>
                <a:ext cx="62518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2" name="Rectangle 370">
                <a:extLst>
                  <a:ext uri="{FF2B5EF4-FFF2-40B4-BE49-F238E27FC236}">
                    <a16:creationId xmlns:a16="http://schemas.microsoft.com/office/drawing/2014/main" id="{B68B08B4-40F7-4ADD-89C3-63AF48F5A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7839" y="5344918"/>
                <a:ext cx="6893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d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3" name="Rectangle 371">
                <a:extLst>
                  <a:ext uri="{FF2B5EF4-FFF2-40B4-BE49-F238E27FC236}">
                    <a16:creationId xmlns:a16="http://schemas.microsoft.com/office/drawing/2014/main" id="{9000CE0E-7FE3-4D3E-8278-89E9C7A2E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412" y="5344918"/>
                <a:ext cx="6893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d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4" name="Rectangle 372">
                <a:extLst>
                  <a:ext uri="{FF2B5EF4-FFF2-40B4-BE49-F238E27FC236}">
                    <a16:creationId xmlns:a16="http://schemas.microsoft.com/office/drawing/2014/main" id="{2E64607F-E01C-4CB6-86E2-4FF526015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4673" y="5344918"/>
                <a:ext cx="2885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5" name="Rectangle 373">
                <a:extLst>
                  <a:ext uri="{FF2B5EF4-FFF2-40B4-BE49-F238E27FC236}">
                    <a16:creationId xmlns:a16="http://schemas.microsoft.com/office/drawing/2014/main" id="{A40864F1-7AEE-4A79-9358-AF9C769AF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1804" y="5344918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6" name="Rectangle 374">
                <a:extLst>
                  <a:ext uri="{FF2B5EF4-FFF2-40B4-BE49-F238E27FC236}">
                    <a16:creationId xmlns:a16="http://schemas.microsoft.com/office/drawing/2014/main" id="{17D49F5A-230F-4E4C-B8C5-DBAE14F95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440" y="5344918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7" name="Rectangle 375">
                <a:extLst>
                  <a:ext uri="{FF2B5EF4-FFF2-40B4-BE49-F238E27FC236}">
                    <a16:creationId xmlns:a16="http://schemas.microsoft.com/office/drawing/2014/main" id="{880E0D71-4E02-4B29-81BE-B6C50CFDB7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325" y="5344918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4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8" name="Rectangle 376">
                <a:extLst>
                  <a:ext uri="{FF2B5EF4-FFF2-40B4-BE49-F238E27FC236}">
                    <a16:creationId xmlns:a16="http://schemas.microsoft.com/office/drawing/2014/main" id="{91509FC9-4CCE-4F86-96BE-93DB94A90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7962" y="5344918"/>
                <a:ext cx="336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9" name="Rectangle 377">
                <a:extLst>
                  <a:ext uri="{FF2B5EF4-FFF2-40B4-BE49-F238E27FC236}">
                    <a16:creationId xmlns:a16="http://schemas.microsoft.com/office/drawing/2014/main" id="{985B3A52-985A-4E79-845E-F0B81A55B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5092" y="5344918"/>
                <a:ext cx="2885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0" name="Rectangle 378">
                <a:extLst>
                  <a:ext uri="{FF2B5EF4-FFF2-40B4-BE49-F238E27FC236}">
                    <a16:creationId xmlns:a16="http://schemas.microsoft.com/office/drawing/2014/main" id="{202B0475-574E-46D3-AFBA-6D322C7E9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0535" y="5344918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1" name="Rectangle 379">
                <a:extLst>
                  <a:ext uri="{FF2B5EF4-FFF2-40B4-BE49-F238E27FC236}">
                    <a16:creationId xmlns:a16="http://schemas.microsoft.com/office/drawing/2014/main" id="{F12FA173-4034-459E-83ED-9FAA69922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6484" y="5344918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2" name="Rectangle 380">
                <a:extLst>
                  <a:ext uri="{FF2B5EF4-FFF2-40B4-BE49-F238E27FC236}">
                    <a16:creationId xmlns:a16="http://schemas.microsoft.com/office/drawing/2014/main" id="{4DC0E069-CCE8-414A-AA33-2D79A1CFA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057" y="5344918"/>
                <a:ext cx="3366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3" name="Rectangle 381">
                <a:extLst>
                  <a:ext uri="{FF2B5EF4-FFF2-40B4-BE49-F238E27FC236}">
                    <a16:creationId xmlns:a16="http://schemas.microsoft.com/office/drawing/2014/main" id="{010DAE9F-BA84-4E8D-8840-B2C076C80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4499" y="5344918"/>
                <a:ext cx="2885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4" name="Rectangle 382">
                <a:extLst>
                  <a:ext uri="{FF2B5EF4-FFF2-40B4-BE49-F238E27FC236}">
                    <a16:creationId xmlns:a16="http://schemas.microsoft.com/office/drawing/2014/main" id="{DF513282-D1E1-486D-B5E3-3BCDF853F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3318" y="5344918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5" name="Rectangle 383">
                <a:extLst>
                  <a:ext uri="{FF2B5EF4-FFF2-40B4-BE49-F238E27FC236}">
                    <a16:creationId xmlns:a16="http://schemas.microsoft.com/office/drawing/2014/main" id="{E28A2384-B12F-4F52-9478-C8A7B70BC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579" y="5344918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6" name="Rectangle 384">
                <a:extLst>
                  <a:ext uri="{FF2B5EF4-FFF2-40B4-BE49-F238E27FC236}">
                    <a16:creationId xmlns:a16="http://schemas.microsoft.com/office/drawing/2014/main" id="{0AA86717-5E45-4EA7-A123-8E34D2C4C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890" y="6074826"/>
                <a:ext cx="5129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7" name="Rectangle 385">
                <a:extLst>
                  <a:ext uri="{FF2B5EF4-FFF2-40B4-BE49-F238E27FC236}">
                    <a16:creationId xmlns:a16="http://schemas.microsoft.com/office/drawing/2014/main" id="{C56C6C55-5540-4F74-91E4-CC3E6B801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1088" y="6074826"/>
                <a:ext cx="97889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8" name="Rectangle 386">
                <a:extLst>
                  <a:ext uri="{FF2B5EF4-FFF2-40B4-BE49-F238E27FC236}">
                    <a16:creationId xmlns:a16="http://schemas.microsoft.com/office/drawing/2014/main" id="{161C4333-FBA5-4EEB-BFF5-67377C81B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602" y="6074826"/>
                <a:ext cx="2885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" name="Rectangle 387">
                <a:extLst>
                  <a:ext uri="{FF2B5EF4-FFF2-40B4-BE49-F238E27FC236}">
                    <a16:creationId xmlns:a16="http://schemas.microsoft.com/office/drawing/2014/main" id="{3B720CA2-2AC0-47F7-8F5B-D1C932A31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2732" y="6074826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0" name="Rectangle 388">
                <a:extLst>
                  <a:ext uri="{FF2B5EF4-FFF2-40B4-BE49-F238E27FC236}">
                    <a16:creationId xmlns:a16="http://schemas.microsoft.com/office/drawing/2014/main" id="{A8349AD9-1907-406B-A897-94EC874E1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8681" y="6074826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1" name="Rectangle 389">
                <a:extLst>
                  <a:ext uri="{FF2B5EF4-FFF2-40B4-BE49-F238E27FC236}">
                    <a16:creationId xmlns:a16="http://schemas.microsoft.com/office/drawing/2014/main" id="{92925763-49AD-4AB9-9207-B544A94D0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254" y="6074826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5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2" name="Rectangle 390">
                <a:extLst>
                  <a:ext uri="{FF2B5EF4-FFF2-40B4-BE49-F238E27FC236}">
                    <a16:creationId xmlns:a16="http://schemas.microsoft.com/office/drawing/2014/main" id="{F887FEF9-BA8D-4E8D-8B9D-D2ADB8747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7203" y="6074826"/>
                <a:ext cx="3375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3" name="Rectangle 391">
                <a:extLst>
                  <a:ext uri="{FF2B5EF4-FFF2-40B4-BE49-F238E27FC236}">
                    <a16:creationId xmlns:a16="http://schemas.microsoft.com/office/drawing/2014/main" id="{694EFDDF-1D61-41AA-82EA-741C43963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4333" y="6074826"/>
                <a:ext cx="2885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4" name="Rectangle 392">
                <a:extLst>
                  <a:ext uri="{FF2B5EF4-FFF2-40B4-BE49-F238E27FC236}">
                    <a16:creationId xmlns:a16="http://schemas.microsoft.com/office/drawing/2014/main" id="{9A4CA21C-096F-48F5-A80B-241444E1B0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9776" y="6074826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5" name="Rectangle 393">
                <a:extLst>
                  <a:ext uri="{FF2B5EF4-FFF2-40B4-BE49-F238E27FC236}">
                    <a16:creationId xmlns:a16="http://schemas.microsoft.com/office/drawing/2014/main" id="{37959A65-4579-46A6-BED6-3DCC9DC38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412" y="6074826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6" name="Rectangle 394">
                <a:extLst>
                  <a:ext uri="{FF2B5EF4-FFF2-40B4-BE49-F238E27FC236}">
                    <a16:creationId xmlns:a16="http://schemas.microsoft.com/office/drawing/2014/main" id="{E998DF95-22D5-4D74-AB83-4F451AAE5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9986" y="6074826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7" name="Rectangle 395">
                <a:extLst>
                  <a:ext uri="{FF2B5EF4-FFF2-40B4-BE49-F238E27FC236}">
                    <a16:creationId xmlns:a16="http://schemas.microsoft.com/office/drawing/2014/main" id="{9524D0EB-D4D4-42DE-94CE-C4EBEE506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5934" y="6074826"/>
                <a:ext cx="4007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(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" name="Rectangle 396">
                <a:extLst>
                  <a:ext uri="{FF2B5EF4-FFF2-40B4-BE49-F238E27FC236}">
                    <a16:creationId xmlns:a16="http://schemas.microsoft.com/office/drawing/2014/main" id="{9CDCD315-1B39-4EAF-A652-36788F176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9816" y="6074826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9" name="Rectangle 397">
                <a:extLst>
                  <a:ext uri="{FF2B5EF4-FFF2-40B4-BE49-F238E27FC236}">
                    <a16:creationId xmlns:a16="http://schemas.microsoft.com/office/drawing/2014/main" id="{FDAEF861-ECF8-49C6-8289-8982BF8B8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701" y="6074826"/>
                <a:ext cx="6572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0" name="Rectangle 398">
                <a:extLst>
                  <a:ext uri="{FF2B5EF4-FFF2-40B4-BE49-F238E27FC236}">
                    <a16:creationId xmlns:a16="http://schemas.microsoft.com/office/drawing/2014/main" id="{448E93B6-1098-4C64-BEE3-5074ED6DF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337" y="6074826"/>
                <a:ext cx="4007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)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3" name="Freeform 421">
                <a:extLst>
                  <a:ext uri="{FF2B5EF4-FFF2-40B4-BE49-F238E27FC236}">
                    <a16:creationId xmlns:a16="http://schemas.microsoft.com/office/drawing/2014/main" id="{EDF65767-4E17-4642-8D58-DB722B70A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762" y="3089233"/>
                <a:ext cx="300038" cy="325438"/>
              </a:xfrm>
              <a:custGeom>
                <a:avLst/>
                <a:gdLst>
                  <a:gd name="T0" fmla="*/ 288 w 178"/>
                  <a:gd name="T1" fmla="*/ 506 h 180"/>
                  <a:gd name="T2" fmla="*/ 288 w 178"/>
                  <a:gd name="T3" fmla="*/ 0 h 180"/>
                  <a:gd name="T4" fmla="*/ 0 w 178"/>
                  <a:gd name="T5" fmla="*/ 0 h 180"/>
                  <a:gd name="T6" fmla="*/ 0 w 178"/>
                  <a:gd name="T7" fmla="*/ 508 h 180"/>
                  <a:gd name="T8" fmla="*/ 288 w 178"/>
                  <a:gd name="T9" fmla="*/ 508 h 180"/>
                  <a:gd name="T10" fmla="*/ 288 w 178"/>
                  <a:gd name="T11" fmla="*/ 508 h 1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8"/>
                  <a:gd name="T19" fmla="*/ 0 h 180"/>
                  <a:gd name="T20" fmla="*/ 178 w 178"/>
                  <a:gd name="T21" fmla="*/ 180 h 1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8" h="180">
                    <a:moveTo>
                      <a:pt x="178" y="178"/>
                    </a:moveTo>
                    <a:lnTo>
                      <a:pt x="178" y="0"/>
                    </a:lnTo>
                    <a:lnTo>
                      <a:pt x="0" y="0"/>
                    </a:lnTo>
                    <a:lnTo>
                      <a:pt x="0" y="180"/>
                    </a:lnTo>
                    <a:lnTo>
                      <a:pt x="178" y="18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Rectangle 422">
                <a:extLst>
                  <a:ext uri="{FF2B5EF4-FFF2-40B4-BE49-F238E27FC236}">
                    <a16:creationId xmlns:a16="http://schemas.microsoft.com/office/drawing/2014/main" id="{51915144-224C-4174-A45D-E544DB27C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9562" y="3149558"/>
                <a:ext cx="8015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D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5" name="Rectangle 423">
                <a:extLst>
                  <a:ext uri="{FF2B5EF4-FFF2-40B4-BE49-F238E27FC236}">
                    <a16:creationId xmlns:a16="http://schemas.microsoft.com/office/drawing/2014/main" id="{9061BA45-2147-488C-85C8-02162E405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400" y="3149558"/>
                <a:ext cx="11221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6" name="Line 424">
                <a:extLst>
                  <a:ext uri="{FF2B5EF4-FFF2-40B4-BE49-F238E27FC236}">
                    <a16:creationId xmlns:a16="http://schemas.microsoft.com/office/drawing/2014/main" id="{487A38E4-EECD-4B3E-9DB9-E780BA18ED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800" y="3249570"/>
                <a:ext cx="152400" cy="158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Rectangle 425">
                <a:extLst>
                  <a:ext uri="{FF2B5EF4-FFF2-40B4-BE49-F238E27FC236}">
                    <a16:creationId xmlns:a16="http://schemas.microsoft.com/office/drawing/2014/main" id="{BA780919-34BC-40BE-A97F-A75119E11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4412" y="3149558"/>
                <a:ext cx="7213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8" name="Rectangle 426">
                <a:extLst>
                  <a:ext uri="{FF2B5EF4-FFF2-40B4-BE49-F238E27FC236}">
                    <a16:creationId xmlns:a16="http://schemas.microsoft.com/office/drawing/2014/main" id="{3B780877-6470-4F61-B152-E0A8833CDE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9662" y="3149558"/>
                <a:ext cx="6412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" name="Rectangle 427">
                <a:extLst>
                  <a:ext uri="{FF2B5EF4-FFF2-40B4-BE49-F238E27FC236}">
                    <a16:creationId xmlns:a16="http://schemas.microsoft.com/office/drawing/2014/main" id="{C2787354-6568-4A18-A0E8-93654166A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4275" y="3149558"/>
                <a:ext cx="6091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0" name="Rectangle 428">
                <a:extLst>
                  <a:ext uri="{FF2B5EF4-FFF2-40B4-BE49-F238E27FC236}">
                    <a16:creationId xmlns:a16="http://schemas.microsoft.com/office/drawing/2014/main" id="{66D118C3-807C-4021-8BD9-7893FE80D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2487" y="3882983"/>
                <a:ext cx="7213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1" name="Rectangle 429">
                <a:extLst>
                  <a:ext uri="{FF2B5EF4-FFF2-40B4-BE49-F238E27FC236}">
                    <a16:creationId xmlns:a16="http://schemas.microsoft.com/office/drawing/2014/main" id="{8E1B8A12-5397-4E4E-834C-5DC23E125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9325" y="3882983"/>
                <a:ext cx="6412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2" name="Rectangle 430">
                <a:extLst>
                  <a:ext uri="{FF2B5EF4-FFF2-40B4-BE49-F238E27FC236}">
                    <a16:creationId xmlns:a16="http://schemas.microsoft.com/office/drawing/2014/main" id="{E3154CBE-C5B8-443F-B155-3F2F2D2AA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9175" y="3882983"/>
                <a:ext cx="6091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3" name="Rectangle 431">
                <a:extLst>
                  <a:ext uri="{FF2B5EF4-FFF2-40B4-BE49-F238E27FC236}">
                    <a16:creationId xmlns:a16="http://schemas.microsoft.com/office/drawing/2014/main" id="{4DECBE72-D06A-4F78-B1EA-C57A03E8E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8787" y="6075320"/>
                <a:ext cx="7213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4" name="Rectangle 432">
                <a:extLst>
                  <a:ext uri="{FF2B5EF4-FFF2-40B4-BE49-F238E27FC236}">
                    <a16:creationId xmlns:a16="http://schemas.microsoft.com/office/drawing/2014/main" id="{43F70D25-0CD0-4C6F-996E-F752F5B00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4037" y="6075320"/>
                <a:ext cx="6412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5" name="Rectangle 433">
                <a:extLst>
                  <a:ext uri="{FF2B5EF4-FFF2-40B4-BE49-F238E27FC236}">
                    <a16:creationId xmlns:a16="http://schemas.microsoft.com/office/drawing/2014/main" id="{DD016C54-DE8E-414A-8E07-836D11824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8650" y="6075320"/>
                <a:ext cx="6091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6" name="Rectangle 434">
                <a:extLst>
                  <a:ext uri="{FF2B5EF4-FFF2-40B4-BE49-F238E27FC236}">
                    <a16:creationId xmlns:a16="http://schemas.microsoft.com/office/drawing/2014/main" id="{9742FFFE-BF4A-46EC-A6C5-8BD22AAE6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4412" y="5346658"/>
                <a:ext cx="7213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7" name="Rectangle 435">
                <a:extLst>
                  <a:ext uri="{FF2B5EF4-FFF2-40B4-BE49-F238E27FC236}">
                    <a16:creationId xmlns:a16="http://schemas.microsoft.com/office/drawing/2014/main" id="{5B54472B-134B-4481-806C-E7B8AA681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9662" y="5346658"/>
                <a:ext cx="6412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8" name="Rectangle 436">
                <a:extLst>
                  <a:ext uri="{FF2B5EF4-FFF2-40B4-BE49-F238E27FC236}">
                    <a16:creationId xmlns:a16="http://schemas.microsoft.com/office/drawing/2014/main" id="{94ED1686-CF5B-4CA3-9166-2AF269CAD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4275" y="5346658"/>
                <a:ext cx="6091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9" name="Line 437">
                <a:extLst>
                  <a:ext uri="{FF2B5EF4-FFF2-40B4-BE49-F238E27FC236}">
                    <a16:creationId xmlns:a16="http://schemas.microsoft.com/office/drawing/2014/main" id="{43E491E7-117E-4914-B9D0-1EFFB3531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5837" y="6091195"/>
                <a:ext cx="188913" cy="158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6" name="Freeform 494">
                <a:extLst>
                  <a:ext uri="{FF2B5EF4-FFF2-40B4-BE49-F238E27FC236}">
                    <a16:creationId xmlns:a16="http://schemas.microsoft.com/office/drawing/2014/main" id="{C896DE05-C86E-44C1-BD55-DD95C3424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5400" y="3219408"/>
                <a:ext cx="55563" cy="60325"/>
              </a:xfrm>
              <a:custGeom>
                <a:avLst/>
                <a:gdLst>
                  <a:gd name="T0" fmla="*/ 22 w 33"/>
                  <a:gd name="T1" fmla="*/ 83 h 34"/>
                  <a:gd name="T2" fmla="*/ 29 w 33"/>
                  <a:gd name="T3" fmla="*/ 83 h 34"/>
                  <a:gd name="T4" fmla="*/ 33 w 33"/>
                  <a:gd name="T5" fmla="*/ 83 h 34"/>
                  <a:gd name="T6" fmla="*/ 37 w 33"/>
                  <a:gd name="T7" fmla="*/ 78 h 34"/>
                  <a:gd name="T8" fmla="*/ 42 w 33"/>
                  <a:gd name="T9" fmla="*/ 78 h 34"/>
                  <a:gd name="T10" fmla="*/ 45 w 33"/>
                  <a:gd name="T11" fmla="*/ 70 h 34"/>
                  <a:gd name="T12" fmla="*/ 45 w 33"/>
                  <a:gd name="T13" fmla="*/ 66 h 34"/>
                  <a:gd name="T14" fmla="*/ 49 w 33"/>
                  <a:gd name="T15" fmla="*/ 59 h 34"/>
                  <a:gd name="T16" fmla="*/ 49 w 33"/>
                  <a:gd name="T17" fmla="*/ 55 h 34"/>
                  <a:gd name="T18" fmla="*/ 52 w 33"/>
                  <a:gd name="T19" fmla="*/ 49 h 34"/>
                  <a:gd name="T20" fmla="*/ 52 w 33"/>
                  <a:gd name="T21" fmla="*/ 40 h 34"/>
                  <a:gd name="T22" fmla="*/ 52 w 33"/>
                  <a:gd name="T23" fmla="*/ 36 h 34"/>
                  <a:gd name="T24" fmla="*/ 49 w 33"/>
                  <a:gd name="T25" fmla="*/ 29 h 34"/>
                  <a:gd name="T26" fmla="*/ 49 w 33"/>
                  <a:gd name="T27" fmla="*/ 23 h 34"/>
                  <a:gd name="T28" fmla="*/ 45 w 33"/>
                  <a:gd name="T29" fmla="*/ 19 h 34"/>
                  <a:gd name="T30" fmla="*/ 45 w 33"/>
                  <a:gd name="T31" fmla="*/ 13 h 34"/>
                  <a:gd name="T32" fmla="*/ 42 w 33"/>
                  <a:gd name="T33" fmla="*/ 3 h 34"/>
                  <a:gd name="T34" fmla="*/ 37 w 33"/>
                  <a:gd name="T35" fmla="*/ 3 h 34"/>
                  <a:gd name="T36" fmla="*/ 33 w 33"/>
                  <a:gd name="T37" fmla="*/ 0 h 34"/>
                  <a:gd name="T38" fmla="*/ 29 w 33"/>
                  <a:gd name="T39" fmla="*/ 0 h 34"/>
                  <a:gd name="T40" fmla="*/ 24 w 33"/>
                  <a:gd name="T41" fmla="*/ 0 h 34"/>
                  <a:gd name="T42" fmla="*/ 20 w 33"/>
                  <a:gd name="T43" fmla="*/ 0 h 34"/>
                  <a:gd name="T44" fmla="*/ 17 w 33"/>
                  <a:gd name="T45" fmla="*/ 0 h 34"/>
                  <a:gd name="T46" fmla="*/ 7 w 33"/>
                  <a:gd name="T47" fmla="*/ 3 h 34"/>
                  <a:gd name="T48" fmla="*/ 4 w 33"/>
                  <a:gd name="T49" fmla="*/ 3 h 34"/>
                  <a:gd name="T50" fmla="*/ 4 w 33"/>
                  <a:gd name="T51" fmla="*/ 13 h 34"/>
                  <a:gd name="T52" fmla="*/ 2 w 33"/>
                  <a:gd name="T53" fmla="*/ 19 h 34"/>
                  <a:gd name="T54" fmla="*/ 0 w 33"/>
                  <a:gd name="T55" fmla="*/ 23 h 34"/>
                  <a:gd name="T56" fmla="*/ 0 w 33"/>
                  <a:gd name="T57" fmla="*/ 29 h 34"/>
                  <a:gd name="T58" fmla="*/ 0 w 33"/>
                  <a:gd name="T59" fmla="*/ 36 h 34"/>
                  <a:gd name="T60" fmla="*/ 0 w 33"/>
                  <a:gd name="T61" fmla="*/ 40 h 34"/>
                  <a:gd name="T62" fmla="*/ 0 w 33"/>
                  <a:gd name="T63" fmla="*/ 49 h 34"/>
                  <a:gd name="T64" fmla="*/ 0 w 33"/>
                  <a:gd name="T65" fmla="*/ 55 h 34"/>
                  <a:gd name="T66" fmla="*/ 0 w 33"/>
                  <a:gd name="T67" fmla="*/ 59 h 34"/>
                  <a:gd name="T68" fmla="*/ 2 w 33"/>
                  <a:gd name="T69" fmla="*/ 66 h 34"/>
                  <a:gd name="T70" fmla="*/ 4 w 33"/>
                  <a:gd name="T71" fmla="*/ 70 h 34"/>
                  <a:gd name="T72" fmla="*/ 4 w 33"/>
                  <a:gd name="T73" fmla="*/ 78 h 34"/>
                  <a:gd name="T74" fmla="*/ 7 w 33"/>
                  <a:gd name="T75" fmla="*/ 78 h 34"/>
                  <a:gd name="T76" fmla="*/ 17 w 33"/>
                  <a:gd name="T77" fmla="*/ 83 h 34"/>
                  <a:gd name="T78" fmla="*/ 20 w 33"/>
                  <a:gd name="T79" fmla="*/ 83 h 34"/>
                  <a:gd name="T80" fmla="*/ 24 w 33"/>
                  <a:gd name="T81" fmla="*/ 83 h 34"/>
                  <a:gd name="T82" fmla="*/ 24 w 33"/>
                  <a:gd name="T83" fmla="*/ 83 h 34"/>
                  <a:gd name="T84" fmla="*/ 22 w 33"/>
                  <a:gd name="T85" fmla="*/ 83 h 3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3"/>
                  <a:gd name="T130" fmla="*/ 0 h 34"/>
                  <a:gd name="T131" fmla="*/ 33 w 33"/>
                  <a:gd name="T132" fmla="*/ 34 h 3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3" h="34">
                    <a:moveTo>
                      <a:pt x="14" y="34"/>
                    </a:moveTo>
                    <a:lnTo>
                      <a:pt x="19" y="34"/>
                    </a:lnTo>
                    <a:lnTo>
                      <a:pt x="21" y="34"/>
                    </a:lnTo>
                    <a:lnTo>
                      <a:pt x="23" y="32"/>
                    </a:lnTo>
                    <a:lnTo>
                      <a:pt x="26" y="32"/>
                    </a:lnTo>
                    <a:lnTo>
                      <a:pt x="28" y="29"/>
                    </a:lnTo>
                    <a:lnTo>
                      <a:pt x="28" y="27"/>
                    </a:lnTo>
                    <a:lnTo>
                      <a:pt x="31" y="24"/>
                    </a:lnTo>
                    <a:lnTo>
                      <a:pt x="31" y="22"/>
                    </a:lnTo>
                    <a:lnTo>
                      <a:pt x="33" y="20"/>
                    </a:lnTo>
                    <a:lnTo>
                      <a:pt x="33" y="17"/>
                    </a:lnTo>
                    <a:lnTo>
                      <a:pt x="33" y="15"/>
                    </a:lnTo>
                    <a:lnTo>
                      <a:pt x="31" y="12"/>
                    </a:lnTo>
                    <a:lnTo>
                      <a:pt x="31" y="10"/>
                    </a:lnTo>
                    <a:lnTo>
                      <a:pt x="28" y="8"/>
                    </a:lnTo>
                    <a:lnTo>
                      <a:pt x="28" y="5"/>
                    </a:lnTo>
                    <a:lnTo>
                      <a:pt x="26" y="3"/>
                    </a:lnTo>
                    <a:lnTo>
                      <a:pt x="23" y="3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3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2" y="27"/>
                    </a:lnTo>
                    <a:lnTo>
                      <a:pt x="4" y="29"/>
                    </a:lnTo>
                    <a:lnTo>
                      <a:pt x="4" y="32"/>
                    </a:lnTo>
                    <a:lnTo>
                      <a:pt x="7" y="32"/>
                    </a:lnTo>
                    <a:lnTo>
                      <a:pt x="9" y="34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7" name="Freeform 495">
                <a:extLst>
                  <a:ext uri="{FF2B5EF4-FFF2-40B4-BE49-F238E27FC236}">
                    <a16:creationId xmlns:a16="http://schemas.microsoft.com/office/drawing/2014/main" id="{29369F67-44BB-404C-9F76-69BE46B32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1362" y="3219408"/>
                <a:ext cx="55563" cy="60325"/>
              </a:xfrm>
              <a:custGeom>
                <a:avLst/>
                <a:gdLst>
                  <a:gd name="T0" fmla="*/ 22 w 33"/>
                  <a:gd name="T1" fmla="*/ 83 h 34"/>
                  <a:gd name="T2" fmla="*/ 29 w 33"/>
                  <a:gd name="T3" fmla="*/ 83 h 34"/>
                  <a:gd name="T4" fmla="*/ 33 w 33"/>
                  <a:gd name="T5" fmla="*/ 83 h 34"/>
                  <a:gd name="T6" fmla="*/ 37 w 33"/>
                  <a:gd name="T7" fmla="*/ 78 h 34"/>
                  <a:gd name="T8" fmla="*/ 42 w 33"/>
                  <a:gd name="T9" fmla="*/ 78 h 34"/>
                  <a:gd name="T10" fmla="*/ 45 w 33"/>
                  <a:gd name="T11" fmla="*/ 70 h 34"/>
                  <a:gd name="T12" fmla="*/ 45 w 33"/>
                  <a:gd name="T13" fmla="*/ 66 h 34"/>
                  <a:gd name="T14" fmla="*/ 49 w 33"/>
                  <a:gd name="T15" fmla="*/ 59 h 34"/>
                  <a:gd name="T16" fmla="*/ 49 w 33"/>
                  <a:gd name="T17" fmla="*/ 55 h 34"/>
                  <a:gd name="T18" fmla="*/ 52 w 33"/>
                  <a:gd name="T19" fmla="*/ 49 h 34"/>
                  <a:gd name="T20" fmla="*/ 52 w 33"/>
                  <a:gd name="T21" fmla="*/ 40 h 34"/>
                  <a:gd name="T22" fmla="*/ 52 w 33"/>
                  <a:gd name="T23" fmla="*/ 36 h 34"/>
                  <a:gd name="T24" fmla="*/ 49 w 33"/>
                  <a:gd name="T25" fmla="*/ 29 h 34"/>
                  <a:gd name="T26" fmla="*/ 49 w 33"/>
                  <a:gd name="T27" fmla="*/ 23 h 34"/>
                  <a:gd name="T28" fmla="*/ 45 w 33"/>
                  <a:gd name="T29" fmla="*/ 19 h 34"/>
                  <a:gd name="T30" fmla="*/ 45 w 33"/>
                  <a:gd name="T31" fmla="*/ 13 h 34"/>
                  <a:gd name="T32" fmla="*/ 42 w 33"/>
                  <a:gd name="T33" fmla="*/ 3 h 34"/>
                  <a:gd name="T34" fmla="*/ 37 w 33"/>
                  <a:gd name="T35" fmla="*/ 3 h 34"/>
                  <a:gd name="T36" fmla="*/ 33 w 33"/>
                  <a:gd name="T37" fmla="*/ 0 h 34"/>
                  <a:gd name="T38" fmla="*/ 29 w 33"/>
                  <a:gd name="T39" fmla="*/ 0 h 34"/>
                  <a:gd name="T40" fmla="*/ 24 w 33"/>
                  <a:gd name="T41" fmla="*/ 0 h 34"/>
                  <a:gd name="T42" fmla="*/ 22 w 33"/>
                  <a:gd name="T43" fmla="*/ 0 h 34"/>
                  <a:gd name="T44" fmla="*/ 20 w 33"/>
                  <a:gd name="T45" fmla="*/ 0 h 34"/>
                  <a:gd name="T46" fmla="*/ 17 w 33"/>
                  <a:gd name="T47" fmla="*/ 3 h 34"/>
                  <a:gd name="T48" fmla="*/ 7 w 33"/>
                  <a:gd name="T49" fmla="*/ 3 h 34"/>
                  <a:gd name="T50" fmla="*/ 4 w 33"/>
                  <a:gd name="T51" fmla="*/ 13 h 34"/>
                  <a:gd name="T52" fmla="*/ 2 w 33"/>
                  <a:gd name="T53" fmla="*/ 19 h 34"/>
                  <a:gd name="T54" fmla="*/ 2 w 33"/>
                  <a:gd name="T55" fmla="*/ 23 h 34"/>
                  <a:gd name="T56" fmla="*/ 0 w 33"/>
                  <a:gd name="T57" fmla="*/ 29 h 34"/>
                  <a:gd name="T58" fmla="*/ 0 w 33"/>
                  <a:gd name="T59" fmla="*/ 36 h 34"/>
                  <a:gd name="T60" fmla="*/ 0 w 33"/>
                  <a:gd name="T61" fmla="*/ 40 h 34"/>
                  <a:gd name="T62" fmla="*/ 0 w 33"/>
                  <a:gd name="T63" fmla="*/ 49 h 34"/>
                  <a:gd name="T64" fmla="*/ 0 w 33"/>
                  <a:gd name="T65" fmla="*/ 55 h 34"/>
                  <a:gd name="T66" fmla="*/ 2 w 33"/>
                  <a:gd name="T67" fmla="*/ 59 h 34"/>
                  <a:gd name="T68" fmla="*/ 2 w 33"/>
                  <a:gd name="T69" fmla="*/ 66 h 34"/>
                  <a:gd name="T70" fmla="*/ 4 w 33"/>
                  <a:gd name="T71" fmla="*/ 70 h 34"/>
                  <a:gd name="T72" fmla="*/ 7 w 33"/>
                  <a:gd name="T73" fmla="*/ 78 h 34"/>
                  <a:gd name="T74" fmla="*/ 17 w 33"/>
                  <a:gd name="T75" fmla="*/ 78 h 34"/>
                  <a:gd name="T76" fmla="*/ 20 w 33"/>
                  <a:gd name="T77" fmla="*/ 83 h 34"/>
                  <a:gd name="T78" fmla="*/ 22 w 33"/>
                  <a:gd name="T79" fmla="*/ 83 h 34"/>
                  <a:gd name="T80" fmla="*/ 24 w 33"/>
                  <a:gd name="T81" fmla="*/ 83 h 34"/>
                  <a:gd name="T82" fmla="*/ 24 w 33"/>
                  <a:gd name="T83" fmla="*/ 83 h 34"/>
                  <a:gd name="T84" fmla="*/ 22 w 33"/>
                  <a:gd name="T85" fmla="*/ 83 h 3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3"/>
                  <a:gd name="T130" fmla="*/ 0 h 34"/>
                  <a:gd name="T131" fmla="*/ 33 w 33"/>
                  <a:gd name="T132" fmla="*/ 34 h 3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3" h="34">
                    <a:moveTo>
                      <a:pt x="14" y="34"/>
                    </a:moveTo>
                    <a:lnTo>
                      <a:pt x="19" y="34"/>
                    </a:lnTo>
                    <a:lnTo>
                      <a:pt x="21" y="34"/>
                    </a:lnTo>
                    <a:lnTo>
                      <a:pt x="23" y="32"/>
                    </a:lnTo>
                    <a:lnTo>
                      <a:pt x="26" y="32"/>
                    </a:lnTo>
                    <a:lnTo>
                      <a:pt x="28" y="29"/>
                    </a:lnTo>
                    <a:lnTo>
                      <a:pt x="28" y="27"/>
                    </a:lnTo>
                    <a:lnTo>
                      <a:pt x="31" y="24"/>
                    </a:lnTo>
                    <a:lnTo>
                      <a:pt x="31" y="22"/>
                    </a:lnTo>
                    <a:lnTo>
                      <a:pt x="33" y="20"/>
                    </a:lnTo>
                    <a:lnTo>
                      <a:pt x="33" y="17"/>
                    </a:lnTo>
                    <a:lnTo>
                      <a:pt x="33" y="15"/>
                    </a:lnTo>
                    <a:lnTo>
                      <a:pt x="31" y="12"/>
                    </a:lnTo>
                    <a:lnTo>
                      <a:pt x="31" y="10"/>
                    </a:lnTo>
                    <a:lnTo>
                      <a:pt x="28" y="8"/>
                    </a:lnTo>
                    <a:lnTo>
                      <a:pt x="28" y="5"/>
                    </a:lnTo>
                    <a:lnTo>
                      <a:pt x="26" y="3"/>
                    </a:lnTo>
                    <a:lnTo>
                      <a:pt x="23" y="3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2" y="27"/>
                    </a:lnTo>
                    <a:lnTo>
                      <a:pt x="4" y="29"/>
                    </a:lnTo>
                    <a:lnTo>
                      <a:pt x="7" y="32"/>
                    </a:lnTo>
                    <a:lnTo>
                      <a:pt x="9" y="32"/>
                    </a:lnTo>
                    <a:lnTo>
                      <a:pt x="12" y="34"/>
                    </a:lnTo>
                    <a:lnTo>
                      <a:pt x="14" y="34"/>
                    </a:lnTo>
                    <a:lnTo>
                      <a:pt x="16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8" name="Freeform 496">
                <a:extLst>
                  <a:ext uri="{FF2B5EF4-FFF2-40B4-BE49-F238E27FC236}">
                    <a16:creationId xmlns:a16="http://schemas.microsoft.com/office/drawing/2014/main" id="{F1742531-BDAD-4E63-A29D-BDFF1F131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550" y="3327358"/>
                <a:ext cx="55563" cy="61913"/>
              </a:xfrm>
              <a:custGeom>
                <a:avLst/>
                <a:gdLst>
                  <a:gd name="T0" fmla="*/ 22 w 33"/>
                  <a:gd name="T1" fmla="*/ 104 h 34"/>
                  <a:gd name="T2" fmla="*/ 29 w 33"/>
                  <a:gd name="T3" fmla="*/ 104 h 34"/>
                  <a:gd name="T4" fmla="*/ 33 w 33"/>
                  <a:gd name="T5" fmla="*/ 104 h 34"/>
                  <a:gd name="T6" fmla="*/ 39 w 33"/>
                  <a:gd name="T7" fmla="*/ 104 h 34"/>
                  <a:gd name="T8" fmla="*/ 42 w 33"/>
                  <a:gd name="T9" fmla="*/ 95 h 34"/>
                  <a:gd name="T10" fmla="*/ 45 w 33"/>
                  <a:gd name="T11" fmla="*/ 86 h 34"/>
                  <a:gd name="T12" fmla="*/ 45 w 33"/>
                  <a:gd name="T13" fmla="*/ 86 h 34"/>
                  <a:gd name="T14" fmla="*/ 49 w 33"/>
                  <a:gd name="T15" fmla="*/ 81 h 34"/>
                  <a:gd name="T16" fmla="*/ 49 w 33"/>
                  <a:gd name="T17" fmla="*/ 72 h 34"/>
                  <a:gd name="T18" fmla="*/ 52 w 33"/>
                  <a:gd name="T19" fmla="*/ 65 h 34"/>
                  <a:gd name="T20" fmla="*/ 52 w 33"/>
                  <a:gd name="T21" fmla="*/ 52 h 34"/>
                  <a:gd name="T22" fmla="*/ 52 w 33"/>
                  <a:gd name="T23" fmla="*/ 45 h 34"/>
                  <a:gd name="T24" fmla="*/ 49 w 33"/>
                  <a:gd name="T25" fmla="*/ 37 h 34"/>
                  <a:gd name="T26" fmla="*/ 49 w 33"/>
                  <a:gd name="T27" fmla="*/ 30 h 34"/>
                  <a:gd name="T28" fmla="*/ 45 w 33"/>
                  <a:gd name="T29" fmla="*/ 23 h 34"/>
                  <a:gd name="T30" fmla="*/ 45 w 33"/>
                  <a:gd name="T31" fmla="*/ 15 h 34"/>
                  <a:gd name="T32" fmla="*/ 42 w 33"/>
                  <a:gd name="T33" fmla="*/ 15 h 34"/>
                  <a:gd name="T34" fmla="*/ 39 w 33"/>
                  <a:gd name="T35" fmla="*/ 3 h 34"/>
                  <a:gd name="T36" fmla="*/ 33 w 33"/>
                  <a:gd name="T37" fmla="*/ 3 h 34"/>
                  <a:gd name="T38" fmla="*/ 29 w 33"/>
                  <a:gd name="T39" fmla="*/ 0 h 34"/>
                  <a:gd name="T40" fmla="*/ 24 w 33"/>
                  <a:gd name="T41" fmla="*/ 0 h 34"/>
                  <a:gd name="T42" fmla="*/ 22 w 33"/>
                  <a:gd name="T43" fmla="*/ 0 h 34"/>
                  <a:gd name="T44" fmla="*/ 20 w 33"/>
                  <a:gd name="T45" fmla="*/ 3 h 34"/>
                  <a:gd name="T46" fmla="*/ 17 w 33"/>
                  <a:gd name="T47" fmla="*/ 3 h 34"/>
                  <a:gd name="T48" fmla="*/ 7 w 33"/>
                  <a:gd name="T49" fmla="*/ 15 h 34"/>
                  <a:gd name="T50" fmla="*/ 4 w 33"/>
                  <a:gd name="T51" fmla="*/ 15 h 34"/>
                  <a:gd name="T52" fmla="*/ 2 w 33"/>
                  <a:gd name="T53" fmla="*/ 23 h 34"/>
                  <a:gd name="T54" fmla="*/ 2 w 33"/>
                  <a:gd name="T55" fmla="*/ 30 h 34"/>
                  <a:gd name="T56" fmla="*/ 0 w 33"/>
                  <a:gd name="T57" fmla="*/ 37 h 34"/>
                  <a:gd name="T58" fmla="*/ 0 w 33"/>
                  <a:gd name="T59" fmla="*/ 45 h 34"/>
                  <a:gd name="T60" fmla="*/ 0 w 33"/>
                  <a:gd name="T61" fmla="*/ 52 h 34"/>
                  <a:gd name="T62" fmla="*/ 0 w 33"/>
                  <a:gd name="T63" fmla="*/ 65 h 34"/>
                  <a:gd name="T64" fmla="*/ 0 w 33"/>
                  <a:gd name="T65" fmla="*/ 72 h 34"/>
                  <a:gd name="T66" fmla="*/ 2 w 33"/>
                  <a:gd name="T67" fmla="*/ 81 h 34"/>
                  <a:gd name="T68" fmla="*/ 2 w 33"/>
                  <a:gd name="T69" fmla="*/ 86 h 34"/>
                  <a:gd name="T70" fmla="*/ 4 w 33"/>
                  <a:gd name="T71" fmla="*/ 86 h 34"/>
                  <a:gd name="T72" fmla="*/ 7 w 33"/>
                  <a:gd name="T73" fmla="*/ 95 h 34"/>
                  <a:gd name="T74" fmla="*/ 17 w 33"/>
                  <a:gd name="T75" fmla="*/ 104 h 34"/>
                  <a:gd name="T76" fmla="*/ 20 w 33"/>
                  <a:gd name="T77" fmla="*/ 104 h 34"/>
                  <a:gd name="T78" fmla="*/ 22 w 33"/>
                  <a:gd name="T79" fmla="*/ 104 h 34"/>
                  <a:gd name="T80" fmla="*/ 24 w 33"/>
                  <a:gd name="T81" fmla="*/ 104 h 34"/>
                  <a:gd name="T82" fmla="*/ 24 w 33"/>
                  <a:gd name="T83" fmla="*/ 104 h 34"/>
                  <a:gd name="T84" fmla="*/ 22 w 33"/>
                  <a:gd name="T85" fmla="*/ 104 h 3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3"/>
                  <a:gd name="T130" fmla="*/ 0 h 34"/>
                  <a:gd name="T131" fmla="*/ 33 w 33"/>
                  <a:gd name="T132" fmla="*/ 34 h 3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3" h="34">
                    <a:moveTo>
                      <a:pt x="14" y="34"/>
                    </a:moveTo>
                    <a:lnTo>
                      <a:pt x="19" y="34"/>
                    </a:lnTo>
                    <a:lnTo>
                      <a:pt x="21" y="34"/>
                    </a:lnTo>
                    <a:lnTo>
                      <a:pt x="24" y="34"/>
                    </a:lnTo>
                    <a:lnTo>
                      <a:pt x="26" y="32"/>
                    </a:lnTo>
                    <a:lnTo>
                      <a:pt x="28" y="29"/>
                    </a:lnTo>
                    <a:lnTo>
                      <a:pt x="31" y="27"/>
                    </a:lnTo>
                    <a:lnTo>
                      <a:pt x="31" y="24"/>
                    </a:lnTo>
                    <a:lnTo>
                      <a:pt x="33" y="22"/>
                    </a:lnTo>
                    <a:lnTo>
                      <a:pt x="33" y="17"/>
                    </a:lnTo>
                    <a:lnTo>
                      <a:pt x="33" y="15"/>
                    </a:lnTo>
                    <a:lnTo>
                      <a:pt x="31" y="12"/>
                    </a:lnTo>
                    <a:lnTo>
                      <a:pt x="31" y="10"/>
                    </a:lnTo>
                    <a:lnTo>
                      <a:pt x="28" y="8"/>
                    </a:lnTo>
                    <a:lnTo>
                      <a:pt x="28" y="5"/>
                    </a:lnTo>
                    <a:lnTo>
                      <a:pt x="26" y="5"/>
                    </a:lnTo>
                    <a:lnTo>
                      <a:pt x="24" y="3"/>
                    </a:lnTo>
                    <a:lnTo>
                      <a:pt x="21" y="3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3"/>
                    </a:lnTo>
                    <a:lnTo>
                      <a:pt x="9" y="3"/>
                    </a:lnTo>
                    <a:lnTo>
                      <a:pt x="7" y="5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2" y="27"/>
                    </a:lnTo>
                    <a:lnTo>
                      <a:pt x="2" y="29"/>
                    </a:lnTo>
                    <a:lnTo>
                      <a:pt x="4" y="29"/>
                    </a:lnTo>
                    <a:lnTo>
                      <a:pt x="7" y="32"/>
                    </a:lnTo>
                    <a:lnTo>
                      <a:pt x="9" y="34"/>
                    </a:lnTo>
                    <a:lnTo>
                      <a:pt x="12" y="34"/>
                    </a:lnTo>
                    <a:lnTo>
                      <a:pt x="14" y="34"/>
                    </a:lnTo>
                    <a:lnTo>
                      <a:pt x="16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9" name="Freeform 497">
                <a:extLst>
                  <a:ext uri="{FF2B5EF4-FFF2-40B4-BE49-F238E27FC236}">
                    <a16:creationId xmlns:a16="http://schemas.microsoft.com/office/drawing/2014/main" id="{D1C24C78-845F-4EC5-89FE-41150C6833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3037" y="3868695"/>
                <a:ext cx="55563" cy="61913"/>
              </a:xfrm>
              <a:custGeom>
                <a:avLst/>
                <a:gdLst>
                  <a:gd name="T0" fmla="*/ 22 w 33"/>
                  <a:gd name="T1" fmla="*/ 104 h 34"/>
                  <a:gd name="T2" fmla="*/ 29 w 33"/>
                  <a:gd name="T3" fmla="*/ 104 h 34"/>
                  <a:gd name="T4" fmla="*/ 33 w 33"/>
                  <a:gd name="T5" fmla="*/ 104 h 34"/>
                  <a:gd name="T6" fmla="*/ 39 w 33"/>
                  <a:gd name="T7" fmla="*/ 93 h 34"/>
                  <a:gd name="T8" fmla="*/ 42 w 33"/>
                  <a:gd name="T9" fmla="*/ 93 h 34"/>
                  <a:gd name="T10" fmla="*/ 45 w 33"/>
                  <a:gd name="T11" fmla="*/ 86 h 34"/>
                  <a:gd name="T12" fmla="*/ 49 w 33"/>
                  <a:gd name="T13" fmla="*/ 79 h 34"/>
                  <a:gd name="T14" fmla="*/ 49 w 33"/>
                  <a:gd name="T15" fmla="*/ 72 h 34"/>
                  <a:gd name="T16" fmla="*/ 52 w 33"/>
                  <a:gd name="T17" fmla="*/ 65 h 34"/>
                  <a:gd name="T18" fmla="*/ 52 w 33"/>
                  <a:gd name="T19" fmla="*/ 57 h 34"/>
                  <a:gd name="T20" fmla="*/ 52 w 33"/>
                  <a:gd name="T21" fmla="*/ 52 h 34"/>
                  <a:gd name="T22" fmla="*/ 52 w 33"/>
                  <a:gd name="T23" fmla="*/ 42 h 34"/>
                  <a:gd name="T24" fmla="*/ 52 w 33"/>
                  <a:gd name="T25" fmla="*/ 37 h 34"/>
                  <a:gd name="T26" fmla="*/ 49 w 33"/>
                  <a:gd name="T27" fmla="*/ 30 h 34"/>
                  <a:gd name="T28" fmla="*/ 49 w 33"/>
                  <a:gd name="T29" fmla="*/ 20 h 34"/>
                  <a:gd name="T30" fmla="*/ 45 w 33"/>
                  <a:gd name="T31" fmla="*/ 15 h 34"/>
                  <a:gd name="T32" fmla="*/ 42 w 33"/>
                  <a:gd name="T33" fmla="*/ 2 h 34"/>
                  <a:gd name="T34" fmla="*/ 39 w 33"/>
                  <a:gd name="T35" fmla="*/ 2 h 34"/>
                  <a:gd name="T36" fmla="*/ 33 w 33"/>
                  <a:gd name="T37" fmla="*/ 0 h 34"/>
                  <a:gd name="T38" fmla="*/ 29 w 33"/>
                  <a:gd name="T39" fmla="*/ 0 h 34"/>
                  <a:gd name="T40" fmla="*/ 24 w 33"/>
                  <a:gd name="T41" fmla="*/ 0 h 34"/>
                  <a:gd name="T42" fmla="*/ 22 w 33"/>
                  <a:gd name="T43" fmla="*/ 0 h 34"/>
                  <a:gd name="T44" fmla="*/ 20 w 33"/>
                  <a:gd name="T45" fmla="*/ 0 h 34"/>
                  <a:gd name="T46" fmla="*/ 17 w 33"/>
                  <a:gd name="T47" fmla="*/ 2 h 34"/>
                  <a:gd name="T48" fmla="*/ 7 w 33"/>
                  <a:gd name="T49" fmla="*/ 2 h 34"/>
                  <a:gd name="T50" fmla="*/ 5 w 33"/>
                  <a:gd name="T51" fmla="*/ 15 h 34"/>
                  <a:gd name="T52" fmla="*/ 2 w 33"/>
                  <a:gd name="T53" fmla="*/ 20 h 34"/>
                  <a:gd name="T54" fmla="*/ 2 w 33"/>
                  <a:gd name="T55" fmla="*/ 30 h 34"/>
                  <a:gd name="T56" fmla="*/ 0 w 33"/>
                  <a:gd name="T57" fmla="*/ 37 h 34"/>
                  <a:gd name="T58" fmla="*/ 0 w 33"/>
                  <a:gd name="T59" fmla="*/ 42 h 34"/>
                  <a:gd name="T60" fmla="*/ 0 w 33"/>
                  <a:gd name="T61" fmla="*/ 52 h 34"/>
                  <a:gd name="T62" fmla="*/ 0 w 33"/>
                  <a:gd name="T63" fmla="*/ 57 h 34"/>
                  <a:gd name="T64" fmla="*/ 0 w 33"/>
                  <a:gd name="T65" fmla="*/ 65 h 34"/>
                  <a:gd name="T66" fmla="*/ 2 w 33"/>
                  <a:gd name="T67" fmla="*/ 72 h 34"/>
                  <a:gd name="T68" fmla="*/ 2 w 33"/>
                  <a:gd name="T69" fmla="*/ 79 h 34"/>
                  <a:gd name="T70" fmla="*/ 5 w 33"/>
                  <a:gd name="T71" fmla="*/ 86 h 34"/>
                  <a:gd name="T72" fmla="*/ 7 w 33"/>
                  <a:gd name="T73" fmla="*/ 93 h 34"/>
                  <a:gd name="T74" fmla="*/ 17 w 33"/>
                  <a:gd name="T75" fmla="*/ 93 h 34"/>
                  <a:gd name="T76" fmla="*/ 20 w 33"/>
                  <a:gd name="T77" fmla="*/ 104 h 34"/>
                  <a:gd name="T78" fmla="*/ 22 w 33"/>
                  <a:gd name="T79" fmla="*/ 104 h 34"/>
                  <a:gd name="T80" fmla="*/ 24 w 33"/>
                  <a:gd name="T81" fmla="*/ 104 h 34"/>
                  <a:gd name="T82" fmla="*/ 24 w 33"/>
                  <a:gd name="T83" fmla="*/ 104 h 34"/>
                  <a:gd name="T84" fmla="*/ 22 w 33"/>
                  <a:gd name="T85" fmla="*/ 104 h 3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3"/>
                  <a:gd name="T130" fmla="*/ 0 h 34"/>
                  <a:gd name="T131" fmla="*/ 33 w 33"/>
                  <a:gd name="T132" fmla="*/ 34 h 3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3" h="34">
                    <a:moveTo>
                      <a:pt x="14" y="34"/>
                    </a:moveTo>
                    <a:lnTo>
                      <a:pt x="19" y="34"/>
                    </a:lnTo>
                    <a:lnTo>
                      <a:pt x="21" y="34"/>
                    </a:lnTo>
                    <a:lnTo>
                      <a:pt x="24" y="31"/>
                    </a:lnTo>
                    <a:lnTo>
                      <a:pt x="26" y="31"/>
                    </a:lnTo>
                    <a:lnTo>
                      <a:pt x="28" y="29"/>
                    </a:lnTo>
                    <a:lnTo>
                      <a:pt x="31" y="26"/>
                    </a:lnTo>
                    <a:lnTo>
                      <a:pt x="31" y="24"/>
                    </a:lnTo>
                    <a:lnTo>
                      <a:pt x="33" y="22"/>
                    </a:lnTo>
                    <a:lnTo>
                      <a:pt x="33" y="19"/>
                    </a:lnTo>
                    <a:lnTo>
                      <a:pt x="33" y="17"/>
                    </a:lnTo>
                    <a:lnTo>
                      <a:pt x="33" y="14"/>
                    </a:lnTo>
                    <a:lnTo>
                      <a:pt x="33" y="12"/>
                    </a:lnTo>
                    <a:lnTo>
                      <a:pt x="31" y="10"/>
                    </a:lnTo>
                    <a:lnTo>
                      <a:pt x="31" y="7"/>
                    </a:lnTo>
                    <a:lnTo>
                      <a:pt x="28" y="5"/>
                    </a:lnTo>
                    <a:lnTo>
                      <a:pt x="26" y="2"/>
                    </a:lnTo>
                    <a:lnTo>
                      <a:pt x="24" y="2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5" y="5"/>
                    </a:lnTo>
                    <a:lnTo>
                      <a:pt x="2" y="7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2" y="26"/>
                    </a:lnTo>
                    <a:lnTo>
                      <a:pt x="5" y="29"/>
                    </a:lnTo>
                    <a:lnTo>
                      <a:pt x="7" y="31"/>
                    </a:lnTo>
                    <a:lnTo>
                      <a:pt x="9" y="31"/>
                    </a:lnTo>
                    <a:lnTo>
                      <a:pt x="12" y="34"/>
                    </a:lnTo>
                    <a:lnTo>
                      <a:pt x="14" y="34"/>
                    </a:lnTo>
                    <a:lnTo>
                      <a:pt x="16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0" name="Line 498">
                <a:extLst>
                  <a:ext uri="{FF2B5EF4-FFF2-40B4-BE49-F238E27FC236}">
                    <a16:creationId xmlns:a16="http://schemas.microsoft.com/office/drawing/2014/main" id="{AC362860-BB4A-4B76-80FC-31C33FCD03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9212" y="3249570"/>
                <a:ext cx="150813" cy="650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1" name="Freeform 499">
                <a:extLst>
                  <a:ext uri="{FF2B5EF4-FFF2-40B4-BE49-F238E27FC236}">
                    <a16:creationId xmlns:a16="http://schemas.microsoft.com/office/drawing/2014/main" id="{D28AB443-D801-40E8-81BB-45ED30CF9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9000" y="4773570"/>
                <a:ext cx="55563" cy="61913"/>
              </a:xfrm>
              <a:custGeom>
                <a:avLst/>
                <a:gdLst>
                  <a:gd name="T0" fmla="*/ 24 w 33"/>
                  <a:gd name="T1" fmla="*/ 93 h 34"/>
                  <a:gd name="T2" fmla="*/ 29 w 33"/>
                  <a:gd name="T3" fmla="*/ 104 h 34"/>
                  <a:gd name="T4" fmla="*/ 33 w 33"/>
                  <a:gd name="T5" fmla="*/ 93 h 34"/>
                  <a:gd name="T6" fmla="*/ 39 w 33"/>
                  <a:gd name="T7" fmla="*/ 93 h 34"/>
                  <a:gd name="T8" fmla="*/ 42 w 33"/>
                  <a:gd name="T9" fmla="*/ 86 h 34"/>
                  <a:gd name="T10" fmla="*/ 45 w 33"/>
                  <a:gd name="T11" fmla="*/ 86 h 34"/>
                  <a:gd name="T12" fmla="*/ 49 w 33"/>
                  <a:gd name="T13" fmla="*/ 79 h 34"/>
                  <a:gd name="T14" fmla="*/ 49 w 33"/>
                  <a:gd name="T15" fmla="*/ 72 h 34"/>
                  <a:gd name="T16" fmla="*/ 52 w 33"/>
                  <a:gd name="T17" fmla="*/ 65 h 34"/>
                  <a:gd name="T18" fmla="*/ 52 w 33"/>
                  <a:gd name="T19" fmla="*/ 57 h 34"/>
                  <a:gd name="T20" fmla="*/ 52 w 33"/>
                  <a:gd name="T21" fmla="*/ 52 h 34"/>
                  <a:gd name="T22" fmla="*/ 52 w 33"/>
                  <a:gd name="T23" fmla="*/ 42 h 34"/>
                  <a:gd name="T24" fmla="*/ 52 w 33"/>
                  <a:gd name="T25" fmla="*/ 37 h 34"/>
                  <a:gd name="T26" fmla="*/ 49 w 33"/>
                  <a:gd name="T27" fmla="*/ 30 h 34"/>
                  <a:gd name="T28" fmla="*/ 49 w 33"/>
                  <a:gd name="T29" fmla="*/ 20 h 34"/>
                  <a:gd name="T30" fmla="*/ 45 w 33"/>
                  <a:gd name="T31" fmla="*/ 15 h 34"/>
                  <a:gd name="T32" fmla="*/ 42 w 33"/>
                  <a:gd name="T33" fmla="*/ 2 h 34"/>
                  <a:gd name="T34" fmla="*/ 39 w 33"/>
                  <a:gd name="T35" fmla="*/ 0 h 34"/>
                  <a:gd name="T36" fmla="*/ 33 w 33"/>
                  <a:gd name="T37" fmla="*/ 0 h 34"/>
                  <a:gd name="T38" fmla="*/ 29 w 33"/>
                  <a:gd name="T39" fmla="*/ 0 h 34"/>
                  <a:gd name="T40" fmla="*/ 24 w 33"/>
                  <a:gd name="T41" fmla="*/ 0 h 34"/>
                  <a:gd name="T42" fmla="*/ 22 w 33"/>
                  <a:gd name="T43" fmla="*/ 0 h 34"/>
                  <a:gd name="T44" fmla="*/ 20 w 33"/>
                  <a:gd name="T45" fmla="*/ 0 h 34"/>
                  <a:gd name="T46" fmla="*/ 17 w 33"/>
                  <a:gd name="T47" fmla="*/ 0 h 34"/>
                  <a:gd name="T48" fmla="*/ 7 w 33"/>
                  <a:gd name="T49" fmla="*/ 2 h 34"/>
                  <a:gd name="T50" fmla="*/ 5 w 33"/>
                  <a:gd name="T51" fmla="*/ 15 h 34"/>
                  <a:gd name="T52" fmla="*/ 2 w 33"/>
                  <a:gd name="T53" fmla="*/ 20 h 34"/>
                  <a:gd name="T54" fmla="*/ 2 w 33"/>
                  <a:gd name="T55" fmla="*/ 30 h 34"/>
                  <a:gd name="T56" fmla="*/ 0 w 33"/>
                  <a:gd name="T57" fmla="*/ 37 h 34"/>
                  <a:gd name="T58" fmla="*/ 0 w 33"/>
                  <a:gd name="T59" fmla="*/ 42 h 34"/>
                  <a:gd name="T60" fmla="*/ 0 w 33"/>
                  <a:gd name="T61" fmla="*/ 52 h 34"/>
                  <a:gd name="T62" fmla="*/ 0 w 33"/>
                  <a:gd name="T63" fmla="*/ 57 h 34"/>
                  <a:gd name="T64" fmla="*/ 0 w 33"/>
                  <a:gd name="T65" fmla="*/ 65 h 34"/>
                  <a:gd name="T66" fmla="*/ 2 w 33"/>
                  <a:gd name="T67" fmla="*/ 72 h 34"/>
                  <a:gd name="T68" fmla="*/ 2 w 33"/>
                  <a:gd name="T69" fmla="*/ 79 h 34"/>
                  <a:gd name="T70" fmla="*/ 5 w 33"/>
                  <a:gd name="T71" fmla="*/ 86 h 34"/>
                  <a:gd name="T72" fmla="*/ 7 w 33"/>
                  <a:gd name="T73" fmla="*/ 86 h 34"/>
                  <a:gd name="T74" fmla="*/ 17 w 33"/>
                  <a:gd name="T75" fmla="*/ 93 h 34"/>
                  <a:gd name="T76" fmla="*/ 20 w 33"/>
                  <a:gd name="T77" fmla="*/ 93 h 34"/>
                  <a:gd name="T78" fmla="*/ 22 w 33"/>
                  <a:gd name="T79" fmla="*/ 104 h 34"/>
                  <a:gd name="T80" fmla="*/ 24 w 33"/>
                  <a:gd name="T81" fmla="*/ 104 h 34"/>
                  <a:gd name="T82" fmla="*/ 24 w 33"/>
                  <a:gd name="T83" fmla="*/ 104 h 34"/>
                  <a:gd name="T84" fmla="*/ 24 w 33"/>
                  <a:gd name="T85" fmla="*/ 93 h 3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3"/>
                  <a:gd name="T130" fmla="*/ 0 h 34"/>
                  <a:gd name="T131" fmla="*/ 33 w 33"/>
                  <a:gd name="T132" fmla="*/ 34 h 3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3" h="34">
                    <a:moveTo>
                      <a:pt x="16" y="31"/>
                    </a:moveTo>
                    <a:lnTo>
                      <a:pt x="19" y="34"/>
                    </a:lnTo>
                    <a:lnTo>
                      <a:pt x="21" y="31"/>
                    </a:lnTo>
                    <a:lnTo>
                      <a:pt x="24" y="31"/>
                    </a:lnTo>
                    <a:lnTo>
                      <a:pt x="26" y="29"/>
                    </a:lnTo>
                    <a:lnTo>
                      <a:pt x="28" y="29"/>
                    </a:lnTo>
                    <a:lnTo>
                      <a:pt x="31" y="26"/>
                    </a:lnTo>
                    <a:lnTo>
                      <a:pt x="31" y="24"/>
                    </a:lnTo>
                    <a:lnTo>
                      <a:pt x="33" y="22"/>
                    </a:lnTo>
                    <a:lnTo>
                      <a:pt x="33" y="19"/>
                    </a:lnTo>
                    <a:lnTo>
                      <a:pt x="33" y="17"/>
                    </a:lnTo>
                    <a:lnTo>
                      <a:pt x="33" y="14"/>
                    </a:lnTo>
                    <a:lnTo>
                      <a:pt x="33" y="12"/>
                    </a:lnTo>
                    <a:lnTo>
                      <a:pt x="31" y="10"/>
                    </a:lnTo>
                    <a:lnTo>
                      <a:pt x="31" y="7"/>
                    </a:lnTo>
                    <a:lnTo>
                      <a:pt x="28" y="5"/>
                    </a:lnTo>
                    <a:lnTo>
                      <a:pt x="26" y="2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5" y="5"/>
                    </a:lnTo>
                    <a:lnTo>
                      <a:pt x="2" y="7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2" y="26"/>
                    </a:lnTo>
                    <a:lnTo>
                      <a:pt x="5" y="29"/>
                    </a:lnTo>
                    <a:lnTo>
                      <a:pt x="7" y="29"/>
                    </a:lnTo>
                    <a:lnTo>
                      <a:pt x="9" y="31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4"/>
                    </a:lnTo>
                    <a:lnTo>
                      <a:pt x="16" y="31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2" name="Line 500">
                <a:extLst>
                  <a:ext uri="{FF2B5EF4-FFF2-40B4-BE49-F238E27FC236}">
                    <a16:creationId xmlns:a16="http://schemas.microsoft.com/office/drawing/2014/main" id="{CD1EB8CA-B641-408F-BC31-E005B2588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3587" y="3249570"/>
                <a:ext cx="152400" cy="1543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3" name="Freeform 501">
                <a:extLst>
                  <a:ext uri="{FF2B5EF4-FFF2-40B4-BE49-F238E27FC236}">
                    <a16:creationId xmlns:a16="http://schemas.microsoft.com/office/drawing/2014/main" id="{09C9EAA4-A811-4354-B481-E2862CC4CB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550" y="5310145"/>
                <a:ext cx="55563" cy="65088"/>
              </a:xfrm>
              <a:custGeom>
                <a:avLst/>
                <a:gdLst>
                  <a:gd name="T0" fmla="*/ 22 w 33"/>
                  <a:gd name="T1" fmla="*/ 96 h 36"/>
                  <a:gd name="T2" fmla="*/ 29 w 33"/>
                  <a:gd name="T3" fmla="*/ 96 h 36"/>
                  <a:gd name="T4" fmla="*/ 33 w 33"/>
                  <a:gd name="T5" fmla="*/ 96 h 36"/>
                  <a:gd name="T6" fmla="*/ 39 w 33"/>
                  <a:gd name="T7" fmla="*/ 96 h 36"/>
                  <a:gd name="T8" fmla="*/ 42 w 33"/>
                  <a:gd name="T9" fmla="*/ 90 h 36"/>
                  <a:gd name="T10" fmla="*/ 45 w 33"/>
                  <a:gd name="T11" fmla="*/ 83 h 36"/>
                  <a:gd name="T12" fmla="*/ 45 w 33"/>
                  <a:gd name="T13" fmla="*/ 83 h 36"/>
                  <a:gd name="T14" fmla="*/ 49 w 33"/>
                  <a:gd name="T15" fmla="*/ 76 h 36"/>
                  <a:gd name="T16" fmla="*/ 49 w 33"/>
                  <a:gd name="T17" fmla="*/ 67 h 36"/>
                  <a:gd name="T18" fmla="*/ 52 w 33"/>
                  <a:gd name="T19" fmla="*/ 61 h 36"/>
                  <a:gd name="T20" fmla="*/ 52 w 33"/>
                  <a:gd name="T21" fmla="*/ 47 h 36"/>
                  <a:gd name="T22" fmla="*/ 52 w 33"/>
                  <a:gd name="T23" fmla="*/ 41 h 36"/>
                  <a:gd name="T24" fmla="*/ 49 w 33"/>
                  <a:gd name="T25" fmla="*/ 35 h 36"/>
                  <a:gd name="T26" fmla="*/ 49 w 33"/>
                  <a:gd name="T27" fmla="*/ 28 h 36"/>
                  <a:gd name="T28" fmla="*/ 45 w 33"/>
                  <a:gd name="T29" fmla="*/ 22 h 36"/>
                  <a:gd name="T30" fmla="*/ 45 w 33"/>
                  <a:gd name="T31" fmla="*/ 22 h 36"/>
                  <a:gd name="T32" fmla="*/ 42 w 33"/>
                  <a:gd name="T33" fmla="*/ 15 h 36"/>
                  <a:gd name="T34" fmla="*/ 39 w 33"/>
                  <a:gd name="T35" fmla="*/ 3 h 36"/>
                  <a:gd name="T36" fmla="*/ 33 w 33"/>
                  <a:gd name="T37" fmla="*/ 3 h 36"/>
                  <a:gd name="T38" fmla="*/ 29 w 33"/>
                  <a:gd name="T39" fmla="*/ 3 h 36"/>
                  <a:gd name="T40" fmla="*/ 24 w 33"/>
                  <a:gd name="T41" fmla="*/ 0 h 36"/>
                  <a:gd name="T42" fmla="*/ 22 w 33"/>
                  <a:gd name="T43" fmla="*/ 3 h 36"/>
                  <a:gd name="T44" fmla="*/ 20 w 33"/>
                  <a:gd name="T45" fmla="*/ 3 h 36"/>
                  <a:gd name="T46" fmla="*/ 17 w 33"/>
                  <a:gd name="T47" fmla="*/ 3 h 36"/>
                  <a:gd name="T48" fmla="*/ 7 w 33"/>
                  <a:gd name="T49" fmla="*/ 15 h 36"/>
                  <a:gd name="T50" fmla="*/ 4 w 33"/>
                  <a:gd name="T51" fmla="*/ 22 h 36"/>
                  <a:gd name="T52" fmla="*/ 2 w 33"/>
                  <a:gd name="T53" fmla="*/ 22 h 36"/>
                  <a:gd name="T54" fmla="*/ 2 w 33"/>
                  <a:gd name="T55" fmla="*/ 28 h 36"/>
                  <a:gd name="T56" fmla="*/ 0 w 33"/>
                  <a:gd name="T57" fmla="*/ 35 h 36"/>
                  <a:gd name="T58" fmla="*/ 0 w 33"/>
                  <a:gd name="T59" fmla="*/ 41 h 36"/>
                  <a:gd name="T60" fmla="*/ 0 w 33"/>
                  <a:gd name="T61" fmla="*/ 47 h 36"/>
                  <a:gd name="T62" fmla="*/ 0 w 33"/>
                  <a:gd name="T63" fmla="*/ 61 h 36"/>
                  <a:gd name="T64" fmla="*/ 0 w 33"/>
                  <a:gd name="T65" fmla="*/ 67 h 36"/>
                  <a:gd name="T66" fmla="*/ 2 w 33"/>
                  <a:gd name="T67" fmla="*/ 76 h 36"/>
                  <a:gd name="T68" fmla="*/ 2 w 33"/>
                  <a:gd name="T69" fmla="*/ 83 h 36"/>
                  <a:gd name="T70" fmla="*/ 4 w 33"/>
                  <a:gd name="T71" fmla="*/ 83 h 36"/>
                  <a:gd name="T72" fmla="*/ 7 w 33"/>
                  <a:gd name="T73" fmla="*/ 90 h 36"/>
                  <a:gd name="T74" fmla="*/ 17 w 33"/>
                  <a:gd name="T75" fmla="*/ 96 h 36"/>
                  <a:gd name="T76" fmla="*/ 20 w 33"/>
                  <a:gd name="T77" fmla="*/ 96 h 36"/>
                  <a:gd name="T78" fmla="*/ 22 w 33"/>
                  <a:gd name="T79" fmla="*/ 96 h 36"/>
                  <a:gd name="T80" fmla="*/ 24 w 33"/>
                  <a:gd name="T81" fmla="*/ 102 h 36"/>
                  <a:gd name="T82" fmla="*/ 24 w 33"/>
                  <a:gd name="T83" fmla="*/ 102 h 36"/>
                  <a:gd name="T84" fmla="*/ 22 w 33"/>
                  <a:gd name="T85" fmla="*/ 96 h 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3"/>
                  <a:gd name="T130" fmla="*/ 0 h 36"/>
                  <a:gd name="T131" fmla="*/ 33 w 33"/>
                  <a:gd name="T132" fmla="*/ 36 h 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3" h="36">
                    <a:moveTo>
                      <a:pt x="14" y="34"/>
                    </a:moveTo>
                    <a:lnTo>
                      <a:pt x="19" y="34"/>
                    </a:lnTo>
                    <a:lnTo>
                      <a:pt x="21" y="34"/>
                    </a:lnTo>
                    <a:lnTo>
                      <a:pt x="24" y="34"/>
                    </a:lnTo>
                    <a:lnTo>
                      <a:pt x="26" y="32"/>
                    </a:lnTo>
                    <a:lnTo>
                      <a:pt x="28" y="29"/>
                    </a:lnTo>
                    <a:lnTo>
                      <a:pt x="31" y="27"/>
                    </a:lnTo>
                    <a:lnTo>
                      <a:pt x="31" y="24"/>
                    </a:lnTo>
                    <a:lnTo>
                      <a:pt x="33" y="22"/>
                    </a:lnTo>
                    <a:lnTo>
                      <a:pt x="33" y="17"/>
                    </a:lnTo>
                    <a:lnTo>
                      <a:pt x="33" y="15"/>
                    </a:lnTo>
                    <a:lnTo>
                      <a:pt x="31" y="12"/>
                    </a:lnTo>
                    <a:lnTo>
                      <a:pt x="31" y="10"/>
                    </a:lnTo>
                    <a:lnTo>
                      <a:pt x="28" y="8"/>
                    </a:lnTo>
                    <a:lnTo>
                      <a:pt x="26" y="5"/>
                    </a:lnTo>
                    <a:lnTo>
                      <a:pt x="24" y="3"/>
                    </a:lnTo>
                    <a:lnTo>
                      <a:pt x="21" y="3"/>
                    </a:lnTo>
                    <a:lnTo>
                      <a:pt x="19" y="3"/>
                    </a:lnTo>
                    <a:lnTo>
                      <a:pt x="16" y="0"/>
                    </a:lnTo>
                    <a:lnTo>
                      <a:pt x="14" y="3"/>
                    </a:lnTo>
                    <a:lnTo>
                      <a:pt x="12" y="3"/>
                    </a:lnTo>
                    <a:lnTo>
                      <a:pt x="9" y="3"/>
                    </a:lnTo>
                    <a:lnTo>
                      <a:pt x="7" y="5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2" y="27"/>
                    </a:lnTo>
                    <a:lnTo>
                      <a:pt x="2" y="29"/>
                    </a:lnTo>
                    <a:lnTo>
                      <a:pt x="4" y="29"/>
                    </a:lnTo>
                    <a:lnTo>
                      <a:pt x="7" y="32"/>
                    </a:lnTo>
                    <a:lnTo>
                      <a:pt x="9" y="34"/>
                    </a:lnTo>
                    <a:lnTo>
                      <a:pt x="12" y="34"/>
                    </a:lnTo>
                    <a:lnTo>
                      <a:pt x="14" y="34"/>
                    </a:lnTo>
                    <a:lnTo>
                      <a:pt x="16" y="36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4" name="Freeform 502">
                <a:extLst>
                  <a:ext uri="{FF2B5EF4-FFF2-40B4-BE49-F238E27FC236}">
                    <a16:creationId xmlns:a16="http://schemas.microsoft.com/office/drawing/2014/main" id="{203D69A4-BEC9-4093-8587-946339B22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3137" y="3816308"/>
                <a:ext cx="303213" cy="325438"/>
              </a:xfrm>
              <a:custGeom>
                <a:avLst/>
                <a:gdLst>
                  <a:gd name="T0" fmla="*/ 303 w 179"/>
                  <a:gd name="T1" fmla="*/ 508 h 180"/>
                  <a:gd name="T2" fmla="*/ 303 w 179"/>
                  <a:gd name="T3" fmla="*/ 0 h 180"/>
                  <a:gd name="T4" fmla="*/ 0 w 179"/>
                  <a:gd name="T5" fmla="*/ 0 h 180"/>
                  <a:gd name="T6" fmla="*/ 0 w 179"/>
                  <a:gd name="T7" fmla="*/ 508 h 180"/>
                  <a:gd name="T8" fmla="*/ 303 w 179"/>
                  <a:gd name="T9" fmla="*/ 508 h 180"/>
                  <a:gd name="T10" fmla="*/ 303 w 179"/>
                  <a:gd name="T11" fmla="*/ 508 h 1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9"/>
                  <a:gd name="T19" fmla="*/ 0 h 180"/>
                  <a:gd name="T20" fmla="*/ 179 w 179"/>
                  <a:gd name="T21" fmla="*/ 180 h 1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9" h="180">
                    <a:moveTo>
                      <a:pt x="179" y="180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80"/>
                    </a:lnTo>
                    <a:lnTo>
                      <a:pt x="179" y="18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5" name="Freeform 503">
                <a:extLst>
                  <a:ext uri="{FF2B5EF4-FFF2-40B4-BE49-F238E27FC236}">
                    <a16:creationId xmlns:a16="http://schemas.microsoft.com/office/drawing/2014/main" id="{27F35BA7-3603-4342-A158-7A89E41CF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200" y="3657558"/>
                <a:ext cx="114300" cy="649288"/>
              </a:xfrm>
              <a:custGeom>
                <a:avLst/>
                <a:gdLst>
                  <a:gd name="T0" fmla="*/ 114 w 67"/>
                  <a:gd name="T1" fmla="*/ 1016 h 359"/>
                  <a:gd name="T2" fmla="*/ 119 w 67"/>
                  <a:gd name="T3" fmla="*/ 0 h 359"/>
                  <a:gd name="T4" fmla="*/ 0 w 67"/>
                  <a:gd name="T5" fmla="*/ 0 h 359"/>
                  <a:gd name="T6" fmla="*/ 0 w 67"/>
                  <a:gd name="T7" fmla="*/ 1019 h 359"/>
                  <a:gd name="T8" fmla="*/ 119 w 67"/>
                  <a:gd name="T9" fmla="*/ 1019 h 359"/>
                  <a:gd name="T10" fmla="*/ 119 w 67"/>
                  <a:gd name="T11" fmla="*/ 101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4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6" name="Freeform 504">
                <a:extLst>
                  <a:ext uri="{FF2B5EF4-FFF2-40B4-BE49-F238E27FC236}">
                    <a16:creationId xmlns:a16="http://schemas.microsoft.com/office/drawing/2014/main" id="{19BD307A-2718-46B2-8D72-49350A7531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200" y="2924133"/>
                <a:ext cx="114300" cy="650875"/>
              </a:xfrm>
              <a:custGeom>
                <a:avLst/>
                <a:gdLst>
                  <a:gd name="T0" fmla="*/ 114 w 67"/>
                  <a:gd name="T1" fmla="*/ 1019 h 360"/>
                  <a:gd name="T2" fmla="*/ 119 w 67"/>
                  <a:gd name="T3" fmla="*/ 0 h 360"/>
                  <a:gd name="T4" fmla="*/ 0 w 67"/>
                  <a:gd name="T5" fmla="*/ 0 h 360"/>
                  <a:gd name="T6" fmla="*/ 0 w 67"/>
                  <a:gd name="T7" fmla="*/ 1019 h 360"/>
                  <a:gd name="T8" fmla="*/ 119 w 67"/>
                  <a:gd name="T9" fmla="*/ 1019 h 360"/>
                  <a:gd name="T10" fmla="*/ 119 w 67"/>
                  <a:gd name="T11" fmla="*/ 1019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4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7" name="Freeform 505">
                <a:extLst>
                  <a:ext uri="{FF2B5EF4-FFF2-40B4-BE49-F238E27FC236}">
                    <a16:creationId xmlns:a16="http://schemas.microsoft.com/office/drawing/2014/main" id="{B0B6A4B8-7559-47DA-8E29-00A558134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9650" y="4389395"/>
                <a:ext cx="228600" cy="644525"/>
              </a:xfrm>
              <a:custGeom>
                <a:avLst/>
                <a:gdLst>
                  <a:gd name="T0" fmla="*/ 0 w 136"/>
                  <a:gd name="T1" fmla="*/ 0 h 357"/>
                  <a:gd name="T2" fmla="*/ 3 w 136"/>
                  <a:gd name="T3" fmla="*/ 405 h 357"/>
                  <a:gd name="T4" fmla="*/ 73 w 136"/>
                  <a:gd name="T5" fmla="*/ 496 h 357"/>
                  <a:gd name="T6" fmla="*/ 3 w 136"/>
                  <a:gd name="T7" fmla="*/ 596 h 357"/>
                  <a:gd name="T8" fmla="*/ 3 w 136"/>
                  <a:gd name="T9" fmla="*/ 999 h 357"/>
                  <a:gd name="T10" fmla="*/ 214 w 136"/>
                  <a:gd name="T11" fmla="*/ 694 h 357"/>
                  <a:gd name="T12" fmla="*/ 214 w 136"/>
                  <a:gd name="T13" fmla="*/ 307 h 357"/>
                  <a:gd name="T14" fmla="*/ 3 w 136"/>
                  <a:gd name="T15" fmla="*/ 0 h 357"/>
                  <a:gd name="T16" fmla="*/ 3 w 136"/>
                  <a:gd name="T17" fmla="*/ 0 h 35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6"/>
                  <a:gd name="T28" fmla="*/ 0 h 357"/>
                  <a:gd name="T29" fmla="*/ 136 w 136"/>
                  <a:gd name="T30" fmla="*/ 357 h 35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6" h="357">
                    <a:moveTo>
                      <a:pt x="0" y="0"/>
                    </a:moveTo>
                    <a:lnTo>
                      <a:pt x="3" y="144"/>
                    </a:lnTo>
                    <a:lnTo>
                      <a:pt x="46" y="177"/>
                    </a:lnTo>
                    <a:lnTo>
                      <a:pt x="3" y="213"/>
                    </a:lnTo>
                    <a:lnTo>
                      <a:pt x="3" y="357"/>
                    </a:lnTo>
                    <a:lnTo>
                      <a:pt x="136" y="247"/>
                    </a:lnTo>
                    <a:lnTo>
                      <a:pt x="136" y="110"/>
                    </a:lnTo>
                    <a:lnTo>
                      <a:pt x="3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8" name="Rectangle 506">
                <a:extLst>
                  <a:ext uri="{FF2B5EF4-FFF2-40B4-BE49-F238E27FC236}">
                    <a16:creationId xmlns:a16="http://schemas.microsoft.com/office/drawing/2014/main" id="{E76B3BA9-DD1F-4ABC-AE45-E291419BB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5525" y="3882983"/>
                <a:ext cx="8015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D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69" name="Rectangle 507">
                <a:extLst>
                  <a:ext uri="{FF2B5EF4-FFF2-40B4-BE49-F238E27FC236}">
                    <a16:creationId xmlns:a16="http://schemas.microsoft.com/office/drawing/2014/main" id="{49A9F134-DA80-44A8-956C-2ED9FFC46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362" y="3882983"/>
                <a:ext cx="11221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70" name="Freeform 508">
                <a:extLst>
                  <a:ext uri="{FF2B5EF4-FFF2-40B4-BE49-F238E27FC236}">
                    <a16:creationId xmlns:a16="http://schemas.microsoft.com/office/drawing/2014/main" id="{705AAE95-1895-46BC-9E79-377D4D83D0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6825" y="2924133"/>
                <a:ext cx="112713" cy="650875"/>
              </a:xfrm>
              <a:custGeom>
                <a:avLst/>
                <a:gdLst>
                  <a:gd name="T0" fmla="*/ 102 w 67"/>
                  <a:gd name="T1" fmla="*/ 1019 h 360"/>
                  <a:gd name="T2" fmla="*/ 106 w 67"/>
                  <a:gd name="T3" fmla="*/ 0 h 360"/>
                  <a:gd name="T4" fmla="*/ 0 w 67"/>
                  <a:gd name="T5" fmla="*/ 0 h 360"/>
                  <a:gd name="T6" fmla="*/ 0 w 67"/>
                  <a:gd name="T7" fmla="*/ 1019 h 360"/>
                  <a:gd name="T8" fmla="*/ 106 w 67"/>
                  <a:gd name="T9" fmla="*/ 1019 h 360"/>
                  <a:gd name="T10" fmla="*/ 106 w 67"/>
                  <a:gd name="T11" fmla="*/ 1019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4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71" name="Rounded Rectangle 509">
            <a:extLst>
              <a:ext uri="{FF2B5EF4-FFF2-40B4-BE49-F238E27FC236}">
                <a16:creationId xmlns:a16="http://schemas.microsoft.com/office/drawing/2014/main" id="{9C1CFE68-7830-4BBB-B4C8-D282FD44B123}"/>
              </a:ext>
            </a:extLst>
          </p:cNvPr>
          <p:cNvSpPr/>
          <p:nvPr/>
        </p:nvSpPr>
        <p:spPr>
          <a:xfrm>
            <a:off x="7602354" y="2496303"/>
            <a:ext cx="2895600" cy="1371600"/>
          </a:xfrm>
          <a:prstGeom prst="round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ct val="20000"/>
              </a:spcBef>
              <a:buClr>
                <a:srgbClr val="D16349"/>
              </a:buClr>
              <a:buSzPct val="65000"/>
              <a:buFont typeface="Wingdings" pitchFamily="2" charset="2"/>
              <a:buChar char="n"/>
            </a:pPr>
            <a:r>
              <a:rPr lang="en-US" b="1" kern="0" dirty="0">
                <a:solidFill>
                  <a:prstClr val="black"/>
                </a:solidFill>
              </a:rPr>
              <a:t>Forward</a:t>
            </a:r>
            <a:r>
              <a:rPr lang="en-US" kern="0" dirty="0">
                <a:solidFill>
                  <a:prstClr val="black"/>
                </a:solidFill>
              </a:rPr>
              <a:t> results from one stage to another</a:t>
            </a:r>
          </a:p>
          <a:p>
            <a:pPr marL="342900" indent="-342900">
              <a:spcBef>
                <a:spcPct val="20000"/>
              </a:spcBef>
              <a:buClr>
                <a:srgbClr val="D16349"/>
              </a:buClr>
              <a:buSzPct val="65000"/>
              <a:buFont typeface="Wingdings" pitchFamily="2" charset="2"/>
              <a:buChar char="n"/>
            </a:pPr>
            <a:r>
              <a:rPr lang="en-US" b="1" kern="0" dirty="0">
                <a:solidFill>
                  <a:prstClr val="black"/>
                </a:solidFill>
              </a:rPr>
              <a:t>Bypass</a:t>
            </a:r>
            <a:r>
              <a:rPr lang="en-US" kern="0" dirty="0">
                <a:solidFill>
                  <a:prstClr val="black"/>
                </a:solidFill>
              </a:rPr>
              <a:t> data read from register file</a:t>
            </a:r>
          </a:p>
        </p:txBody>
      </p:sp>
    </p:spTree>
    <p:extLst>
      <p:ext uri="{BB962C8B-B14F-4D97-AF65-F5344CB8AC3E}">
        <p14:creationId xmlns:p14="http://schemas.microsoft.com/office/powerpoint/2010/main" val="381694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4.2 Data Hazards: </a:t>
            </a:r>
            <a:r>
              <a:rPr lang="en-GB" sz="3600" b="1" dirty="0">
                <a:solidFill>
                  <a:srgbClr val="0000FF"/>
                </a:solidFill>
              </a:rPr>
              <a:t>LOAD </a:t>
            </a:r>
            <a:r>
              <a:rPr lang="en-GB" sz="3600" dirty="0">
                <a:solidFill>
                  <a:srgbClr val="0000FF"/>
                </a:solidFill>
              </a:rPr>
              <a:t>Instruction Solution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" name="Group 826">
            <a:extLst>
              <a:ext uri="{FF2B5EF4-FFF2-40B4-BE49-F238E27FC236}">
                <a16:creationId xmlns:a16="http://schemas.microsoft.com/office/drawing/2014/main" id="{20DCF85F-D26C-44B8-B2A1-CC8008D62B93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295400"/>
            <a:ext cx="8229600" cy="4495800"/>
            <a:chOff x="679" y="967"/>
            <a:chExt cx="4936" cy="3173"/>
          </a:xfrm>
        </p:grpSpPr>
        <p:sp>
          <p:nvSpPr>
            <p:cNvPr id="9" name="Line 404">
              <a:extLst>
                <a:ext uri="{FF2B5EF4-FFF2-40B4-BE49-F238E27FC236}">
                  <a16:creationId xmlns:a16="http://schemas.microsoft.com/office/drawing/2014/main" id="{1A4E4FF9-92D9-4FDA-905C-BDDF666E29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6" y="1696"/>
              <a:ext cx="92" cy="3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Rectangle 405">
              <a:extLst>
                <a:ext uri="{FF2B5EF4-FFF2-40B4-BE49-F238E27FC236}">
                  <a16:creationId xmlns:a16="http://schemas.microsoft.com/office/drawing/2014/main" id="{8338EAEE-4170-400F-A792-BB4FDF7D5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1616"/>
              <a:ext cx="25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" name="Rectangle 406">
              <a:extLst>
                <a:ext uri="{FF2B5EF4-FFF2-40B4-BE49-F238E27FC236}">
                  <a16:creationId xmlns:a16="http://schemas.microsoft.com/office/drawing/2014/main" id="{39E0DA82-515D-4754-AC06-0F5A84CCC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" y="1616"/>
              <a:ext cx="7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w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" name="Rectangle 407">
              <a:extLst>
                <a:ext uri="{FF2B5EF4-FFF2-40B4-BE49-F238E27FC236}">
                  <a16:creationId xmlns:a16="http://schemas.microsoft.com/office/drawing/2014/main" id="{014C3234-C15C-48BC-8B38-0C050EA31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" y="1616"/>
              <a:ext cx="2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" name="Rectangle 408">
              <a:extLst>
                <a:ext uri="{FF2B5EF4-FFF2-40B4-BE49-F238E27FC236}">
                  <a16:creationId xmlns:a16="http://schemas.microsoft.com/office/drawing/2014/main" id="{8C7336DB-63D0-42CD-844B-F8B76787A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" y="1616"/>
              <a:ext cx="5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409">
              <a:extLst>
                <a:ext uri="{FF2B5EF4-FFF2-40B4-BE49-F238E27FC236}">
                  <a16:creationId xmlns:a16="http://schemas.microsoft.com/office/drawing/2014/main" id="{1D7227C1-1224-4FD8-8D65-A8E231683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" y="1616"/>
              <a:ext cx="5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410">
              <a:extLst>
                <a:ext uri="{FF2B5EF4-FFF2-40B4-BE49-F238E27FC236}">
                  <a16:creationId xmlns:a16="http://schemas.microsoft.com/office/drawing/2014/main" id="{AB09E45E-B857-4BBE-8ECA-5F749DFD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" y="1616"/>
              <a:ext cx="2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" name="Rectangle 411">
              <a:extLst>
                <a:ext uri="{FF2B5EF4-FFF2-40B4-BE49-F238E27FC236}">
                  <a16:creationId xmlns:a16="http://schemas.microsoft.com/office/drawing/2014/main" id="{78756CA0-77BC-40EE-B31E-CC8EF234E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" y="1616"/>
              <a:ext cx="2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" name="Rectangle 412">
              <a:extLst>
                <a:ext uri="{FF2B5EF4-FFF2-40B4-BE49-F238E27FC236}">
                  <a16:creationId xmlns:a16="http://schemas.microsoft.com/office/drawing/2014/main" id="{052ABBAD-476D-4EA5-A056-309595C85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" y="1616"/>
              <a:ext cx="5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Rectangle 413">
              <a:extLst>
                <a:ext uri="{FF2B5EF4-FFF2-40B4-BE49-F238E27FC236}">
                  <a16:creationId xmlns:a16="http://schemas.microsoft.com/office/drawing/2014/main" id="{650AEA8C-8824-4A55-8890-FEB16C074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1616"/>
              <a:ext cx="5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" name="Rectangle 414">
              <a:extLst>
                <a:ext uri="{FF2B5EF4-FFF2-40B4-BE49-F238E27FC236}">
                  <a16:creationId xmlns:a16="http://schemas.microsoft.com/office/drawing/2014/main" id="{BE20709C-2CC0-4100-9CD8-9F2B152C7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" y="1616"/>
              <a:ext cx="33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415">
              <a:extLst>
                <a:ext uri="{FF2B5EF4-FFF2-40B4-BE49-F238E27FC236}">
                  <a16:creationId xmlns:a16="http://schemas.microsoft.com/office/drawing/2014/main" id="{5058C96A-5119-46AF-BB1F-865A24A37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1616"/>
              <a:ext cx="5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" name="Rectangle 416">
              <a:extLst>
                <a:ext uri="{FF2B5EF4-FFF2-40B4-BE49-F238E27FC236}">
                  <a16:creationId xmlns:a16="http://schemas.microsoft.com/office/drawing/2014/main" id="{8C3546B0-BE18-4AC7-95CF-0029E0A3A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" y="1616"/>
              <a:ext cx="5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" name="Rectangle 417">
              <a:extLst>
                <a:ext uri="{FF2B5EF4-FFF2-40B4-BE49-F238E27FC236}">
                  <a16:creationId xmlns:a16="http://schemas.microsoft.com/office/drawing/2014/main" id="{F70095DB-1D9F-4DB3-9C77-1EED925AE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" y="1616"/>
              <a:ext cx="33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" name="Line 418">
              <a:extLst>
                <a:ext uri="{FF2B5EF4-FFF2-40B4-BE49-F238E27FC236}">
                  <a16:creationId xmlns:a16="http://schemas.microsoft.com/office/drawing/2014/main" id="{7A64C1DD-3F12-4A89-B193-577266148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" y="1579"/>
              <a:ext cx="1" cy="2487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419">
              <a:extLst>
                <a:ext uri="{FF2B5EF4-FFF2-40B4-BE49-F238E27FC236}">
                  <a16:creationId xmlns:a16="http://schemas.microsoft.com/office/drawing/2014/main" id="{6267005F-8C2C-4DF2-BAF9-605593BC4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" y="4056"/>
              <a:ext cx="30" cy="44"/>
            </a:xfrm>
            <a:custGeom>
              <a:avLst/>
              <a:gdLst>
                <a:gd name="T0" fmla="*/ 30 w 30"/>
                <a:gd name="T1" fmla="*/ 0 h 44"/>
                <a:gd name="T2" fmla="*/ 0 w 30"/>
                <a:gd name="T3" fmla="*/ 4 h 44"/>
                <a:gd name="T4" fmla="*/ 15 w 30"/>
                <a:gd name="T5" fmla="*/ 44 h 44"/>
                <a:gd name="T6" fmla="*/ 30 w 30"/>
                <a:gd name="T7" fmla="*/ 4 h 44"/>
                <a:gd name="T8" fmla="*/ 30 w 30"/>
                <a:gd name="T9" fmla="*/ 4 h 44"/>
                <a:gd name="T10" fmla="*/ 30 w 30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44"/>
                <a:gd name="T20" fmla="*/ 30 w 30"/>
                <a:gd name="T21" fmla="*/ 44 h 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44">
                  <a:moveTo>
                    <a:pt x="30" y="0"/>
                  </a:moveTo>
                  <a:lnTo>
                    <a:pt x="0" y="4"/>
                  </a:lnTo>
                  <a:lnTo>
                    <a:pt x="15" y="44"/>
                  </a:lnTo>
                  <a:lnTo>
                    <a:pt x="30" y="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Rectangle 420">
              <a:extLst>
                <a:ext uri="{FF2B5EF4-FFF2-40B4-BE49-F238E27FC236}">
                  <a16:creationId xmlns:a16="http://schemas.microsoft.com/office/drawing/2014/main" id="{971F1DE2-BD20-4113-82B0-EA960D09C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967"/>
              <a:ext cx="56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P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" name="Rectangle 421">
              <a:extLst>
                <a:ext uri="{FF2B5EF4-FFF2-40B4-BE49-F238E27FC236}">
                  <a16:creationId xmlns:a16="http://schemas.microsoft.com/office/drawing/2014/main" id="{DC780172-0DF1-4B24-8DEA-3ED175AA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967"/>
              <a:ext cx="38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" name="Rectangle 422">
              <a:extLst>
                <a:ext uri="{FF2B5EF4-FFF2-40B4-BE49-F238E27FC236}">
                  <a16:creationId xmlns:a16="http://schemas.microsoft.com/office/drawing/2014/main" id="{2A5BCEE5-BD49-4409-BDA8-79D56A79F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" y="967"/>
              <a:ext cx="5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" name="Rectangle 423">
              <a:extLst>
                <a:ext uri="{FF2B5EF4-FFF2-40B4-BE49-F238E27FC236}">
                  <a16:creationId xmlns:a16="http://schemas.microsoft.com/office/drawing/2014/main" id="{619143F9-F376-427D-8491-CD3493ED3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" y="967"/>
              <a:ext cx="51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" name="Rectangle 424">
              <a:extLst>
                <a:ext uri="{FF2B5EF4-FFF2-40B4-BE49-F238E27FC236}">
                  <a16:creationId xmlns:a16="http://schemas.microsoft.com/office/drawing/2014/main" id="{D1993687-3AB8-4149-AD53-61EBAD903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967"/>
              <a:ext cx="38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425">
              <a:extLst>
                <a:ext uri="{FF2B5EF4-FFF2-40B4-BE49-F238E27FC236}">
                  <a16:creationId xmlns:a16="http://schemas.microsoft.com/office/drawing/2014/main" id="{36E75D44-417E-4E12-B1DF-2240B2337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967"/>
              <a:ext cx="52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426">
              <a:extLst>
                <a:ext uri="{FF2B5EF4-FFF2-40B4-BE49-F238E27FC236}">
                  <a16:creationId xmlns:a16="http://schemas.microsoft.com/office/drawing/2014/main" id="{05EA67CF-F138-4D3B-9A48-150AA3A43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" y="967"/>
              <a:ext cx="86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427">
              <a:extLst>
                <a:ext uri="{FF2B5EF4-FFF2-40B4-BE49-F238E27FC236}">
                  <a16:creationId xmlns:a16="http://schemas.microsoft.com/office/drawing/2014/main" id="{8628BD6F-C4D1-484B-9F5F-4ACEAD69D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" y="967"/>
              <a:ext cx="0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" name="Rectangle 428">
              <a:extLst>
                <a:ext uri="{FF2B5EF4-FFF2-40B4-BE49-F238E27FC236}">
                  <a16:creationId xmlns:a16="http://schemas.microsoft.com/office/drawing/2014/main" id="{FEE9965C-EFE0-4113-A562-D851F00BE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1100"/>
              <a:ext cx="5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" name="Rectangle 429">
              <a:extLst>
                <a:ext uri="{FF2B5EF4-FFF2-40B4-BE49-F238E27FC236}">
                  <a16:creationId xmlns:a16="http://schemas.microsoft.com/office/drawing/2014/main" id="{10CF9F96-BDF9-4F2A-A665-46D9454C3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1100"/>
              <a:ext cx="4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x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" name="Rectangle 430">
              <a:extLst>
                <a:ext uri="{FF2B5EF4-FFF2-40B4-BE49-F238E27FC236}">
                  <a16:creationId xmlns:a16="http://schemas.microsoft.com/office/drawing/2014/main" id="{8AF7A796-E64A-47EF-BF2B-97BDC6FB4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1100"/>
              <a:ext cx="5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" name="Rectangle 431">
              <a:extLst>
                <a:ext uri="{FF2B5EF4-FFF2-40B4-BE49-F238E27FC236}">
                  <a16:creationId xmlns:a16="http://schemas.microsoft.com/office/drawing/2014/main" id="{9F4F9D3A-BACD-4ADF-998F-8AC468AEA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" y="1100"/>
              <a:ext cx="4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" name="Rectangle 432">
              <a:extLst>
                <a:ext uri="{FF2B5EF4-FFF2-40B4-BE49-F238E27FC236}">
                  <a16:creationId xmlns:a16="http://schemas.microsoft.com/office/drawing/2014/main" id="{4DBF6C9F-C313-4961-89D2-22802C233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1100"/>
              <a:ext cx="5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" name="Rectangle 433">
              <a:extLst>
                <a:ext uri="{FF2B5EF4-FFF2-40B4-BE49-F238E27FC236}">
                  <a16:creationId xmlns:a16="http://schemas.microsoft.com/office/drawing/2014/main" id="{42FF1ED9-6DDD-4330-AE7B-4DB220195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" y="1100"/>
              <a:ext cx="3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" name="Rectangle 434">
              <a:extLst>
                <a:ext uri="{FF2B5EF4-FFF2-40B4-BE49-F238E27FC236}">
                  <a16:creationId xmlns:a16="http://schemas.microsoft.com/office/drawing/2014/main" id="{FF49B89D-B6A2-413D-94DD-EAEF5E5E7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1100"/>
              <a:ext cx="2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" name="Rectangle 435">
              <a:extLst>
                <a:ext uri="{FF2B5EF4-FFF2-40B4-BE49-F238E27FC236}">
                  <a16:creationId xmlns:a16="http://schemas.microsoft.com/office/drawing/2014/main" id="{8E04F806-AD76-45CF-AE56-FC6990058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" y="1100"/>
              <a:ext cx="5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dirty="0">
                  <a:solidFill>
                    <a:srgbClr val="000000"/>
                  </a:solidFill>
                </a:rPr>
                <a:t>o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2" name="Rectangle 436">
              <a:extLst>
                <a:ext uri="{FF2B5EF4-FFF2-40B4-BE49-F238E27FC236}">
                  <a16:creationId xmlns:a16="http://schemas.microsoft.com/office/drawing/2014/main" id="{BFB3F9A2-74F8-47ED-8875-16C597EB5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" y="1100"/>
              <a:ext cx="5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3" name="Rectangle 437">
              <a:extLst>
                <a:ext uri="{FF2B5EF4-FFF2-40B4-BE49-F238E27FC236}">
                  <a16:creationId xmlns:a16="http://schemas.microsoft.com/office/drawing/2014/main" id="{98D44839-7F67-4946-A3B7-39E9DE8BD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" y="1100"/>
              <a:ext cx="0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4" name="Rectangle 438">
              <a:extLst>
                <a:ext uri="{FF2B5EF4-FFF2-40B4-BE49-F238E27FC236}">
                  <a16:creationId xmlns:a16="http://schemas.microsoft.com/office/drawing/2014/main" id="{B6483C59-F6AE-4744-B069-2B0E83C8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1230"/>
              <a:ext cx="5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5" name="Rectangle 439">
              <a:extLst>
                <a:ext uri="{FF2B5EF4-FFF2-40B4-BE49-F238E27FC236}">
                  <a16:creationId xmlns:a16="http://schemas.microsoft.com/office/drawing/2014/main" id="{39ACFE67-68E6-40C1-8CD3-80638D7A2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1230"/>
              <a:ext cx="38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6" name="Rectangle 440">
              <a:extLst>
                <a:ext uri="{FF2B5EF4-FFF2-40B4-BE49-F238E27FC236}">
                  <a16:creationId xmlns:a16="http://schemas.microsoft.com/office/drawing/2014/main" id="{D3CB38C7-2A6B-47EF-8884-FE10355D3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" y="1230"/>
              <a:ext cx="5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7" name="Rectangle 441">
              <a:extLst>
                <a:ext uri="{FF2B5EF4-FFF2-40B4-BE49-F238E27FC236}">
                  <a16:creationId xmlns:a16="http://schemas.microsoft.com/office/drawing/2014/main" id="{6A4B77AC-462C-42FC-AFA4-712DF20C7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" y="1230"/>
              <a:ext cx="5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442">
              <a:extLst>
                <a:ext uri="{FF2B5EF4-FFF2-40B4-BE49-F238E27FC236}">
                  <a16:creationId xmlns:a16="http://schemas.microsoft.com/office/drawing/2014/main" id="{2F8BA9CE-60BA-4C84-BAE3-73EB12F3E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" y="1230"/>
              <a:ext cx="38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9" name="Rectangle 443">
              <a:extLst>
                <a:ext uri="{FF2B5EF4-FFF2-40B4-BE49-F238E27FC236}">
                  <a16:creationId xmlns:a16="http://schemas.microsoft.com/office/drawing/2014/main" id="{6977D355-7D54-4B2A-AB4D-821F7573F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" y="1230"/>
              <a:ext cx="0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444">
              <a:extLst>
                <a:ext uri="{FF2B5EF4-FFF2-40B4-BE49-F238E27FC236}">
                  <a16:creationId xmlns:a16="http://schemas.microsoft.com/office/drawing/2014/main" id="{2E5EEA9D-B7D8-4724-87A5-33E654493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1362"/>
              <a:ext cx="33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1" name="Rectangle 445">
              <a:extLst>
                <a:ext uri="{FF2B5EF4-FFF2-40B4-BE49-F238E27FC236}">
                  <a16:creationId xmlns:a16="http://schemas.microsoft.com/office/drawing/2014/main" id="{24D8ED3B-224F-4715-8408-D28E7D743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" y="1362"/>
              <a:ext cx="2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2" name="Rectangle 446">
              <a:extLst>
                <a:ext uri="{FF2B5EF4-FFF2-40B4-BE49-F238E27FC236}">
                  <a16:creationId xmlns:a16="http://schemas.microsoft.com/office/drawing/2014/main" id="{CEDF7430-D9C9-41EB-A386-5A32620EC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1362"/>
              <a:ext cx="5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3" name="Rectangle 447">
              <a:extLst>
                <a:ext uri="{FF2B5EF4-FFF2-40B4-BE49-F238E27FC236}">
                  <a16:creationId xmlns:a16="http://schemas.microsoft.com/office/drawing/2014/main" id="{A2484305-B9C9-40BF-9A00-6F485D897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1362"/>
              <a:ext cx="2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448">
              <a:extLst>
                <a:ext uri="{FF2B5EF4-FFF2-40B4-BE49-F238E27FC236}">
                  <a16:creationId xmlns:a16="http://schemas.microsoft.com/office/drawing/2014/main" id="{23AB8E81-90B4-49B9-AA43-72833CEE8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1362"/>
              <a:ext cx="2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5" name="Rectangle 449">
              <a:extLst>
                <a:ext uri="{FF2B5EF4-FFF2-40B4-BE49-F238E27FC236}">
                  <a16:creationId xmlns:a16="http://schemas.microsoft.com/office/drawing/2014/main" id="{4D51E08A-DB28-4629-9B89-3DC758AE6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" y="1362"/>
              <a:ext cx="5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450">
              <a:extLst>
                <a:ext uri="{FF2B5EF4-FFF2-40B4-BE49-F238E27FC236}">
                  <a16:creationId xmlns:a16="http://schemas.microsoft.com/office/drawing/2014/main" id="{67A18D5B-5186-44B9-87B7-9266BCB0A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1362"/>
              <a:ext cx="42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7" name="Rectangle 451">
              <a:extLst>
                <a:ext uri="{FF2B5EF4-FFF2-40B4-BE49-F238E27FC236}">
                  <a16:creationId xmlns:a16="http://schemas.microsoft.com/office/drawing/2014/main" id="{C858FF7F-1F32-4134-A96F-3232AC31F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" y="1362"/>
              <a:ext cx="3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8" name="Rectangle 452">
              <a:extLst>
                <a:ext uri="{FF2B5EF4-FFF2-40B4-BE49-F238E27FC236}">
                  <a16:creationId xmlns:a16="http://schemas.microsoft.com/office/drawing/2014/main" id="{1C4308D5-EF95-4A16-9D6E-3B42EC6BD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1362"/>
              <a:ext cx="3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9" name="Rectangle 453">
              <a:extLst>
                <a:ext uri="{FF2B5EF4-FFF2-40B4-BE49-F238E27FC236}">
                  <a16:creationId xmlns:a16="http://schemas.microsoft.com/office/drawing/2014/main" id="{71B5F08D-EB7E-4F5F-8AD9-2E24CBABA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" y="1362"/>
              <a:ext cx="5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454">
              <a:extLst>
                <a:ext uri="{FF2B5EF4-FFF2-40B4-BE49-F238E27FC236}">
                  <a16:creationId xmlns:a16="http://schemas.microsoft.com/office/drawing/2014/main" id="{FA567EE8-BD9D-4D27-8336-160160F64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" y="1362"/>
              <a:ext cx="4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1" name="Rectangle 455">
              <a:extLst>
                <a:ext uri="{FF2B5EF4-FFF2-40B4-BE49-F238E27FC236}">
                  <a16:creationId xmlns:a16="http://schemas.microsoft.com/office/drawing/2014/main" id="{6B371F45-5D6D-4B08-BE78-F99A448D6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" y="1362"/>
              <a:ext cx="3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456">
              <a:extLst>
                <a:ext uri="{FF2B5EF4-FFF2-40B4-BE49-F238E27FC236}">
                  <a16:creationId xmlns:a16="http://schemas.microsoft.com/office/drawing/2014/main" id="{CF5426BD-D18B-4159-906D-D38EF4A7A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1362"/>
              <a:ext cx="2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457">
              <a:extLst>
                <a:ext uri="{FF2B5EF4-FFF2-40B4-BE49-F238E27FC236}">
                  <a16:creationId xmlns:a16="http://schemas.microsoft.com/office/drawing/2014/main" id="{FAC3E333-8657-4FBD-B37C-0E28548B8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" y="1362"/>
              <a:ext cx="5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458">
              <a:extLst>
                <a:ext uri="{FF2B5EF4-FFF2-40B4-BE49-F238E27FC236}">
                  <a16:creationId xmlns:a16="http://schemas.microsoft.com/office/drawing/2014/main" id="{194A33ED-0CA9-4841-81A9-A7FD6BA17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" y="1362"/>
              <a:ext cx="5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459">
              <a:extLst>
                <a:ext uri="{FF2B5EF4-FFF2-40B4-BE49-F238E27FC236}">
                  <a16:creationId xmlns:a16="http://schemas.microsoft.com/office/drawing/2014/main" id="{72BC804C-569F-429B-9FE4-C17FA246D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" y="1362"/>
              <a:ext cx="42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460">
              <a:extLst>
                <a:ext uri="{FF2B5EF4-FFF2-40B4-BE49-F238E27FC236}">
                  <a16:creationId xmlns:a16="http://schemas.microsoft.com/office/drawing/2014/main" id="{647899D2-043A-4B5E-967E-DDD40B9A4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" y="1362"/>
              <a:ext cx="33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461">
              <a:extLst>
                <a:ext uri="{FF2B5EF4-FFF2-40B4-BE49-F238E27FC236}">
                  <a16:creationId xmlns:a16="http://schemas.microsoft.com/office/drawing/2014/main" id="{1CCBC222-3B2A-4E79-9EFA-59ECCF473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2199"/>
              <a:ext cx="52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462">
              <a:extLst>
                <a:ext uri="{FF2B5EF4-FFF2-40B4-BE49-F238E27FC236}">
                  <a16:creationId xmlns:a16="http://schemas.microsoft.com/office/drawing/2014/main" id="{3685C431-9817-4022-9A3B-E3CD51336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" y="2199"/>
              <a:ext cx="5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463">
              <a:extLst>
                <a:ext uri="{FF2B5EF4-FFF2-40B4-BE49-F238E27FC236}">
                  <a16:creationId xmlns:a16="http://schemas.microsoft.com/office/drawing/2014/main" id="{455EA303-5BA0-4CE6-AC4E-004CF89CF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2199"/>
              <a:ext cx="5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464">
              <a:extLst>
                <a:ext uri="{FF2B5EF4-FFF2-40B4-BE49-F238E27FC236}">
                  <a16:creationId xmlns:a16="http://schemas.microsoft.com/office/drawing/2014/main" id="{6B93E996-4DCC-4179-B723-C5F4C3FFA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" y="2199"/>
              <a:ext cx="2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465">
              <a:extLst>
                <a:ext uri="{FF2B5EF4-FFF2-40B4-BE49-F238E27FC236}">
                  <a16:creationId xmlns:a16="http://schemas.microsoft.com/office/drawing/2014/main" id="{19436EBC-C588-4759-A5DA-5F8DAAFCA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" y="2199"/>
              <a:ext cx="5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466">
              <a:extLst>
                <a:ext uri="{FF2B5EF4-FFF2-40B4-BE49-F238E27FC236}">
                  <a16:creationId xmlns:a16="http://schemas.microsoft.com/office/drawing/2014/main" id="{622E353A-8C62-47F9-84D4-C72C45CB7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" y="2199"/>
              <a:ext cx="5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467">
              <a:extLst>
                <a:ext uri="{FF2B5EF4-FFF2-40B4-BE49-F238E27FC236}">
                  <a16:creationId xmlns:a16="http://schemas.microsoft.com/office/drawing/2014/main" id="{0181CE57-F8EC-41A8-9FE4-83584DA35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" y="2199"/>
              <a:ext cx="2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468">
              <a:extLst>
                <a:ext uri="{FF2B5EF4-FFF2-40B4-BE49-F238E27FC236}">
                  <a16:creationId xmlns:a16="http://schemas.microsoft.com/office/drawing/2014/main" id="{F7277895-D5C7-4F45-B4BC-CACB7D884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2199"/>
              <a:ext cx="2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469">
              <a:extLst>
                <a:ext uri="{FF2B5EF4-FFF2-40B4-BE49-F238E27FC236}">
                  <a16:creationId xmlns:a16="http://schemas.microsoft.com/office/drawing/2014/main" id="{ECAB3407-9CC4-4A85-B5BA-61AA23313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199"/>
              <a:ext cx="5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470">
              <a:extLst>
                <a:ext uri="{FF2B5EF4-FFF2-40B4-BE49-F238E27FC236}">
                  <a16:creationId xmlns:a16="http://schemas.microsoft.com/office/drawing/2014/main" id="{16AF0050-CF8A-4339-B806-164B73581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" y="2199"/>
              <a:ext cx="5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471">
              <a:extLst>
                <a:ext uri="{FF2B5EF4-FFF2-40B4-BE49-F238E27FC236}">
                  <a16:creationId xmlns:a16="http://schemas.microsoft.com/office/drawing/2014/main" id="{A79B2684-067C-4C4D-BBAF-ADDA22271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2199"/>
              <a:ext cx="2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472">
              <a:extLst>
                <a:ext uri="{FF2B5EF4-FFF2-40B4-BE49-F238E27FC236}">
                  <a16:creationId xmlns:a16="http://schemas.microsoft.com/office/drawing/2014/main" id="{C435FC8A-A721-421A-B46C-31B6973D8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" y="2199"/>
              <a:ext cx="2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473">
              <a:extLst>
                <a:ext uri="{FF2B5EF4-FFF2-40B4-BE49-F238E27FC236}">
                  <a16:creationId xmlns:a16="http://schemas.microsoft.com/office/drawing/2014/main" id="{182F6290-4B37-49D7-9CA6-30617A2F0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" y="2199"/>
              <a:ext cx="5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474">
              <a:extLst>
                <a:ext uri="{FF2B5EF4-FFF2-40B4-BE49-F238E27FC236}">
                  <a16:creationId xmlns:a16="http://schemas.microsoft.com/office/drawing/2014/main" id="{A9A91A09-32D8-46DC-A0F9-77069F130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" y="2199"/>
              <a:ext cx="5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475">
              <a:extLst>
                <a:ext uri="{FF2B5EF4-FFF2-40B4-BE49-F238E27FC236}">
                  <a16:creationId xmlns:a16="http://schemas.microsoft.com/office/drawing/2014/main" id="{F2E2AB7A-3E9F-4D3B-BBB7-2B299117D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2718"/>
              <a:ext cx="5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476">
              <a:extLst>
                <a:ext uri="{FF2B5EF4-FFF2-40B4-BE49-F238E27FC236}">
                  <a16:creationId xmlns:a16="http://schemas.microsoft.com/office/drawing/2014/main" id="{41C67292-5ACA-487B-A9A4-E372E417F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" y="2718"/>
              <a:ext cx="3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477">
              <a:extLst>
                <a:ext uri="{FF2B5EF4-FFF2-40B4-BE49-F238E27FC236}">
                  <a16:creationId xmlns:a16="http://schemas.microsoft.com/office/drawing/2014/main" id="{25C2BC58-436E-4AEC-AB94-D0AEB63D8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718"/>
              <a:ext cx="2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478">
              <a:extLst>
                <a:ext uri="{FF2B5EF4-FFF2-40B4-BE49-F238E27FC236}">
                  <a16:creationId xmlns:a16="http://schemas.microsoft.com/office/drawing/2014/main" id="{A0A9D47F-3458-44BF-ACE3-30480E5E7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" y="2718"/>
              <a:ext cx="5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479">
              <a:extLst>
                <a:ext uri="{FF2B5EF4-FFF2-40B4-BE49-F238E27FC236}">
                  <a16:creationId xmlns:a16="http://schemas.microsoft.com/office/drawing/2014/main" id="{689E9201-96CD-4041-8320-A07989F31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2718"/>
              <a:ext cx="5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480">
              <a:extLst>
                <a:ext uri="{FF2B5EF4-FFF2-40B4-BE49-F238E27FC236}">
                  <a16:creationId xmlns:a16="http://schemas.microsoft.com/office/drawing/2014/main" id="{AFE74028-BCE6-447A-823C-F0A59C1FF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" y="2718"/>
              <a:ext cx="2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481">
              <a:extLst>
                <a:ext uri="{FF2B5EF4-FFF2-40B4-BE49-F238E27FC236}">
                  <a16:creationId xmlns:a16="http://schemas.microsoft.com/office/drawing/2014/main" id="{71029000-3561-4D4A-B4C1-8F1774E00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" y="2718"/>
              <a:ext cx="2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482">
              <a:extLst>
                <a:ext uri="{FF2B5EF4-FFF2-40B4-BE49-F238E27FC236}">
                  <a16:creationId xmlns:a16="http://schemas.microsoft.com/office/drawing/2014/main" id="{56361973-CE97-4D53-A0B6-56BA1E1B9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2718"/>
              <a:ext cx="5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483">
              <a:extLst>
                <a:ext uri="{FF2B5EF4-FFF2-40B4-BE49-F238E27FC236}">
                  <a16:creationId xmlns:a16="http://schemas.microsoft.com/office/drawing/2014/main" id="{DA2867CC-8D56-4970-8BFF-BCBAEF65B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" y="2718"/>
              <a:ext cx="5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Rectangle 484">
              <a:extLst>
                <a:ext uri="{FF2B5EF4-FFF2-40B4-BE49-F238E27FC236}">
                  <a16:creationId xmlns:a16="http://schemas.microsoft.com/office/drawing/2014/main" id="{3DF1252D-32C4-4551-B707-24E73684E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" y="2718"/>
              <a:ext cx="2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Rectangle 485">
              <a:extLst>
                <a:ext uri="{FF2B5EF4-FFF2-40B4-BE49-F238E27FC236}">
                  <a16:creationId xmlns:a16="http://schemas.microsoft.com/office/drawing/2014/main" id="{0DB0E946-1BA1-4FE8-86A1-53AD61AF3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" y="2718"/>
              <a:ext cx="2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Rectangle 486">
              <a:extLst>
                <a:ext uri="{FF2B5EF4-FFF2-40B4-BE49-F238E27FC236}">
                  <a16:creationId xmlns:a16="http://schemas.microsoft.com/office/drawing/2014/main" id="{F953B2CA-B780-4B81-921D-A1B9AF5B9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" y="2718"/>
              <a:ext cx="5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487">
              <a:extLst>
                <a:ext uri="{FF2B5EF4-FFF2-40B4-BE49-F238E27FC236}">
                  <a16:creationId xmlns:a16="http://schemas.microsoft.com/office/drawing/2014/main" id="{FAD5CD5F-F3F6-4721-B059-85B67E418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2718"/>
              <a:ext cx="5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488">
              <a:extLst>
                <a:ext uri="{FF2B5EF4-FFF2-40B4-BE49-F238E27FC236}">
                  <a16:creationId xmlns:a16="http://schemas.microsoft.com/office/drawing/2014/main" id="{F5CA7357-91F6-4BBD-B770-664131B4B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3241"/>
              <a:ext cx="52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489">
              <a:extLst>
                <a:ext uri="{FF2B5EF4-FFF2-40B4-BE49-F238E27FC236}">
                  <a16:creationId xmlns:a16="http://schemas.microsoft.com/office/drawing/2014/main" id="{2ED7971F-8541-49AA-989C-334D1D760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" y="3241"/>
              <a:ext cx="5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Rectangle 490">
              <a:extLst>
                <a:ext uri="{FF2B5EF4-FFF2-40B4-BE49-F238E27FC236}">
                  <a16:creationId xmlns:a16="http://schemas.microsoft.com/office/drawing/2014/main" id="{06FC73AA-B4F8-4DA5-BD12-4A4D52D6F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3241"/>
              <a:ext cx="5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Rectangle 491">
              <a:extLst>
                <a:ext uri="{FF2B5EF4-FFF2-40B4-BE49-F238E27FC236}">
                  <a16:creationId xmlns:a16="http://schemas.microsoft.com/office/drawing/2014/main" id="{EA902CCC-E9C2-4652-A4E0-BB310B4A2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" y="3241"/>
              <a:ext cx="2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492">
              <a:extLst>
                <a:ext uri="{FF2B5EF4-FFF2-40B4-BE49-F238E27FC236}">
                  <a16:creationId xmlns:a16="http://schemas.microsoft.com/office/drawing/2014/main" id="{080785B7-EA10-44FA-BAF5-57D828F21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" y="3241"/>
              <a:ext cx="5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493">
              <a:extLst>
                <a:ext uri="{FF2B5EF4-FFF2-40B4-BE49-F238E27FC236}">
                  <a16:creationId xmlns:a16="http://schemas.microsoft.com/office/drawing/2014/main" id="{B2D1BB52-4C45-4DF8-A800-1303A90D8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" y="3241"/>
              <a:ext cx="5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494">
              <a:extLst>
                <a:ext uri="{FF2B5EF4-FFF2-40B4-BE49-F238E27FC236}">
                  <a16:creationId xmlns:a16="http://schemas.microsoft.com/office/drawing/2014/main" id="{7FA3B792-92BF-408A-959B-3A3BEDD4C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" y="3241"/>
              <a:ext cx="2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495">
              <a:extLst>
                <a:ext uri="{FF2B5EF4-FFF2-40B4-BE49-F238E27FC236}">
                  <a16:creationId xmlns:a16="http://schemas.microsoft.com/office/drawing/2014/main" id="{D04367C8-AD6E-4E73-8CB8-24E66908A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241"/>
              <a:ext cx="2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496">
              <a:extLst>
                <a:ext uri="{FF2B5EF4-FFF2-40B4-BE49-F238E27FC236}">
                  <a16:creationId xmlns:a16="http://schemas.microsoft.com/office/drawing/2014/main" id="{F29FC27E-F627-4E1C-B963-B3409F5D0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241"/>
              <a:ext cx="5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497">
              <a:extLst>
                <a:ext uri="{FF2B5EF4-FFF2-40B4-BE49-F238E27FC236}">
                  <a16:creationId xmlns:a16="http://schemas.microsoft.com/office/drawing/2014/main" id="{EEE08C33-D2A1-43E2-8CB1-1DA513565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" y="3241"/>
              <a:ext cx="5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Rectangle 498">
              <a:extLst>
                <a:ext uri="{FF2B5EF4-FFF2-40B4-BE49-F238E27FC236}">
                  <a16:creationId xmlns:a16="http://schemas.microsoft.com/office/drawing/2014/main" id="{A2EE34BF-D84E-4692-80F7-ACABFD15B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3241"/>
              <a:ext cx="2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Rectangle 499">
              <a:extLst>
                <a:ext uri="{FF2B5EF4-FFF2-40B4-BE49-F238E27FC236}">
                  <a16:creationId xmlns:a16="http://schemas.microsoft.com/office/drawing/2014/main" id="{7C35B2BB-D637-4A43-9260-9B036092A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" y="3241"/>
              <a:ext cx="2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8" name="Rectangle 500">
              <a:extLst>
                <a:ext uri="{FF2B5EF4-FFF2-40B4-BE49-F238E27FC236}">
                  <a16:creationId xmlns:a16="http://schemas.microsoft.com/office/drawing/2014/main" id="{F858E194-24ED-479A-B99E-E82483C66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" y="3241"/>
              <a:ext cx="5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501">
              <a:extLst>
                <a:ext uri="{FF2B5EF4-FFF2-40B4-BE49-F238E27FC236}">
                  <a16:creationId xmlns:a16="http://schemas.microsoft.com/office/drawing/2014/main" id="{43EDECB0-B3FF-4F6E-B317-004206553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" y="3241"/>
              <a:ext cx="5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502">
              <a:extLst>
                <a:ext uri="{FF2B5EF4-FFF2-40B4-BE49-F238E27FC236}">
                  <a16:creationId xmlns:a16="http://schemas.microsoft.com/office/drawing/2014/main" id="{84ABDDC6-95F5-42DF-9186-1B09E144A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3830"/>
              <a:ext cx="42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503">
              <a:extLst>
                <a:ext uri="{FF2B5EF4-FFF2-40B4-BE49-F238E27FC236}">
                  <a16:creationId xmlns:a16="http://schemas.microsoft.com/office/drawing/2014/main" id="{39429161-28C9-48E1-B4C0-29E5C15A3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3830"/>
              <a:ext cx="25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504">
              <a:extLst>
                <a:ext uri="{FF2B5EF4-FFF2-40B4-BE49-F238E27FC236}">
                  <a16:creationId xmlns:a16="http://schemas.microsoft.com/office/drawing/2014/main" id="{444BCDBF-0301-40E1-9DBF-50B5BD238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" y="3830"/>
              <a:ext cx="3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505">
              <a:extLst>
                <a:ext uri="{FF2B5EF4-FFF2-40B4-BE49-F238E27FC236}">
                  <a16:creationId xmlns:a16="http://schemas.microsoft.com/office/drawing/2014/main" id="{5D5843E7-3C48-48B1-973A-2806857A0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" y="3830"/>
              <a:ext cx="2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506">
              <a:extLst>
                <a:ext uri="{FF2B5EF4-FFF2-40B4-BE49-F238E27FC236}">
                  <a16:creationId xmlns:a16="http://schemas.microsoft.com/office/drawing/2014/main" id="{F1716447-D184-41D5-88DD-49BF7E54F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3830"/>
              <a:ext cx="5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507">
              <a:extLst>
                <a:ext uri="{FF2B5EF4-FFF2-40B4-BE49-F238E27FC236}">
                  <a16:creationId xmlns:a16="http://schemas.microsoft.com/office/drawing/2014/main" id="{103CE237-003C-43F9-801F-9BC3944E0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" y="3830"/>
              <a:ext cx="5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508">
              <a:extLst>
                <a:ext uri="{FF2B5EF4-FFF2-40B4-BE49-F238E27FC236}">
                  <a16:creationId xmlns:a16="http://schemas.microsoft.com/office/drawing/2014/main" id="{C6FFB79B-54D2-412F-8247-241FF0C0A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" y="3830"/>
              <a:ext cx="2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509">
              <a:extLst>
                <a:ext uri="{FF2B5EF4-FFF2-40B4-BE49-F238E27FC236}">
                  <a16:creationId xmlns:a16="http://schemas.microsoft.com/office/drawing/2014/main" id="{E1935FBC-F7CC-442A-8B5D-AA99D0A61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" y="3830"/>
              <a:ext cx="2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510">
              <a:extLst>
                <a:ext uri="{FF2B5EF4-FFF2-40B4-BE49-F238E27FC236}">
                  <a16:creationId xmlns:a16="http://schemas.microsoft.com/office/drawing/2014/main" id="{E874D398-A4F7-4B01-900F-D21C6D633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" y="3830"/>
              <a:ext cx="5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511">
              <a:extLst>
                <a:ext uri="{FF2B5EF4-FFF2-40B4-BE49-F238E27FC236}">
                  <a16:creationId xmlns:a16="http://schemas.microsoft.com/office/drawing/2014/main" id="{B74CB16B-A07A-4C85-B034-D80BA0890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830"/>
              <a:ext cx="5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0" name="Rectangle 512">
              <a:extLst>
                <a:ext uri="{FF2B5EF4-FFF2-40B4-BE49-F238E27FC236}">
                  <a16:creationId xmlns:a16="http://schemas.microsoft.com/office/drawing/2014/main" id="{DEC9AF15-E73D-4E65-A4C5-1B7AF6D01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830"/>
              <a:ext cx="2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513">
              <a:extLst>
                <a:ext uri="{FF2B5EF4-FFF2-40B4-BE49-F238E27FC236}">
                  <a16:creationId xmlns:a16="http://schemas.microsoft.com/office/drawing/2014/main" id="{A74373DF-B4A0-4144-A05A-169AD5CBC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3830"/>
              <a:ext cx="2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514">
              <a:extLst>
                <a:ext uri="{FF2B5EF4-FFF2-40B4-BE49-F238E27FC236}">
                  <a16:creationId xmlns:a16="http://schemas.microsoft.com/office/drawing/2014/main" id="{DB8BDAA4-A07E-492E-AC92-9A3B069D9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" y="3830"/>
              <a:ext cx="5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515">
              <a:extLst>
                <a:ext uri="{FF2B5EF4-FFF2-40B4-BE49-F238E27FC236}">
                  <a16:creationId xmlns:a16="http://schemas.microsoft.com/office/drawing/2014/main" id="{6637F56A-283C-4CC9-B6B0-C46FC1153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" y="3830"/>
              <a:ext cx="5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Line 516">
              <a:extLst>
                <a:ext uri="{FF2B5EF4-FFF2-40B4-BE49-F238E27FC236}">
                  <a16:creationId xmlns:a16="http://schemas.microsoft.com/office/drawing/2014/main" id="{B24BE14D-D490-49B1-BB74-87054EA41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0" y="2252"/>
              <a:ext cx="92" cy="1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5" name="Rectangle 517">
              <a:extLst>
                <a:ext uri="{FF2B5EF4-FFF2-40B4-BE49-F238E27FC236}">
                  <a16:creationId xmlns:a16="http://schemas.microsoft.com/office/drawing/2014/main" id="{27EFE056-1B0F-407E-BB74-79E808C02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109"/>
              <a:ext cx="100" cy="266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" name="Rectangle 518">
              <a:extLst>
                <a:ext uri="{FF2B5EF4-FFF2-40B4-BE49-F238E27FC236}">
                  <a16:creationId xmlns:a16="http://schemas.microsoft.com/office/drawing/2014/main" id="{45CF4594-E2EE-4C75-87BF-7BB267A6F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109"/>
              <a:ext cx="100" cy="266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7" name="Line 519">
              <a:extLst>
                <a:ext uri="{FF2B5EF4-FFF2-40B4-BE49-F238E27FC236}">
                  <a16:creationId xmlns:a16="http://schemas.microsoft.com/office/drawing/2014/main" id="{A27A6E76-F811-419D-9A9D-0377A8621B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2" y="2102"/>
              <a:ext cx="2" cy="2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8" name="Line 520">
              <a:extLst>
                <a:ext uri="{FF2B5EF4-FFF2-40B4-BE49-F238E27FC236}">
                  <a16:creationId xmlns:a16="http://schemas.microsoft.com/office/drawing/2014/main" id="{82115AE0-1B97-4761-8ED6-A69FB2C7D7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2" y="2105"/>
              <a:ext cx="100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" name="Line 521">
              <a:extLst>
                <a:ext uri="{FF2B5EF4-FFF2-40B4-BE49-F238E27FC236}">
                  <a16:creationId xmlns:a16="http://schemas.microsoft.com/office/drawing/2014/main" id="{46FCE260-1781-4FC9-B13B-225BA779BF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2" y="2375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" name="Rectangle 522">
              <a:extLst>
                <a:ext uri="{FF2B5EF4-FFF2-40B4-BE49-F238E27FC236}">
                  <a16:creationId xmlns:a16="http://schemas.microsoft.com/office/drawing/2014/main" id="{F5AE1989-7147-4970-9850-398AE5C4D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" y="2179"/>
              <a:ext cx="59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523">
              <a:extLst>
                <a:ext uri="{FF2B5EF4-FFF2-40B4-BE49-F238E27FC236}">
                  <a16:creationId xmlns:a16="http://schemas.microsoft.com/office/drawing/2014/main" id="{E4B3D95B-7A2F-487E-A81C-1CFC61FEE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" y="2179"/>
              <a:ext cx="5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524">
              <a:extLst>
                <a:ext uri="{FF2B5EF4-FFF2-40B4-BE49-F238E27FC236}">
                  <a16:creationId xmlns:a16="http://schemas.microsoft.com/office/drawing/2014/main" id="{95746452-48CE-4E25-B56C-2E8B746FB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" y="2179"/>
              <a:ext cx="51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Line 525">
              <a:extLst>
                <a:ext uri="{FF2B5EF4-FFF2-40B4-BE49-F238E27FC236}">
                  <a16:creationId xmlns:a16="http://schemas.microsoft.com/office/drawing/2014/main" id="{6C3F18C3-B583-4130-8D86-12232D16C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7" y="3281"/>
              <a:ext cx="115" cy="3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4" name="Line 526">
              <a:extLst>
                <a:ext uri="{FF2B5EF4-FFF2-40B4-BE49-F238E27FC236}">
                  <a16:creationId xmlns:a16="http://schemas.microsoft.com/office/drawing/2014/main" id="{3E026DD0-2B64-4C03-B4B7-07D5B91EB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1" y="2185"/>
              <a:ext cx="112" cy="4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527">
              <a:extLst>
                <a:ext uri="{FF2B5EF4-FFF2-40B4-BE49-F238E27FC236}">
                  <a16:creationId xmlns:a16="http://schemas.microsoft.com/office/drawing/2014/main" id="{ECDFBCB7-DF2E-495D-BD5A-F928FDEDA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1" y="3767"/>
              <a:ext cx="100" cy="269"/>
            </a:xfrm>
            <a:custGeom>
              <a:avLst/>
              <a:gdLst>
                <a:gd name="T0" fmla="*/ 100 w 100"/>
                <a:gd name="T1" fmla="*/ 266 h 269"/>
                <a:gd name="T2" fmla="*/ 0 w 100"/>
                <a:gd name="T3" fmla="*/ 269 h 269"/>
                <a:gd name="T4" fmla="*/ 0 w 100"/>
                <a:gd name="T5" fmla="*/ 0 h 269"/>
                <a:gd name="T6" fmla="*/ 100 w 100"/>
                <a:gd name="T7" fmla="*/ 0 h 269"/>
                <a:gd name="T8" fmla="*/ 100 w 100"/>
                <a:gd name="T9" fmla="*/ 266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"/>
                <a:gd name="T16" fmla="*/ 0 h 269"/>
                <a:gd name="T17" fmla="*/ 100 w 100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" h="269">
                  <a:moveTo>
                    <a:pt x="100" y="266"/>
                  </a:moveTo>
                  <a:lnTo>
                    <a:pt x="0" y="269"/>
                  </a:lnTo>
                  <a:lnTo>
                    <a:pt x="0" y="0"/>
                  </a:lnTo>
                  <a:lnTo>
                    <a:pt x="100" y="0"/>
                  </a:lnTo>
                  <a:lnTo>
                    <a:pt x="100" y="2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528">
              <a:extLst>
                <a:ext uri="{FF2B5EF4-FFF2-40B4-BE49-F238E27FC236}">
                  <a16:creationId xmlns:a16="http://schemas.microsoft.com/office/drawing/2014/main" id="{48515B99-D27A-4304-8C09-C47018F7A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1" y="3767"/>
              <a:ext cx="100" cy="269"/>
            </a:xfrm>
            <a:custGeom>
              <a:avLst/>
              <a:gdLst>
                <a:gd name="T0" fmla="*/ 100 w 100"/>
                <a:gd name="T1" fmla="*/ 266 h 269"/>
                <a:gd name="T2" fmla="*/ 0 w 100"/>
                <a:gd name="T3" fmla="*/ 269 h 269"/>
                <a:gd name="T4" fmla="*/ 0 w 100"/>
                <a:gd name="T5" fmla="*/ 0 h 269"/>
                <a:gd name="T6" fmla="*/ 100 w 100"/>
                <a:gd name="T7" fmla="*/ 0 h 2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269"/>
                <a:gd name="T14" fmla="*/ 100 w 100"/>
                <a:gd name="T15" fmla="*/ 269 h 2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269">
                  <a:moveTo>
                    <a:pt x="100" y="266"/>
                  </a:moveTo>
                  <a:lnTo>
                    <a:pt x="0" y="269"/>
                  </a:lnTo>
                  <a:lnTo>
                    <a:pt x="0" y="0"/>
                  </a:lnTo>
                  <a:lnTo>
                    <a:pt x="10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7" name="Rectangle 529">
              <a:extLst>
                <a:ext uri="{FF2B5EF4-FFF2-40B4-BE49-F238E27FC236}">
                  <a16:creationId xmlns:a16="http://schemas.microsoft.com/office/drawing/2014/main" id="{9BEEF747-D9DD-4AEF-8825-B17B9818B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" y="3767"/>
              <a:ext cx="102" cy="269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8" name="Line 530">
              <a:extLst>
                <a:ext uri="{FF2B5EF4-FFF2-40B4-BE49-F238E27FC236}">
                  <a16:creationId xmlns:a16="http://schemas.microsoft.com/office/drawing/2014/main" id="{90C96BCF-4DEF-48FE-A4C3-3BA13BAF57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8" y="3281"/>
              <a:ext cx="92" cy="3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531">
              <a:extLst>
                <a:ext uri="{FF2B5EF4-FFF2-40B4-BE49-F238E27FC236}">
                  <a16:creationId xmlns:a16="http://schemas.microsoft.com/office/drawing/2014/main" id="{0C9B9145-B463-44EE-AA00-246A85010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" y="3201"/>
              <a:ext cx="100" cy="269"/>
            </a:xfrm>
            <a:custGeom>
              <a:avLst/>
              <a:gdLst>
                <a:gd name="T0" fmla="*/ 0 w 100"/>
                <a:gd name="T1" fmla="*/ 266 h 269"/>
                <a:gd name="T2" fmla="*/ 100 w 100"/>
                <a:gd name="T3" fmla="*/ 269 h 269"/>
                <a:gd name="T4" fmla="*/ 100 w 100"/>
                <a:gd name="T5" fmla="*/ 0 h 269"/>
                <a:gd name="T6" fmla="*/ 0 w 100"/>
                <a:gd name="T7" fmla="*/ 0 h 2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269"/>
                <a:gd name="T14" fmla="*/ 100 w 100"/>
                <a:gd name="T15" fmla="*/ 269 h 2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269">
                  <a:moveTo>
                    <a:pt x="0" y="266"/>
                  </a:moveTo>
                  <a:lnTo>
                    <a:pt x="100" y="269"/>
                  </a:lnTo>
                  <a:lnTo>
                    <a:pt x="100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532">
              <a:extLst>
                <a:ext uri="{FF2B5EF4-FFF2-40B4-BE49-F238E27FC236}">
                  <a16:creationId xmlns:a16="http://schemas.microsoft.com/office/drawing/2014/main" id="{8A0C4B64-A825-4E9F-B005-139AEBD37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3201"/>
              <a:ext cx="99" cy="269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1" name="Line 533">
              <a:extLst>
                <a:ext uri="{FF2B5EF4-FFF2-40B4-BE49-F238E27FC236}">
                  <a16:creationId xmlns:a16="http://schemas.microsoft.com/office/drawing/2014/main" id="{ED23D4FC-66EA-46FC-BF4E-BB68A354F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3" y="2738"/>
              <a:ext cx="93" cy="1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2" name="Line 534">
              <a:extLst>
                <a:ext uri="{FF2B5EF4-FFF2-40B4-BE49-F238E27FC236}">
                  <a16:creationId xmlns:a16="http://schemas.microsoft.com/office/drawing/2014/main" id="{45D093F2-338A-4B14-9A81-6C977E591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3" y="2874"/>
              <a:ext cx="27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3" name="Line 535">
              <a:extLst>
                <a:ext uri="{FF2B5EF4-FFF2-40B4-BE49-F238E27FC236}">
                  <a16:creationId xmlns:a16="http://schemas.microsoft.com/office/drawing/2014/main" id="{65B3BCF2-ECA5-4B12-9A88-C42F86223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0" y="2738"/>
              <a:ext cx="10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4" name="Line 536">
              <a:extLst>
                <a:ext uri="{FF2B5EF4-FFF2-40B4-BE49-F238E27FC236}">
                  <a16:creationId xmlns:a16="http://schemas.microsoft.com/office/drawing/2014/main" id="{D9C5AE82-6715-46AD-95E8-FDE0D80D1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0" y="3407"/>
              <a:ext cx="27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5" name="Line 537">
              <a:extLst>
                <a:ext uri="{FF2B5EF4-FFF2-40B4-BE49-F238E27FC236}">
                  <a16:creationId xmlns:a16="http://schemas.microsoft.com/office/drawing/2014/main" id="{7A698CD5-96AA-41F0-88A5-3F88B492E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1" y="2308"/>
              <a:ext cx="27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6" name="Line 538">
              <a:extLst>
                <a:ext uri="{FF2B5EF4-FFF2-40B4-BE49-F238E27FC236}">
                  <a16:creationId xmlns:a16="http://schemas.microsoft.com/office/drawing/2014/main" id="{6744282B-232B-4215-93C3-C3FA4AEBD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1" y="2185"/>
              <a:ext cx="93" cy="4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539">
              <a:extLst>
                <a:ext uri="{FF2B5EF4-FFF2-40B4-BE49-F238E27FC236}">
                  <a16:creationId xmlns:a16="http://schemas.microsoft.com/office/drawing/2014/main" id="{B8148D8D-9C0F-4B45-B91B-96B5F6B26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" y="1533"/>
              <a:ext cx="105" cy="269"/>
            </a:xfrm>
            <a:custGeom>
              <a:avLst/>
              <a:gdLst>
                <a:gd name="T0" fmla="*/ 0 w 105"/>
                <a:gd name="T1" fmla="*/ 266 h 269"/>
                <a:gd name="T2" fmla="*/ 105 w 105"/>
                <a:gd name="T3" fmla="*/ 269 h 269"/>
                <a:gd name="T4" fmla="*/ 105 w 105"/>
                <a:gd name="T5" fmla="*/ 0 h 269"/>
                <a:gd name="T6" fmla="*/ 0 w 105"/>
                <a:gd name="T7" fmla="*/ 0 h 269"/>
                <a:gd name="T8" fmla="*/ 0 w 105"/>
                <a:gd name="T9" fmla="*/ 266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69"/>
                <a:gd name="T17" fmla="*/ 105 w 105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69">
                  <a:moveTo>
                    <a:pt x="0" y="266"/>
                  </a:moveTo>
                  <a:lnTo>
                    <a:pt x="105" y="269"/>
                  </a:lnTo>
                  <a:lnTo>
                    <a:pt x="105" y="0"/>
                  </a:lnTo>
                  <a:lnTo>
                    <a:pt x="0" y="0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540">
              <a:extLst>
                <a:ext uri="{FF2B5EF4-FFF2-40B4-BE49-F238E27FC236}">
                  <a16:creationId xmlns:a16="http://schemas.microsoft.com/office/drawing/2014/main" id="{F0561BE5-D338-451B-BFA5-7A2C60192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" y="1533"/>
              <a:ext cx="105" cy="269"/>
            </a:xfrm>
            <a:custGeom>
              <a:avLst/>
              <a:gdLst>
                <a:gd name="T0" fmla="*/ 0 w 105"/>
                <a:gd name="T1" fmla="*/ 266 h 269"/>
                <a:gd name="T2" fmla="*/ 105 w 105"/>
                <a:gd name="T3" fmla="*/ 269 h 269"/>
                <a:gd name="T4" fmla="*/ 105 w 105"/>
                <a:gd name="T5" fmla="*/ 0 h 269"/>
                <a:gd name="T6" fmla="*/ 0 w 105"/>
                <a:gd name="T7" fmla="*/ 0 h 2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269"/>
                <a:gd name="T14" fmla="*/ 105 w 105"/>
                <a:gd name="T15" fmla="*/ 269 h 2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269">
                  <a:moveTo>
                    <a:pt x="0" y="266"/>
                  </a:moveTo>
                  <a:lnTo>
                    <a:pt x="105" y="269"/>
                  </a:lnTo>
                  <a:lnTo>
                    <a:pt x="105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9" name="Rectangle 541">
              <a:extLst>
                <a:ext uri="{FF2B5EF4-FFF2-40B4-BE49-F238E27FC236}">
                  <a16:creationId xmlns:a16="http://schemas.microsoft.com/office/drawing/2014/main" id="{883CCB91-5984-4E7D-9010-FC17529C2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1533"/>
              <a:ext cx="102" cy="269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Rectangle 542">
              <a:extLst>
                <a:ext uri="{FF2B5EF4-FFF2-40B4-BE49-F238E27FC236}">
                  <a16:creationId xmlns:a16="http://schemas.microsoft.com/office/drawing/2014/main" id="{E07D4E4B-11D9-4A2A-BC12-757D0833F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" y="1613"/>
              <a:ext cx="2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1" name="Rectangle 543">
              <a:extLst>
                <a:ext uri="{FF2B5EF4-FFF2-40B4-BE49-F238E27FC236}">
                  <a16:creationId xmlns:a16="http://schemas.microsoft.com/office/drawing/2014/main" id="{E44F8F76-8F04-439B-883E-FC4199520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" y="1613"/>
              <a:ext cx="9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2" name="Freeform 544">
              <a:extLst>
                <a:ext uri="{FF2B5EF4-FFF2-40B4-BE49-F238E27FC236}">
                  <a16:creationId xmlns:a16="http://schemas.microsoft.com/office/drawing/2014/main" id="{33598E39-330C-436F-ABC6-7D547CC15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" y="1453"/>
              <a:ext cx="140" cy="486"/>
            </a:xfrm>
            <a:custGeom>
              <a:avLst/>
              <a:gdLst>
                <a:gd name="T0" fmla="*/ 0 w 140"/>
                <a:gd name="T1" fmla="*/ 0 h 486"/>
                <a:gd name="T2" fmla="*/ 3 w 140"/>
                <a:gd name="T3" fmla="*/ 196 h 486"/>
                <a:gd name="T4" fmla="*/ 45 w 140"/>
                <a:gd name="T5" fmla="*/ 243 h 486"/>
                <a:gd name="T6" fmla="*/ 3 w 140"/>
                <a:gd name="T7" fmla="*/ 289 h 486"/>
                <a:gd name="T8" fmla="*/ 3 w 140"/>
                <a:gd name="T9" fmla="*/ 486 h 486"/>
                <a:gd name="T10" fmla="*/ 140 w 140"/>
                <a:gd name="T11" fmla="*/ 339 h 486"/>
                <a:gd name="T12" fmla="*/ 140 w 140"/>
                <a:gd name="T13" fmla="*/ 150 h 486"/>
                <a:gd name="T14" fmla="*/ 3 w 140"/>
                <a:gd name="T15" fmla="*/ 3 h 486"/>
                <a:gd name="T16" fmla="*/ 3 w 140"/>
                <a:gd name="T17" fmla="*/ 3 h 486"/>
                <a:gd name="T18" fmla="*/ 0 w 140"/>
                <a:gd name="T19" fmla="*/ 0 h 4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0"/>
                <a:gd name="T31" fmla="*/ 0 h 486"/>
                <a:gd name="T32" fmla="*/ 140 w 140"/>
                <a:gd name="T33" fmla="*/ 486 h 4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0" h="486">
                  <a:moveTo>
                    <a:pt x="0" y="0"/>
                  </a:moveTo>
                  <a:lnTo>
                    <a:pt x="3" y="196"/>
                  </a:lnTo>
                  <a:lnTo>
                    <a:pt x="45" y="243"/>
                  </a:lnTo>
                  <a:lnTo>
                    <a:pt x="3" y="289"/>
                  </a:lnTo>
                  <a:lnTo>
                    <a:pt x="3" y="486"/>
                  </a:lnTo>
                  <a:lnTo>
                    <a:pt x="140" y="339"/>
                  </a:lnTo>
                  <a:lnTo>
                    <a:pt x="140" y="150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545">
              <a:extLst>
                <a:ext uri="{FF2B5EF4-FFF2-40B4-BE49-F238E27FC236}">
                  <a16:creationId xmlns:a16="http://schemas.microsoft.com/office/drawing/2014/main" id="{5264F6A4-5EA4-4E6D-BBB2-BBAD591D9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" y="1453"/>
              <a:ext cx="140" cy="486"/>
            </a:xfrm>
            <a:custGeom>
              <a:avLst/>
              <a:gdLst>
                <a:gd name="T0" fmla="*/ 0 w 140"/>
                <a:gd name="T1" fmla="*/ 0 h 486"/>
                <a:gd name="T2" fmla="*/ 3 w 140"/>
                <a:gd name="T3" fmla="*/ 196 h 486"/>
                <a:gd name="T4" fmla="*/ 45 w 140"/>
                <a:gd name="T5" fmla="*/ 243 h 486"/>
                <a:gd name="T6" fmla="*/ 3 w 140"/>
                <a:gd name="T7" fmla="*/ 289 h 486"/>
                <a:gd name="T8" fmla="*/ 3 w 140"/>
                <a:gd name="T9" fmla="*/ 486 h 486"/>
                <a:gd name="T10" fmla="*/ 140 w 140"/>
                <a:gd name="T11" fmla="*/ 339 h 486"/>
                <a:gd name="T12" fmla="*/ 140 w 140"/>
                <a:gd name="T13" fmla="*/ 150 h 486"/>
                <a:gd name="T14" fmla="*/ 3 w 140"/>
                <a:gd name="T15" fmla="*/ 3 h 486"/>
                <a:gd name="T16" fmla="*/ 3 w 140"/>
                <a:gd name="T17" fmla="*/ 3 h 4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0"/>
                <a:gd name="T28" fmla="*/ 0 h 486"/>
                <a:gd name="T29" fmla="*/ 140 w 140"/>
                <a:gd name="T30" fmla="*/ 486 h 48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0" h="486">
                  <a:moveTo>
                    <a:pt x="0" y="0"/>
                  </a:moveTo>
                  <a:lnTo>
                    <a:pt x="3" y="196"/>
                  </a:lnTo>
                  <a:lnTo>
                    <a:pt x="45" y="243"/>
                  </a:lnTo>
                  <a:lnTo>
                    <a:pt x="3" y="289"/>
                  </a:lnTo>
                  <a:lnTo>
                    <a:pt x="3" y="486"/>
                  </a:lnTo>
                  <a:lnTo>
                    <a:pt x="140" y="339"/>
                  </a:lnTo>
                  <a:lnTo>
                    <a:pt x="140" y="150"/>
                  </a:lnTo>
                  <a:lnTo>
                    <a:pt x="3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Line 546">
              <a:extLst>
                <a:ext uri="{FF2B5EF4-FFF2-40B4-BE49-F238E27FC236}">
                  <a16:creationId xmlns:a16="http://schemas.microsoft.com/office/drawing/2014/main" id="{323B7998-2FED-4C73-82D4-F641FD8B6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1696"/>
              <a:ext cx="229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547">
              <a:extLst>
                <a:ext uri="{FF2B5EF4-FFF2-40B4-BE49-F238E27FC236}">
                  <a16:creationId xmlns:a16="http://schemas.microsoft.com/office/drawing/2014/main" id="{8D311622-C818-40FD-AAA4-670C62B2C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5" y="3770"/>
              <a:ext cx="99" cy="270"/>
            </a:xfrm>
            <a:custGeom>
              <a:avLst/>
              <a:gdLst>
                <a:gd name="T0" fmla="*/ 0 w 99"/>
                <a:gd name="T1" fmla="*/ 266 h 270"/>
                <a:gd name="T2" fmla="*/ 99 w 99"/>
                <a:gd name="T3" fmla="*/ 270 h 270"/>
                <a:gd name="T4" fmla="*/ 99 w 99"/>
                <a:gd name="T5" fmla="*/ 0 h 270"/>
                <a:gd name="T6" fmla="*/ 0 w 99"/>
                <a:gd name="T7" fmla="*/ 0 h 270"/>
                <a:gd name="T8" fmla="*/ 0 w 99"/>
                <a:gd name="T9" fmla="*/ 266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270"/>
                <a:gd name="T17" fmla="*/ 99 w 99"/>
                <a:gd name="T18" fmla="*/ 270 h 2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270">
                  <a:moveTo>
                    <a:pt x="0" y="266"/>
                  </a:moveTo>
                  <a:lnTo>
                    <a:pt x="99" y="270"/>
                  </a:lnTo>
                  <a:lnTo>
                    <a:pt x="99" y="0"/>
                  </a:lnTo>
                  <a:lnTo>
                    <a:pt x="0" y="0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548">
              <a:extLst>
                <a:ext uri="{FF2B5EF4-FFF2-40B4-BE49-F238E27FC236}">
                  <a16:creationId xmlns:a16="http://schemas.microsoft.com/office/drawing/2014/main" id="{EE3ACBB4-3247-44EF-8E9E-1CA169F45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5" y="3770"/>
              <a:ext cx="99" cy="270"/>
            </a:xfrm>
            <a:custGeom>
              <a:avLst/>
              <a:gdLst>
                <a:gd name="T0" fmla="*/ 0 w 99"/>
                <a:gd name="T1" fmla="*/ 266 h 270"/>
                <a:gd name="T2" fmla="*/ 99 w 99"/>
                <a:gd name="T3" fmla="*/ 270 h 270"/>
                <a:gd name="T4" fmla="*/ 99 w 99"/>
                <a:gd name="T5" fmla="*/ 0 h 270"/>
                <a:gd name="T6" fmla="*/ 0 w 99"/>
                <a:gd name="T7" fmla="*/ 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"/>
                <a:gd name="T13" fmla="*/ 0 h 270"/>
                <a:gd name="T14" fmla="*/ 99 w 9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" h="270">
                  <a:moveTo>
                    <a:pt x="0" y="266"/>
                  </a:moveTo>
                  <a:lnTo>
                    <a:pt x="99" y="270"/>
                  </a:lnTo>
                  <a:lnTo>
                    <a:pt x="99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Line 549">
              <a:extLst>
                <a:ext uri="{FF2B5EF4-FFF2-40B4-BE49-F238E27FC236}">
                  <a16:creationId xmlns:a16="http://schemas.microsoft.com/office/drawing/2014/main" id="{152667DF-1756-4B5C-A543-04728E88BA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2" y="3767"/>
              <a:ext cx="3" cy="2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Line 550">
              <a:extLst>
                <a:ext uri="{FF2B5EF4-FFF2-40B4-BE49-F238E27FC236}">
                  <a16:creationId xmlns:a16="http://schemas.microsoft.com/office/drawing/2014/main" id="{486FCF44-E314-4B8E-892F-94C9438AE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3767"/>
              <a:ext cx="108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Line 551">
              <a:extLst>
                <a:ext uri="{FF2B5EF4-FFF2-40B4-BE49-F238E27FC236}">
                  <a16:creationId xmlns:a16="http://schemas.microsoft.com/office/drawing/2014/main" id="{A5624A84-CC0A-49FB-B659-A5C6E03BE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4036"/>
              <a:ext cx="108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Rectangle 552">
              <a:extLst>
                <a:ext uri="{FF2B5EF4-FFF2-40B4-BE49-F238E27FC236}">
                  <a16:creationId xmlns:a16="http://schemas.microsoft.com/office/drawing/2014/main" id="{4BC6781B-854C-437D-AB4E-8CC350D70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" y="3850"/>
              <a:ext cx="59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1" name="Rectangle 553">
              <a:extLst>
                <a:ext uri="{FF2B5EF4-FFF2-40B4-BE49-F238E27FC236}">
                  <a16:creationId xmlns:a16="http://schemas.microsoft.com/office/drawing/2014/main" id="{71C7537E-82CF-44F1-83B0-25C7CE57B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3850"/>
              <a:ext cx="5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2" name="Rectangle 554">
              <a:extLst>
                <a:ext uri="{FF2B5EF4-FFF2-40B4-BE49-F238E27FC236}">
                  <a16:creationId xmlns:a16="http://schemas.microsoft.com/office/drawing/2014/main" id="{4999F7E4-C158-4444-A7FC-D3AB6A4B7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3850"/>
              <a:ext cx="51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3" name="Line 555">
              <a:extLst>
                <a:ext uri="{FF2B5EF4-FFF2-40B4-BE49-F238E27FC236}">
                  <a16:creationId xmlns:a16="http://schemas.microsoft.com/office/drawing/2014/main" id="{AD5DA1EE-472F-458B-A5D9-0CF945E6E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2" y="3840"/>
              <a:ext cx="28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556">
              <a:extLst>
                <a:ext uri="{FF2B5EF4-FFF2-40B4-BE49-F238E27FC236}">
                  <a16:creationId xmlns:a16="http://schemas.microsoft.com/office/drawing/2014/main" id="{336EBB39-E3EC-4111-B742-C4224C497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" y="1536"/>
              <a:ext cx="100" cy="270"/>
            </a:xfrm>
            <a:custGeom>
              <a:avLst/>
              <a:gdLst>
                <a:gd name="T0" fmla="*/ 0 w 100"/>
                <a:gd name="T1" fmla="*/ 266 h 270"/>
                <a:gd name="T2" fmla="*/ 100 w 100"/>
                <a:gd name="T3" fmla="*/ 270 h 270"/>
                <a:gd name="T4" fmla="*/ 100 w 100"/>
                <a:gd name="T5" fmla="*/ 0 h 270"/>
                <a:gd name="T6" fmla="*/ 0 w 100"/>
                <a:gd name="T7" fmla="*/ 0 h 270"/>
                <a:gd name="T8" fmla="*/ 0 w 100"/>
                <a:gd name="T9" fmla="*/ 266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"/>
                <a:gd name="T16" fmla="*/ 0 h 270"/>
                <a:gd name="T17" fmla="*/ 100 w 100"/>
                <a:gd name="T18" fmla="*/ 270 h 2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" h="270">
                  <a:moveTo>
                    <a:pt x="0" y="266"/>
                  </a:moveTo>
                  <a:lnTo>
                    <a:pt x="100" y="270"/>
                  </a:lnTo>
                  <a:lnTo>
                    <a:pt x="100" y="0"/>
                  </a:lnTo>
                  <a:lnTo>
                    <a:pt x="0" y="0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557">
              <a:extLst>
                <a:ext uri="{FF2B5EF4-FFF2-40B4-BE49-F238E27FC236}">
                  <a16:creationId xmlns:a16="http://schemas.microsoft.com/office/drawing/2014/main" id="{3C8B57D7-D546-43FF-B20D-EB4D1F667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" y="1536"/>
              <a:ext cx="100" cy="270"/>
            </a:xfrm>
            <a:custGeom>
              <a:avLst/>
              <a:gdLst>
                <a:gd name="T0" fmla="*/ 0 w 100"/>
                <a:gd name="T1" fmla="*/ 266 h 270"/>
                <a:gd name="T2" fmla="*/ 100 w 100"/>
                <a:gd name="T3" fmla="*/ 270 h 270"/>
                <a:gd name="T4" fmla="*/ 100 w 100"/>
                <a:gd name="T5" fmla="*/ 0 h 270"/>
                <a:gd name="T6" fmla="*/ 0 w 100"/>
                <a:gd name="T7" fmla="*/ 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270"/>
                <a:gd name="T14" fmla="*/ 100 w 100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270">
                  <a:moveTo>
                    <a:pt x="0" y="266"/>
                  </a:moveTo>
                  <a:lnTo>
                    <a:pt x="100" y="270"/>
                  </a:lnTo>
                  <a:lnTo>
                    <a:pt x="100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6" name="Line 558">
              <a:extLst>
                <a:ext uri="{FF2B5EF4-FFF2-40B4-BE49-F238E27FC236}">
                  <a16:creationId xmlns:a16="http://schemas.microsoft.com/office/drawing/2014/main" id="{ABA6AE5F-CDF7-4113-B668-1DDF6EDCEA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0" y="1533"/>
              <a:ext cx="1" cy="26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7" name="Line 559">
              <a:extLst>
                <a:ext uri="{FF2B5EF4-FFF2-40B4-BE49-F238E27FC236}">
                  <a16:creationId xmlns:a16="http://schemas.microsoft.com/office/drawing/2014/main" id="{AD30A5B9-6120-4FC7-9072-615CD1E8D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0" y="1536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8" name="Line 560">
              <a:extLst>
                <a:ext uri="{FF2B5EF4-FFF2-40B4-BE49-F238E27FC236}">
                  <a16:creationId xmlns:a16="http://schemas.microsoft.com/office/drawing/2014/main" id="{BDE21E29-1143-45B4-A1A8-5383B3FBC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3" y="1799"/>
              <a:ext cx="10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9" name="Rectangle 561">
              <a:extLst>
                <a:ext uri="{FF2B5EF4-FFF2-40B4-BE49-F238E27FC236}">
                  <a16:creationId xmlns:a16="http://schemas.microsoft.com/office/drawing/2014/main" id="{355F5DA8-0E64-4184-9B41-88FF74596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" y="1604"/>
              <a:ext cx="59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0" name="Rectangle 562">
              <a:extLst>
                <a:ext uri="{FF2B5EF4-FFF2-40B4-BE49-F238E27FC236}">
                  <a16:creationId xmlns:a16="http://schemas.microsoft.com/office/drawing/2014/main" id="{8D709429-7146-475B-B692-2B18FFED1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604"/>
              <a:ext cx="5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1" name="Rectangle 563">
              <a:extLst>
                <a:ext uri="{FF2B5EF4-FFF2-40B4-BE49-F238E27FC236}">
                  <a16:creationId xmlns:a16="http://schemas.microsoft.com/office/drawing/2014/main" id="{89FF840B-0E40-4040-B772-DE8997B63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" y="1604"/>
              <a:ext cx="51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2" name="Line 564">
              <a:extLst>
                <a:ext uri="{FF2B5EF4-FFF2-40B4-BE49-F238E27FC236}">
                  <a16:creationId xmlns:a16="http://schemas.microsoft.com/office/drawing/2014/main" id="{6E65C040-E6C4-46F6-886B-42CF85CCD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1626"/>
              <a:ext cx="26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3" name="Line 565">
              <a:extLst>
                <a:ext uri="{FF2B5EF4-FFF2-40B4-BE49-F238E27FC236}">
                  <a16:creationId xmlns:a16="http://schemas.microsoft.com/office/drawing/2014/main" id="{C0D2894E-9AC9-493D-9BE9-D8F54CE50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7" y="1696"/>
              <a:ext cx="26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4" name="Line 566">
              <a:extLst>
                <a:ext uri="{FF2B5EF4-FFF2-40B4-BE49-F238E27FC236}">
                  <a16:creationId xmlns:a16="http://schemas.microsoft.com/office/drawing/2014/main" id="{6693E699-3958-4E85-8B9B-F117C7CC6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1756"/>
              <a:ext cx="267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5" name="Freeform 567">
              <a:extLst>
                <a:ext uri="{FF2B5EF4-FFF2-40B4-BE49-F238E27FC236}">
                  <a16:creationId xmlns:a16="http://schemas.microsoft.com/office/drawing/2014/main" id="{368B3264-8E6B-4959-BF80-187BC7FDE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5" y="1636"/>
              <a:ext cx="45" cy="60"/>
            </a:xfrm>
            <a:custGeom>
              <a:avLst/>
              <a:gdLst>
                <a:gd name="T0" fmla="*/ 0 w 45"/>
                <a:gd name="T1" fmla="*/ 60 h 60"/>
                <a:gd name="T2" fmla="*/ 0 w 45"/>
                <a:gd name="T3" fmla="*/ 0 h 60"/>
                <a:gd name="T4" fmla="*/ 45 w 45"/>
                <a:gd name="T5" fmla="*/ 0 h 60"/>
                <a:gd name="T6" fmla="*/ 0 60000 65536"/>
                <a:gd name="T7" fmla="*/ 0 60000 65536"/>
                <a:gd name="T8" fmla="*/ 0 60000 65536"/>
                <a:gd name="T9" fmla="*/ 0 w 45"/>
                <a:gd name="T10" fmla="*/ 0 h 60"/>
                <a:gd name="T11" fmla="*/ 45 w 45"/>
                <a:gd name="T12" fmla="*/ 60 h 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" h="60">
                  <a:moveTo>
                    <a:pt x="0" y="60"/>
                  </a:moveTo>
                  <a:lnTo>
                    <a:pt x="0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6" name="Freeform 568">
              <a:extLst>
                <a:ext uri="{FF2B5EF4-FFF2-40B4-BE49-F238E27FC236}">
                  <a16:creationId xmlns:a16="http://schemas.microsoft.com/office/drawing/2014/main" id="{4D65D22B-8D2A-4E01-9542-6084D1792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" y="1696"/>
              <a:ext cx="320" cy="183"/>
            </a:xfrm>
            <a:custGeom>
              <a:avLst/>
              <a:gdLst>
                <a:gd name="T0" fmla="*/ 0 w 320"/>
                <a:gd name="T1" fmla="*/ 0 h 183"/>
                <a:gd name="T2" fmla="*/ 0 w 320"/>
                <a:gd name="T3" fmla="*/ 183 h 183"/>
                <a:gd name="T4" fmla="*/ 275 w 320"/>
                <a:gd name="T5" fmla="*/ 183 h 183"/>
                <a:gd name="T6" fmla="*/ 275 w 320"/>
                <a:gd name="T7" fmla="*/ 63 h 183"/>
                <a:gd name="T8" fmla="*/ 320 w 320"/>
                <a:gd name="T9" fmla="*/ 63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"/>
                <a:gd name="T16" fmla="*/ 0 h 183"/>
                <a:gd name="T17" fmla="*/ 320 w 320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" h="183">
                  <a:moveTo>
                    <a:pt x="0" y="0"/>
                  </a:moveTo>
                  <a:lnTo>
                    <a:pt x="0" y="183"/>
                  </a:lnTo>
                  <a:lnTo>
                    <a:pt x="275" y="183"/>
                  </a:lnTo>
                  <a:lnTo>
                    <a:pt x="275" y="63"/>
                  </a:lnTo>
                  <a:lnTo>
                    <a:pt x="320" y="6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Rectangle 569">
              <a:extLst>
                <a:ext uri="{FF2B5EF4-FFF2-40B4-BE49-F238E27FC236}">
                  <a16:creationId xmlns:a16="http://schemas.microsoft.com/office/drawing/2014/main" id="{F989C05F-D7B6-4621-A3AD-EE68BB367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3" y="2112"/>
              <a:ext cx="100" cy="26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Rectangle 570">
              <a:extLst>
                <a:ext uri="{FF2B5EF4-FFF2-40B4-BE49-F238E27FC236}">
                  <a16:creationId xmlns:a16="http://schemas.microsoft.com/office/drawing/2014/main" id="{77B4991B-7729-4575-9E87-BA7D736B0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3" y="2112"/>
              <a:ext cx="100" cy="26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9" name="Freeform 571">
              <a:extLst>
                <a:ext uri="{FF2B5EF4-FFF2-40B4-BE49-F238E27FC236}">
                  <a16:creationId xmlns:a16="http://schemas.microsoft.com/office/drawing/2014/main" id="{13351909-E3A0-4657-AB3F-C38CFBFB1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3" y="2109"/>
              <a:ext cx="100" cy="269"/>
            </a:xfrm>
            <a:custGeom>
              <a:avLst/>
              <a:gdLst>
                <a:gd name="T0" fmla="*/ 100 w 100"/>
                <a:gd name="T1" fmla="*/ 0 h 269"/>
                <a:gd name="T2" fmla="*/ 0 w 100"/>
                <a:gd name="T3" fmla="*/ 3 h 269"/>
                <a:gd name="T4" fmla="*/ 0 w 100"/>
                <a:gd name="T5" fmla="*/ 269 h 269"/>
                <a:gd name="T6" fmla="*/ 100 w 100"/>
                <a:gd name="T7" fmla="*/ 269 h 2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269"/>
                <a:gd name="T14" fmla="*/ 100 w 100"/>
                <a:gd name="T15" fmla="*/ 269 h 2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269">
                  <a:moveTo>
                    <a:pt x="100" y="0"/>
                  </a:moveTo>
                  <a:lnTo>
                    <a:pt x="0" y="3"/>
                  </a:lnTo>
                  <a:lnTo>
                    <a:pt x="0" y="269"/>
                  </a:lnTo>
                  <a:lnTo>
                    <a:pt x="100" y="26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0" name="Rectangle 572">
              <a:extLst>
                <a:ext uri="{FF2B5EF4-FFF2-40B4-BE49-F238E27FC236}">
                  <a16:creationId xmlns:a16="http://schemas.microsoft.com/office/drawing/2014/main" id="{51688C54-D3F6-4265-8C08-1179E6EA8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3" y="2189"/>
              <a:ext cx="2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1" name="Rectangle 573">
              <a:extLst>
                <a:ext uri="{FF2B5EF4-FFF2-40B4-BE49-F238E27FC236}">
                  <a16:creationId xmlns:a16="http://schemas.microsoft.com/office/drawing/2014/main" id="{BB70860D-B663-4E26-B1C9-28777086B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" y="2189"/>
              <a:ext cx="94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2" name="Freeform 574">
              <a:extLst>
                <a:ext uri="{FF2B5EF4-FFF2-40B4-BE49-F238E27FC236}">
                  <a16:creationId xmlns:a16="http://schemas.microsoft.com/office/drawing/2014/main" id="{F17FF1FD-1B39-4E6E-BE4E-A4B137E24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" y="2105"/>
              <a:ext cx="202" cy="267"/>
            </a:xfrm>
            <a:custGeom>
              <a:avLst/>
              <a:gdLst>
                <a:gd name="T0" fmla="*/ 200 w 202"/>
                <a:gd name="T1" fmla="*/ 267 h 267"/>
                <a:gd name="T2" fmla="*/ 202 w 202"/>
                <a:gd name="T3" fmla="*/ 0 h 267"/>
                <a:gd name="T4" fmla="*/ 0 w 202"/>
                <a:gd name="T5" fmla="*/ 0 h 267"/>
                <a:gd name="T6" fmla="*/ 0 w 202"/>
                <a:gd name="T7" fmla="*/ 267 h 267"/>
                <a:gd name="T8" fmla="*/ 202 w 202"/>
                <a:gd name="T9" fmla="*/ 267 h 267"/>
                <a:gd name="T10" fmla="*/ 202 w 202"/>
                <a:gd name="T11" fmla="*/ 267 h 2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2"/>
                <a:gd name="T19" fmla="*/ 0 h 267"/>
                <a:gd name="T20" fmla="*/ 202 w 202"/>
                <a:gd name="T21" fmla="*/ 267 h 26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2" h="267">
                  <a:moveTo>
                    <a:pt x="200" y="267"/>
                  </a:moveTo>
                  <a:lnTo>
                    <a:pt x="202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202" y="26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3" name="Rectangle 575">
              <a:extLst>
                <a:ext uri="{FF2B5EF4-FFF2-40B4-BE49-F238E27FC236}">
                  <a16:creationId xmlns:a16="http://schemas.microsoft.com/office/drawing/2014/main" id="{CC117B91-7494-4C66-940A-C141538BF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2185"/>
              <a:ext cx="66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Rectangle 576">
              <a:extLst>
                <a:ext uri="{FF2B5EF4-FFF2-40B4-BE49-F238E27FC236}">
                  <a16:creationId xmlns:a16="http://schemas.microsoft.com/office/drawing/2014/main" id="{CCCDF3AF-3955-43A0-B080-C02951D22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" y="2185"/>
              <a:ext cx="94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Line 577">
              <a:extLst>
                <a:ext uri="{FF2B5EF4-FFF2-40B4-BE49-F238E27FC236}">
                  <a16:creationId xmlns:a16="http://schemas.microsoft.com/office/drawing/2014/main" id="{815AFBB0-8B9A-403B-A76A-83A1C57A6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3" y="2249"/>
              <a:ext cx="25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6" name="Line 578">
              <a:extLst>
                <a:ext uri="{FF2B5EF4-FFF2-40B4-BE49-F238E27FC236}">
                  <a16:creationId xmlns:a16="http://schemas.microsoft.com/office/drawing/2014/main" id="{5F7678A3-4B7D-49D5-A52D-03F013CEB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249"/>
              <a:ext cx="27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7" name="Line 579">
              <a:extLst>
                <a:ext uri="{FF2B5EF4-FFF2-40B4-BE49-F238E27FC236}">
                  <a16:creationId xmlns:a16="http://schemas.microsoft.com/office/drawing/2014/main" id="{58235A75-3A6F-4A15-9DF2-CDA659D1E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0" y="2249"/>
              <a:ext cx="7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8" name="Freeform 580">
              <a:extLst>
                <a:ext uri="{FF2B5EF4-FFF2-40B4-BE49-F238E27FC236}">
                  <a16:creationId xmlns:a16="http://schemas.microsoft.com/office/drawing/2014/main" id="{2355C8E5-47F8-4805-A409-2E5365E98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8" y="2249"/>
              <a:ext cx="322" cy="183"/>
            </a:xfrm>
            <a:custGeom>
              <a:avLst/>
              <a:gdLst>
                <a:gd name="T0" fmla="*/ 0 w 322"/>
                <a:gd name="T1" fmla="*/ 0 h 183"/>
                <a:gd name="T2" fmla="*/ 2 w 322"/>
                <a:gd name="T3" fmla="*/ 183 h 183"/>
                <a:gd name="T4" fmla="*/ 277 w 322"/>
                <a:gd name="T5" fmla="*/ 183 h 183"/>
                <a:gd name="T6" fmla="*/ 277 w 322"/>
                <a:gd name="T7" fmla="*/ 59 h 183"/>
                <a:gd name="T8" fmla="*/ 322 w 322"/>
                <a:gd name="T9" fmla="*/ 59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"/>
                <a:gd name="T16" fmla="*/ 0 h 183"/>
                <a:gd name="T17" fmla="*/ 322 w 322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" h="183">
                  <a:moveTo>
                    <a:pt x="0" y="0"/>
                  </a:moveTo>
                  <a:lnTo>
                    <a:pt x="2" y="183"/>
                  </a:lnTo>
                  <a:lnTo>
                    <a:pt x="277" y="183"/>
                  </a:lnTo>
                  <a:lnTo>
                    <a:pt x="277" y="59"/>
                  </a:lnTo>
                  <a:lnTo>
                    <a:pt x="322" y="5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9" name="Rectangle 581">
              <a:extLst>
                <a:ext uri="{FF2B5EF4-FFF2-40B4-BE49-F238E27FC236}">
                  <a16:creationId xmlns:a16="http://schemas.microsoft.com/office/drawing/2014/main" id="{7133DCF7-4DE7-4AA5-8931-CB129CD43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" y="1113"/>
              <a:ext cx="5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0" name="Rectangle 582">
              <a:extLst>
                <a:ext uri="{FF2B5EF4-FFF2-40B4-BE49-F238E27FC236}">
                  <a16:creationId xmlns:a16="http://schemas.microsoft.com/office/drawing/2014/main" id="{72342C12-73BD-4098-8224-2D280DC90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" y="1113"/>
              <a:ext cx="5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1" name="Rectangle 583">
              <a:extLst>
                <a:ext uri="{FF2B5EF4-FFF2-40B4-BE49-F238E27FC236}">
                  <a16:creationId xmlns:a16="http://schemas.microsoft.com/office/drawing/2014/main" id="{EF5C94ED-A18D-4556-AFD8-8F31257B0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" y="1113"/>
              <a:ext cx="2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2" name="Rectangle 584">
              <a:extLst>
                <a:ext uri="{FF2B5EF4-FFF2-40B4-BE49-F238E27FC236}">
                  <a16:creationId xmlns:a16="http://schemas.microsoft.com/office/drawing/2014/main" id="{BE4ADB8B-A425-42FB-A73D-1717E1CD4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" y="1113"/>
              <a:ext cx="5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3" name="Rectangle 585">
              <a:extLst>
                <a:ext uri="{FF2B5EF4-FFF2-40B4-BE49-F238E27FC236}">
                  <a16:creationId xmlns:a16="http://schemas.microsoft.com/office/drawing/2014/main" id="{E120F2F1-577E-4B4F-A9D3-D65B002EE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1113"/>
              <a:ext cx="5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4" name="Rectangle 586">
              <a:extLst>
                <a:ext uri="{FF2B5EF4-FFF2-40B4-BE49-F238E27FC236}">
                  <a16:creationId xmlns:a16="http://schemas.microsoft.com/office/drawing/2014/main" id="{55048DFC-8F2F-4A69-9C08-81FDBC6A4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" y="1113"/>
              <a:ext cx="5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5" name="Rectangle 587">
              <a:extLst>
                <a:ext uri="{FF2B5EF4-FFF2-40B4-BE49-F238E27FC236}">
                  <a16:creationId xmlns:a16="http://schemas.microsoft.com/office/drawing/2014/main" id="{C4D61EE7-CB8A-405B-9FCF-A38B8F27A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" y="1113"/>
              <a:ext cx="2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6" name="Rectangle 588">
              <a:extLst>
                <a:ext uri="{FF2B5EF4-FFF2-40B4-BE49-F238E27FC236}">
                  <a16:creationId xmlns:a16="http://schemas.microsoft.com/office/drawing/2014/main" id="{67F769B1-42E8-4C24-9426-EE86C9410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1113"/>
              <a:ext cx="5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7" name="Rectangle 589">
              <a:extLst>
                <a:ext uri="{FF2B5EF4-FFF2-40B4-BE49-F238E27FC236}">
                  <a16:creationId xmlns:a16="http://schemas.microsoft.com/office/drawing/2014/main" id="{BD11DDC6-56C0-43BB-B93D-21951CD5D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1113"/>
              <a:ext cx="5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8" name="Rectangle 590">
              <a:extLst>
                <a:ext uri="{FF2B5EF4-FFF2-40B4-BE49-F238E27FC236}">
                  <a16:creationId xmlns:a16="http://schemas.microsoft.com/office/drawing/2014/main" id="{33EB4392-9BAC-4248-909E-E2932DC33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1113"/>
              <a:ext cx="5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9" name="Rectangle 591">
              <a:extLst>
                <a:ext uri="{FF2B5EF4-FFF2-40B4-BE49-F238E27FC236}">
                  <a16:creationId xmlns:a16="http://schemas.microsoft.com/office/drawing/2014/main" id="{E01BB80E-7267-4008-81A6-F12C55F03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1113"/>
              <a:ext cx="2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0" name="Rectangle 592">
              <a:extLst>
                <a:ext uri="{FF2B5EF4-FFF2-40B4-BE49-F238E27FC236}">
                  <a16:creationId xmlns:a16="http://schemas.microsoft.com/office/drawing/2014/main" id="{327DF4CB-EC40-4966-A996-B29AA2CA1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1113"/>
              <a:ext cx="5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1" name="Rectangle 593">
              <a:extLst>
                <a:ext uri="{FF2B5EF4-FFF2-40B4-BE49-F238E27FC236}">
                  <a16:creationId xmlns:a16="http://schemas.microsoft.com/office/drawing/2014/main" id="{B28A9CCE-CAF8-46BD-B814-0B4FE1BCC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1113"/>
              <a:ext cx="5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Rectangle 594">
              <a:extLst>
                <a:ext uri="{FF2B5EF4-FFF2-40B4-BE49-F238E27FC236}">
                  <a16:creationId xmlns:a16="http://schemas.microsoft.com/office/drawing/2014/main" id="{9FE4E032-245B-4985-B5B3-9DBEC24F9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1113"/>
              <a:ext cx="5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3" name="Rectangle 595">
              <a:extLst>
                <a:ext uri="{FF2B5EF4-FFF2-40B4-BE49-F238E27FC236}">
                  <a16:creationId xmlns:a16="http://schemas.microsoft.com/office/drawing/2014/main" id="{CCD679C6-FA34-477D-A95E-7C5716793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9" y="1113"/>
              <a:ext cx="2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Rectangle 596">
              <a:extLst>
                <a:ext uri="{FF2B5EF4-FFF2-40B4-BE49-F238E27FC236}">
                  <a16:creationId xmlns:a16="http://schemas.microsoft.com/office/drawing/2014/main" id="{DA445A42-7748-42A3-AB0C-C2BB03B16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" y="1113"/>
              <a:ext cx="5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" name="Rectangle 597">
              <a:extLst>
                <a:ext uri="{FF2B5EF4-FFF2-40B4-BE49-F238E27FC236}">
                  <a16:creationId xmlns:a16="http://schemas.microsoft.com/office/drawing/2014/main" id="{E0F190BB-830A-4F5C-A8C1-A183453ED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6" y="1113"/>
              <a:ext cx="5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598">
              <a:extLst>
                <a:ext uri="{FF2B5EF4-FFF2-40B4-BE49-F238E27FC236}">
                  <a16:creationId xmlns:a16="http://schemas.microsoft.com/office/drawing/2014/main" id="{6476B70C-9BFD-4B4F-AFB1-4E4C45D0D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" y="1113"/>
              <a:ext cx="5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599">
              <a:extLst>
                <a:ext uri="{FF2B5EF4-FFF2-40B4-BE49-F238E27FC236}">
                  <a16:creationId xmlns:a16="http://schemas.microsoft.com/office/drawing/2014/main" id="{60C5158D-F2CC-415B-A680-5F0D46683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1113"/>
              <a:ext cx="2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Rectangle 600">
              <a:extLst>
                <a:ext uri="{FF2B5EF4-FFF2-40B4-BE49-F238E27FC236}">
                  <a16:creationId xmlns:a16="http://schemas.microsoft.com/office/drawing/2014/main" id="{1C3CAF44-D679-4E81-9666-B8FA15D1A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8" y="1113"/>
              <a:ext cx="5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9" name="Rectangle 601">
              <a:extLst>
                <a:ext uri="{FF2B5EF4-FFF2-40B4-BE49-F238E27FC236}">
                  <a16:creationId xmlns:a16="http://schemas.microsoft.com/office/drawing/2014/main" id="{0EA9E15A-1423-47AB-B735-0FFD6E12F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" y="1113"/>
              <a:ext cx="5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0" name="Rectangle 602">
              <a:extLst>
                <a:ext uri="{FF2B5EF4-FFF2-40B4-BE49-F238E27FC236}">
                  <a16:creationId xmlns:a16="http://schemas.microsoft.com/office/drawing/2014/main" id="{707AEDD9-7C42-43A1-BC52-9FC9654CB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4" y="1113"/>
              <a:ext cx="5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1" name="Rectangle 603">
              <a:extLst>
                <a:ext uri="{FF2B5EF4-FFF2-40B4-BE49-F238E27FC236}">
                  <a16:creationId xmlns:a16="http://schemas.microsoft.com/office/drawing/2014/main" id="{23AE02F9-E0C9-45D0-8310-CBAB1B3BA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" y="1113"/>
              <a:ext cx="2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2" name="Rectangle 604">
              <a:extLst>
                <a:ext uri="{FF2B5EF4-FFF2-40B4-BE49-F238E27FC236}">
                  <a16:creationId xmlns:a16="http://schemas.microsoft.com/office/drawing/2014/main" id="{845CCC29-7F5D-4126-A4F6-CEE9AEB42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5" y="1113"/>
              <a:ext cx="5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3" name="Rectangle 605">
              <a:extLst>
                <a:ext uri="{FF2B5EF4-FFF2-40B4-BE49-F238E27FC236}">
                  <a16:creationId xmlns:a16="http://schemas.microsoft.com/office/drawing/2014/main" id="{30BB7A1B-3B50-43C1-A920-D2C550E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967"/>
              <a:ext cx="53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4" name="Rectangle 606">
              <a:extLst>
                <a:ext uri="{FF2B5EF4-FFF2-40B4-BE49-F238E27FC236}">
                  <a16:creationId xmlns:a16="http://schemas.microsoft.com/office/drawing/2014/main" id="{87BFF89D-5591-457F-BD47-6D0EB582F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" y="967"/>
              <a:ext cx="25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5" name="Rectangle 607">
              <a:extLst>
                <a:ext uri="{FF2B5EF4-FFF2-40B4-BE49-F238E27FC236}">
                  <a16:creationId xmlns:a16="http://schemas.microsoft.com/office/drawing/2014/main" id="{F35E9ABA-DAD0-4FA0-8B0A-1B608C0D2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" y="967"/>
              <a:ext cx="86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6" name="Rectangle 608">
              <a:extLst>
                <a:ext uri="{FF2B5EF4-FFF2-40B4-BE49-F238E27FC236}">
                  <a16:creationId xmlns:a16="http://schemas.microsoft.com/office/drawing/2014/main" id="{63287532-507C-48E8-8785-0AC4E6BDE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967"/>
              <a:ext cx="5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7" name="Rectangle 609">
              <a:extLst>
                <a:ext uri="{FF2B5EF4-FFF2-40B4-BE49-F238E27FC236}">
                  <a16:creationId xmlns:a16="http://schemas.microsoft.com/office/drawing/2014/main" id="{1DF59988-0042-4DEA-9BFF-AF9A546DC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" y="967"/>
              <a:ext cx="2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8" name="Rectangle 610">
              <a:extLst>
                <a:ext uri="{FF2B5EF4-FFF2-40B4-BE49-F238E27FC236}">
                  <a16:creationId xmlns:a16="http://schemas.microsoft.com/office/drawing/2014/main" id="{F4805755-805B-47F5-9C73-9F9805364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" y="967"/>
              <a:ext cx="33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9" name="Rectangle 611">
              <a:extLst>
                <a:ext uri="{FF2B5EF4-FFF2-40B4-BE49-F238E27FC236}">
                  <a16:creationId xmlns:a16="http://schemas.microsoft.com/office/drawing/2014/main" id="{B7FB6C0E-5304-4ABB-9DB4-6C5498028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967"/>
              <a:ext cx="25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0" name="Rectangle 612">
              <a:extLst>
                <a:ext uri="{FF2B5EF4-FFF2-40B4-BE49-F238E27FC236}">
                  <a16:creationId xmlns:a16="http://schemas.microsoft.com/office/drawing/2014/main" id="{4DA2BD1B-A6D3-413E-9163-B8B183940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" y="967"/>
              <a:ext cx="5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1" name="Rectangle 613">
              <a:extLst>
                <a:ext uri="{FF2B5EF4-FFF2-40B4-BE49-F238E27FC236}">
                  <a16:creationId xmlns:a16="http://schemas.microsoft.com/office/drawing/2014/main" id="{5E2C1BC5-7B02-464C-9802-BF7FEECBA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" y="967"/>
              <a:ext cx="2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2" name="Rectangle 614">
              <a:extLst>
                <a:ext uri="{FF2B5EF4-FFF2-40B4-BE49-F238E27FC236}">
                  <a16:creationId xmlns:a16="http://schemas.microsoft.com/office/drawing/2014/main" id="{63A8BAB8-3B35-4FEE-97A5-9C205B0FA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" y="967"/>
              <a:ext cx="4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3" name="Rectangle 615">
              <a:extLst>
                <a:ext uri="{FF2B5EF4-FFF2-40B4-BE49-F238E27FC236}">
                  <a16:creationId xmlns:a16="http://schemas.microsoft.com/office/drawing/2014/main" id="{FAB7BD8F-8944-4D2D-821C-2D32C8941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" y="967"/>
              <a:ext cx="25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4" name="Rectangle 616">
              <a:extLst>
                <a:ext uri="{FF2B5EF4-FFF2-40B4-BE49-F238E27FC236}">
                  <a16:creationId xmlns:a16="http://schemas.microsoft.com/office/drawing/2014/main" id="{F26EADCC-DC2E-478A-99FA-4118E8CA2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" y="967"/>
              <a:ext cx="5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" name="Rectangle 617">
              <a:extLst>
                <a:ext uri="{FF2B5EF4-FFF2-40B4-BE49-F238E27FC236}">
                  <a16:creationId xmlns:a16="http://schemas.microsoft.com/office/drawing/2014/main" id="{892DCCD7-5FAC-47A2-A6B2-88D6C45CD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" y="967"/>
              <a:ext cx="4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6" name="Rectangle 618">
              <a:extLst>
                <a:ext uri="{FF2B5EF4-FFF2-40B4-BE49-F238E27FC236}">
                  <a16:creationId xmlns:a16="http://schemas.microsoft.com/office/drawing/2014/main" id="{64DF9DCC-0466-440A-A50E-1B2185633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" y="967"/>
              <a:ext cx="49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7" name="Rectangle 619">
              <a:extLst>
                <a:ext uri="{FF2B5EF4-FFF2-40B4-BE49-F238E27FC236}">
                  <a16:creationId xmlns:a16="http://schemas.microsoft.com/office/drawing/2014/main" id="{D38F7D56-D148-480E-96E3-FB6DCE0CB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" y="967"/>
              <a:ext cx="2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8" name="Rectangle 620">
              <a:extLst>
                <a:ext uri="{FF2B5EF4-FFF2-40B4-BE49-F238E27FC236}">
                  <a16:creationId xmlns:a16="http://schemas.microsoft.com/office/drawing/2014/main" id="{70D3E900-D294-4E4D-ACE4-1DC98BF15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" y="967"/>
              <a:ext cx="4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9" name="Rectangle 621">
              <a:extLst>
                <a:ext uri="{FF2B5EF4-FFF2-40B4-BE49-F238E27FC236}">
                  <a16:creationId xmlns:a16="http://schemas.microsoft.com/office/drawing/2014/main" id="{92348BAD-1F6F-4E00-8D8E-D43E2F612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967"/>
              <a:ext cx="49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0" name="Rectangle 622">
              <a:extLst>
                <a:ext uri="{FF2B5EF4-FFF2-40B4-BE49-F238E27FC236}">
                  <a16:creationId xmlns:a16="http://schemas.microsoft.com/office/drawing/2014/main" id="{BD800C10-C577-4F1C-B2F0-4061DB077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" y="967"/>
              <a:ext cx="4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1" name="Rectangle 623">
              <a:extLst>
                <a:ext uri="{FF2B5EF4-FFF2-40B4-BE49-F238E27FC236}">
                  <a16:creationId xmlns:a16="http://schemas.microsoft.com/office/drawing/2014/main" id="{9CBCA88F-85A1-46AC-91FC-96780A399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" y="967"/>
              <a:ext cx="25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2" name="Rectangle 624">
              <a:extLst>
                <a:ext uri="{FF2B5EF4-FFF2-40B4-BE49-F238E27FC236}">
                  <a16:creationId xmlns:a16="http://schemas.microsoft.com/office/drawing/2014/main" id="{77E7AE5E-EC6F-4FFF-81F4-0C12D4802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" y="967"/>
              <a:ext cx="5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3" name="Rectangle 625">
              <a:extLst>
                <a:ext uri="{FF2B5EF4-FFF2-40B4-BE49-F238E27FC236}">
                  <a16:creationId xmlns:a16="http://schemas.microsoft.com/office/drawing/2014/main" id="{6F914D2F-1D90-4DE4-B5C1-A491F5876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967"/>
              <a:ext cx="42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4" name="Rectangle 626">
              <a:extLst>
                <a:ext uri="{FF2B5EF4-FFF2-40B4-BE49-F238E27FC236}">
                  <a16:creationId xmlns:a16="http://schemas.microsoft.com/office/drawing/2014/main" id="{9BF8CAEB-B6EF-4980-BC99-FFD6F2D60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5" y="967"/>
              <a:ext cx="33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5" name="Line 627">
              <a:extLst>
                <a:ext uri="{FF2B5EF4-FFF2-40B4-BE49-F238E27FC236}">
                  <a16:creationId xmlns:a16="http://schemas.microsoft.com/office/drawing/2014/main" id="{F5322351-D080-4FFA-91D1-622006FD0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5" y="1047"/>
              <a:ext cx="349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6" name="Freeform 628">
              <a:extLst>
                <a:ext uri="{FF2B5EF4-FFF2-40B4-BE49-F238E27FC236}">
                  <a16:creationId xmlns:a16="http://schemas.microsoft.com/office/drawing/2014/main" id="{9B4A06E2-5F98-4DC6-9E23-07006350A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0" y="1030"/>
              <a:ext cx="25" cy="33"/>
            </a:xfrm>
            <a:custGeom>
              <a:avLst/>
              <a:gdLst>
                <a:gd name="T0" fmla="*/ 0 w 25"/>
                <a:gd name="T1" fmla="*/ 0 h 33"/>
                <a:gd name="T2" fmla="*/ 0 w 25"/>
                <a:gd name="T3" fmla="*/ 33 h 33"/>
                <a:gd name="T4" fmla="*/ 25 w 25"/>
                <a:gd name="T5" fmla="*/ 17 h 33"/>
                <a:gd name="T6" fmla="*/ 0 w 25"/>
                <a:gd name="T7" fmla="*/ 0 h 33"/>
                <a:gd name="T8" fmla="*/ 0 w 25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3"/>
                <a:gd name="T17" fmla="*/ 25 w 25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3">
                  <a:moveTo>
                    <a:pt x="0" y="0"/>
                  </a:moveTo>
                  <a:lnTo>
                    <a:pt x="0" y="33"/>
                  </a:lnTo>
                  <a:lnTo>
                    <a:pt x="25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7" name="Freeform 629">
              <a:extLst>
                <a:ext uri="{FF2B5EF4-FFF2-40B4-BE49-F238E27FC236}">
                  <a16:creationId xmlns:a16="http://schemas.microsoft.com/office/drawing/2014/main" id="{88CDEC5A-E91C-47EA-8D27-54D03BCBF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" y="1453"/>
              <a:ext cx="70" cy="489"/>
            </a:xfrm>
            <a:custGeom>
              <a:avLst/>
              <a:gdLst>
                <a:gd name="T0" fmla="*/ 67 w 70"/>
                <a:gd name="T1" fmla="*/ 486 h 489"/>
                <a:gd name="T2" fmla="*/ 70 w 70"/>
                <a:gd name="T3" fmla="*/ 0 h 489"/>
                <a:gd name="T4" fmla="*/ 0 w 70"/>
                <a:gd name="T5" fmla="*/ 0 h 489"/>
                <a:gd name="T6" fmla="*/ 0 w 70"/>
                <a:gd name="T7" fmla="*/ 489 h 489"/>
                <a:gd name="T8" fmla="*/ 70 w 70"/>
                <a:gd name="T9" fmla="*/ 489 h 489"/>
                <a:gd name="T10" fmla="*/ 70 w 70"/>
                <a:gd name="T11" fmla="*/ 489 h 489"/>
                <a:gd name="T12" fmla="*/ 67 w 70"/>
                <a:gd name="T13" fmla="*/ 486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489"/>
                <a:gd name="T23" fmla="*/ 70 w 70"/>
                <a:gd name="T24" fmla="*/ 489 h 4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489">
                  <a:moveTo>
                    <a:pt x="67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70" y="489"/>
                  </a:lnTo>
                  <a:lnTo>
                    <a:pt x="67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8" name="Freeform 630">
              <a:extLst>
                <a:ext uri="{FF2B5EF4-FFF2-40B4-BE49-F238E27FC236}">
                  <a16:creationId xmlns:a16="http://schemas.microsoft.com/office/drawing/2014/main" id="{E707E711-0D73-4EBA-81A7-B4B4754EC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" y="1453"/>
              <a:ext cx="70" cy="489"/>
            </a:xfrm>
            <a:custGeom>
              <a:avLst/>
              <a:gdLst>
                <a:gd name="T0" fmla="*/ 67 w 70"/>
                <a:gd name="T1" fmla="*/ 486 h 489"/>
                <a:gd name="T2" fmla="*/ 70 w 70"/>
                <a:gd name="T3" fmla="*/ 0 h 489"/>
                <a:gd name="T4" fmla="*/ 0 w 70"/>
                <a:gd name="T5" fmla="*/ 0 h 489"/>
                <a:gd name="T6" fmla="*/ 0 w 70"/>
                <a:gd name="T7" fmla="*/ 489 h 489"/>
                <a:gd name="T8" fmla="*/ 70 w 70"/>
                <a:gd name="T9" fmla="*/ 489 h 489"/>
                <a:gd name="T10" fmla="*/ 70 w 70"/>
                <a:gd name="T11" fmla="*/ 489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9"/>
                <a:gd name="T20" fmla="*/ 70 w 70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9">
                  <a:moveTo>
                    <a:pt x="67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70" y="48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9" name="Freeform 631">
              <a:extLst>
                <a:ext uri="{FF2B5EF4-FFF2-40B4-BE49-F238E27FC236}">
                  <a16:creationId xmlns:a16="http://schemas.microsoft.com/office/drawing/2014/main" id="{B3ABD55C-2FE9-4BCF-B7D7-8EECFAA26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" y="1453"/>
              <a:ext cx="68" cy="489"/>
            </a:xfrm>
            <a:custGeom>
              <a:avLst/>
              <a:gdLst>
                <a:gd name="T0" fmla="*/ 68 w 68"/>
                <a:gd name="T1" fmla="*/ 486 h 489"/>
                <a:gd name="T2" fmla="*/ 68 w 68"/>
                <a:gd name="T3" fmla="*/ 0 h 489"/>
                <a:gd name="T4" fmla="*/ 0 w 68"/>
                <a:gd name="T5" fmla="*/ 0 h 489"/>
                <a:gd name="T6" fmla="*/ 0 w 68"/>
                <a:gd name="T7" fmla="*/ 489 h 489"/>
                <a:gd name="T8" fmla="*/ 68 w 68"/>
                <a:gd name="T9" fmla="*/ 489 h 489"/>
                <a:gd name="T10" fmla="*/ 68 w 68"/>
                <a:gd name="T11" fmla="*/ 489 h 489"/>
                <a:gd name="T12" fmla="*/ 68 w 68"/>
                <a:gd name="T13" fmla="*/ 486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489"/>
                <a:gd name="T23" fmla="*/ 68 w 68"/>
                <a:gd name="T24" fmla="*/ 489 h 4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489">
                  <a:moveTo>
                    <a:pt x="68" y="486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8" y="489"/>
                  </a:lnTo>
                  <a:lnTo>
                    <a:pt x="68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0" name="Freeform 632">
              <a:extLst>
                <a:ext uri="{FF2B5EF4-FFF2-40B4-BE49-F238E27FC236}">
                  <a16:creationId xmlns:a16="http://schemas.microsoft.com/office/drawing/2014/main" id="{631AA245-604A-498D-A95C-B183B83D0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" y="1453"/>
              <a:ext cx="68" cy="489"/>
            </a:xfrm>
            <a:custGeom>
              <a:avLst/>
              <a:gdLst>
                <a:gd name="T0" fmla="*/ 68 w 68"/>
                <a:gd name="T1" fmla="*/ 486 h 489"/>
                <a:gd name="T2" fmla="*/ 68 w 68"/>
                <a:gd name="T3" fmla="*/ 0 h 489"/>
                <a:gd name="T4" fmla="*/ 0 w 68"/>
                <a:gd name="T5" fmla="*/ 0 h 489"/>
                <a:gd name="T6" fmla="*/ 0 w 68"/>
                <a:gd name="T7" fmla="*/ 489 h 489"/>
                <a:gd name="T8" fmla="*/ 68 w 68"/>
                <a:gd name="T9" fmla="*/ 489 h 489"/>
                <a:gd name="T10" fmla="*/ 68 w 68"/>
                <a:gd name="T11" fmla="*/ 489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489"/>
                <a:gd name="T20" fmla="*/ 68 w 68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489">
                  <a:moveTo>
                    <a:pt x="68" y="486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8" y="48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1" name="Freeform 633">
              <a:extLst>
                <a:ext uri="{FF2B5EF4-FFF2-40B4-BE49-F238E27FC236}">
                  <a16:creationId xmlns:a16="http://schemas.microsoft.com/office/drawing/2014/main" id="{1B2F0641-3319-4D9F-BC99-0E22A40C5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1453"/>
              <a:ext cx="70" cy="489"/>
            </a:xfrm>
            <a:custGeom>
              <a:avLst/>
              <a:gdLst>
                <a:gd name="T0" fmla="*/ 68 w 70"/>
                <a:gd name="T1" fmla="*/ 486 h 489"/>
                <a:gd name="T2" fmla="*/ 70 w 70"/>
                <a:gd name="T3" fmla="*/ 0 h 489"/>
                <a:gd name="T4" fmla="*/ 0 w 70"/>
                <a:gd name="T5" fmla="*/ 0 h 489"/>
                <a:gd name="T6" fmla="*/ 0 w 70"/>
                <a:gd name="T7" fmla="*/ 489 h 489"/>
                <a:gd name="T8" fmla="*/ 70 w 70"/>
                <a:gd name="T9" fmla="*/ 489 h 489"/>
                <a:gd name="T10" fmla="*/ 70 w 70"/>
                <a:gd name="T11" fmla="*/ 489 h 489"/>
                <a:gd name="T12" fmla="*/ 68 w 70"/>
                <a:gd name="T13" fmla="*/ 486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489"/>
                <a:gd name="T23" fmla="*/ 70 w 70"/>
                <a:gd name="T24" fmla="*/ 489 h 4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489">
                  <a:moveTo>
                    <a:pt x="68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70" y="489"/>
                  </a:lnTo>
                  <a:lnTo>
                    <a:pt x="68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2" name="Freeform 634">
              <a:extLst>
                <a:ext uri="{FF2B5EF4-FFF2-40B4-BE49-F238E27FC236}">
                  <a16:creationId xmlns:a16="http://schemas.microsoft.com/office/drawing/2014/main" id="{C9303EF1-A712-4492-9613-830B3F792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1453"/>
              <a:ext cx="70" cy="489"/>
            </a:xfrm>
            <a:custGeom>
              <a:avLst/>
              <a:gdLst>
                <a:gd name="T0" fmla="*/ 68 w 70"/>
                <a:gd name="T1" fmla="*/ 486 h 489"/>
                <a:gd name="T2" fmla="*/ 70 w 70"/>
                <a:gd name="T3" fmla="*/ 0 h 489"/>
                <a:gd name="T4" fmla="*/ 0 w 70"/>
                <a:gd name="T5" fmla="*/ 0 h 489"/>
                <a:gd name="T6" fmla="*/ 0 w 70"/>
                <a:gd name="T7" fmla="*/ 489 h 489"/>
                <a:gd name="T8" fmla="*/ 70 w 70"/>
                <a:gd name="T9" fmla="*/ 489 h 489"/>
                <a:gd name="T10" fmla="*/ 70 w 70"/>
                <a:gd name="T11" fmla="*/ 489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9"/>
                <a:gd name="T20" fmla="*/ 70 w 70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9">
                  <a:moveTo>
                    <a:pt x="68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70" y="48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3" name="Freeform 635">
              <a:extLst>
                <a:ext uri="{FF2B5EF4-FFF2-40B4-BE49-F238E27FC236}">
                  <a16:creationId xmlns:a16="http://schemas.microsoft.com/office/drawing/2014/main" id="{9141E76E-AEA2-4A0D-95EF-9105168CD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1453"/>
              <a:ext cx="67" cy="489"/>
            </a:xfrm>
            <a:custGeom>
              <a:avLst/>
              <a:gdLst>
                <a:gd name="T0" fmla="*/ 67 w 67"/>
                <a:gd name="T1" fmla="*/ 486 h 489"/>
                <a:gd name="T2" fmla="*/ 67 w 67"/>
                <a:gd name="T3" fmla="*/ 0 h 489"/>
                <a:gd name="T4" fmla="*/ 0 w 67"/>
                <a:gd name="T5" fmla="*/ 0 h 489"/>
                <a:gd name="T6" fmla="*/ 0 w 67"/>
                <a:gd name="T7" fmla="*/ 489 h 489"/>
                <a:gd name="T8" fmla="*/ 67 w 67"/>
                <a:gd name="T9" fmla="*/ 489 h 489"/>
                <a:gd name="T10" fmla="*/ 67 w 67"/>
                <a:gd name="T11" fmla="*/ 489 h 489"/>
                <a:gd name="T12" fmla="*/ 67 w 67"/>
                <a:gd name="T13" fmla="*/ 486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489"/>
                <a:gd name="T23" fmla="*/ 67 w 67"/>
                <a:gd name="T24" fmla="*/ 489 h 4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489">
                  <a:moveTo>
                    <a:pt x="67" y="486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7" y="489"/>
                  </a:lnTo>
                  <a:lnTo>
                    <a:pt x="67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4" name="Freeform 636">
              <a:extLst>
                <a:ext uri="{FF2B5EF4-FFF2-40B4-BE49-F238E27FC236}">
                  <a16:creationId xmlns:a16="http://schemas.microsoft.com/office/drawing/2014/main" id="{FF82C384-32A0-466E-AD55-1014CE57B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2005"/>
              <a:ext cx="70" cy="487"/>
            </a:xfrm>
            <a:custGeom>
              <a:avLst/>
              <a:gdLst>
                <a:gd name="T0" fmla="*/ 67 w 70"/>
                <a:gd name="T1" fmla="*/ 487 h 487"/>
                <a:gd name="T2" fmla="*/ 70 w 70"/>
                <a:gd name="T3" fmla="*/ 0 h 487"/>
                <a:gd name="T4" fmla="*/ 0 w 70"/>
                <a:gd name="T5" fmla="*/ 0 h 487"/>
                <a:gd name="T6" fmla="*/ 0 w 70"/>
                <a:gd name="T7" fmla="*/ 487 h 487"/>
                <a:gd name="T8" fmla="*/ 70 w 70"/>
                <a:gd name="T9" fmla="*/ 487 h 487"/>
                <a:gd name="T10" fmla="*/ 70 w 70"/>
                <a:gd name="T11" fmla="*/ 487 h 487"/>
                <a:gd name="T12" fmla="*/ 67 w 70"/>
                <a:gd name="T13" fmla="*/ 487 h 4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487"/>
                <a:gd name="T23" fmla="*/ 70 w 70"/>
                <a:gd name="T24" fmla="*/ 487 h 4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487">
                  <a:moveTo>
                    <a:pt x="67" y="487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70" y="487"/>
                  </a:lnTo>
                  <a:lnTo>
                    <a:pt x="67" y="4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5" name="Freeform 637">
              <a:extLst>
                <a:ext uri="{FF2B5EF4-FFF2-40B4-BE49-F238E27FC236}">
                  <a16:creationId xmlns:a16="http://schemas.microsoft.com/office/drawing/2014/main" id="{F78B03A4-B594-42EB-8833-482B7B0E8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2005"/>
              <a:ext cx="70" cy="487"/>
            </a:xfrm>
            <a:custGeom>
              <a:avLst/>
              <a:gdLst>
                <a:gd name="T0" fmla="*/ 67 w 70"/>
                <a:gd name="T1" fmla="*/ 487 h 487"/>
                <a:gd name="T2" fmla="*/ 70 w 70"/>
                <a:gd name="T3" fmla="*/ 0 h 487"/>
                <a:gd name="T4" fmla="*/ 0 w 70"/>
                <a:gd name="T5" fmla="*/ 0 h 487"/>
                <a:gd name="T6" fmla="*/ 0 w 70"/>
                <a:gd name="T7" fmla="*/ 487 h 487"/>
                <a:gd name="T8" fmla="*/ 70 w 70"/>
                <a:gd name="T9" fmla="*/ 487 h 487"/>
                <a:gd name="T10" fmla="*/ 70 w 70"/>
                <a:gd name="T11" fmla="*/ 487 h 4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7"/>
                <a:gd name="T20" fmla="*/ 70 w 70"/>
                <a:gd name="T21" fmla="*/ 487 h 4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7">
                  <a:moveTo>
                    <a:pt x="67" y="487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70" y="4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6" name="Freeform 638">
              <a:extLst>
                <a:ext uri="{FF2B5EF4-FFF2-40B4-BE49-F238E27FC236}">
                  <a16:creationId xmlns:a16="http://schemas.microsoft.com/office/drawing/2014/main" id="{9B3C15AB-1FFD-4C31-B3BB-282763225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2005"/>
              <a:ext cx="67" cy="487"/>
            </a:xfrm>
            <a:custGeom>
              <a:avLst/>
              <a:gdLst>
                <a:gd name="T0" fmla="*/ 67 w 67"/>
                <a:gd name="T1" fmla="*/ 487 h 487"/>
                <a:gd name="T2" fmla="*/ 67 w 67"/>
                <a:gd name="T3" fmla="*/ 0 h 487"/>
                <a:gd name="T4" fmla="*/ 0 w 67"/>
                <a:gd name="T5" fmla="*/ 0 h 487"/>
                <a:gd name="T6" fmla="*/ 0 w 67"/>
                <a:gd name="T7" fmla="*/ 487 h 487"/>
                <a:gd name="T8" fmla="*/ 67 w 67"/>
                <a:gd name="T9" fmla="*/ 487 h 487"/>
                <a:gd name="T10" fmla="*/ 67 w 67"/>
                <a:gd name="T11" fmla="*/ 487 h 4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7"/>
                <a:gd name="T20" fmla="*/ 67 w 67"/>
                <a:gd name="T21" fmla="*/ 487 h 4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7">
                  <a:moveTo>
                    <a:pt x="67" y="487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67" y="4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7" name="Freeform 639">
              <a:extLst>
                <a:ext uri="{FF2B5EF4-FFF2-40B4-BE49-F238E27FC236}">
                  <a16:creationId xmlns:a16="http://schemas.microsoft.com/office/drawing/2014/main" id="{2045AED9-6CDB-4C6B-AA27-CB2635BF5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2005"/>
              <a:ext cx="67" cy="487"/>
            </a:xfrm>
            <a:custGeom>
              <a:avLst/>
              <a:gdLst>
                <a:gd name="T0" fmla="*/ 67 w 67"/>
                <a:gd name="T1" fmla="*/ 487 h 487"/>
                <a:gd name="T2" fmla="*/ 67 w 67"/>
                <a:gd name="T3" fmla="*/ 0 h 487"/>
                <a:gd name="T4" fmla="*/ 0 w 67"/>
                <a:gd name="T5" fmla="*/ 0 h 487"/>
                <a:gd name="T6" fmla="*/ 0 w 67"/>
                <a:gd name="T7" fmla="*/ 487 h 487"/>
                <a:gd name="T8" fmla="*/ 67 w 67"/>
                <a:gd name="T9" fmla="*/ 487 h 487"/>
                <a:gd name="T10" fmla="*/ 67 w 67"/>
                <a:gd name="T11" fmla="*/ 487 h 4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7"/>
                <a:gd name="T20" fmla="*/ 67 w 67"/>
                <a:gd name="T21" fmla="*/ 487 h 4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7">
                  <a:moveTo>
                    <a:pt x="67" y="487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67" y="4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8" name="Freeform 640">
              <a:extLst>
                <a:ext uri="{FF2B5EF4-FFF2-40B4-BE49-F238E27FC236}">
                  <a16:creationId xmlns:a16="http://schemas.microsoft.com/office/drawing/2014/main" id="{09898184-03B8-4FA8-8683-4F1A4E6B5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" y="2005"/>
              <a:ext cx="69" cy="487"/>
            </a:xfrm>
            <a:custGeom>
              <a:avLst/>
              <a:gdLst>
                <a:gd name="T0" fmla="*/ 67 w 69"/>
                <a:gd name="T1" fmla="*/ 487 h 487"/>
                <a:gd name="T2" fmla="*/ 69 w 69"/>
                <a:gd name="T3" fmla="*/ 0 h 487"/>
                <a:gd name="T4" fmla="*/ 0 w 69"/>
                <a:gd name="T5" fmla="*/ 0 h 487"/>
                <a:gd name="T6" fmla="*/ 0 w 69"/>
                <a:gd name="T7" fmla="*/ 487 h 487"/>
                <a:gd name="T8" fmla="*/ 69 w 69"/>
                <a:gd name="T9" fmla="*/ 487 h 487"/>
                <a:gd name="T10" fmla="*/ 69 w 69"/>
                <a:gd name="T11" fmla="*/ 487 h 487"/>
                <a:gd name="T12" fmla="*/ 67 w 69"/>
                <a:gd name="T13" fmla="*/ 487 h 4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487"/>
                <a:gd name="T23" fmla="*/ 69 w 69"/>
                <a:gd name="T24" fmla="*/ 487 h 4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487">
                  <a:moveTo>
                    <a:pt x="67" y="487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69" y="487"/>
                  </a:lnTo>
                  <a:lnTo>
                    <a:pt x="67" y="4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9" name="Freeform 641">
              <a:extLst>
                <a:ext uri="{FF2B5EF4-FFF2-40B4-BE49-F238E27FC236}">
                  <a16:creationId xmlns:a16="http://schemas.microsoft.com/office/drawing/2014/main" id="{57EC6D8D-A0BA-4E24-9BD8-B55FA990F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" y="2005"/>
              <a:ext cx="69" cy="487"/>
            </a:xfrm>
            <a:custGeom>
              <a:avLst/>
              <a:gdLst>
                <a:gd name="T0" fmla="*/ 67 w 69"/>
                <a:gd name="T1" fmla="*/ 487 h 487"/>
                <a:gd name="T2" fmla="*/ 69 w 69"/>
                <a:gd name="T3" fmla="*/ 0 h 487"/>
                <a:gd name="T4" fmla="*/ 0 w 69"/>
                <a:gd name="T5" fmla="*/ 0 h 487"/>
                <a:gd name="T6" fmla="*/ 0 w 69"/>
                <a:gd name="T7" fmla="*/ 487 h 487"/>
                <a:gd name="T8" fmla="*/ 69 w 69"/>
                <a:gd name="T9" fmla="*/ 487 h 487"/>
                <a:gd name="T10" fmla="*/ 69 w 69"/>
                <a:gd name="T11" fmla="*/ 487 h 4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487"/>
                <a:gd name="T20" fmla="*/ 69 w 69"/>
                <a:gd name="T21" fmla="*/ 487 h 4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487">
                  <a:moveTo>
                    <a:pt x="67" y="487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69" y="4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0" name="Freeform 642">
              <a:extLst>
                <a:ext uri="{FF2B5EF4-FFF2-40B4-BE49-F238E27FC236}">
                  <a16:creationId xmlns:a16="http://schemas.microsoft.com/office/drawing/2014/main" id="{081CDC76-C5D6-4E98-859F-1CBB7D2B4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2005"/>
              <a:ext cx="67" cy="487"/>
            </a:xfrm>
            <a:custGeom>
              <a:avLst/>
              <a:gdLst>
                <a:gd name="T0" fmla="*/ 67 w 67"/>
                <a:gd name="T1" fmla="*/ 487 h 487"/>
                <a:gd name="T2" fmla="*/ 67 w 67"/>
                <a:gd name="T3" fmla="*/ 0 h 487"/>
                <a:gd name="T4" fmla="*/ 0 w 67"/>
                <a:gd name="T5" fmla="*/ 0 h 487"/>
                <a:gd name="T6" fmla="*/ 0 w 67"/>
                <a:gd name="T7" fmla="*/ 487 h 487"/>
                <a:gd name="T8" fmla="*/ 67 w 67"/>
                <a:gd name="T9" fmla="*/ 487 h 487"/>
                <a:gd name="T10" fmla="*/ 67 w 67"/>
                <a:gd name="T11" fmla="*/ 487 h 4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7"/>
                <a:gd name="T20" fmla="*/ 67 w 67"/>
                <a:gd name="T21" fmla="*/ 487 h 4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7">
                  <a:moveTo>
                    <a:pt x="67" y="487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67" y="4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1" name="Rectangle 643">
              <a:extLst>
                <a:ext uri="{FF2B5EF4-FFF2-40B4-BE49-F238E27FC236}">
                  <a16:creationId xmlns:a16="http://schemas.microsoft.com/office/drawing/2014/main" id="{974193DD-D378-463E-85FF-EE56657F2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648"/>
              <a:ext cx="100" cy="26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2" name="Rectangle 644">
              <a:extLst>
                <a:ext uri="{FF2B5EF4-FFF2-40B4-BE49-F238E27FC236}">
                  <a16:creationId xmlns:a16="http://schemas.microsoft.com/office/drawing/2014/main" id="{C10A27F9-2B73-4E2B-8FBE-A61085067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648"/>
              <a:ext cx="100" cy="26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3" name="Line 645">
              <a:extLst>
                <a:ext uri="{FF2B5EF4-FFF2-40B4-BE49-F238E27FC236}">
                  <a16:creationId xmlns:a16="http://schemas.microsoft.com/office/drawing/2014/main" id="{24041A37-E45F-4D4A-B80C-3049D5EFCA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64" y="2641"/>
              <a:ext cx="1" cy="28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4" name="Line 646">
              <a:extLst>
                <a:ext uri="{FF2B5EF4-FFF2-40B4-BE49-F238E27FC236}">
                  <a16:creationId xmlns:a16="http://schemas.microsoft.com/office/drawing/2014/main" id="{26AF7113-7C99-4EC5-B80A-18F3E4B73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9" y="2648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5" name="Line 647">
              <a:extLst>
                <a:ext uri="{FF2B5EF4-FFF2-40B4-BE49-F238E27FC236}">
                  <a16:creationId xmlns:a16="http://schemas.microsoft.com/office/drawing/2014/main" id="{C4865303-4D7B-48F4-BE19-715510279B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9" y="2914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6" name="Rectangle 648">
              <a:extLst>
                <a:ext uri="{FF2B5EF4-FFF2-40B4-BE49-F238E27FC236}">
                  <a16:creationId xmlns:a16="http://schemas.microsoft.com/office/drawing/2014/main" id="{0364EB43-BDA2-465A-97E6-652D34548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2648"/>
              <a:ext cx="100" cy="266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7" name="Rectangle 649">
              <a:extLst>
                <a:ext uri="{FF2B5EF4-FFF2-40B4-BE49-F238E27FC236}">
                  <a16:creationId xmlns:a16="http://schemas.microsoft.com/office/drawing/2014/main" id="{5DD37A12-F6CD-4E26-85B6-9FCAC0898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2648"/>
              <a:ext cx="100" cy="266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8" name="Line 650">
              <a:extLst>
                <a:ext uri="{FF2B5EF4-FFF2-40B4-BE49-F238E27FC236}">
                  <a16:creationId xmlns:a16="http://schemas.microsoft.com/office/drawing/2014/main" id="{D3A3E987-9326-4F7D-91C9-7B6E121260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1" y="2641"/>
              <a:ext cx="2" cy="28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9" name="Line 651">
              <a:extLst>
                <a:ext uri="{FF2B5EF4-FFF2-40B4-BE49-F238E27FC236}">
                  <a16:creationId xmlns:a16="http://schemas.microsoft.com/office/drawing/2014/main" id="{9ECED907-BCA7-4BFD-AAEB-A84226D3F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1" y="2648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0" name="Line 652">
              <a:extLst>
                <a:ext uri="{FF2B5EF4-FFF2-40B4-BE49-F238E27FC236}">
                  <a16:creationId xmlns:a16="http://schemas.microsoft.com/office/drawing/2014/main" id="{25B2006C-CB1B-4B2F-A5F3-93BC64073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1" y="2914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1" name="Rectangle 653">
              <a:extLst>
                <a:ext uri="{FF2B5EF4-FFF2-40B4-BE49-F238E27FC236}">
                  <a16:creationId xmlns:a16="http://schemas.microsoft.com/office/drawing/2014/main" id="{FF20993A-ECD7-46CC-9770-1B6249C76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3" y="2714"/>
              <a:ext cx="59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2" name="Rectangle 654">
              <a:extLst>
                <a:ext uri="{FF2B5EF4-FFF2-40B4-BE49-F238E27FC236}">
                  <a16:creationId xmlns:a16="http://schemas.microsoft.com/office/drawing/2014/main" id="{4111A75D-7A5D-4A5D-97D6-9D7508CE5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" y="2714"/>
              <a:ext cx="5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3" name="Rectangle 655">
              <a:extLst>
                <a:ext uri="{FF2B5EF4-FFF2-40B4-BE49-F238E27FC236}">
                  <a16:creationId xmlns:a16="http://schemas.microsoft.com/office/drawing/2014/main" id="{1E6F107C-F703-4481-901A-AE05EEE91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" y="2714"/>
              <a:ext cx="51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4" name="Freeform 656">
              <a:extLst>
                <a:ext uri="{FF2B5EF4-FFF2-40B4-BE49-F238E27FC236}">
                  <a16:creationId xmlns:a16="http://schemas.microsoft.com/office/drawing/2014/main" id="{71C09B3B-70F9-4B18-ACD0-061E221A8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8" y="2555"/>
              <a:ext cx="137" cy="483"/>
            </a:xfrm>
            <a:custGeom>
              <a:avLst/>
              <a:gdLst>
                <a:gd name="T0" fmla="*/ 0 w 137"/>
                <a:gd name="T1" fmla="*/ 0 h 483"/>
                <a:gd name="T2" fmla="*/ 0 w 137"/>
                <a:gd name="T3" fmla="*/ 196 h 483"/>
                <a:gd name="T4" fmla="*/ 45 w 137"/>
                <a:gd name="T5" fmla="*/ 240 h 483"/>
                <a:gd name="T6" fmla="*/ 0 w 137"/>
                <a:gd name="T7" fmla="*/ 286 h 483"/>
                <a:gd name="T8" fmla="*/ 0 w 137"/>
                <a:gd name="T9" fmla="*/ 483 h 483"/>
                <a:gd name="T10" fmla="*/ 137 w 137"/>
                <a:gd name="T11" fmla="*/ 336 h 483"/>
                <a:gd name="T12" fmla="*/ 137 w 137"/>
                <a:gd name="T13" fmla="*/ 146 h 483"/>
                <a:gd name="T14" fmla="*/ 0 w 137"/>
                <a:gd name="T15" fmla="*/ 0 h 483"/>
                <a:gd name="T16" fmla="*/ 0 w 137"/>
                <a:gd name="T17" fmla="*/ 0 h 48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"/>
                <a:gd name="T28" fmla="*/ 0 h 483"/>
                <a:gd name="T29" fmla="*/ 137 w 137"/>
                <a:gd name="T30" fmla="*/ 483 h 48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" h="483">
                  <a:moveTo>
                    <a:pt x="0" y="0"/>
                  </a:moveTo>
                  <a:lnTo>
                    <a:pt x="0" y="196"/>
                  </a:lnTo>
                  <a:lnTo>
                    <a:pt x="45" y="240"/>
                  </a:lnTo>
                  <a:lnTo>
                    <a:pt x="0" y="286"/>
                  </a:lnTo>
                  <a:lnTo>
                    <a:pt x="0" y="483"/>
                  </a:lnTo>
                  <a:lnTo>
                    <a:pt x="137" y="336"/>
                  </a:lnTo>
                  <a:lnTo>
                    <a:pt x="137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5" name="Freeform 657">
              <a:extLst>
                <a:ext uri="{FF2B5EF4-FFF2-40B4-BE49-F238E27FC236}">
                  <a16:creationId xmlns:a16="http://schemas.microsoft.com/office/drawing/2014/main" id="{08714C5F-D4B5-4773-82AC-A1A68EB3D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8" y="2555"/>
              <a:ext cx="137" cy="483"/>
            </a:xfrm>
            <a:custGeom>
              <a:avLst/>
              <a:gdLst>
                <a:gd name="T0" fmla="*/ 0 w 137"/>
                <a:gd name="T1" fmla="*/ 0 h 483"/>
                <a:gd name="T2" fmla="*/ 0 w 137"/>
                <a:gd name="T3" fmla="*/ 196 h 483"/>
                <a:gd name="T4" fmla="*/ 45 w 137"/>
                <a:gd name="T5" fmla="*/ 240 h 483"/>
                <a:gd name="T6" fmla="*/ 0 w 137"/>
                <a:gd name="T7" fmla="*/ 286 h 483"/>
                <a:gd name="T8" fmla="*/ 0 w 137"/>
                <a:gd name="T9" fmla="*/ 483 h 483"/>
                <a:gd name="T10" fmla="*/ 137 w 137"/>
                <a:gd name="T11" fmla="*/ 336 h 483"/>
                <a:gd name="T12" fmla="*/ 137 w 137"/>
                <a:gd name="T13" fmla="*/ 146 h 483"/>
                <a:gd name="T14" fmla="*/ 0 w 137"/>
                <a:gd name="T15" fmla="*/ 0 h 483"/>
                <a:gd name="T16" fmla="*/ 0 w 137"/>
                <a:gd name="T17" fmla="*/ 0 h 48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"/>
                <a:gd name="T28" fmla="*/ 0 h 483"/>
                <a:gd name="T29" fmla="*/ 137 w 137"/>
                <a:gd name="T30" fmla="*/ 483 h 48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" h="483">
                  <a:moveTo>
                    <a:pt x="0" y="0"/>
                  </a:moveTo>
                  <a:lnTo>
                    <a:pt x="0" y="196"/>
                  </a:lnTo>
                  <a:lnTo>
                    <a:pt x="45" y="240"/>
                  </a:lnTo>
                  <a:lnTo>
                    <a:pt x="0" y="286"/>
                  </a:lnTo>
                  <a:lnTo>
                    <a:pt x="0" y="483"/>
                  </a:lnTo>
                  <a:lnTo>
                    <a:pt x="137" y="336"/>
                  </a:lnTo>
                  <a:lnTo>
                    <a:pt x="137" y="146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6" name="Freeform 658">
              <a:extLst>
                <a:ext uri="{FF2B5EF4-FFF2-40B4-BE49-F238E27FC236}">
                  <a16:creationId xmlns:a16="http://schemas.microsoft.com/office/drawing/2014/main" id="{B0C37D17-EBE3-4E79-AC96-288DA4FEB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" y="2638"/>
              <a:ext cx="199" cy="270"/>
            </a:xfrm>
            <a:custGeom>
              <a:avLst/>
              <a:gdLst>
                <a:gd name="T0" fmla="*/ 199 w 199"/>
                <a:gd name="T1" fmla="*/ 266 h 270"/>
                <a:gd name="T2" fmla="*/ 199 w 199"/>
                <a:gd name="T3" fmla="*/ 0 h 270"/>
                <a:gd name="T4" fmla="*/ 0 w 199"/>
                <a:gd name="T5" fmla="*/ 0 h 270"/>
                <a:gd name="T6" fmla="*/ 0 w 199"/>
                <a:gd name="T7" fmla="*/ 270 h 270"/>
                <a:gd name="T8" fmla="*/ 199 w 199"/>
                <a:gd name="T9" fmla="*/ 270 h 270"/>
                <a:gd name="T10" fmla="*/ 199 w 199"/>
                <a:gd name="T11" fmla="*/ 270 h 2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9"/>
                <a:gd name="T19" fmla="*/ 0 h 270"/>
                <a:gd name="T20" fmla="*/ 199 w 199"/>
                <a:gd name="T21" fmla="*/ 270 h 2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9" h="270">
                  <a:moveTo>
                    <a:pt x="199" y="266"/>
                  </a:moveTo>
                  <a:lnTo>
                    <a:pt x="199" y="0"/>
                  </a:lnTo>
                  <a:lnTo>
                    <a:pt x="0" y="0"/>
                  </a:lnTo>
                  <a:lnTo>
                    <a:pt x="0" y="270"/>
                  </a:lnTo>
                  <a:lnTo>
                    <a:pt x="199" y="27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7" name="Rectangle 659">
              <a:extLst>
                <a:ext uri="{FF2B5EF4-FFF2-40B4-BE49-F238E27FC236}">
                  <a16:creationId xmlns:a16="http://schemas.microsoft.com/office/drawing/2014/main" id="{A7331E74-23BA-49C3-931A-AB5E1923B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" y="2718"/>
              <a:ext cx="66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8" name="Rectangle 660">
              <a:extLst>
                <a:ext uri="{FF2B5EF4-FFF2-40B4-BE49-F238E27FC236}">
                  <a16:creationId xmlns:a16="http://schemas.microsoft.com/office/drawing/2014/main" id="{31C7D9B8-888D-4F46-AF6F-846A74680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7" y="2718"/>
              <a:ext cx="93" cy="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9" name="Rectangle 661">
              <a:extLst>
                <a:ext uri="{FF2B5EF4-FFF2-40B4-BE49-F238E27FC236}">
                  <a16:creationId xmlns:a16="http://schemas.microsoft.com/office/drawing/2014/main" id="{1373B1AC-E574-4761-93FD-A8D6B792D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718"/>
              <a:ext cx="59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0" name="Rectangle 662">
              <a:extLst>
                <a:ext uri="{FF2B5EF4-FFF2-40B4-BE49-F238E27FC236}">
                  <a16:creationId xmlns:a16="http://schemas.microsoft.com/office/drawing/2014/main" id="{D8CE8A25-830C-40CA-A565-B20449119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7" y="2718"/>
              <a:ext cx="5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1" name="Rectangle 663">
              <a:extLst>
                <a:ext uri="{FF2B5EF4-FFF2-40B4-BE49-F238E27FC236}">
                  <a16:creationId xmlns:a16="http://schemas.microsoft.com/office/drawing/2014/main" id="{4D38897C-33F5-4B2B-BF64-92AA3DFD2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4" y="2718"/>
              <a:ext cx="51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2" name="Line 664">
              <a:extLst>
                <a:ext uri="{FF2B5EF4-FFF2-40B4-BE49-F238E27FC236}">
                  <a16:creationId xmlns:a16="http://schemas.microsoft.com/office/drawing/2014/main" id="{631AD983-4505-49CA-99FF-862A6F8C1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1" y="2795"/>
              <a:ext cx="252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3" name="Line 665">
              <a:extLst>
                <a:ext uri="{FF2B5EF4-FFF2-40B4-BE49-F238E27FC236}">
                  <a16:creationId xmlns:a16="http://schemas.microsoft.com/office/drawing/2014/main" id="{C2BD1582-4DEC-4DFB-AD07-FB83F7185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5" y="2795"/>
              <a:ext cx="18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4" name="Line 666">
              <a:extLst>
                <a:ext uri="{FF2B5EF4-FFF2-40B4-BE49-F238E27FC236}">
                  <a16:creationId xmlns:a16="http://schemas.microsoft.com/office/drawing/2014/main" id="{CC02D568-ABD9-4FD1-8B92-56BBB0DA3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9" y="2795"/>
              <a:ext cx="21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5" name="Freeform 667">
              <a:extLst>
                <a:ext uri="{FF2B5EF4-FFF2-40B4-BE49-F238E27FC236}">
                  <a16:creationId xmlns:a16="http://schemas.microsoft.com/office/drawing/2014/main" id="{7F778D24-2C24-45C8-9131-4BF392E56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9" y="2735"/>
              <a:ext cx="44" cy="60"/>
            </a:xfrm>
            <a:custGeom>
              <a:avLst/>
              <a:gdLst>
                <a:gd name="T0" fmla="*/ 0 w 44"/>
                <a:gd name="T1" fmla="*/ 60 h 60"/>
                <a:gd name="T2" fmla="*/ 0 w 44"/>
                <a:gd name="T3" fmla="*/ 0 h 60"/>
                <a:gd name="T4" fmla="*/ 44 w 44"/>
                <a:gd name="T5" fmla="*/ 0 h 60"/>
                <a:gd name="T6" fmla="*/ 0 60000 65536"/>
                <a:gd name="T7" fmla="*/ 0 60000 65536"/>
                <a:gd name="T8" fmla="*/ 0 60000 65536"/>
                <a:gd name="T9" fmla="*/ 0 w 44"/>
                <a:gd name="T10" fmla="*/ 0 h 60"/>
                <a:gd name="T11" fmla="*/ 44 w 44"/>
                <a:gd name="T12" fmla="*/ 60 h 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60">
                  <a:moveTo>
                    <a:pt x="0" y="60"/>
                  </a:moveTo>
                  <a:lnTo>
                    <a:pt x="0" y="0"/>
                  </a:lnTo>
                  <a:lnTo>
                    <a:pt x="4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6" name="Freeform 668">
              <a:extLst>
                <a:ext uri="{FF2B5EF4-FFF2-40B4-BE49-F238E27FC236}">
                  <a16:creationId xmlns:a16="http://schemas.microsoft.com/office/drawing/2014/main" id="{FD9B1D01-A024-4A3B-A857-1DB303AC3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" y="2795"/>
              <a:ext cx="320" cy="183"/>
            </a:xfrm>
            <a:custGeom>
              <a:avLst/>
              <a:gdLst>
                <a:gd name="T0" fmla="*/ 0 w 320"/>
                <a:gd name="T1" fmla="*/ 0 h 183"/>
                <a:gd name="T2" fmla="*/ 3 w 320"/>
                <a:gd name="T3" fmla="*/ 183 h 183"/>
                <a:gd name="T4" fmla="*/ 277 w 320"/>
                <a:gd name="T5" fmla="*/ 183 h 183"/>
                <a:gd name="T6" fmla="*/ 277 w 320"/>
                <a:gd name="T7" fmla="*/ 63 h 183"/>
                <a:gd name="T8" fmla="*/ 320 w 320"/>
                <a:gd name="T9" fmla="*/ 63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"/>
                <a:gd name="T16" fmla="*/ 0 h 183"/>
                <a:gd name="T17" fmla="*/ 320 w 320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" h="183">
                  <a:moveTo>
                    <a:pt x="0" y="0"/>
                  </a:moveTo>
                  <a:lnTo>
                    <a:pt x="3" y="183"/>
                  </a:lnTo>
                  <a:lnTo>
                    <a:pt x="277" y="183"/>
                  </a:lnTo>
                  <a:lnTo>
                    <a:pt x="277" y="63"/>
                  </a:lnTo>
                  <a:lnTo>
                    <a:pt x="320" y="6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7" name="Freeform 669">
              <a:extLst>
                <a:ext uri="{FF2B5EF4-FFF2-40B4-BE49-F238E27FC236}">
                  <a16:creationId xmlns:a16="http://schemas.microsoft.com/office/drawing/2014/main" id="{5E263A5C-B832-46A2-926E-2C771C005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2555"/>
              <a:ext cx="67" cy="486"/>
            </a:xfrm>
            <a:custGeom>
              <a:avLst/>
              <a:gdLst>
                <a:gd name="T0" fmla="*/ 67 w 67"/>
                <a:gd name="T1" fmla="*/ 483 h 486"/>
                <a:gd name="T2" fmla="*/ 67 w 67"/>
                <a:gd name="T3" fmla="*/ 0 h 486"/>
                <a:gd name="T4" fmla="*/ 0 w 67"/>
                <a:gd name="T5" fmla="*/ 0 h 486"/>
                <a:gd name="T6" fmla="*/ 0 w 67"/>
                <a:gd name="T7" fmla="*/ 486 h 486"/>
                <a:gd name="T8" fmla="*/ 67 w 67"/>
                <a:gd name="T9" fmla="*/ 486 h 486"/>
                <a:gd name="T10" fmla="*/ 67 w 67"/>
                <a:gd name="T11" fmla="*/ 486 h 486"/>
                <a:gd name="T12" fmla="*/ 67 w 67"/>
                <a:gd name="T13" fmla="*/ 483 h 4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486"/>
                <a:gd name="T23" fmla="*/ 67 w 67"/>
                <a:gd name="T24" fmla="*/ 486 h 4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486">
                  <a:moveTo>
                    <a:pt x="67" y="483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7" y="486"/>
                  </a:lnTo>
                  <a:lnTo>
                    <a:pt x="67" y="48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670">
              <a:extLst>
                <a:ext uri="{FF2B5EF4-FFF2-40B4-BE49-F238E27FC236}">
                  <a16:creationId xmlns:a16="http://schemas.microsoft.com/office/drawing/2014/main" id="{F3AC3A83-8E5E-4C4D-8742-312720342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2555"/>
              <a:ext cx="67" cy="486"/>
            </a:xfrm>
            <a:custGeom>
              <a:avLst/>
              <a:gdLst>
                <a:gd name="T0" fmla="*/ 67 w 67"/>
                <a:gd name="T1" fmla="*/ 483 h 486"/>
                <a:gd name="T2" fmla="*/ 67 w 67"/>
                <a:gd name="T3" fmla="*/ 0 h 486"/>
                <a:gd name="T4" fmla="*/ 0 w 67"/>
                <a:gd name="T5" fmla="*/ 0 h 486"/>
                <a:gd name="T6" fmla="*/ 0 w 67"/>
                <a:gd name="T7" fmla="*/ 486 h 486"/>
                <a:gd name="T8" fmla="*/ 67 w 67"/>
                <a:gd name="T9" fmla="*/ 486 h 486"/>
                <a:gd name="T10" fmla="*/ 67 w 67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6"/>
                <a:gd name="T20" fmla="*/ 67 w 67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6">
                  <a:moveTo>
                    <a:pt x="67" y="483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7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9" name="Freeform 671">
              <a:extLst>
                <a:ext uri="{FF2B5EF4-FFF2-40B4-BE49-F238E27FC236}">
                  <a16:creationId xmlns:a16="http://schemas.microsoft.com/office/drawing/2014/main" id="{EAE9C2B8-6D7D-4B18-87A2-1CCD483A4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641"/>
              <a:ext cx="102" cy="273"/>
            </a:xfrm>
            <a:custGeom>
              <a:avLst/>
              <a:gdLst>
                <a:gd name="T0" fmla="*/ 0 w 102"/>
                <a:gd name="T1" fmla="*/ 273 h 273"/>
                <a:gd name="T2" fmla="*/ 102 w 102"/>
                <a:gd name="T3" fmla="*/ 273 h 273"/>
                <a:gd name="T4" fmla="*/ 102 w 102"/>
                <a:gd name="T5" fmla="*/ 0 h 273"/>
                <a:gd name="T6" fmla="*/ 2 w 102"/>
                <a:gd name="T7" fmla="*/ 0 h 273"/>
                <a:gd name="T8" fmla="*/ 0 w 102"/>
                <a:gd name="T9" fmla="*/ 273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273"/>
                <a:gd name="T17" fmla="*/ 102 w 102"/>
                <a:gd name="T18" fmla="*/ 273 h 2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273">
                  <a:moveTo>
                    <a:pt x="0" y="273"/>
                  </a:moveTo>
                  <a:lnTo>
                    <a:pt x="102" y="273"/>
                  </a:lnTo>
                  <a:lnTo>
                    <a:pt x="102" y="0"/>
                  </a:lnTo>
                  <a:lnTo>
                    <a:pt x="2" y="0"/>
                  </a:lnTo>
                  <a:lnTo>
                    <a:pt x="0" y="2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0" name="Freeform 672">
              <a:extLst>
                <a:ext uri="{FF2B5EF4-FFF2-40B4-BE49-F238E27FC236}">
                  <a16:creationId xmlns:a16="http://schemas.microsoft.com/office/drawing/2014/main" id="{BC7B5ACE-A6A7-40AD-8B69-93B3B385C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641"/>
              <a:ext cx="102" cy="273"/>
            </a:xfrm>
            <a:custGeom>
              <a:avLst/>
              <a:gdLst>
                <a:gd name="T0" fmla="*/ 0 w 102"/>
                <a:gd name="T1" fmla="*/ 273 h 273"/>
                <a:gd name="T2" fmla="*/ 102 w 102"/>
                <a:gd name="T3" fmla="*/ 273 h 273"/>
                <a:gd name="T4" fmla="*/ 102 w 102"/>
                <a:gd name="T5" fmla="*/ 0 h 273"/>
                <a:gd name="T6" fmla="*/ 2 w 102"/>
                <a:gd name="T7" fmla="*/ 0 h 2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273"/>
                <a:gd name="T14" fmla="*/ 102 w 102"/>
                <a:gd name="T15" fmla="*/ 273 h 2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273">
                  <a:moveTo>
                    <a:pt x="0" y="273"/>
                  </a:moveTo>
                  <a:lnTo>
                    <a:pt x="102" y="273"/>
                  </a:lnTo>
                  <a:lnTo>
                    <a:pt x="102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1" name="Freeform 673">
              <a:extLst>
                <a:ext uri="{FF2B5EF4-FFF2-40B4-BE49-F238E27FC236}">
                  <a16:creationId xmlns:a16="http://schemas.microsoft.com/office/drawing/2014/main" id="{D47C020C-B237-47D3-8B0A-0C2EF7B23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5" y="2641"/>
              <a:ext cx="102" cy="273"/>
            </a:xfrm>
            <a:custGeom>
              <a:avLst/>
              <a:gdLst>
                <a:gd name="T0" fmla="*/ 100 w 102"/>
                <a:gd name="T1" fmla="*/ 0 h 273"/>
                <a:gd name="T2" fmla="*/ 0 w 102"/>
                <a:gd name="T3" fmla="*/ 0 h 273"/>
                <a:gd name="T4" fmla="*/ 0 w 102"/>
                <a:gd name="T5" fmla="*/ 273 h 273"/>
                <a:gd name="T6" fmla="*/ 102 w 102"/>
                <a:gd name="T7" fmla="*/ 273 h 2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273"/>
                <a:gd name="T14" fmla="*/ 102 w 102"/>
                <a:gd name="T15" fmla="*/ 273 h 2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273">
                  <a:moveTo>
                    <a:pt x="100" y="0"/>
                  </a:moveTo>
                  <a:lnTo>
                    <a:pt x="0" y="0"/>
                  </a:lnTo>
                  <a:lnTo>
                    <a:pt x="0" y="273"/>
                  </a:lnTo>
                  <a:lnTo>
                    <a:pt x="102" y="27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2" name="Rectangle 674">
              <a:extLst>
                <a:ext uri="{FF2B5EF4-FFF2-40B4-BE49-F238E27FC236}">
                  <a16:creationId xmlns:a16="http://schemas.microsoft.com/office/drawing/2014/main" id="{548761C0-7B6D-4A8C-AFA6-D0EFA2677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727"/>
              <a:ext cx="2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3" name="Rectangle 675">
              <a:extLst>
                <a:ext uri="{FF2B5EF4-FFF2-40B4-BE49-F238E27FC236}">
                  <a16:creationId xmlns:a16="http://schemas.microsoft.com/office/drawing/2014/main" id="{A5F01E66-BCDE-4030-A78F-CC538D1C7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727"/>
              <a:ext cx="93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4" name="Line 676">
              <a:extLst>
                <a:ext uri="{FF2B5EF4-FFF2-40B4-BE49-F238E27FC236}">
                  <a16:creationId xmlns:a16="http://schemas.microsoft.com/office/drawing/2014/main" id="{E20AC686-0AAE-4E31-8480-84AD4B5FE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6" y="2795"/>
              <a:ext cx="247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5" name="Line 677">
              <a:extLst>
                <a:ext uri="{FF2B5EF4-FFF2-40B4-BE49-F238E27FC236}">
                  <a16:creationId xmlns:a16="http://schemas.microsoft.com/office/drawing/2014/main" id="{D0B8F39F-4A84-4B67-85A6-89946E07B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2" y="2795"/>
              <a:ext cx="9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6" name="Freeform 678">
              <a:extLst>
                <a:ext uri="{FF2B5EF4-FFF2-40B4-BE49-F238E27FC236}">
                  <a16:creationId xmlns:a16="http://schemas.microsoft.com/office/drawing/2014/main" id="{684BD6E6-EF6B-4ABA-A88D-BD8106AE5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2555"/>
              <a:ext cx="67" cy="486"/>
            </a:xfrm>
            <a:custGeom>
              <a:avLst/>
              <a:gdLst>
                <a:gd name="T0" fmla="*/ 67 w 67"/>
                <a:gd name="T1" fmla="*/ 483 h 486"/>
                <a:gd name="T2" fmla="*/ 67 w 67"/>
                <a:gd name="T3" fmla="*/ 0 h 486"/>
                <a:gd name="T4" fmla="*/ 0 w 67"/>
                <a:gd name="T5" fmla="*/ 0 h 486"/>
                <a:gd name="T6" fmla="*/ 0 w 67"/>
                <a:gd name="T7" fmla="*/ 486 h 486"/>
                <a:gd name="T8" fmla="*/ 67 w 67"/>
                <a:gd name="T9" fmla="*/ 486 h 486"/>
                <a:gd name="T10" fmla="*/ 67 w 67"/>
                <a:gd name="T11" fmla="*/ 486 h 486"/>
                <a:gd name="T12" fmla="*/ 67 w 67"/>
                <a:gd name="T13" fmla="*/ 483 h 4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486"/>
                <a:gd name="T23" fmla="*/ 67 w 67"/>
                <a:gd name="T24" fmla="*/ 486 h 4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486">
                  <a:moveTo>
                    <a:pt x="67" y="483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7" y="486"/>
                  </a:lnTo>
                  <a:lnTo>
                    <a:pt x="67" y="48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7" name="Freeform 679">
              <a:extLst>
                <a:ext uri="{FF2B5EF4-FFF2-40B4-BE49-F238E27FC236}">
                  <a16:creationId xmlns:a16="http://schemas.microsoft.com/office/drawing/2014/main" id="{C489FF2F-B9F4-4F1E-B9AA-61CE22561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2555"/>
              <a:ext cx="67" cy="486"/>
            </a:xfrm>
            <a:custGeom>
              <a:avLst/>
              <a:gdLst>
                <a:gd name="T0" fmla="*/ 67 w 67"/>
                <a:gd name="T1" fmla="*/ 483 h 486"/>
                <a:gd name="T2" fmla="*/ 67 w 67"/>
                <a:gd name="T3" fmla="*/ 0 h 486"/>
                <a:gd name="T4" fmla="*/ 0 w 67"/>
                <a:gd name="T5" fmla="*/ 0 h 486"/>
                <a:gd name="T6" fmla="*/ 0 w 67"/>
                <a:gd name="T7" fmla="*/ 486 h 486"/>
                <a:gd name="T8" fmla="*/ 67 w 67"/>
                <a:gd name="T9" fmla="*/ 486 h 486"/>
                <a:gd name="T10" fmla="*/ 67 w 67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6"/>
                <a:gd name="T20" fmla="*/ 67 w 67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6">
                  <a:moveTo>
                    <a:pt x="67" y="483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7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8" name="Freeform 680">
              <a:extLst>
                <a:ext uri="{FF2B5EF4-FFF2-40B4-BE49-F238E27FC236}">
                  <a16:creationId xmlns:a16="http://schemas.microsoft.com/office/drawing/2014/main" id="{C9B8E252-A12D-452A-8F20-5013FDB38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" y="2555"/>
              <a:ext cx="69" cy="486"/>
            </a:xfrm>
            <a:custGeom>
              <a:avLst/>
              <a:gdLst>
                <a:gd name="T0" fmla="*/ 67 w 69"/>
                <a:gd name="T1" fmla="*/ 483 h 486"/>
                <a:gd name="T2" fmla="*/ 69 w 69"/>
                <a:gd name="T3" fmla="*/ 0 h 486"/>
                <a:gd name="T4" fmla="*/ 0 w 69"/>
                <a:gd name="T5" fmla="*/ 0 h 486"/>
                <a:gd name="T6" fmla="*/ 0 w 69"/>
                <a:gd name="T7" fmla="*/ 486 h 486"/>
                <a:gd name="T8" fmla="*/ 69 w 69"/>
                <a:gd name="T9" fmla="*/ 486 h 486"/>
                <a:gd name="T10" fmla="*/ 69 w 69"/>
                <a:gd name="T11" fmla="*/ 486 h 486"/>
                <a:gd name="T12" fmla="*/ 67 w 69"/>
                <a:gd name="T13" fmla="*/ 483 h 4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486"/>
                <a:gd name="T23" fmla="*/ 69 w 69"/>
                <a:gd name="T24" fmla="*/ 486 h 4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486">
                  <a:moveTo>
                    <a:pt x="67" y="483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9" y="486"/>
                  </a:lnTo>
                  <a:lnTo>
                    <a:pt x="67" y="48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9" name="Freeform 681">
              <a:extLst>
                <a:ext uri="{FF2B5EF4-FFF2-40B4-BE49-F238E27FC236}">
                  <a16:creationId xmlns:a16="http://schemas.microsoft.com/office/drawing/2014/main" id="{BE210F8C-3DBA-48B8-9D36-318D8BA6A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" y="2555"/>
              <a:ext cx="69" cy="486"/>
            </a:xfrm>
            <a:custGeom>
              <a:avLst/>
              <a:gdLst>
                <a:gd name="T0" fmla="*/ 67 w 69"/>
                <a:gd name="T1" fmla="*/ 483 h 486"/>
                <a:gd name="T2" fmla="*/ 69 w 69"/>
                <a:gd name="T3" fmla="*/ 0 h 486"/>
                <a:gd name="T4" fmla="*/ 0 w 69"/>
                <a:gd name="T5" fmla="*/ 0 h 486"/>
                <a:gd name="T6" fmla="*/ 0 w 69"/>
                <a:gd name="T7" fmla="*/ 486 h 486"/>
                <a:gd name="T8" fmla="*/ 69 w 69"/>
                <a:gd name="T9" fmla="*/ 486 h 486"/>
                <a:gd name="T10" fmla="*/ 69 w 69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486"/>
                <a:gd name="T20" fmla="*/ 69 w 69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486">
                  <a:moveTo>
                    <a:pt x="67" y="483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9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0" name="Freeform 682">
              <a:extLst>
                <a:ext uri="{FF2B5EF4-FFF2-40B4-BE49-F238E27FC236}">
                  <a16:creationId xmlns:a16="http://schemas.microsoft.com/office/drawing/2014/main" id="{D64122D0-7348-4A12-9239-9246B44DF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2555"/>
              <a:ext cx="67" cy="486"/>
            </a:xfrm>
            <a:custGeom>
              <a:avLst/>
              <a:gdLst>
                <a:gd name="T0" fmla="*/ 67 w 67"/>
                <a:gd name="T1" fmla="*/ 483 h 486"/>
                <a:gd name="T2" fmla="*/ 67 w 67"/>
                <a:gd name="T3" fmla="*/ 0 h 486"/>
                <a:gd name="T4" fmla="*/ 0 w 67"/>
                <a:gd name="T5" fmla="*/ 0 h 486"/>
                <a:gd name="T6" fmla="*/ 0 w 67"/>
                <a:gd name="T7" fmla="*/ 486 h 486"/>
                <a:gd name="T8" fmla="*/ 67 w 67"/>
                <a:gd name="T9" fmla="*/ 486 h 486"/>
                <a:gd name="T10" fmla="*/ 67 w 67"/>
                <a:gd name="T11" fmla="*/ 486 h 486"/>
                <a:gd name="T12" fmla="*/ 67 w 67"/>
                <a:gd name="T13" fmla="*/ 483 h 4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486"/>
                <a:gd name="T23" fmla="*/ 67 w 67"/>
                <a:gd name="T24" fmla="*/ 486 h 4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486">
                  <a:moveTo>
                    <a:pt x="67" y="483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7" y="486"/>
                  </a:lnTo>
                  <a:lnTo>
                    <a:pt x="67" y="48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1" name="Freeform 683">
              <a:extLst>
                <a:ext uri="{FF2B5EF4-FFF2-40B4-BE49-F238E27FC236}">
                  <a16:creationId xmlns:a16="http://schemas.microsoft.com/office/drawing/2014/main" id="{B8C85242-669D-401D-956F-711BD3AE1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2555"/>
              <a:ext cx="70" cy="486"/>
            </a:xfrm>
            <a:custGeom>
              <a:avLst/>
              <a:gdLst>
                <a:gd name="T0" fmla="*/ 67 w 70"/>
                <a:gd name="T1" fmla="*/ 483 h 486"/>
                <a:gd name="T2" fmla="*/ 70 w 70"/>
                <a:gd name="T3" fmla="*/ 0 h 486"/>
                <a:gd name="T4" fmla="*/ 0 w 70"/>
                <a:gd name="T5" fmla="*/ 0 h 486"/>
                <a:gd name="T6" fmla="*/ 0 w 70"/>
                <a:gd name="T7" fmla="*/ 486 h 486"/>
                <a:gd name="T8" fmla="*/ 70 w 70"/>
                <a:gd name="T9" fmla="*/ 486 h 486"/>
                <a:gd name="T10" fmla="*/ 70 w 70"/>
                <a:gd name="T11" fmla="*/ 486 h 486"/>
                <a:gd name="T12" fmla="*/ 67 w 70"/>
                <a:gd name="T13" fmla="*/ 483 h 4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486"/>
                <a:gd name="T23" fmla="*/ 70 w 70"/>
                <a:gd name="T24" fmla="*/ 486 h 4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486">
                  <a:moveTo>
                    <a:pt x="67" y="483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70" y="486"/>
                  </a:lnTo>
                  <a:lnTo>
                    <a:pt x="67" y="48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2" name="Freeform 684">
              <a:extLst>
                <a:ext uri="{FF2B5EF4-FFF2-40B4-BE49-F238E27FC236}">
                  <a16:creationId xmlns:a16="http://schemas.microsoft.com/office/drawing/2014/main" id="{0902D675-E161-4730-922B-378E4377D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2555"/>
              <a:ext cx="70" cy="486"/>
            </a:xfrm>
            <a:custGeom>
              <a:avLst/>
              <a:gdLst>
                <a:gd name="T0" fmla="*/ 67 w 70"/>
                <a:gd name="T1" fmla="*/ 483 h 486"/>
                <a:gd name="T2" fmla="*/ 70 w 70"/>
                <a:gd name="T3" fmla="*/ 0 h 486"/>
                <a:gd name="T4" fmla="*/ 0 w 70"/>
                <a:gd name="T5" fmla="*/ 0 h 486"/>
                <a:gd name="T6" fmla="*/ 0 w 70"/>
                <a:gd name="T7" fmla="*/ 486 h 486"/>
                <a:gd name="T8" fmla="*/ 70 w 70"/>
                <a:gd name="T9" fmla="*/ 486 h 486"/>
                <a:gd name="T10" fmla="*/ 70 w 70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6"/>
                <a:gd name="T20" fmla="*/ 70 w 70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6">
                  <a:moveTo>
                    <a:pt x="67" y="483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70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3" name="Freeform 685">
              <a:extLst>
                <a:ext uri="{FF2B5EF4-FFF2-40B4-BE49-F238E27FC236}">
                  <a16:creationId xmlns:a16="http://schemas.microsoft.com/office/drawing/2014/main" id="{375A8DD1-0BB9-44E2-ABEA-0447BD4E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" y="3194"/>
              <a:ext cx="100" cy="266"/>
            </a:xfrm>
            <a:custGeom>
              <a:avLst/>
              <a:gdLst>
                <a:gd name="T0" fmla="*/ 97 w 100"/>
                <a:gd name="T1" fmla="*/ 266 h 266"/>
                <a:gd name="T2" fmla="*/ 0 w 100"/>
                <a:gd name="T3" fmla="*/ 266 h 266"/>
                <a:gd name="T4" fmla="*/ 0 w 100"/>
                <a:gd name="T5" fmla="*/ 0 h 266"/>
                <a:gd name="T6" fmla="*/ 100 w 100"/>
                <a:gd name="T7" fmla="*/ 0 h 266"/>
                <a:gd name="T8" fmla="*/ 97 w 100"/>
                <a:gd name="T9" fmla="*/ 266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"/>
                <a:gd name="T16" fmla="*/ 0 h 266"/>
                <a:gd name="T17" fmla="*/ 100 w 100"/>
                <a:gd name="T18" fmla="*/ 266 h 2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" h="266">
                  <a:moveTo>
                    <a:pt x="97" y="266"/>
                  </a:moveTo>
                  <a:lnTo>
                    <a:pt x="0" y="266"/>
                  </a:lnTo>
                  <a:lnTo>
                    <a:pt x="0" y="0"/>
                  </a:lnTo>
                  <a:lnTo>
                    <a:pt x="100" y="0"/>
                  </a:lnTo>
                  <a:lnTo>
                    <a:pt x="97" y="26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4" name="Freeform 686">
              <a:extLst>
                <a:ext uri="{FF2B5EF4-FFF2-40B4-BE49-F238E27FC236}">
                  <a16:creationId xmlns:a16="http://schemas.microsoft.com/office/drawing/2014/main" id="{F447C6B8-C184-4450-B212-953DD5A1D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" y="3194"/>
              <a:ext cx="100" cy="266"/>
            </a:xfrm>
            <a:custGeom>
              <a:avLst/>
              <a:gdLst>
                <a:gd name="T0" fmla="*/ 97 w 100"/>
                <a:gd name="T1" fmla="*/ 266 h 266"/>
                <a:gd name="T2" fmla="*/ 0 w 100"/>
                <a:gd name="T3" fmla="*/ 266 h 266"/>
                <a:gd name="T4" fmla="*/ 0 w 100"/>
                <a:gd name="T5" fmla="*/ 0 h 266"/>
                <a:gd name="T6" fmla="*/ 100 w 100"/>
                <a:gd name="T7" fmla="*/ 0 h 2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266"/>
                <a:gd name="T14" fmla="*/ 100 w 100"/>
                <a:gd name="T15" fmla="*/ 266 h 2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266">
                  <a:moveTo>
                    <a:pt x="97" y="266"/>
                  </a:moveTo>
                  <a:lnTo>
                    <a:pt x="0" y="266"/>
                  </a:lnTo>
                  <a:lnTo>
                    <a:pt x="0" y="0"/>
                  </a:lnTo>
                  <a:lnTo>
                    <a:pt x="10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5" name="Line 687">
              <a:extLst>
                <a:ext uri="{FF2B5EF4-FFF2-40B4-BE49-F238E27FC236}">
                  <a16:creationId xmlns:a16="http://schemas.microsoft.com/office/drawing/2014/main" id="{CF22CD3F-11B5-4D38-B920-AF1681ED5D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16" y="3187"/>
              <a:ext cx="1" cy="27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6" name="Line 688">
              <a:extLst>
                <a:ext uri="{FF2B5EF4-FFF2-40B4-BE49-F238E27FC236}">
                  <a16:creationId xmlns:a16="http://schemas.microsoft.com/office/drawing/2014/main" id="{8621ABBB-0E83-4815-A7CD-2853259841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11" y="3191"/>
              <a:ext cx="10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7" name="Line 689">
              <a:extLst>
                <a:ext uri="{FF2B5EF4-FFF2-40B4-BE49-F238E27FC236}">
                  <a16:creationId xmlns:a16="http://schemas.microsoft.com/office/drawing/2014/main" id="{864EE07F-8079-4FD0-AF7D-725E407349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11" y="3460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8" name="Freeform 690">
              <a:extLst>
                <a:ext uri="{FF2B5EF4-FFF2-40B4-BE49-F238E27FC236}">
                  <a16:creationId xmlns:a16="http://schemas.microsoft.com/office/drawing/2014/main" id="{BFC8A0E0-DBB7-47B1-B6F7-01713A62D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3201"/>
              <a:ext cx="100" cy="269"/>
            </a:xfrm>
            <a:custGeom>
              <a:avLst/>
              <a:gdLst>
                <a:gd name="T0" fmla="*/ 0 w 100"/>
                <a:gd name="T1" fmla="*/ 266 h 269"/>
                <a:gd name="T2" fmla="*/ 100 w 100"/>
                <a:gd name="T3" fmla="*/ 269 h 269"/>
                <a:gd name="T4" fmla="*/ 100 w 100"/>
                <a:gd name="T5" fmla="*/ 0 h 269"/>
                <a:gd name="T6" fmla="*/ 0 w 100"/>
                <a:gd name="T7" fmla="*/ 0 h 269"/>
                <a:gd name="T8" fmla="*/ 0 w 100"/>
                <a:gd name="T9" fmla="*/ 266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"/>
                <a:gd name="T16" fmla="*/ 0 h 269"/>
                <a:gd name="T17" fmla="*/ 100 w 100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" h="269">
                  <a:moveTo>
                    <a:pt x="0" y="266"/>
                  </a:moveTo>
                  <a:lnTo>
                    <a:pt x="100" y="269"/>
                  </a:lnTo>
                  <a:lnTo>
                    <a:pt x="100" y="0"/>
                  </a:lnTo>
                  <a:lnTo>
                    <a:pt x="0" y="0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9" name="Freeform 691">
              <a:extLst>
                <a:ext uri="{FF2B5EF4-FFF2-40B4-BE49-F238E27FC236}">
                  <a16:creationId xmlns:a16="http://schemas.microsoft.com/office/drawing/2014/main" id="{EA98EDBF-F6A8-438F-85D6-B811AE98E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3201"/>
              <a:ext cx="100" cy="269"/>
            </a:xfrm>
            <a:custGeom>
              <a:avLst/>
              <a:gdLst>
                <a:gd name="T0" fmla="*/ 0 w 100"/>
                <a:gd name="T1" fmla="*/ 266 h 269"/>
                <a:gd name="T2" fmla="*/ 100 w 100"/>
                <a:gd name="T3" fmla="*/ 269 h 269"/>
                <a:gd name="T4" fmla="*/ 100 w 100"/>
                <a:gd name="T5" fmla="*/ 0 h 269"/>
                <a:gd name="T6" fmla="*/ 0 w 100"/>
                <a:gd name="T7" fmla="*/ 0 h 2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269"/>
                <a:gd name="T14" fmla="*/ 100 w 100"/>
                <a:gd name="T15" fmla="*/ 269 h 2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269">
                  <a:moveTo>
                    <a:pt x="0" y="266"/>
                  </a:moveTo>
                  <a:lnTo>
                    <a:pt x="100" y="269"/>
                  </a:lnTo>
                  <a:lnTo>
                    <a:pt x="100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0" name="Rectangle 692">
              <a:extLst>
                <a:ext uri="{FF2B5EF4-FFF2-40B4-BE49-F238E27FC236}">
                  <a16:creationId xmlns:a16="http://schemas.microsoft.com/office/drawing/2014/main" id="{CD28848F-C47E-47BC-88EA-5B6D786C2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" y="3201"/>
              <a:ext cx="100" cy="269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1" name="Rectangle 693">
              <a:extLst>
                <a:ext uri="{FF2B5EF4-FFF2-40B4-BE49-F238E27FC236}">
                  <a16:creationId xmlns:a16="http://schemas.microsoft.com/office/drawing/2014/main" id="{B707DEE7-0187-4526-8089-2A47B0E27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8" y="3266"/>
              <a:ext cx="2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2" name="Rectangle 694">
              <a:extLst>
                <a:ext uri="{FF2B5EF4-FFF2-40B4-BE49-F238E27FC236}">
                  <a16:creationId xmlns:a16="http://schemas.microsoft.com/office/drawing/2014/main" id="{4B0C53DC-2F14-4540-8826-CD0ECD48B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" y="3266"/>
              <a:ext cx="92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3" name="Rectangle 695">
              <a:extLst>
                <a:ext uri="{FF2B5EF4-FFF2-40B4-BE49-F238E27FC236}">
                  <a16:creationId xmlns:a16="http://schemas.microsoft.com/office/drawing/2014/main" id="{FD686BA4-4258-43CE-B683-42EEC09BA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" y="3204"/>
              <a:ext cx="100" cy="266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4" name="Rectangle 696">
              <a:extLst>
                <a:ext uri="{FF2B5EF4-FFF2-40B4-BE49-F238E27FC236}">
                  <a16:creationId xmlns:a16="http://schemas.microsoft.com/office/drawing/2014/main" id="{601C1299-5E14-417D-A205-0E13838B0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" y="3204"/>
              <a:ext cx="100" cy="266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5" name="Line 697">
              <a:extLst>
                <a:ext uri="{FF2B5EF4-FFF2-40B4-BE49-F238E27FC236}">
                  <a16:creationId xmlns:a16="http://schemas.microsoft.com/office/drawing/2014/main" id="{018283B7-6894-41BA-8FAB-F8BDE2D197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93" y="3204"/>
              <a:ext cx="1" cy="27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6" name="Line 698">
              <a:extLst>
                <a:ext uri="{FF2B5EF4-FFF2-40B4-BE49-F238E27FC236}">
                  <a16:creationId xmlns:a16="http://schemas.microsoft.com/office/drawing/2014/main" id="{28129460-F327-4D09-98A1-3ABB35548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3" y="3201"/>
              <a:ext cx="10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7" name="Line 699">
              <a:extLst>
                <a:ext uri="{FF2B5EF4-FFF2-40B4-BE49-F238E27FC236}">
                  <a16:creationId xmlns:a16="http://schemas.microsoft.com/office/drawing/2014/main" id="{E113B8E5-15C7-4C13-87CD-A419EF346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3" y="3470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8" name="Freeform 700">
              <a:extLst>
                <a:ext uri="{FF2B5EF4-FFF2-40B4-BE49-F238E27FC236}">
                  <a16:creationId xmlns:a16="http://schemas.microsoft.com/office/drawing/2014/main" id="{D7BE25B2-8C84-4A52-B689-ECD8B92BF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" y="3101"/>
              <a:ext cx="140" cy="483"/>
            </a:xfrm>
            <a:custGeom>
              <a:avLst/>
              <a:gdLst>
                <a:gd name="T0" fmla="*/ 0 w 140"/>
                <a:gd name="T1" fmla="*/ 0 h 483"/>
                <a:gd name="T2" fmla="*/ 2 w 140"/>
                <a:gd name="T3" fmla="*/ 196 h 483"/>
                <a:gd name="T4" fmla="*/ 45 w 140"/>
                <a:gd name="T5" fmla="*/ 243 h 483"/>
                <a:gd name="T6" fmla="*/ 2 w 140"/>
                <a:gd name="T7" fmla="*/ 290 h 483"/>
                <a:gd name="T8" fmla="*/ 2 w 140"/>
                <a:gd name="T9" fmla="*/ 483 h 483"/>
                <a:gd name="T10" fmla="*/ 140 w 140"/>
                <a:gd name="T11" fmla="*/ 336 h 483"/>
                <a:gd name="T12" fmla="*/ 140 w 140"/>
                <a:gd name="T13" fmla="*/ 150 h 483"/>
                <a:gd name="T14" fmla="*/ 2 w 140"/>
                <a:gd name="T15" fmla="*/ 0 h 483"/>
                <a:gd name="T16" fmla="*/ 2 w 140"/>
                <a:gd name="T17" fmla="*/ 0 h 483"/>
                <a:gd name="T18" fmla="*/ 0 w 140"/>
                <a:gd name="T19" fmla="*/ 0 h 4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0"/>
                <a:gd name="T31" fmla="*/ 0 h 483"/>
                <a:gd name="T32" fmla="*/ 140 w 140"/>
                <a:gd name="T33" fmla="*/ 483 h 48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0" h="483">
                  <a:moveTo>
                    <a:pt x="0" y="0"/>
                  </a:moveTo>
                  <a:lnTo>
                    <a:pt x="2" y="196"/>
                  </a:lnTo>
                  <a:lnTo>
                    <a:pt x="45" y="243"/>
                  </a:lnTo>
                  <a:lnTo>
                    <a:pt x="2" y="290"/>
                  </a:lnTo>
                  <a:lnTo>
                    <a:pt x="2" y="483"/>
                  </a:lnTo>
                  <a:lnTo>
                    <a:pt x="140" y="336"/>
                  </a:lnTo>
                  <a:lnTo>
                    <a:pt x="140" y="15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9" name="Freeform 701">
              <a:extLst>
                <a:ext uri="{FF2B5EF4-FFF2-40B4-BE49-F238E27FC236}">
                  <a16:creationId xmlns:a16="http://schemas.microsoft.com/office/drawing/2014/main" id="{B232B6DD-A6D0-47F3-9538-681FF5D6B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" y="3101"/>
              <a:ext cx="140" cy="483"/>
            </a:xfrm>
            <a:custGeom>
              <a:avLst/>
              <a:gdLst>
                <a:gd name="T0" fmla="*/ 0 w 140"/>
                <a:gd name="T1" fmla="*/ 0 h 483"/>
                <a:gd name="T2" fmla="*/ 2 w 140"/>
                <a:gd name="T3" fmla="*/ 196 h 483"/>
                <a:gd name="T4" fmla="*/ 45 w 140"/>
                <a:gd name="T5" fmla="*/ 243 h 483"/>
                <a:gd name="T6" fmla="*/ 2 w 140"/>
                <a:gd name="T7" fmla="*/ 290 h 483"/>
                <a:gd name="T8" fmla="*/ 2 w 140"/>
                <a:gd name="T9" fmla="*/ 483 h 483"/>
                <a:gd name="T10" fmla="*/ 140 w 140"/>
                <a:gd name="T11" fmla="*/ 336 h 483"/>
                <a:gd name="T12" fmla="*/ 140 w 140"/>
                <a:gd name="T13" fmla="*/ 150 h 483"/>
                <a:gd name="T14" fmla="*/ 2 w 140"/>
                <a:gd name="T15" fmla="*/ 0 h 483"/>
                <a:gd name="T16" fmla="*/ 2 w 140"/>
                <a:gd name="T17" fmla="*/ 0 h 48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0"/>
                <a:gd name="T28" fmla="*/ 0 h 483"/>
                <a:gd name="T29" fmla="*/ 140 w 140"/>
                <a:gd name="T30" fmla="*/ 483 h 48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0" h="483">
                  <a:moveTo>
                    <a:pt x="0" y="0"/>
                  </a:moveTo>
                  <a:lnTo>
                    <a:pt x="2" y="196"/>
                  </a:lnTo>
                  <a:lnTo>
                    <a:pt x="45" y="243"/>
                  </a:lnTo>
                  <a:lnTo>
                    <a:pt x="2" y="290"/>
                  </a:lnTo>
                  <a:lnTo>
                    <a:pt x="2" y="483"/>
                  </a:lnTo>
                  <a:lnTo>
                    <a:pt x="140" y="336"/>
                  </a:lnTo>
                  <a:lnTo>
                    <a:pt x="140" y="15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0" name="Rectangle 702">
              <a:extLst>
                <a:ext uri="{FF2B5EF4-FFF2-40B4-BE49-F238E27FC236}">
                  <a16:creationId xmlns:a16="http://schemas.microsoft.com/office/drawing/2014/main" id="{B9A0E87D-F0C6-4C9E-962F-3C7EC77B8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2" y="3271"/>
              <a:ext cx="66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1" name="Rectangle 703">
              <a:extLst>
                <a:ext uri="{FF2B5EF4-FFF2-40B4-BE49-F238E27FC236}">
                  <a16:creationId xmlns:a16="http://schemas.microsoft.com/office/drawing/2014/main" id="{CB3A2597-B4BC-4940-9B16-6B2C6F64E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" y="3271"/>
              <a:ext cx="94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2" name="Rectangle 704">
              <a:extLst>
                <a:ext uri="{FF2B5EF4-FFF2-40B4-BE49-F238E27FC236}">
                  <a16:creationId xmlns:a16="http://schemas.microsoft.com/office/drawing/2014/main" id="{B2443B68-FC8C-40DC-9A57-754BDE222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6" y="3261"/>
              <a:ext cx="59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3" name="Rectangle 705">
              <a:extLst>
                <a:ext uri="{FF2B5EF4-FFF2-40B4-BE49-F238E27FC236}">
                  <a16:creationId xmlns:a16="http://schemas.microsoft.com/office/drawing/2014/main" id="{6B536EF6-4AF2-4547-9135-794E1583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6" y="3261"/>
              <a:ext cx="5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4" name="Rectangle 706">
              <a:extLst>
                <a:ext uri="{FF2B5EF4-FFF2-40B4-BE49-F238E27FC236}">
                  <a16:creationId xmlns:a16="http://schemas.microsoft.com/office/drawing/2014/main" id="{246875DA-5B45-4ECE-9703-B39C01CB1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1" y="3261"/>
              <a:ext cx="51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5" name="Line 707">
              <a:extLst>
                <a:ext uri="{FF2B5EF4-FFF2-40B4-BE49-F238E27FC236}">
                  <a16:creationId xmlns:a16="http://schemas.microsoft.com/office/drawing/2014/main" id="{4B60AF1C-ECB3-4EB1-88B9-EF4D45520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3" y="3344"/>
              <a:ext cx="24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6" name="Line 708">
              <a:extLst>
                <a:ext uri="{FF2B5EF4-FFF2-40B4-BE49-F238E27FC236}">
                  <a16:creationId xmlns:a16="http://schemas.microsoft.com/office/drawing/2014/main" id="{AC035711-66C6-45A7-99A5-4A3B68CA0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0" y="3344"/>
              <a:ext cx="26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7" name="Line 709">
              <a:extLst>
                <a:ext uri="{FF2B5EF4-FFF2-40B4-BE49-F238E27FC236}">
                  <a16:creationId xmlns:a16="http://schemas.microsoft.com/office/drawing/2014/main" id="{4D4E9B41-593D-405E-842E-0983D332C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9" y="3344"/>
              <a:ext cx="22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8" name="Freeform 710">
              <a:extLst>
                <a:ext uri="{FF2B5EF4-FFF2-40B4-BE49-F238E27FC236}">
                  <a16:creationId xmlns:a16="http://schemas.microsoft.com/office/drawing/2014/main" id="{7526FFAB-E460-4EB2-B965-FCF7687A7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0" y="3274"/>
              <a:ext cx="48" cy="60"/>
            </a:xfrm>
            <a:custGeom>
              <a:avLst/>
              <a:gdLst>
                <a:gd name="T0" fmla="*/ 0 w 48"/>
                <a:gd name="T1" fmla="*/ 60 h 60"/>
                <a:gd name="T2" fmla="*/ 3 w 48"/>
                <a:gd name="T3" fmla="*/ 0 h 60"/>
                <a:gd name="T4" fmla="*/ 48 w 48"/>
                <a:gd name="T5" fmla="*/ 0 h 60"/>
                <a:gd name="T6" fmla="*/ 0 60000 65536"/>
                <a:gd name="T7" fmla="*/ 0 60000 65536"/>
                <a:gd name="T8" fmla="*/ 0 60000 65536"/>
                <a:gd name="T9" fmla="*/ 0 w 48"/>
                <a:gd name="T10" fmla="*/ 0 h 60"/>
                <a:gd name="T11" fmla="*/ 48 w 48"/>
                <a:gd name="T12" fmla="*/ 60 h 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60">
                  <a:moveTo>
                    <a:pt x="0" y="60"/>
                  </a:moveTo>
                  <a:lnTo>
                    <a:pt x="3" y="0"/>
                  </a:lnTo>
                  <a:lnTo>
                    <a:pt x="48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9" name="Freeform 711">
              <a:extLst>
                <a:ext uri="{FF2B5EF4-FFF2-40B4-BE49-F238E27FC236}">
                  <a16:creationId xmlns:a16="http://schemas.microsoft.com/office/drawing/2014/main" id="{F408B8FE-20FF-4354-A1FC-740785A19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344"/>
              <a:ext cx="319" cy="183"/>
            </a:xfrm>
            <a:custGeom>
              <a:avLst/>
              <a:gdLst>
                <a:gd name="T0" fmla="*/ 0 w 319"/>
                <a:gd name="T1" fmla="*/ 0 h 183"/>
                <a:gd name="T2" fmla="*/ 0 w 319"/>
                <a:gd name="T3" fmla="*/ 183 h 183"/>
                <a:gd name="T4" fmla="*/ 274 w 319"/>
                <a:gd name="T5" fmla="*/ 183 h 183"/>
                <a:gd name="T6" fmla="*/ 274 w 319"/>
                <a:gd name="T7" fmla="*/ 60 h 183"/>
                <a:gd name="T8" fmla="*/ 319 w 319"/>
                <a:gd name="T9" fmla="*/ 60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9"/>
                <a:gd name="T16" fmla="*/ 0 h 183"/>
                <a:gd name="T17" fmla="*/ 319 w 319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9" h="183">
                  <a:moveTo>
                    <a:pt x="0" y="0"/>
                  </a:moveTo>
                  <a:lnTo>
                    <a:pt x="0" y="183"/>
                  </a:lnTo>
                  <a:lnTo>
                    <a:pt x="274" y="183"/>
                  </a:lnTo>
                  <a:lnTo>
                    <a:pt x="274" y="60"/>
                  </a:lnTo>
                  <a:lnTo>
                    <a:pt x="319" y="6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0" name="Freeform 712">
              <a:extLst>
                <a:ext uri="{FF2B5EF4-FFF2-40B4-BE49-F238E27FC236}">
                  <a16:creationId xmlns:a16="http://schemas.microsoft.com/office/drawing/2014/main" id="{720BA946-B79E-4D8E-8C76-D8B550061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" y="3101"/>
              <a:ext cx="69" cy="486"/>
            </a:xfrm>
            <a:custGeom>
              <a:avLst/>
              <a:gdLst>
                <a:gd name="T0" fmla="*/ 67 w 69"/>
                <a:gd name="T1" fmla="*/ 486 h 486"/>
                <a:gd name="T2" fmla="*/ 69 w 69"/>
                <a:gd name="T3" fmla="*/ 0 h 486"/>
                <a:gd name="T4" fmla="*/ 0 w 69"/>
                <a:gd name="T5" fmla="*/ 0 h 486"/>
                <a:gd name="T6" fmla="*/ 0 w 69"/>
                <a:gd name="T7" fmla="*/ 486 h 486"/>
                <a:gd name="T8" fmla="*/ 69 w 69"/>
                <a:gd name="T9" fmla="*/ 486 h 486"/>
                <a:gd name="T10" fmla="*/ 69 w 69"/>
                <a:gd name="T11" fmla="*/ 486 h 486"/>
                <a:gd name="T12" fmla="*/ 67 w 69"/>
                <a:gd name="T13" fmla="*/ 486 h 4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486"/>
                <a:gd name="T23" fmla="*/ 69 w 69"/>
                <a:gd name="T24" fmla="*/ 486 h 4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486">
                  <a:moveTo>
                    <a:pt x="67" y="486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9" y="486"/>
                  </a:lnTo>
                  <a:lnTo>
                    <a:pt x="67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1" name="Freeform 713">
              <a:extLst>
                <a:ext uri="{FF2B5EF4-FFF2-40B4-BE49-F238E27FC236}">
                  <a16:creationId xmlns:a16="http://schemas.microsoft.com/office/drawing/2014/main" id="{A455559E-74F5-48CD-9D2D-B7A1B47F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" y="3101"/>
              <a:ext cx="69" cy="486"/>
            </a:xfrm>
            <a:custGeom>
              <a:avLst/>
              <a:gdLst>
                <a:gd name="T0" fmla="*/ 67 w 69"/>
                <a:gd name="T1" fmla="*/ 486 h 486"/>
                <a:gd name="T2" fmla="*/ 69 w 69"/>
                <a:gd name="T3" fmla="*/ 0 h 486"/>
                <a:gd name="T4" fmla="*/ 0 w 69"/>
                <a:gd name="T5" fmla="*/ 0 h 486"/>
                <a:gd name="T6" fmla="*/ 0 w 69"/>
                <a:gd name="T7" fmla="*/ 486 h 486"/>
                <a:gd name="T8" fmla="*/ 69 w 69"/>
                <a:gd name="T9" fmla="*/ 486 h 486"/>
                <a:gd name="T10" fmla="*/ 69 w 69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486"/>
                <a:gd name="T20" fmla="*/ 69 w 69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486">
                  <a:moveTo>
                    <a:pt x="67" y="486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9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2" name="Freeform 714">
              <a:extLst>
                <a:ext uri="{FF2B5EF4-FFF2-40B4-BE49-F238E27FC236}">
                  <a16:creationId xmlns:a16="http://schemas.microsoft.com/office/drawing/2014/main" id="{B11BED67-D6FE-4500-AE61-281983FF5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3101"/>
              <a:ext cx="67" cy="486"/>
            </a:xfrm>
            <a:custGeom>
              <a:avLst/>
              <a:gdLst>
                <a:gd name="T0" fmla="*/ 67 w 67"/>
                <a:gd name="T1" fmla="*/ 486 h 486"/>
                <a:gd name="T2" fmla="*/ 67 w 67"/>
                <a:gd name="T3" fmla="*/ 0 h 486"/>
                <a:gd name="T4" fmla="*/ 0 w 67"/>
                <a:gd name="T5" fmla="*/ 0 h 486"/>
                <a:gd name="T6" fmla="*/ 0 w 67"/>
                <a:gd name="T7" fmla="*/ 486 h 486"/>
                <a:gd name="T8" fmla="*/ 67 w 67"/>
                <a:gd name="T9" fmla="*/ 486 h 486"/>
                <a:gd name="T10" fmla="*/ 67 w 67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6"/>
                <a:gd name="T20" fmla="*/ 67 w 67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6">
                  <a:moveTo>
                    <a:pt x="67" y="486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7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3" name="Freeform 715">
              <a:extLst>
                <a:ext uri="{FF2B5EF4-FFF2-40B4-BE49-F238E27FC236}">
                  <a16:creationId xmlns:a16="http://schemas.microsoft.com/office/drawing/2014/main" id="{F896ECA5-7FF1-4429-AA1D-DE6A1D182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3101"/>
              <a:ext cx="67" cy="486"/>
            </a:xfrm>
            <a:custGeom>
              <a:avLst/>
              <a:gdLst>
                <a:gd name="T0" fmla="*/ 67 w 67"/>
                <a:gd name="T1" fmla="*/ 486 h 486"/>
                <a:gd name="T2" fmla="*/ 67 w 67"/>
                <a:gd name="T3" fmla="*/ 0 h 486"/>
                <a:gd name="T4" fmla="*/ 0 w 67"/>
                <a:gd name="T5" fmla="*/ 0 h 486"/>
                <a:gd name="T6" fmla="*/ 0 w 67"/>
                <a:gd name="T7" fmla="*/ 486 h 486"/>
                <a:gd name="T8" fmla="*/ 67 w 67"/>
                <a:gd name="T9" fmla="*/ 486 h 486"/>
                <a:gd name="T10" fmla="*/ 67 w 67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6"/>
                <a:gd name="T20" fmla="*/ 67 w 67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6">
                  <a:moveTo>
                    <a:pt x="67" y="486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7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4" name="Freeform 716">
              <a:extLst>
                <a:ext uri="{FF2B5EF4-FFF2-40B4-BE49-F238E27FC236}">
                  <a16:creationId xmlns:a16="http://schemas.microsoft.com/office/drawing/2014/main" id="{E4F3BD08-C21F-4F6A-8E01-00330EFD4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3101"/>
              <a:ext cx="70" cy="486"/>
            </a:xfrm>
            <a:custGeom>
              <a:avLst/>
              <a:gdLst>
                <a:gd name="T0" fmla="*/ 67 w 70"/>
                <a:gd name="T1" fmla="*/ 486 h 486"/>
                <a:gd name="T2" fmla="*/ 70 w 70"/>
                <a:gd name="T3" fmla="*/ 0 h 486"/>
                <a:gd name="T4" fmla="*/ 0 w 70"/>
                <a:gd name="T5" fmla="*/ 0 h 486"/>
                <a:gd name="T6" fmla="*/ 0 w 70"/>
                <a:gd name="T7" fmla="*/ 486 h 486"/>
                <a:gd name="T8" fmla="*/ 70 w 70"/>
                <a:gd name="T9" fmla="*/ 486 h 486"/>
                <a:gd name="T10" fmla="*/ 70 w 70"/>
                <a:gd name="T11" fmla="*/ 486 h 486"/>
                <a:gd name="T12" fmla="*/ 67 w 70"/>
                <a:gd name="T13" fmla="*/ 486 h 4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486"/>
                <a:gd name="T23" fmla="*/ 70 w 70"/>
                <a:gd name="T24" fmla="*/ 486 h 4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486">
                  <a:moveTo>
                    <a:pt x="67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70" y="486"/>
                  </a:lnTo>
                  <a:lnTo>
                    <a:pt x="67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5" name="Freeform 717">
              <a:extLst>
                <a:ext uri="{FF2B5EF4-FFF2-40B4-BE49-F238E27FC236}">
                  <a16:creationId xmlns:a16="http://schemas.microsoft.com/office/drawing/2014/main" id="{8AB53B30-3259-462F-8BCE-0FBE42E4D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3101"/>
              <a:ext cx="70" cy="486"/>
            </a:xfrm>
            <a:custGeom>
              <a:avLst/>
              <a:gdLst>
                <a:gd name="T0" fmla="*/ 67 w 70"/>
                <a:gd name="T1" fmla="*/ 486 h 486"/>
                <a:gd name="T2" fmla="*/ 70 w 70"/>
                <a:gd name="T3" fmla="*/ 0 h 486"/>
                <a:gd name="T4" fmla="*/ 0 w 70"/>
                <a:gd name="T5" fmla="*/ 0 h 486"/>
                <a:gd name="T6" fmla="*/ 0 w 70"/>
                <a:gd name="T7" fmla="*/ 486 h 486"/>
                <a:gd name="T8" fmla="*/ 70 w 70"/>
                <a:gd name="T9" fmla="*/ 486 h 486"/>
                <a:gd name="T10" fmla="*/ 70 w 70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6"/>
                <a:gd name="T20" fmla="*/ 70 w 70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6">
                  <a:moveTo>
                    <a:pt x="67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70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6" name="Freeform 718">
              <a:extLst>
                <a:ext uri="{FF2B5EF4-FFF2-40B4-BE49-F238E27FC236}">
                  <a16:creationId xmlns:a16="http://schemas.microsoft.com/office/drawing/2014/main" id="{1EFEF221-942D-4850-B3C9-586F04598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3101"/>
              <a:ext cx="68" cy="486"/>
            </a:xfrm>
            <a:custGeom>
              <a:avLst/>
              <a:gdLst>
                <a:gd name="T0" fmla="*/ 68 w 68"/>
                <a:gd name="T1" fmla="*/ 486 h 486"/>
                <a:gd name="T2" fmla="*/ 68 w 68"/>
                <a:gd name="T3" fmla="*/ 0 h 486"/>
                <a:gd name="T4" fmla="*/ 0 w 68"/>
                <a:gd name="T5" fmla="*/ 0 h 486"/>
                <a:gd name="T6" fmla="*/ 0 w 68"/>
                <a:gd name="T7" fmla="*/ 486 h 486"/>
                <a:gd name="T8" fmla="*/ 68 w 68"/>
                <a:gd name="T9" fmla="*/ 486 h 486"/>
                <a:gd name="T10" fmla="*/ 68 w 68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486"/>
                <a:gd name="T20" fmla="*/ 68 w 68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486">
                  <a:moveTo>
                    <a:pt x="68" y="486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8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7" name="Freeform 719">
              <a:extLst>
                <a:ext uri="{FF2B5EF4-FFF2-40B4-BE49-F238E27FC236}">
                  <a16:creationId xmlns:a16="http://schemas.microsoft.com/office/drawing/2014/main" id="{5080774B-864B-49E6-B7B7-0BA2100C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3101"/>
              <a:ext cx="68" cy="486"/>
            </a:xfrm>
            <a:custGeom>
              <a:avLst/>
              <a:gdLst>
                <a:gd name="T0" fmla="*/ 68 w 68"/>
                <a:gd name="T1" fmla="*/ 486 h 486"/>
                <a:gd name="T2" fmla="*/ 68 w 68"/>
                <a:gd name="T3" fmla="*/ 0 h 486"/>
                <a:gd name="T4" fmla="*/ 0 w 68"/>
                <a:gd name="T5" fmla="*/ 0 h 486"/>
                <a:gd name="T6" fmla="*/ 0 w 68"/>
                <a:gd name="T7" fmla="*/ 486 h 486"/>
                <a:gd name="T8" fmla="*/ 68 w 68"/>
                <a:gd name="T9" fmla="*/ 486 h 486"/>
                <a:gd name="T10" fmla="*/ 68 w 68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486"/>
                <a:gd name="T20" fmla="*/ 68 w 68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486">
                  <a:moveTo>
                    <a:pt x="68" y="486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8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" name="Rectangle 720">
              <a:extLst>
                <a:ext uri="{FF2B5EF4-FFF2-40B4-BE49-F238E27FC236}">
                  <a16:creationId xmlns:a16="http://schemas.microsoft.com/office/drawing/2014/main" id="{837A6779-FBA8-4B62-A208-301CDE387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" y="3763"/>
              <a:ext cx="100" cy="26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9" name="Rectangle 721">
              <a:extLst>
                <a:ext uri="{FF2B5EF4-FFF2-40B4-BE49-F238E27FC236}">
                  <a16:creationId xmlns:a16="http://schemas.microsoft.com/office/drawing/2014/main" id="{7BC2F92D-C3B4-42AC-B0F8-255863B19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" y="3763"/>
              <a:ext cx="100" cy="267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0" name="Line 722">
              <a:extLst>
                <a:ext uri="{FF2B5EF4-FFF2-40B4-BE49-F238E27FC236}">
                  <a16:creationId xmlns:a16="http://schemas.microsoft.com/office/drawing/2014/main" id="{AD6B12C0-9810-4EBB-A5A6-38ED8ECB7D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48" y="3757"/>
              <a:ext cx="1" cy="2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1" name="Line 723">
              <a:extLst>
                <a:ext uri="{FF2B5EF4-FFF2-40B4-BE49-F238E27FC236}">
                  <a16:creationId xmlns:a16="http://schemas.microsoft.com/office/drawing/2014/main" id="{88532BC5-26E4-4E2A-9A07-C98DF4C7CA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43" y="3760"/>
              <a:ext cx="10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2" name="Line 724">
              <a:extLst>
                <a:ext uri="{FF2B5EF4-FFF2-40B4-BE49-F238E27FC236}">
                  <a16:creationId xmlns:a16="http://schemas.microsoft.com/office/drawing/2014/main" id="{37D4AC57-8A32-425E-901A-B613889B99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43" y="4030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3" name="Rectangle 725">
              <a:extLst>
                <a:ext uri="{FF2B5EF4-FFF2-40B4-BE49-F238E27FC236}">
                  <a16:creationId xmlns:a16="http://schemas.microsoft.com/office/drawing/2014/main" id="{EF337391-F63C-407B-8D5D-83E998013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" y="3773"/>
              <a:ext cx="100" cy="26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4" name="Rectangle 726">
              <a:extLst>
                <a:ext uri="{FF2B5EF4-FFF2-40B4-BE49-F238E27FC236}">
                  <a16:creationId xmlns:a16="http://schemas.microsoft.com/office/drawing/2014/main" id="{406613ED-F52A-418C-B47B-6645056C9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" y="3773"/>
              <a:ext cx="100" cy="267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5" name="Freeform 727">
              <a:extLst>
                <a:ext uri="{FF2B5EF4-FFF2-40B4-BE49-F238E27FC236}">
                  <a16:creationId xmlns:a16="http://schemas.microsoft.com/office/drawing/2014/main" id="{EABFE38D-C1CB-48A6-9E16-CF476E04D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3" y="3770"/>
              <a:ext cx="100" cy="270"/>
            </a:xfrm>
            <a:custGeom>
              <a:avLst/>
              <a:gdLst>
                <a:gd name="T0" fmla="*/ 100 w 100"/>
                <a:gd name="T1" fmla="*/ 0 h 270"/>
                <a:gd name="T2" fmla="*/ 0 w 100"/>
                <a:gd name="T3" fmla="*/ 3 h 270"/>
                <a:gd name="T4" fmla="*/ 0 w 100"/>
                <a:gd name="T5" fmla="*/ 270 h 270"/>
                <a:gd name="T6" fmla="*/ 100 w 100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270"/>
                <a:gd name="T14" fmla="*/ 100 w 100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270">
                  <a:moveTo>
                    <a:pt x="100" y="0"/>
                  </a:moveTo>
                  <a:lnTo>
                    <a:pt x="0" y="3"/>
                  </a:lnTo>
                  <a:lnTo>
                    <a:pt x="0" y="270"/>
                  </a:lnTo>
                  <a:lnTo>
                    <a:pt x="100" y="27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6" name="Rectangle 728">
              <a:extLst>
                <a:ext uri="{FF2B5EF4-FFF2-40B4-BE49-F238E27FC236}">
                  <a16:creationId xmlns:a16="http://schemas.microsoft.com/office/drawing/2014/main" id="{EC07A9CF-49EF-4980-B4D1-A7070A3FA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840"/>
              <a:ext cx="2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7" name="Rectangle 729">
              <a:extLst>
                <a:ext uri="{FF2B5EF4-FFF2-40B4-BE49-F238E27FC236}">
                  <a16:creationId xmlns:a16="http://schemas.microsoft.com/office/drawing/2014/main" id="{979ACDF0-DFF4-40BB-BA31-EB170B322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0" y="3840"/>
              <a:ext cx="94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8" name="Freeform 730">
              <a:extLst>
                <a:ext uri="{FF2B5EF4-FFF2-40B4-BE49-F238E27FC236}">
                  <a16:creationId xmlns:a16="http://schemas.microsoft.com/office/drawing/2014/main" id="{99E18908-C349-45E9-8880-E5A37C6E5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" y="3654"/>
              <a:ext cx="140" cy="486"/>
            </a:xfrm>
            <a:custGeom>
              <a:avLst/>
              <a:gdLst>
                <a:gd name="T0" fmla="*/ 0 w 140"/>
                <a:gd name="T1" fmla="*/ 0 h 486"/>
                <a:gd name="T2" fmla="*/ 0 w 140"/>
                <a:gd name="T3" fmla="*/ 196 h 486"/>
                <a:gd name="T4" fmla="*/ 45 w 140"/>
                <a:gd name="T5" fmla="*/ 243 h 486"/>
                <a:gd name="T6" fmla="*/ 0 w 140"/>
                <a:gd name="T7" fmla="*/ 289 h 486"/>
                <a:gd name="T8" fmla="*/ 0 w 140"/>
                <a:gd name="T9" fmla="*/ 486 h 486"/>
                <a:gd name="T10" fmla="*/ 140 w 140"/>
                <a:gd name="T11" fmla="*/ 336 h 486"/>
                <a:gd name="T12" fmla="*/ 140 w 140"/>
                <a:gd name="T13" fmla="*/ 149 h 486"/>
                <a:gd name="T14" fmla="*/ 0 w 140"/>
                <a:gd name="T15" fmla="*/ 3 h 486"/>
                <a:gd name="T16" fmla="*/ 0 w 140"/>
                <a:gd name="T17" fmla="*/ 3 h 486"/>
                <a:gd name="T18" fmla="*/ 0 w 140"/>
                <a:gd name="T19" fmla="*/ 0 h 4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0"/>
                <a:gd name="T31" fmla="*/ 0 h 486"/>
                <a:gd name="T32" fmla="*/ 140 w 140"/>
                <a:gd name="T33" fmla="*/ 486 h 4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0" h="486">
                  <a:moveTo>
                    <a:pt x="0" y="0"/>
                  </a:moveTo>
                  <a:lnTo>
                    <a:pt x="0" y="196"/>
                  </a:lnTo>
                  <a:lnTo>
                    <a:pt x="45" y="243"/>
                  </a:lnTo>
                  <a:lnTo>
                    <a:pt x="0" y="289"/>
                  </a:lnTo>
                  <a:lnTo>
                    <a:pt x="0" y="486"/>
                  </a:lnTo>
                  <a:lnTo>
                    <a:pt x="140" y="336"/>
                  </a:lnTo>
                  <a:lnTo>
                    <a:pt x="140" y="149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9" name="Freeform 731">
              <a:extLst>
                <a:ext uri="{FF2B5EF4-FFF2-40B4-BE49-F238E27FC236}">
                  <a16:creationId xmlns:a16="http://schemas.microsoft.com/office/drawing/2014/main" id="{5F8399B0-1F77-4621-B82C-4667160BA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" y="3654"/>
              <a:ext cx="140" cy="486"/>
            </a:xfrm>
            <a:custGeom>
              <a:avLst/>
              <a:gdLst>
                <a:gd name="T0" fmla="*/ 0 w 140"/>
                <a:gd name="T1" fmla="*/ 0 h 486"/>
                <a:gd name="T2" fmla="*/ 0 w 140"/>
                <a:gd name="T3" fmla="*/ 196 h 486"/>
                <a:gd name="T4" fmla="*/ 45 w 140"/>
                <a:gd name="T5" fmla="*/ 243 h 486"/>
                <a:gd name="T6" fmla="*/ 0 w 140"/>
                <a:gd name="T7" fmla="*/ 289 h 486"/>
                <a:gd name="T8" fmla="*/ 0 w 140"/>
                <a:gd name="T9" fmla="*/ 486 h 486"/>
                <a:gd name="T10" fmla="*/ 140 w 140"/>
                <a:gd name="T11" fmla="*/ 336 h 486"/>
                <a:gd name="T12" fmla="*/ 140 w 140"/>
                <a:gd name="T13" fmla="*/ 149 h 486"/>
                <a:gd name="T14" fmla="*/ 0 w 140"/>
                <a:gd name="T15" fmla="*/ 3 h 486"/>
                <a:gd name="T16" fmla="*/ 0 w 140"/>
                <a:gd name="T17" fmla="*/ 3 h 4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0"/>
                <a:gd name="T28" fmla="*/ 0 h 486"/>
                <a:gd name="T29" fmla="*/ 140 w 140"/>
                <a:gd name="T30" fmla="*/ 486 h 48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0" h="486">
                  <a:moveTo>
                    <a:pt x="0" y="0"/>
                  </a:moveTo>
                  <a:lnTo>
                    <a:pt x="0" y="196"/>
                  </a:lnTo>
                  <a:lnTo>
                    <a:pt x="45" y="243"/>
                  </a:lnTo>
                  <a:lnTo>
                    <a:pt x="0" y="289"/>
                  </a:lnTo>
                  <a:lnTo>
                    <a:pt x="0" y="486"/>
                  </a:lnTo>
                  <a:lnTo>
                    <a:pt x="140" y="336"/>
                  </a:lnTo>
                  <a:lnTo>
                    <a:pt x="140" y="149"/>
                  </a:lnTo>
                  <a:lnTo>
                    <a:pt x="0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0" name="Rectangle 732">
              <a:extLst>
                <a:ext uri="{FF2B5EF4-FFF2-40B4-BE49-F238E27FC236}">
                  <a16:creationId xmlns:a16="http://schemas.microsoft.com/office/drawing/2014/main" id="{EB85B163-A987-4B33-A1CD-0529983D7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3837"/>
              <a:ext cx="66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1" name="Rectangle 733">
              <a:extLst>
                <a:ext uri="{FF2B5EF4-FFF2-40B4-BE49-F238E27FC236}">
                  <a16:creationId xmlns:a16="http://schemas.microsoft.com/office/drawing/2014/main" id="{515B0CC7-FEFD-490A-A6CA-B1736BF56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8" y="3837"/>
              <a:ext cx="94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2" name="Rectangle 734">
              <a:extLst>
                <a:ext uri="{FF2B5EF4-FFF2-40B4-BE49-F238E27FC236}">
                  <a16:creationId xmlns:a16="http://schemas.microsoft.com/office/drawing/2014/main" id="{FD2987D4-77F5-4EF4-AF72-18C735EB7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5" y="3830"/>
              <a:ext cx="59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3" name="Rectangle 735">
              <a:extLst>
                <a:ext uri="{FF2B5EF4-FFF2-40B4-BE49-F238E27FC236}">
                  <a16:creationId xmlns:a16="http://schemas.microsoft.com/office/drawing/2014/main" id="{B13ECE50-D40C-4D56-9698-35103BF51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5" y="3830"/>
              <a:ext cx="5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4" name="Rectangle 736">
              <a:extLst>
                <a:ext uri="{FF2B5EF4-FFF2-40B4-BE49-F238E27FC236}">
                  <a16:creationId xmlns:a16="http://schemas.microsoft.com/office/drawing/2014/main" id="{F703EE1D-FD92-4778-96D2-4A436AFC7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3830"/>
              <a:ext cx="51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5" name="Line 737">
              <a:extLst>
                <a:ext uri="{FF2B5EF4-FFF2-40B4-BE49-F238E27FC236}">
                  <a16:creationId xmlns:a16="http://schemas.microsoft.com/office/drawing/2014/main" id="{E89FA921-3055-4378-8E49-7A84C7ECF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8" y="3890"/>
              <a:ext cx="252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6" name="Line 738">
              <a:extLst>
                <a:ext uri="{FF2B5EF4-FFF2-40B4-BE49-F238E27FC236}">
                  <a16:creationId xmlns:a16="http://schemas.microsoft.com/office/drawing/2014/main" id="{CEAC0193-784A-44E9-8A10-FA18D9658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1" y="3890"/>
              <a:ext cx="26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7" name="Line 739">
              <a:extLst>
                <a:ext uri="{FF2B5EF4-FFF2-40B4-BE49-F238E27FC236}">
                  <a16:creationId xmlns:a16="http://schemas.microsoft.com/office/drawing/2014/main" id="{A3137B15-444A-4FC5-BD86-FD1947B16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8" y="3890"/>
              <a:ext cx="24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8" name="Line 740">
              <a:extLst>
                <a:ext uri="{FF2B5EF4-FFF2-40B4-BE49-F238E27FC236}">
                  <a16:creationId xmlns:a16="http://schemas.microsoft.com/office/drawing/2014/main" id="{0366E125-1370-40E3-9848-68CF5451C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9" y="3950"/>
              <a:ext cx="27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9" name="Freeform 741">
              <a:extLst>
                <a:ext uri="{FF2B5EF4-FFF2-40B4-BE49-F238E27FC236}">
                  <a16:creationId xmlns:a16="http://schemas.microsoft.com/office/drawing/2014/main" id="{B795FD8D-6EE4-4E5E-B067-1D3687EE0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0" y="3823"/>
              <a:ext cx="47" cy="60"/>
            </a:xfrm>
            <a:custGeom>
              <a:avLst/>
              <a:gdLst>
                <a:gd name="T0" fmla="*/ 0 w 47"/>
                <a:gd name="T1" fmla="*/ 60 h 60"/>
                <a:gd name="T2" fmla="*/ 2 w 47"/>
                <a:gd name="T3" fmla="*/ 0 h 60"/>
                <a:gd name="T4" fmla="*/ 47 w 47"/>
                <a:gd name="T5" fmla="*/ 0 h 60"/>
                <a:gd name="T6" fmla="*/ 0 60000 65536"/>
                <a:gd name="T7" fmla="*/ 0 60000 65536"/>
                <a:gd name="T8" fmla="*/ 0 60000 65536"/>
                <a:gd name="T9" fmla="*/ 0 w 47"/>
                <a:gd name="T10" fmla="*/ 0 h 60"/>
                <a:gd name="T11" fmla="*/ 47 w 47"/>
                <a:gd name="T12" fmla="*/ 60 h 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" h="60">
                  <a:moveTo>
                    <a:pt x="0" y="60"/>
                  </a:moveTo>
                  <a:lnTo>
                    <a:pt x="2" y="0"/>
                  </a:lnTo>
                  <a:lnTo>
                    <a:pt x="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0" name="Freeform 742">
              <a:extLst>
                <a:ext uri="{FF2B5EF4-FFF2-40B4-BE49-F238E27FC236}">
                  <a16:creationId xmlns:a16="http://schemas.microsoft.com/office/drawing/2014/main" id="{F832CD67-6E93-4CA0-AC7E-9D98B1A18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9" y="3890"/>
              <a:ext cx="322" cy="183"/>
            </a:xfrm>
            <a:custGeom>
              <a:avLst/>
              <a:gdLst>
                <a:gd name="T0" fmla="*/ 0 w 322"/>
                <a:gd name="T1" fmla="*/ 0 h 183"/>
                <a:gd name="T2" fmla="*/ 2 w 322"/>
                <a:gd name="T3" fmla="*/ 183 h 183"/>
                <a:gd name="T4" fmla="*/ 274 w 322"/>
                <a:gd name="T5" fmla="*/ 183 h 183"/>
                <a:gd name="T6" fmla="*/ 274 w 322"/>
                <a:gd name="T7" fmla="*/ 63 h 183"/>
                <a:gd name="T8" fmla="*/ 322 w 322"/>
                <a:gd name="T9" fmla="*/ 63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"/>
                <a:gd name="T16" fmla="*/ 0 h 183"/>
                <a:gd name="T17" fmla="*/ 322 w 322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" h="183">
                  <a:moveTo>
                    <a:pt x="0" y="0"/>
                  </a:moveTo>
                  <a:lnTo>
                    <a:pt x="2" y="183"/>
                  </a:lnTo>
                  <a:lnTo>
                    <a:pt x="274" y="183"/>
                  </a:lnTo>
                  <a:lnTo>
                    <a:pt x="274" y="63"/>
                  </a:lnTo>
                  <a:lnTo>
                    <a:pt x="322" y="6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1" name="Freeform 743">
              <a:extLst>
                <a:ext uri="{FF2B5EF4-FFF2-40B4-BE49-F238E27FC236}">
                  <a16:creationId xmlns:a16="http://schemas.microsoft.com/office/drawing/2014/main" id="{750AA73E-2FBE-4757-BAF1-63056909E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3647"/>
              <a:ext cx="67" cy="489"/>
            </a:xfrm>
            <a:custGeom>
              <a:avLst/>
              <a:gdLst>
                <a:gd name="T0" fmla="*/ 67 w 67"/>
                <a:gd name="T1" fmla="*/ 486 h 489"/>
                <a:gd name="T2" fmla="*/ 67 w 67"/>
                <a:gd name="T3" fmla="*/ 0 h 489"/>
                <a:gd name="T4" fmla="*/ 0 w 67"/>
                <a:gd name="T5" fmla="*/ 0 h 489"/>
                <a:gd name="T6" fmla="*/ 0 w 67"/>
                <a:gd name="T7" fmla="*/ 489 h 489"/>
                <a:gd name="T8" fmla="*/ 67 w 67"/>
                <a:gd name="T9" fmla="*/ 489 h 489"/>
                <a:gd name="T10" fmla="*/ 67 w 67"/>
                <a:gd name="T11" fmla="*/ 489 h 489"/>
                <a:gd name="T12" fmla="*/ 67 w 67"/>
                <a:gd name="T13" fmla="*/ 486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489"/>
                <a:gd name="T23" fmla="*/ 67 w 67"/>
                <a:gd name="T24" fmla="*/ 489 h 4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489">
                  <a:moveTo>
                    <a:pt x="67" y="486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7" y="489"/>
                  </a:lnTo>
                  <a:lnTo>
                    <a:pt x="67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2" name="Freeform 744">
              <a:extLst>
                <a:ext uri="{FF2B5EF4-FFF2-40B4-BE49-F238E27FC236}">
                  <a16:creationId xmlns:a16="http://schemas.microsoft.com/office/drawing/2014/main" id="{7FD537B9-7ADB-4200-BD8F-4BEEBC7F1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3647"/>
              <a:ext cx="67" cy="489"/>
            </a:xfrm>
            <a:custGeom>
              <a:avLst/>
              <a:gdLst>
                <a:gd name="T0" fmla="*/ 67 w 67"/>
                <a:gd name="T1" fmla="*/ 486 h 489"/>
                <a:gd name="T2" fmla="*/ 67 w 67"/>
                <a:gd name="T3" fmla="*/ 0 h 489"/>
                <a:gd name="T4" fmla="*/ 0 w 67"/>
                <a:gd name="T5" fmla="*/ 0 h 489"/>
                <a:gd name="T6" fmla="*/ 0 w 67"/>
                <a:gd name="T7" fmla="*/ 489 h 489"/>
                <a:gd name="T8" fmla="*/ 67 w 67"/>
                <a:gd name="T9" fmla="*/ 489 h 489"/>
                <a:gd name="T10" fmla="*/ 67 w 67"/>
                <a:gd name="T11" fmla="*/ 489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9"/>
                <a:gd name="T20" fmla="*/ 67 w 67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9">
                  <a:moveTo>
                    <a:pt x="67" y="486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7" y="48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3" name="Freeform 745">
              <a:extLst>
                <a:ext uri="{FF2B5EF4-FFF2-40B4-BE49-F238E27FC236}">
                  <a16:creationId xmlns:a16="http://schemas.microsoft.com/office/drawing/2014/main" id="{4347C94E-A572-443F-A074-98C502978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3647"/>
              <a:ext cx="70" cy="489"/>
            </a:xfrm>
            <a:custGeom>
              <a:avLst/>
              <a:gdLst>
                <a:gd name="T0" fmla="*/ 67 w 70"/>
                <a:gd name="T1" fmla="*/ 486 h 489"/>
                <a:gd name="T2" fmla="*/ 70 w 70"/>
                <a:gd name="T3" fmla="*/ 0 h 489"/>
                <a:gd name="T4" fmla="*/ 0 w 70"/>
                <a:gd name="T5" fmla="*/ 0 h 489"/>
                <a:gd name="T6" fmla="*/ 0 w 70"/>
                <a:gd name="T7" fmla="*/ 489 h 489"/>
                <a:gd name="T8" fmla="*/ 70 w 70"/>
                <a:gd name="T9" fmla="*/ 489 h 489"/>
                <a:gd name="T10" fmla="*/ 70 w 70"/>
                <a:gd name="T11" fmla="*/ 489 h 489"/>
                <a:gd name="T12" fmla="*/ 67 w 70"/>
                <a:gd name="T13" fmla="*/ 486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489"/>
                <a:gd name="T23" fmla="*/ 70 w 70"/>
                <a:gd name="T24" fmla="*/ 489 h 4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489">
                  <a:moveTo>
                    <a:pt x="67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70" y="489"/>
                  </a:lnTo>
                  <a:lnTo>
                    <a:pt x="67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4" name="Freeform 746">
              <a:extLst>
                <a:ext uri="{FF2B5EF4-FFF2-40B4-BE49-F238E27FC236}">
                  <a16:creationId xmlns:a16="http://schemas.microsoft.com/office/drawing/2014/main" id="{B0CC7B98-03CF-47EE-88BB-FA405FF4D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3647"/>
              <a:ext cx="70" cy="489"/>
            </a:xfrm>
            <a:custGeom>
              <a:avLst/>
              <a:gdLst>
                <a:gd name="T0" fmla="*/ 67 w 70"/>
                <a:gd name="T1" fmla="*/ 486 h 489"/>
                <a:gd name="T2" fmla="*/ 70 w 70"/>
                <a:gd name="T3" fmla="*/ 0 h 489"/>
                <a:gd name="T4" fmla="*/ 0 w 70"/>
                <a:gd name="T5" fmla="*/ 0 h 489"/>
                <a:gd name="T6" fmla="*/ 0 w 70"/>
                <a:gd name="T7" fmla="*/ 489 h 489"/>
                <a:gd name="T8" fmla="*/ 70 w 70"/>
                <a:gd name="T9" fmla="*/ 489 h 489"/>
                <a:gd name="T10" fmla="*/ 70 w 70"/>
                <a:gd name="T11" fmla="*/ 489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9"/>
                <a:gd name="T20" fmla="*/ 70 w 70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9">
                  <a:moveTo>
                    <a:pt x="67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70" y="48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5" name="Freeform 747">
              <a:extLst>
                <a:ext uri="{FF2B5EF4-FFF2-40B4-BE49-F238E27FC236}">
                  <a16:creationId xmlns:a16="http://schemas.microsoft.com/office/drawing/2014/main" id="{FD4D8294-3D31-48CC-A615-81619DD79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3647"/>
              <a:ext cx="68" cy="489"/>
            </a:xfrm>
            <a:custGeom>
              <a:avLst/>
              <a:gdLst>
                <a:gd name="T0" fmla="*/ 68 w 68"/>
                <a:gd name="T1" fmla="*/ 486 h 489"/>
                <a:gd name="T2" fmla="*/ 68 w 68"/>
                <a:gd name="T3" fmla="*/ 0 h 489"/>
                <a:gd name="T4" fmla="*/ 0 w 68"/>
                <a:gd name="T5" fmla="*/ 0 h 489"/>
                <a:gd name="T6" fmla="*/ 0 w 68"/>
                <a:gd name="T7" fmla="*/ 489 h 489"/>
                <a:gd name="T8" fmla="*/ 68 w 68"/>
                <a:gd name="T9" fmla="*/ 489 h 489"/>
                <a:gd name="T10" fmla="*/ 68 w 68"/>
                <a:gd name="T11" fmla="*/ 489 h 489"/>
                <a:gd name="T12" fmla="*/ 68 w 68"/>
                <a:gd name="T13" fmla="*/ 486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489"/>
                <a:gd name="T23" fmla="*/ 68 w 68"/>
                <a:gd name="T24" fmla="*/ 489 h 4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489">
                  <a:moveTo>
                    <a:pt x="68" y="486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8" y="489"/>
                  </a:lnTo>
                  <a:lnTo>
                    <a:pt x="68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6" name="Freeform 748">
              <a:extLst>
                <a:ext uri="{FF2B5EF4-FFF2-40B4-BE49-F238E27FC236}">
                  <a16:creationId xmlns:a16="http://schemas.microsoft.com/office/drawing/2014/main" id="{84C9BC18-B9B3-48AF-B65E-C37D5818C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3647"/>
              <a:ext cx="68" cy="489"/>
            </a:xfrm>
            <a:custGeom>
              <a:avLst/>
              <a:gdLst>
                <a:gd name="T0" fmla="*/ 68 w 68"/>
                <a:gd name="T1" fmla="*/ 486 h 489"/>
                <a:gd name="T2" fmla="*/ 68 w 68"/>
                <a:gd name="T3" fmla="*/ 0 h 489"/>
                <a:gd name="T4" fmla="*/ 0 w 68"/>
                <a:gd name="T5" fmla="*/ 0 h 489"/>
                <a:gd name="T6" fmla="*/ 0 w 68"/>
                <a:gd name="T7" fmla="*/ 489 h 489"/>
                <a:gd name="T8" fmla="*/ 68 w 68"/>
                <a:gd name="T9" fmla="*/ 489 h 489"/>
                <a:gd name="T10" fmla="*/ 68 w 68"/>
                <a:gd name="T11" fmla="*/ 489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489"/>
                <a:gd name="T20" fmla="*/ 68 w 68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489">
                  <a:moveTo>
                    <a:pt x="68" y="486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8" y="48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7" name="Freeform 749">
              <a:extLst>
                <a:ext uri="{FF2B5EF4-FFF2-40B4-BE49-F238E27FC236}">
                  <a16:creationId xmlns:a16="http://schemas.microsoft.com/office/drawing/2014/main" id="{5CCF7933-B1AD-47EB-B3C3-D4A0EAF3B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" y="3647"/>
              <a:ext cx="67" cy="489"/>
            </a:xfrm>
            <a:custGeom>
              <a:avLst/>
              <a:gdLst>
                <a:gd name="T0" fmla="*/ 67 w 67"/>
                <a:gd name="T1" fmla="*/ 486 h 489"/>
                <a:gd name="T2" fmla="*/ 67 w 67"/>
                <a:gd name="T3" fmla="*/ 0 h 489"/>
                <a:gd name="T4" fmla="*/ 0 w 67"/>
                <a:gd name="T5" fmla="*/ 0 h 489"/>
                <a:gd name="T6" fmla="*/ 0 w 67"/>
                <a:gd name="T7" fmla="*/ 489 h 489"/>
                <a:gd name="T8" fmla="*/ 67 w 67"/>
                <a:gd name="T9" fmla="*/ 489 h 489"/>
                <a:gd name="T10" fmla="*/ 67 w 67"/>
                <a:gd name="T11" fmla="*/ 489 h 489"/>
                <a:gd name="T12" fmla="*/ 67 w 67"/>
                <a:gd name="T13" fmla="*/ 486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489"/>
                <a:gd name="T23" fmla="*/ 67 w 67"/>
                <a:gd name="T24" fmla="*/ 489 h 4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489">
                  <a:moveTo>
                    <a:pt x="67" y="486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7" y="489"/>
                  </a:lnTo>
                  <a:lnTo>
                    <a:pt x="67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8" name="Freeform 750">
              <a:extLst>
                <a:ext uri="{FF2B5EF4-FFF2-40B4-BE49-F238E27FC236}">
                  <a16:creationId xmlns:a16="http://schemas.microsoft.com/office/drawing/2014/main" id="{B94C228E-F0AA-4157-9E0B-70D49C8D3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" y="3647"/>
              <a:ext cx="67" cy="489"/>
            </a:xfrm>
            <a:custGeom>
              <a:avLst/>
              <a:gdLst>
                <a:gd name="T0" fmla="*/ 67 w 67"/>
                <a:gd name="T1" fmla="*/ 486 h 489"/>
                <a:gd name="T2" fmla="*/ 67 w 67"/>
                <a:gd name="T3" fmla="*/ 0 h 489"/>
                <a:gd name="T4" fmla="*/ 0 w 67"/>
                <a:gd name="T5" fmla="*/ 0 h 489"/>
                <a:gd name="T6" fmla="*/ 0 w 67"/>
                <a:gd name="T7" fmla="*/ 489 h 489"/>
                <a:gd name="T8" fmla="*/ 67 w 67"/>
                <a:gd name="T9" fmla="*/ 489 h 489"/>
                <a:gd name="T10" fmla="*/ 67 w 67"/>
                <a:gd name="T11" fmla="*/ 489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9"/>
                <a:gd name="T20" fmla="*/ 67 w 67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9">
                  <a:moveTo>
                    <a:pt x="67" y="486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7" y="48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9" name="Rectangle 751">
              <a:extLst>
                <a:ext uri="{FF2B5EF4-FFF2-40B4-BE49-F238E27FC236}">
                  <a16:creationId xmlns:a16="http://schemas.microsoft.com/office/drawing/2014/main" id="{38F98EB3-8BE8-471C-B6F1-78F6D52F4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" y="1113"/>
              <a:ext cx="5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0" name="Rectangle 752">
              <a:extLst>
                <a:ext uri="{FF2B5EF4-FFF2-40B4-BE49-F238E27FC236}">
                  <a16:creationId xmlns:a16="http://schemas.microsoft.com/office/drawing/2014/main" id="{1C9D9DD0-9087-4E0A-BD58-92E0D4AA3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7" y="1113"/>
              <a:ext cx="5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1" name="Rectangle 753">
              <a:extLst>
                <a:ext uri="{FF2B5EF4-FFF2-40B4-BE49-F238E27FC236}">
                  <a16:creationId xmlns:a16="http://schemas.microsoft.com/office/drawing/2014/main" id="{FFA60045-0868-4F8B-B380-69FACB18D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" y="1113"/>
              <a:ext cx="2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2" name="Rectangle 754">
              <a:extLst>
                <a:ext uri="{FF2B5EF4-FFF2-40B4-BE49-F238E27FC236}">
                  <a16:creationId xmlns:a16="http://schemas.microsoft.com/office/drawing/2014/main" id="{8858047D-17CB-4846-A8FC-37E659CFB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1113"/>
              <a:ext cx="5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3" name="Rectangle 755">
              <a:extLst>
                <a:ext uri="{FF2B5EF4-FFF2-40B4-BE49-F238E27FC236}">
                  <a16:creationId xmlns:a16="http://schemas.microsoft.com/office/drawing/2014/main" id="{B501EF23-B567-4B91-9A4F-8C558B233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4" y="1113"/>
              <a:ext cx="5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4" name="Rectangle 756">
              <a:extLst>
                <a:ext uri="{FF2B5EF4-FFF2-40B4-BE49-F238E27FC236}">
                  <a16:creationId xmlns:a16="http://schemas.microsoft.com/office/drawing/2014/main" id="{CC64E6DE-2F2E-4D07-A3EB-91A35D9BA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" y="1113"/>
              <a:ext cx="5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5" name="Rectangle 757">
              <a:extLst>
                <a:ext uri="{FF2B5EF4-FFF2-40B4-BE49-F238E27FC236}">
                  <a16:creationId xmlns:a16="http://schemas.microsoft.com/office/drawing/2014/main" id="{53880B71-B555-4492-BFBC-3687B3748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4" y="1113"/>
              <a:ext cx="2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6" name="Rectangle 758">
              <a:extLst>
                <a:ext uri="{FF2B5EF4-FFF2-40B4-BE49-F238E27FC236}">
                  <a16:creationId xmlns:a16="http://schemas.microsoft.com/office/drawing/2014/main" id="{E7F03D4C-1CF5-408B-AEFF-1A4FC6824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6" y="1113"/>
              <a:ext cx="5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7" name="Rectangle 759">
              <a:extLst>
                <a:ext uri="{FF2B5EF4-FFF2-40B4-BE49-F238E27FC236}">
                  <a16:creationId xmlns:a16="http://schemas.microsoft.com/office/drawing/2014/main" id="{694F97D3-541D-4F8F-807C-A05A67648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1" y="1113"/>
              <a:ext cx="5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8" name="Rectangle 760">
              <a:extLst>
                <a:ext uri="{FF2B5EF4-FFF2-40B4-BE49-F238E27FC236}">
                  <a16:creationId xmlns:a16="http://schemas.microsoft.com/office/drawing/2014/main" id="{68E1D8E0-B84E-45A1-AE9C-2A59121B5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" y="1113"/>
              <a:ext cx="5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9" name="Rectangle 761">
              <a:extLst>
                <a:ext uri="{FF2B5EF4-FFF2-40B4-BE49-F238E27FC236}">
                  <a16:creationId xmlns:a16="http://schemas.microsoft.com/office/drawing/2014/main" id="{7B45194B-45BC-4399-8108-82A994C72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" y="1113"/>
              <a:ext cx="2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0" name="Rectangle 762">
              <a:extLst>
                <a:ext uri="{FF2B5EF4-FFF2-40B4-BE49-F238E27FC236}">
                  <a16:creationId xmlns:a16="http://schemas.microsoft.com/office/drawing/2014/main" id="{8F8F6469-510B-43B3-85E9-0B351CCF7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" y="1113"/>
              <a:ext cx="5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1" name="Rectangle 763">
              <a:extLst>
                <a:ext uri="{FF2B5EF4-FFF2-40B4-BE49-F238E27FC236}">
                  <a16:creationId xmlns:a16="http://schemas.microsoft.com/office/drawing/2014/main" id="{1DFBEBC9-3BDE-44FE-BBD8-2EBB6A57E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" y="1113"/>
              <a:ext cx="5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2" name="Rectangle 764">
              <a:extLst>
                <a:ext uri="{FF2B5EF4-FFF2-40B4-BE49-F238E27FC236}">
                  <a16:creationId xmlns:a16="http://schemas.microsoft.com/office/drawing/2014/main" id="{16A770BD-0D2C-4B96-B5EC-7E44858C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8" y="1113"/>
              <a:ext cx="5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3" name="Rectangle 765">
              <a:extLst>
                <a:ext uri="{FF2B5EF4-FFF2-40B4-BE49-F238E27FC236}">
                  <a16:creationId xmlns:a16="http://schemas.microsoft.com/office/drawing/2014/main" id="{F75D0755-4BC9-4CA1-B1D6-412075E97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" y="1113"/>
              <a:ext cx="2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4" name="Rectangle 766">
              <a:extLst>
                <a:ext uri="{FF2B5EF4-FFF2-40B4-BE49-F238E27FC236}">
                  <a16:creationId xmlns:a16="http://schemas.microsoft.com/office/drawing/2014/main" id="{A35E98AE-59E8-4A22-B880-B2AFEA093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3" y="1113"/>
              <a:ext cx="5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5" name="Rectangle 767">
              <a:extLst>
                <a:ext uri="{FF2B5EF4-FFF2-40B4-BE49-F238E27FC236}">
                  <a16:creationId xmlns:a16="http://schemas.microsoft.com/office/drawing/2014/main" id="{413F6B71-2A3A-4DC5-8DC3-5FF7CA546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" y="1113"/>
              <a:ext cx="5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6" name="Rectangle 768">
              <a:extLst>
                <a:ext uri="{FF2B5EF4-FFF2-40B4-BE49-F238E27FC236}">
                  <a16:creationId xmlns:a16="http://schemas.microsoft.com/office/drawing/2014/main" id="{75A8E5D8-5236-4BA2-807D-A20047454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1533"/>
              <a:ext cx="103" cy="26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7" name="Rectangle 769">
              <a:extLst>
                <a:ext uri="{FF2B5EF4-FFF2-40B4-BE49-F238E27FC236}">
                  <a16:creationId xmlns:a16="http://schemas.microsoft.com/office/drawing/2014/main" id="{ADAEC090-6AFA-4AE8-88B3-08D3E5AE0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1533"/>
              <a:ext cx="103" cy="26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8" name="Rectangle 770">
              <a:extLst>
                <a:ext uri="{FF2B5EF4-FFF2-40B4-BE49-F238E27FC236}">
                  <a16:creationId xmlns:a16="http://schemas.microsoft.com/office/drawing/2014/main" id="{1969EFD2-DE9F-45D0-8904-524015285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" y="1533"/>
              <a:ext cx="99" cy="26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9" name="Rectangle 771">
              <a:extLst>
                <a:ext uri="{FF2B5EF4-FFF2-40B4-BE49-F238E27FC236}">
                  <a16:creationId xmlns:a16="http://schemas.microsoft.com/office/drawing/2014/main" id="{345E7D14-ADEA-4F35-BE4E-054ABD43B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1596"/>
              <a:ext cx="66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0" name="Rectangle 772">
              <a:extLst>
                <a:ext uri="{FF2B5EF4-FFF2-40B4-BE49-F238E27FC236}">
                  <a16:creationId xmlns:a16="http://schemas.microsoft.com/office/drawing/2014/main" id="{365D7940-74F6-49C4-97E6-D33AB9468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9" y="1596"/>
              <a:ext cx="9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1" name="Line 773">
              <a:extLst>
                <a:ext uri="{FF2B5EF4-FFF2-40B4-BE49-F238E27FC236}">
                  <a16:creationId xmlns:a16="http://schemas.microsoft.com/office/drawing/2014/main" id="{256FA21F-3393-4AA7-B116-C1953D2BF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1" y="1696"/>
              <a:ext cx="93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2" name="Rectangle 774">
              <a:extLst>
                <a:ext uri="{FF2B5EF4-FFF2-40B4-BE49-F238E27FC236}">
                  <a16:creationId xmlns:a16="http://schemas.microsoft.com/office/drawing/2014/main" id="{AB79F4E1-B643-42F0-A72C-A4270B9BD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" y="1539"/>
              <a:ext cx="100" cy="267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3" name="Rectangle 775">
              <a:extLst>
                <a:ext uri="{FF2B5EF4-FFF2-40B4-BE49-F238E27FC236}">
                  <a16:creationId xmlns:a16="http://schemas.microsoft.com/office/drawing/2014/main" id="{12DBE136-1377-4D61-B184-74B0CCDB7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" y="1539"/>
              <a:ext cx="100" cy="267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4" name="Line 776">
              <a:extLst>
                <a:ext uri="{FF2B5EF4-FFF2-40B4-BE49-F238E27FC236}">
                  <a16:creationId xmlns:a16="http://schemas.microsoft.com/office/drawing/2014/main" id="{C197E691-9056-48D2-A397-64F990227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8" y="1533"/>
              <a:ext cx="3" cy="2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5" name="Line 777">
              <a:extLst>
                <a:ext uri="{FF2B5EF4-FFF2-40B4-BE49-F238E27FC236}">
                  <a16:creationId xmlns:a16="http://schemas.microsoft.com/office/drawing/2014/main" id="{006790D4-BCB6-4CF3-835D-B9CF256B9D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8" y="1536"/>
              <a:ext cx="10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6" name="Line 778">
              <a:extLst>
                <a:ext uri="{FF2B5EF4-FFF2-40B4-BE49-F238E27FC236}">
                  <a16:creationId xmlns:a16="http://schemas.microsoft.com/office/drawing/2014/main" id="{F099BBF4-241D-46D6-8A15-88B42020B8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8" y="1806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7" name="Rectangle 779">
              <a:extLst>
                <a:ext uri="{FF2B5EF4-FFF2-40B4-BE49-F238E27FC236}">
                  <a16:creationId xmlns:a16="http://schemas.microsoft.com/office/drawing/2014/main" id="{1CFC2E2F-B427-4605-BD2B-4606838B1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" y="1593"/>
              <a:ext cx="59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8" name="Rectangle 780">
              <a:extLst>
                <a:ext uri="{FF2B5EF4-FFF2-40B4-BE49-F238E27FC236}">
                  <a16:creationId xmlns:a16="http://schemas.microsoft.com/office/drawing/2014/main" id="{76837E58-1536-468D-9880-410AD7795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" y="1593"/>
              <a:ext cx="5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9" name="Rectangle 781">
              <a:extLst>
                <a:ext uri="{FF2B5EF4-FFF2-40B4-BE49-F238E27FC236}">
                  <a16:creationId xmlns:a16="http://schemas.microsoft.com/office/drawing/2014/main" id="{B6C98196-F7C4-406A-BC84-135509547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" y="1593"/>
              <a:ext cx="51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0" name="Line 782">
              <a:extLst>
                <a:ext uri="{FF2B5EF4-FFF2-40B4-BE49-F238E27FC236}">
                  <a16:creationId xmlns:a16="http://schemas.microsoft.com/office/drawing/2014/main" id="{6DB61975-8EEA-484B-97AE-9F4889802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7" y="2308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1" name="Line 783">
              <a:extLst>
                <a:ext uri="{FF2B5EF4-FFF2-40B4-BE49-F238E27FC236}">
                  <a16:creationId xmlns:a16="http://schemas.microsoft.com/office/drawing/2014/main" id="{8C1CE232-53AF-40BA-9203-06C78847A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7" y="2185"/>
              <a:ext cx="92" cy="4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2" name="Rectangle 784">
              <a:extLst>
                <a:ext uri="{FF2B5EF4-FFF2-40B4-BE49-F238E27FC236}">
                  <a16:creationId xmlns:a16="http://schemas.microsoft.com/office/drawing/2014/main" id="{AAA6F1CF-3806-45D9-A1F4-E73995A7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7" y="2115"/>
              <a:ext cx="100" cy="267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3" name="Rectangle 785">
              <a:extLst>
                <a:ext uri="{FF2B5EF4-FFF2-40B4-BE49-F238E27FC236}">
                  <a16:creationId xmlns:a16="http://schemas.microsoft.com/office/drawing/2014/main" id="{89768BF2-BBDA-418E-A36A-2BC98527A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7" y="2115"/>
              <a:ext cx="100" cy="267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4" name="Line 786">
              <a:extLst>
                <a:ext uri="{FF2B5EF4-FFF2-40B4-BE49-F238E27FC236}">
                  <a16:creationId xmlns:a16="http://schemas.microsoft.com/office/drawing/2014/main" id="{68A1FF08-809A-4ADC-8A3F-9E2894C30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7" y="2122"/>
              <a:ext cx="1" cy="25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5" name="Line 787">
              <a:extLst>
                <a:ext uri="{FF2B5EF4-FFF2-40B4-BE49-F238E27FC236}">
                  <a16:creationId xmlns:a16="http://schemas.microsoft.com/office/drawing/2014/main" id="{147E1195-9E7D-40DE-8EE0-CACE656F4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5" y="2382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6" name="Freeform 788">
              <a:extLst>
                <a:ext uri="{FF2B5EF4-FFF2-40B4-BE49-F238E27FC236}">
                  <a16:creationId xmlns:a16="http://schemas.microsoft.com/office/drawing/2014/main" id="{16AA9A4E-034B-479A-B181-113740A4A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2" y="2189"/>
              <a:ext cx="45" cy="60"/>
            </a:xfrm>
            <a:custGeom>
              <a:avLst/>
              <a:gdLst>
                <a:gd name="T0" fmla="*/ 0 w 45"/>
                <a:gd name="T1" fmla="*/ 60 h 60"/>
                <a:gd name="T2" fmla="*/ 0 w 45"/>
                <a:gd name="T3" fmla="*/ 0 h 60"/>
                <a:gd name="T4" fmla="*/ 45 w 45"/>
                <a:gd name="T5" fmla="*/ 0 h 60"/>
                <a:gd name="T6" fmla="*/ 0 60000 65536"/>
                <a:gd name="T7" fmla="*/ 0 60000 65536"/>
                <a:gd name="T8" fmla="*/ 0 60000 65536"/>
                <a:gd name="T9" fmla="*/ 0 w 45"/>
                <a:gd name="T10" fmla="*/ 0 h 60"/>
                <a:gd name="T11" fmla="*/ 45 w 45"/>
                <a:gd name="T12" fmla="*/ 60 h 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" h="60">
                  <a:moveTo>
                    <a:pt x="0" y="60"/>
                  </a:moveTo>
                  <a:lnTo>
                    <a:pt x="0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7" name="Freeform 789">
              <a:extLst>
                <a:ext uri="{FF2B5EF4-FFF2-40B4-BE49-F238E27FC236}">
                  <a16:creationId xmlns:a16="http://schemas.microsoft.com/office/drawing/2014/main" id="{FEFC0383-6A70-4129-BB9C-E704D73D4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2005"/>
              <a:ext cx="70" cy="487"/>
            </a:xfrm>
            <a:custGeom>
              <a:avLst/>
              <a:gdLst>
                <a:gd name="T0" fmla="*/ 68 w 70"/>
                <a:gd name="T1" fmla="*/ 487 h 487"/>
                <a:gd name="T2" fmla="*/ 70 w 70"/>
                <a:gd name="T3" fmla="*/ 0 h 487"/>
                <a:gd name="T4" fmla="*/ 0 w 70"/>
                <a:gd name="T5" fmla="*/ 0 h 487"/>
                <a:gd name="T6" fmla="*/ 0 w 70"/>
                <a:gd name="T7" fmla="*/ 487 h 487"/>
                <a:gd name="T8" fmla="*/ 70 w 70"/>
                <a:gd name="T9" fmla="*/ 487 h 487"/>
                <a:gd name="T10" fmla="*/ 70 w 70"/>
                <a:gd name="T11" fmla="*/ 487 h 487"/>
                <a:gd name="T12" fmla="*/ 68 w 70"/>
                <a:gd name="T13" fmla="*/ 487 h 4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487"/>
                <a:gd name="T23" fmla="*/ 70 w 70"/>
                <a:gd name="T24" fmla="*/ 487 h 4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487">
                  <a:moveTo>
                    <a:pt x="68" y="487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70" y="487"/>
                  </a:lnTo>
                  <a:lnTo>
                    <a:pt x="68" y="4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8" name="Freeform 790">
              <a:extLst>
                <a:ext uri="{FF2B5EF4-FFF2-40B4-BE49-F238E27FC236}">
                  <a16:creationId xmlns:a16="http://schemas.microsoft.com/office/drawing/2014/main" id="{CB0EEBFE-FB08-43BF-AC17-50C5680E0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2005"/>
              <a:ext cx="70" cy="487"/>
            </a:xfrm>
            <a:custGeom>
              <a:avLst/>
              <a:gdLst>
                <a:gd name="T0" fmla="*/ 68 w 70"/>
                <a:gd name="T1" fmla="*/ 487 h 487"/>
                <a:gd name="T2" fmla="*/ 70 w 70"/>
                <a:gd name="T3" fmla="*/ 0 h 487"/>
                <a:gd name="T4" fmla="*/ 0 w 70"/>
                <a:gd name="T5" fmla="*/ 0 h 487"/>
                <a:gd name="T6" fmla="*/ 0 w 70"/>
                <a:gd name="T7" fmla="*/ 487 h 487"/>
                <a:gd name="T8" fmla="*/ 70 w 70"/>
                <a:gd name="T9" fmla="*/ 487 h 487"/>
                <a:gd name="T10" fmla="*/ 70 w 70"/>
                <a:gd name="T11" fmla="*/ 487 h 4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7"/>
                <a:gd name="T20" fmla="*/ 70 w 70"/>
                <a:gd name="T21" fmla="*/ 487 h 4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7">
                  <a:moveTo>
                    <a:pt x="68" y="487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70" y="4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9" name="Rectangle 791">
              <a:extLst>
                <a:ext uri="{FF2B5EF4-FFF2-40B4-BE49-F238E27FC236}">
                  <a16:creationId xmlns:a16="http://schemas.microsoft.com/office/drawing/2014/main" id="{A12DA0B0-C470-40EE-A2C4-2A99359D7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7" y="2189"/>
              <a:ext cx="59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0" name="Rectangle 792">
              <a:extLst>
                <a:ext uri="{FF2B5EF4-FFF2-40B4-BE49-F238E27FC236}">
                  <a16:creationId xmlns:a16="http://schemas.microsoft.com/office/drawing/2014/main" id="{B79BE872-91BB-4C14-BB83-6D38A2779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" y="2189"/>
              <a:ext cx="5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1" name="Rectangle 793">
              <a:extLst>
                <a:ext uri="{FF2B5EF4-FFF2-40B4-BE49-F238E27FC236}">
                  <a16:creationId xmlns:a16="http://schemas.microsoft.com/office/drawing/2014/main" id="{58EAA83E-35A7-444D-9C23-F6A034AC1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2189"/>
              <a:ext cx="51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2" name="Rectangle 794">
              <a:extLst>
                <a:ext uri="{FF2B5EF4-FFF2-40B4-BE49-F238E27FC236}">
                  <a16:creationId xmlns:a16="http://schemas.microsoft.com/office/drawing/2014/main" id="{8EF993C9-475B-47F4-87A5-8DA599F51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3" y="3274"/>
              <a:ext cx="59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3" name="Rectangle 795">
              <a:extLst>
                <a:ext uri="{FF2B5EF4-FFF2-40B4-BE49-F238E27FC236}">
                  <a16:creationId xmlns:a16="http://schemas.microsoft.com/office/drawing/2014/main" id="{F87B5199-63DE-4006-94D9-BABD6DF9B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" y="3274"/>
              <a:ext cx="5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4" name="Rectangle 796">
              <a:extLst>
                <a:ext uri="{FF2B5EF4-FFF2-40B4-BE49-F238E27FC236}">
                  <a16:creationId xmlns:a16="http://schemas.microsoft.com/office/drawing/2014/main" id="{870BBCBB-DD7E-4E49-81CE-7E0A9FCAD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" y="3274"/>
              <a:ext cx="51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5" name="Freeform 797">
              <a:extLst>
                <a:ext uri="{FF2B5EF4-FFF2-40B4-BE49-F238E27FC236}">
                  <a16:creationId xmlns:a16="http://schemas.microsoft.com/office/drawing/2014/main" id="{6765A9DE-AE79-45BA-8070-2BAA5EF75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2655"/>
              <a:ext cx="45" cy="60"/>
            </a:xfrm>
            <a:custGeom>
              <a:avLst/>
              <a:gdLst>
                <a:gd name="T0" fmla="*/ 20 w 45"/>
                <a:gd name="T1" fmla="*/ 60 h 60"/>
                <a:gd name="T2" fmla="*/ 25 w 45"/>
                <a:gd name="T3" fmla="*/ 60 h 60"/>
                <a:gd name="T4" fmla="*/ 30 w 45"/>
                <a:gd name="T5" fmla="*/ 60 h 60"/>
                <a:gd name="T6" fmla="*/ 33 w 45"/>
                <a:gd name="T7" fmla="*/ 56 h 60"/>
                <a:gd name="T8" fmla="*/ 35 w 45"/>
                <a:gd name="T9" fmla="*/ 56 h 60"/>
                <a:gd name="T10" fmla="*/ 38 w 45"/>
                <a:gd name="T11" fmla="*/ 53 h 60"/>
                <a:gd name="T12" fmla="*/ 40 w 45"/>
                <a:gd name="T13" fmla="*/ 50 h 60"/>
                <a:gd name="T14" fmla="*/ 43 w 45"/>
                <a:gd name="T15" fmla="*/ 46 h 60"/>
                <a:gd name="T16" fmla="*/ 43 w 45"/>
                <a:gd name="T17" fmla="*/ 40 h 60"/>
                <a:gd name="T18" fmla="*/ 45 w 45"/>
                <a:gd name="T19" fmla="*/ 36 h 60"/>
                <a:gd name="T20" fmla="*/ 45 w 45"/>
                <a:gd name="T21" fmla="*/ 30 h 60"/>
                <a:gd name="T22" fmla="*/ 45 w 45"/>
                <a:gd name="T23" fmla="*/ 26 h 60"/>
                <a:gd name="T24" fmla="*/ 43 w 45"/>
                <a:gd name="T25" fmla="*/ 20 h 60"/>
                <a:gd name="T26" fmla="*/ 43 w 45"/>
                <a:gd name="T27" fmla="*/ 16 h 60"/>
                <a:gd name="T28" fmla="*/ 40 w 45"/>
                <a:gd name="T29" fmla="*/ 13 h 60"/>
                <a:gd name="T30" fmla="*/ 38 w 45"/>
                <a:gd name="T31" fmla="*/ 10 h 60"/>
                <a:gd name="T32" fmla="*/ 35 w 45"/>
                <a:gd name="T33" fmla="*/ 6 h 60"/>
                <a:gd name="T34" fmla="*/ 33 w 45"/>
                <a:gd name="T35" fmla="*/ 3 h 60"/>
                <a:gd name="T36" fmla="*/ 30 w 45"/>
                <a:gd name="T37" fmla="*/ 3 h 60"/>
                <a:gd name="T38" fmla="*/ 25 w 45"/>
                <a:gd name="T39" fmla="*/ 0 h 60"/>
                <a:gd name="T40" fmla="*/ 23 w 45"/>
                <a:gd name="T41" fmla="*/ 0 h 60"/>
                <a:gd name="T42" fmla="*/ 18 w 45"/>
                <a:gd name="T43" fmla="*/ 0 h 60"/>
                <a:gd name="T44" fmla="*/ 15 w 45"/>
                <a:gd name="T45" fmla="*/ 3 h 60"/>
                <a:gd name="T46" fmla="*/ 13 w 45"/>
                <a:gd name="T47" fmla="*/ 3 h 60"/>
                <a:gd name="T48" fmla="*/ 8 w 45"/>
                <a:gd name="T49" fmla="*/ 6 h 60"/>
                <a:gd name="T50" fmla="*/ 5 w 45"/>
                <a:gd name="T51" fmla="*/ 10 h 60"/>
                <a:gd name="T52" fmla="*/ 3 w 45"/>
                <a:gd name="T53" fmla="*/ 13 h 60"/>
                <a:gd name="T54" fmla="*/ 3 w 45"/>
                <a:gd name="T55" fmla="*/ 16 h 60"/>
                <a:gd name="T56" fmla="*/ 0 w 45"/>
                <a:gd name="T57" fmla="*/ 20 h 60"/>
                <a:gd name="T58" fmla="*/ 0 w 45"/>
                <a:gd name="T59" fmla="*/ 26 h 60"/>
                <a:gd name="T60" fmla="*/ 0 w 45"/>
                <a:gd name="T61" fmla="*/ 30 h 60"/>
                <a:gd name="T62" fmla="*/ 0 w 45"/>
                <a:gd name="T63" fmla="*/ 36 h 60"/>
                <a:gd name="T64" fmla="*/ 0 w 45"/>
                <a:gd name="T65" fmla="*/ 40 h 60"/>
                <a:gd name="T66" fmla="*/ 3 w 45"/>
                <a:gd name="T67" fmla="*/ 46 h 60"/>
                <a:gd name="T68" fmla="*/ 3 w 45"/>
                <a:gd name="T69" fmla="*/ 50 h 60"/>
                <a:gd name="T70" fmla="*/ 5 w 45"/>
                <a:gd name="T71" fmla="*/ 53 h 60"/>
                <a:gd name="T72" fmla="*/ 8 w 45"/>
                <a:gd name="T73" fmla="*/ 56 h 60"/>
                <a:gd name="T74" fmla="*/ 13 w 45"/>
                <a:gd name="T75" fmla="*/ 56 h 60"/>
                <a:gd name="T76" fmla="*/ 15 w 45"/>
                <a:gd name="T77" fmla="*/ 60 h 60"/>
                <a:gd name="T78" fmla="*/ 18 w 45"/>
                <a:gd name="T79" fmla="*/ 60 h 60"/>
                <a:gd name="T80" fmla="*/ 23 w 45"/>
                <a:gd name="T81" fmla="*/ 60 h 60"/>
                <a:gd name="T82" fmla="*/ 23 w 45"/>
                <a:gd name="T83" fmla="*/ 60 h 60"/>
                <a:gd name="T84" fmla="*/ 20 w 45"/>
                <a:gd name="T85" fmla="*/ 6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5"/>
                <a:gd name="T130" fmla="*/ 0 h 60"/>
                <a:gd name="T131" fmla="*/ 45 w 45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5" h="60">
                  <a:moveTo>
                    <a:pt x="20" y="60"/>
                  </a:moveTo>
                  <a:lnTo>
                    <a:pt x="25" y="60"/>
                  </a:lnTo>
                  <a:lnTo>
                    <a:pt x="30" y="60"/>
                  </a:lnTo>
                  <a:lnTo>
                    <a:pt x="33" y="56"/>
                  </a:lnTo>
                  <a:lnTo>
                    <a:pt x="35" y="56"/>
                  </a:lnTo>
                  <a:lnTo>
                    <a:pt x="38" y="53"/>
                  </a:lnTo>
                  <a:lnTo>
                    <a:pt x="40" y="50"/>
                  </a:lnTo>
                  <a:lnTo>
                    <a:pt x="43" y="46"/>
                  </a:lnTo>
                  <a:lnTo>
                    <a:pt x="43" y="40"/>
                  </a:lnTo>
                  <a:lnTo>
                    <a:pt x="45" y="36"/>
                  </a:lnTo>
                  <a:lnTo>
                    <a:pt x="45" y="30"/>
                  </a:lnTo>
                  <a:lnTo>
                    <a:pt x="45" y="26"/>
                  </a:lnTo>
                  <a:lnTo>
                    <a:pt x="43" y="20"/>
                  </a:lnTo>
                  <a:lnTo>
                    <a:pt x="43" y="16"/>
                  </a:lnTo>
                  <a:lnTo>
                    <a:pt x="40" y="13"/>
                  </a:lnTo>
                  <a:lnTo>
                    <a:pt x="38" y="10"/>
                  </a:lnTo>
                  <a:lnTo>
                    <a:pt x="35" y="6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8" y="6"/>
                  </a:lnTo>
                  <a:lnTo>
                    <a:pt x="5" y="10"/>
                  </a:lnTo>
                  <a:lnTo>
                    <a:pt x="3" y="13"/>
                  </a:lnTo>
                  <a:lnTo>
                    <a:pt x="3" y="16"/>
                  </a:lnTo>
                  <a:lnTo>
                    <a:pt x="0" y="20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3" y="46"/>
                  </a:lnTo>
                  <a:lnTo>
                    <a:pt x="3" y="50"/>
                  </a:lnTo>
                  <a:lnTo>
                    <a:pt x="5" y="53"/>
                  </a:lnTo>
                  <a:lnTo>
                    <a:pt x="8" y="56"/>
                  </a:lnTo>
                  <a:lnTo>
                    <a:pt x="13" y="56"/>
                  </a:lnTo>
                  <a:lnTo>
                    <a:pt x="15" y="60"/>
                  </a:lnTo>
                  <a:lnTo>
                    <a:pt x="18" y="60"/>
                  </a:lnTo>
                  <a:lnTo>
                    <a:pt x="23" y="60"/>
                  </a:lnTo>
                  <a:lnTo>
                    <a:pt x="20" y="6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6" name="Line 798">
              <a:extLst>
                <a:ext uri="{FF2B5EF4-FFF2-40B4-BE49-F238E27FC236}">
                  <a16:creationId xmlns:a16="http://schemas.microsoft.com/office/drawing/2014/main" id="{FF0FFB9A-236C-4E02-8C49-95D868F09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5" y="2115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7" name="Freeform 799">
              <a:extLst>
                <a:ext uri="{FF2B5EF4-FFF2-40B4-BE49-F238E27FC236}">
                  <a16:creationId xmlns:a16="http://schemas.microsoft.com/office/drawing/2014/main" id="{5732CC58-1ABA-4004-8566-6B913529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" y="3147"/>
              <a:ext cx="72" cy="94"/>
            </a:xfrm>
            <a:custGeom>
              <a:avLst/>
              <a:gdLst>
                <a:gd name="T0" fmla="*/ 34 w 72"/>
                <a:gd name="T1" fmla="*/ 94 h 94"/>
                <a:gd name="T2" fmla="*/ 42 w 72"/>
                <a:gd name="T3" fmla="*/ 94 h 94"/>
                <a:gd name="T4" fmla="*/ 47 w 72"/>
                <a:gd name="T5" fmla="*/ 94 h 94"/>
                <a:gd name="T6" fmla="*/ 52 w 72"/>
                <a:gd name="T7" fmla="*/ 90 h 94"/>
                <a:gd name="T8" fmla="*/ 57 w 72"/>
                <a:gd name="T9" fmla="*/ 87 h 94"/>
                <a:gd name="T10" fmla="*/ 62 w 72"/>
                <a:gd name="T11" fmla="*/ 80 h 94"/>
                <a:gd name="T12" fmla="*/ 67 w 72"/>
                <a:gd name="T13" fmla="*/ 77 h 94"/>
                <a:gd name="T14" fmla="*/ 69 w 72"/>
                <a:gd name="T15" fmla="*/ 70 h 94"/>
                <a:gd name="T16" fmla="*/ 72 w 72"/>
                <a:gd name="T17" fmla="*/ 64 h 94"/>
                <a:gd name="T18" fmla="*/ 72 w 72"/>
                <a:gd name="T19" fmla="*/ 54 h 94"/>
                <a:gd name="T20" fmla="*/ 72 w 72"/>
                <a:gd name="T21" fmla="*/ 47 h 94"/>
                <a:gd name="T22" fmla="*/ 72 w 72"/>
                <a:gd name="T23" fmla="*/ 40 h 94"/>
                <a:gd name="T24" fmla="*/ 72 w 72"/>
                <a:gd name="T25" fmla="*/ 30 h 94"/>
                <a:gd name="T26" fmla="*/ 69 w 72"/>
                <a:gd name="T27" fmla="*/ 24 h 94"/>
                <a:gd name="T28" fmla="*/ 67 w 72"/>
                <a:gd name="T29" fmla="*/ 17 h 94"/>
                <a:gd name="T30" fmla="*/ 62 w 72"/>
                <a:gd name="T31" fmla="*/ 14 h 94"/>
                <a:gd name="T32" fmla="*/ 57 w 72"/>
                <a:gd name="T33" fmla="*/ 7 h 94"/>
                <a:gd name="T34" fmla="*/ 52 w 72"/>
                <a:gd name="T35" fmla="*/ 4 h 94"/>
                <a:gd name="T36" fmla="*/ 47 w 72"/>
                <a:gd name="T37" fmla="*/ 0 h 94"/>
                <a:gd name="T38" fmla="*/ 42 w 72"/>
                <a:gd name="T39" fmla="*/ 0 h 94"/>
                <a:gd name="T40" fmla="*/ 37 w 72"/>
                <a:gd name="T41" fmla="*/ 0 h 94"/>
                <a:gd name="T42" fmla="*/ 29 w 72"/>
                <a:gd name="T43" fmla="*/ 0 h 94"/>
                <a:gd name="T44" fmla="*/ 24 w 72"/>
                <a:gd name="T45" fmla="*/ 0 h 94"/>
                <a:gd name="T46" fmla="*/ 19 w 72"/>
                <a:gd name="T47" fmla="*/ 4 h 94"/>
                <a:gd name="T48" fmla="*/ 14 w 72"/>
                <a:gd name="T49" fmla="*/ 7 h 94"/>
                <a:gd name="T50" fmla="*/ 12 w 72"/>
                <a:gd name="T51" fmla="*/ 14 h 94"/>
                <a:gd name="T52" fmla="*/ 7 w 72"/>
                <a:gd name="T53" fmla="*/ 17 h 94"/>
                <a:gd name="T54" fmla="*/ 4 w 72"/>
                <a:gd name="T55" fmla="*/ 24 h 94"/>
                <a:gd name="T56" fmla="*/ 2 w 72"/>
                <a:gd name="T57" fmla="*/ 30 h 94"/>
                <a:gd name="T58" fmla="*/ 2 w 72"/>
                <a:gd name="T59" fmla="*/ 40 h 94"/>
                <a:gd name="T60" fmla="*/ 0 w 72"/>
                <a:gd name="T61" fmla="*/ 47 h 94"/>
                <a:gd name="T62" fmla="*/ 2 w 72"/>
                <a:gd name="T63" fmla="*/ 54 h 94"/>
                <a:gd name="T64" fmla="*/ 2 w 72"/>
                <a:gd name="T65" fmla="*/ 64 h 94"/>
                <a:gd name="T66" fmla="*/ 4 w 72"/>
                <a:gd name="T67" fmla="*/ 70 h 94"/>
                <a:gd name="T68" fmla="*/ 7 w 72"/>
                <a:gd name="T69" fmla="*/ 77 h 94"/>
                <a:gd name="T70" fmla="*/ 12 w 72"/>
                <a:gd name="T71" fmla="*/ 80 h 94"/>
                <a:gd name="T72" fmla="*/ 14 w 72"/>
                <a:gd name="T73" fmla="*/ 87 h 94"/>
                <a:gd name="T74" fmla="*/ 19 w 72"/>
                <a:gd name="T75" fmla="*/ 90 h 94"/>
                <a:gd name="T76" fmla="*/ 24 w 72"/>
                <a:gd name="T77" fmla="*/ 94 h 94"/>
                <a:gd name="T78" fmla="*/ 29 w 72"/>
                <a:gd name="T79" fmla="*/ 94 h 94"/>
                <a:gd name="T80" fmla="*/ 37 w 72"/>
                <a:gd name="T81" fmla="*/ 94 h 94"/>
                <a:gd name="T82" fmla="*/ 37 w 72"/>
                <a:gd name="T83" fmla="*/ 94 h 94"/>
                <a:gd name="T84" fmla="*/ 34 w 72"/>
                <a:gd name="T85" fmla="*/ 94 h 9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2"/>
                <a:gd name="T130" fmla="*/ 0 h 94"/>
                <a:gd name="T131" fmla="*/ 72 w 72"/>
                <a:gd name="T132" fmla="*/ 94 h 9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2" h="94">
                  <a:moveTo>
                    <a:pt x="34" y="94"/>
                  </a:moveTo>
                  <a:lnTo>
                    <a:pt x="42" y="94"/>
                  </a:lnTo>
                  <a:lnTo>
                    <a:pt x="47" y="94"/>
                  </a:lnTo>
                  <a:lnTo>
                    <a:pt x="52" y="90"/>
                  </a:lnTo>
                  <a:lnTo>
                    <a:pt x="57" y="87"/>
                  </a:lnTo>
                  <a:lnTo>
                    <a:pt x="62" y="80"/>
                  </a:lnTo>
                  <a:lnTo>
                    <a:pt x="67" y="77"/>
                  </a:lnTo>
                  <a:lnTo>
                    <a:pt x="69" y="70"/>
                  </a:lnTo>
                  <a:lnTo>
                    <a:pt x="72" y="64"/>
                  </a:lnTo>
                  <a:lnTo>
                    <a:pt x="72" y="54"/>
                  </a:lnTo>
                  <a:lnTo>
                    <a:pt x="72" y="47"/>
                  </a:lnTo>
                  <a:lnTo>
                    <a:pt x="72" y="40"/>
                  </a:lnTo>
                  <a:lnTo>
                    <a:pt x="72" y="30"/>
                  </a:lnTo>
                  <a:lnTo>
                    <a:pt x="69" y="24"/>
                  </a:lnTo>
                  <a:lnTo>
                    <a:pt x="67" y="17"/>
                  </a:lnTo>
                  <a:lnTo>
                    <a:pt x="62" y="14"/>
                  </a:lnTo>
                  <a:lnTo>
                    <a:pt x="57" y="7"/>
                  </a:lnTo>
                  <a:lnTo>
                    <a:pt x="52" y="4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0"/>
                  </a:lnTo>
                  <a:lnTo>
                    <a:pt x="29" y="0"/>
                  </a:lnTo>
                  <a:lnTo>
                    <a:pt x="24" y="0"/>
                  </a:lnTo>
                  <a:lnTo>
                    <a:pt x="19" y="4"/>
                  </a:lnTo>
                  <a:lnTo>
                    <a:pt x="14" y="7"/>
                  </a:lnTo>
                  <a:lnTo>
                    <a:pt x="12" y="14"/>
                  </a:lnTo>
                  <a:lnTo>
                    <a:pt x="7" y="17"/>
                  </a:lnTo>
                  <a:lnTo>
                    <a:pt x="4" y="24"/>
                  </a:lnTo>
                  <a:lnTo>
                    <a:pt x="2" y="30"/>
                  </a:lnTo>
                  <a:lnTo>
                    <a:pt x="2" y="40"/>
                  </a:lnTo>
                  <a:lnTo>
                    <a:pt x="0" y="47"/>
                  </a:lnTo>
                  <a:lnTo>
                    <a:pt x="2" y="54"/>
                  </a:lnTo>
                  <a:lnTo>
                    <a:pt x="2" y="64"/>
                  </a:lnTo>
                  <a:lnTo>
                    <a:pt x="4" y="70"/>
                  </a:lnTo>
                  <a:lnTo>
                    <a:pt x="7" y="77"/>
                  </a:lnTo>
                  <a:lnTo>
                    <a:pt x="12" y="80"/>
                  </a:lnTo>
                  <a:lnTo>
                    <a:pt x="14" y="87"/>
                  </a:lnTo>
                  <a:lnTo>
                    <a:pt x="19" y="90"/>
                  </a:lnTo>
                  <a:lnTo>
                    <a:pt x="24" y="94"/>
                  </a:lnTo>
                  <a:lnTo>
                    <a:pt x="29" y="94"/>
                  </a:lnTo>
                  <a:lnTo>
                    <a:pt x="37" y="94"/>
                  </a:lnTo>
                  <a:lnTo>
                    <a:pt x="34" y="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8" name="Freeform 800">
              <a:extLst>
                <a:ext uri="{FF2B5EF4-FFF2-40B4-BE49-F238E27FC236}">
                  <a16:creationId xmlns:a16="http://schemas.microsoft.com/office/drawing/2014/main" id="{EA6C955D-8B22-4C52-90A7-919A2DF3F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" y="3118"/>
              <a:ext cx="72" cy="96"/>
            </a:xfrm>
            <a:custGeom>
              <a:avLst/>
              <a:gdLst>
                <a:gd name="T0" fmla="*/ 35 w 72"/>
                <a:gd name="T1" fmla="*/ 96 h 96"/>
                <a:gd name="T2" fmla="*/ 40 w 72"/>
                <a:gd name="T3" fmla="*/ 96 h 96"/>
                <a:gd name="T4" fmla="*/ 47 w 72"/>
                <a:gd name="T5" fmla="*/ 93 h 96"/>
                <a:gd name="T6" fmla="*/ 52 w 72"/>
                <a:gd name="T7" fmla="*/ 89 h 96"/>
                <a:gd name="T8" fmla="*/ 57 w 72"/>
                <a:gd name="T9" fmla="*/ 86 h 96"/>
                <a:gd name="T10" fmla="*/ 60 w 72"/>
                <a:gd name="T11" fmla="*/ 83 h 96"/>
                <a:gd name="T12" fmla="*/ 65 w 72"/>
                <a:gd name="T13" fmla="*/ 76 h 96"/>
                <a:gd name="T14" fmla="*/ 67 w 72"/>
                <a:gd name="T15" fmla="*/ 69 h 96"/>
                <a:gd name="T16" fmla="*/ 70 w 72"/>
                <a:gd name="T17" fmla="*/ 63 h 96"/>
                <a:gd name="T18" fmla="*/ 70 w 72"/>
                <a:gd name="T19" fmla="*/ 56 h 96"/>
                <a:gd name="T20" fmla="*/ 72 w 72"/>
                <a:gd name="T21" fmla="*/ 46 h 96"/>
                <a:gd name="T22" fmla="*/ 70 w 72"/>
                <a:gd name="T23" fmla="*/ 39 h 96"/>
                <a:gd name="T24" fmla="*/ 70 w 72"/>
                <a:gd name="T25" fmla="*/ 33 h 96"/>
                <a:gd name="T26" fmla="*/ 67 w 72"/>
                <a:gd name="T27" fmla="*/ 26 h 96"/>
                <a:gd name="T28" fmla="*/ 65 w 72"/>
                <a:gd name="T29" fmla="*/ 19 h 96"/>
                <a:gd name="T30" fmla="*/ 60 w 72"/>
                <a:gd name="T31" fmla="*/ 13 h 96"/>
                <a:gd name="T32" fmla="*/ 57 w 72"/>
                <a:gd name="T33" fmla="*/ 10 h 96"/>
                <a:gd name="T34" fmla="*/ 52 w 72"/>
                <a:gd name="T35" fmla="*/ 6 h 96"/>
                <a:gd name="T36" fmla="*/ 47 w 72"/>
                <a:gd name="T37" fmla="*/ 3 h 96"/>
                <a:gd name="T38" fmla="*/ 40 w 72"/>
                <a:gd name="T39" fmla="*/ 0 h 96"/>
                <a:gd name="T40" fmla="*/ 35 w 72"/>
                <a:gd name="T41" fmla="*/ 0 h 96"/>
                <a:gd name="T42" fmla="*/ 30 w 72"/>
                <a:gd name="T43" fmla="*/ 0 h 96"/>
                <a:gd name="T44" fmla="*/ 25 w 72"/>
                <a:gd name="T45" fmla="*/ 3 h 96"/>
                <a:gd name="T46" fmla="*/ 17 w 72"/>
                <a:gd name="T47" fmla="*/ 6 h 96"/>
                <a:gd name="T48" fmla="*/ 15 w 72"/>
                <a:gd name="T49" fmla="*/ 10 h 96"/>
                <a:gd name="T50" fmla="*/ 10 w 72"/>
                <a:gd name="T51" fmla="*/ 13 h 96"/>
                <a:gd name="T52" fmla="*/ 5 w 72"/>
                <a:gd name="T53" fmla="*/ 19 h 96"/>
                <a:gd name="T54" fmla="*/ 2 w 72"/>
                <a:gd name="T55" fmla="*/ 26 h 96"/>
                <a:gd name="T56" fmla="*/ 0 w 72"/>
                <a:gd name="T57" fmla="*/ 33 h 96"/>
                <a:gd name="T58" fmla="*/ 0 w 72"/>
                <a:gd name="T59" fmla="*/ 39 h 96"/>
                <a:gd name="T60" fmla="*/ 0 w 72"/>
                <a:gd name="T61" fmla="*/ 46 h 96"/>
                <a:gd name="T62" fmla="*/ 0 w 72"/>
                <a:gd name="T63" fmla="*/ 56 h 96"/>
                <a:gd name="T64" fmla="*/ 0 w 72"/>
                <a:gd name="T65" fmla="*/ 63 h 96"/>
                <a:gd name="T66" fmla="*/ 2 w 72"/>
                <a:gd name="T67" fmla="*/ 69 h 96"/>
                <a:gd name="T68" fmla="*/ 5 w 72"/>
                <a:gd name="T69" fmla="*/ 76 h 96"/>
                <a:gd name="T70" fmla="*/ 10 w 72"/>
                <a:gd name="T71" fmla="*/ 83 h 96"/>
                <a:gd name="T72" fmla="*/ 15 w 72"/>
                <a:gd name="T73" fmla="*/ 86 h 96"/>
                <a:gd name="T74" fmla="*/ 17 w 72"/>
                <a:gd name="T75" fmla="*/ 89 h 96"/>
                <a:gd name="T76" fmla="*/ 25 w 72"/>
                <a:gd name="T77" fmla="*/ 93 h 96"/>
                <a:gd name="T78" fmla="*/ 30 w 72"/>
                <a:gd name="T79" fmla="*/ 96 h 96"/>
                <a:gd name="T80" fmla="*/ 35 w 72"/>
                <a:gd name="T81" fmla="*/ 96 h 96"/>
                <a:gd name="T82" fmla="*/ 35 w 72"/>
                <a:gd name="T83" fmla="*/ 96 h 9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2"/>
                <a:gd name="T127" fmla="*/ 0 h 96"/>
                <a:gd name="T128" fmla="*/ 72 w 72"/>
                <a:gd name="T129" fmla="*/ 96 h 9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2" h="96">
                  <a:moveTo>
                    <a:pt x="35" y="96"/>
                  </a:moveTo>
                  <a:lnTo>
                    <a:pt x="40" y="96"/>
                  </a:lnTo>
                  <a:lnTo>
                    <a:pt x="47" y="93"/>
                  </a:lnTo>
                  <a:lnTo>
                    <a:pt x="52" y="89"/>
                  </a:lnTo>
                  <a:lnTo>
                    <a:pt x="57" y="86"/>
                  </a:lnTo>
                  <a:lnTo>
                    <a:pt x="60" y="83"/>
                  </a:lnTo>
                  <a:lnTo>
                    <a:pt x="65" y="76"/>
                  </a:lnTo>
                  <a:lnTo>
                    <a:pt x="67" y="69"/>
                  </a:lnTo>
                  <a:lnTo>
                    <a:pt x="70" y="63"/>
                  </a:lnTo>
                  <a:lnTo>
                    <a:pt x="70" y="56"/>
                  </a:lnTo>
                  <a:lnTo>
                    <a:pt x="72" y="46"/>
                  </a:lnTo>
                  <a:lnTo>
                    <a:pt x="70" y="39"/>
                  </a:lnTo>
                  <a:lnTo>
                    <a:pt x="70" y="33"/>
                  </a:lnTo>
                  <a:lnTo>
                    <a:pt x="67" y="26"/>
                  </a:lnTo>
                  <a:lnTo>
                    <a:pt x="65" y="19"/>
                  </a:lnTo>
                  <a:lnTo>
                    <a:pt x="60" y="13"/>
                  </a:lnTo>
                  <a:lnTo>
                    <a:pt x="57" y="10"/>
                  </a:lnTo>
                  <a:lnTo>
                    <a:pt x="52" y="6"/>
                  </a:lnTo>
                  <a:lnTo>
                    <a:pt x="47" y="3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0" y="0"/>
                  </a:lnTo>
                  <a:lnTo>
                    <a:pt x="25" y="3"/>
                  </a:lnTo>
                  <a:lnTo>
                    <a:pt x="17" y="6"/>
                  </a:lnTo>
                  <a:lnTo>
                    <a:pt x="15" y="10"/>
                  </a:lnTo>
                  <a:lnTo>
                    <a:pt x="10" y="13"/>
                  </a:lnTo>
                  <a:lnTo>
                    <a:pt x="5" y="19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0" y="46"/>
                  </a:lnTo>
                  <a:lnTo>
                    <a:pt x="0" y="56"/>
                  </a:lnTo>
                  <a:lnTo>
                    <a:pt x="0" y="63"/>
                  </a:lnTo>
                  <a:lnTo>
                    <a:pt x="2" y="69"/>
                  </a:lnTo>
                  <a:lnTo>
                    <a:pt x="5" y="76"/>
                  </a:lnTo>
                  <a:lnTo>
                    <a:pt x="10" y="83"/>
                  </a:lnTo>
                  <a:lnTo>
                    <a:pt x="15" y="86"/>
                  </a:lnTo>
                  <a:lnTo>
                    <a:pt x="17" y="89"/>
                  </a:lnTo>
                  <a:lnTo>
                    <a:pt x="25" y="93"/>
                  </a:lnTo>
                  <a:lnTo>
                    <a:pt x="30" y="96"/>
                  </a:lnTo>
                  <a:lnTo>
                    <a:pt x="35" y="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9" name="Freeform 801">
              <a:extLst>
                <a:ext uri="{FF2B5EF4-FFF2-40B4-BE49-F238E27FC236}">
                  <a16:creationId xmlns:a16="http://schemas.microsoft.com/office/drawing/2014/main" id="{5D179272-E678-4563-815B-782F645DE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" y="1669"/>
              <a:ext cx="43" cy="57"/>
            </a:xfrm>
            <a:custGeom>
              <a:avLst/>
              <a:gdLst>
                <a:gd name="T0" fmla="*/ 20 w 43"/>
                <a:gd name="T1" fmla="*/ 57 h 57"/>
                <a:gd name="T2" fmla="*/ 25 w 43"/>
                <a:gd name="T3" fmla="*/ 57 h 57"/>
                <a:gd name="T4" fmla="*/ 28 w 43"/>
                <a:gd name="T5" fmla="*/ 57 h 57"/>
                <a:gd name="T6" fmla="*/ 33 w 43"/>
                <a:gd name="T7" fmla="*/ 53 h 57"/>
                <a:gd name="T8" fmla="*/ 35 w 43"/>
                <a:gd name="T9" fmla="*/ 53 h 57"/>
                <a:gd name="T10" fmla="*/ 38 w 43"/>
                <a:gd name="T11" fmla="*/ 50 h 57"/>
                <a:gd name="T12" fmla="*/ 40 w 43"/>
                <a:gd name="T13" fmla="*/ 47 h 57"/>
                <a:gd name="T14" fmla="*/ 40 w 43"/>
                <a:gd name="T15" fmla="*/ 43 h 57"/>
                <a:gd name="T16" fmla="*/ 43 w 43"/>
                <a:gd name="T17" fmla="*/ 37 h 57"/>
                <a:gd name="T18" fmla="*/ 43 w 43"/>
                <a:gd name="T19" fmla="*/ 33 h 57"/>
                <a:gd name="T20" fmla="*/ 43 w 43"/>
                <a:gd name="T21" fmla="*/ 30 h 57"/>
                <a:gd name="T22" fmla="*/ 43 w 43"/>
                <a:gd name="T23" fmla="*/ 23 h 57"/>
                <a:gd name="T24" fmla="*/ 43 w 43"/>
                <a:gd name="T25" fmla="*/ 20 h 57"/>
                <a:gd name="T26" fmla="*/ 40 w 43"/>
                <a:gd name="T27" fmla="*/ 17 h 57"/>
                <a:gd name="T28" fmla="*/ 40 w 43"/>
                <a:gd name="T29" fmla="*/ 14 h 57"/>
                <a:gd name="T30" fmla="*/ 38 w 43"/>
                <a:gd name="T31" fmla="*/ 10 h 57"/>
                <a:gd name="T32" fmla="*/ 35 w 43"/>
                <a:gd name="T33" fmla="*/ 7 h 57"/>
                <a:gd name="T34" fmla="*/ 33 w 43"/>
                <a:gd name="T35" fmla="*/ 4 h 57"/>
                <a:gd name="T36" fmla="*/ 28 w 43"/>
                <a:gd name="T37" fmla="*/ 4 h 57"/>
                <a:gd name="T38" fmla="*/ 25 w 43"/>
                <a:gd name="T39" fmla="*/ 0 h 57"/>
                <a:gd name="T40" fmla="*/ 23 w 43"/>
                <a:gd name="T41" fmla="*/ 0 h 57"/>
                <a:gd name="T42" fmla="*/ 18 w 43"/>
                <a:gd name="T43" fmla="*/ 0 h 57"/>
                <a:gd name="T44" fmla="*/ 15 w 43"/>
                <a:gd name="T45" fmla="*/ 4 h 57"/>
                <a:gd name="T46" fmla="*/ 13 w 43"/>
                <a:gd name="T47" fmla="*/ 4 h 57"/>
                <a:gd name="T48" fmla="*/ 10 w 43"/>
                <a:gd name="T49" fmla="*/ 7 h 57"/>
                <a:gd name="T50" fmla="*/ 8 w 43"/>
                <a:gd name="T51" fmla="*/ 10 h 57"/>
                <a:gd name="T52" fmla="*/ 5 w 43"/>
                <a:gd name="T53" fmla="*/ 14 h 57"/>
                <a:gd name="T54" fmla="*/ 3 w 43"/>
                <a:gd name="T55" fmla="*/ 17 h 57"/>
                <a:gd name="T56" fmla="*/ 3 w 43"/>
                <a:gd name="T57" fmla="*/ 20 h 57"/>
                <a:gd name="T58" fmla="*/ 0 w 43"/>
                <a:gd name="T59" fmla="*/ 23 h 57"/>
                <a:gd name="T60" fmla="*/ 0 w 43"/>
                <a:gd name="T61" fmla="*/ 30 h 57"/>
                <a:gd name="T62" fmla="*/ 0 w 43"/>
                <a:gd name="T63" fmla="*/ 33 h 57"/>
                <a:gd name="T64" fmla="*/ 3 w 43"/>
                <a:gd name="T65" fmla="*/ 37 h 57"/>
                <a:gd name="T66" fmla="*/ 3 w 43"/>
                <a:gd name="T67" fmla="*/ 43 h 57"/>
                <a:gd name="T68" fmla="*/ 5 w 43"/>
                <a:gd name="T69" fmla="*/ 47 h 57"/>
                <a:gd name="T70" fmla="*/ 8 w 43"/>
                <a:gd name="T71" fmla="*/ 50 h 57"/>
                <a:gd name="T72" fmla="*/ 10 w 43"/>
                <a:gd name="T73" fmla="*/ 53 h 57"/>
                <a:gd name="T74" fmla="*/ 13 w 43"/>
                <a:gd name="T75" fmla="*/ 53 h 57"/>
                <a:gd name="T76" fmla="*/ 15 w 43"/>
                <a:gd name="T77" fmla="*/ 57 h 57"/>
                <a:gd name="T78" fmla="*/ 18 w 43"/>
                <a:gd name="T79" fmla="*/ 57 h 57"/>
                <a:gd name="T80" fmla="*/ 23 w 43"/>
                <a:gd name="T81" fmla="*/ 57 h 57"/>
                <a:gd name="T82" fmla="*/ 23 w 43"/>
                <a:gd name="T83" fmla="*/ 57 h 57"/>
                <a:gd name="T84" fmla="*/ 20 w 43"/>
                <a:gd name="T85" fmla="*/ 57 h 5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3"/>
                <a:gd name="T130" fmla="*/ 0 h 57"/>
                <a:gd name="T131" fmla="*/ 43 w 43"/>
                <a:gd name="T132" fmla="*/ 57 h 5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3" h="57">
                  <a:moveTo>
                    <a:pt x="20" y="57"/>
                  </a:moveTo>
                  <a:lnTo>
                    <a:pt x="25" y="57"/>
                  </a:lnTo>
                  <a:lnTo>
                    <a:pt x="28" y="57"/>
                  </a:lnTo>
                  <a:lnTo>
                    <a:pt x="33" y="53"/>
                  </a:lnTo>
                  <a:lnTo>
                    <a:pt x="35" y="53"/>
                  </a:lnTo>
                  <a:lnTo>
                    <a:pt x="38" y="50"/>
                  </a:lnTo>
                  <a:lnTo>
                    <a:pt x="40" y="47"/>
                  </a:lnTo>
                  <a:lnTo>
                    <a:pt x="40" y="43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3" y="30"/>
                  </a:lnTo>
                  <a:lnTo>
                    <a:pt x="43" y="23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40" y="14"/>
                  </a:lnTo>
                  <a:lnTo>
                    <a:pt x="38" y="10"/>
                  </a:lnTo>
                  <a:lnTo>
                    <a:pt x="35" y="7"/>
                  </a:lnTo>
                  <a:lnTo>
                    <a:pt x="33" y="4"/>
                  </a:lnTo>
                  <a:lnTo>
                    <a:pt x="28" y="4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0" y="7"/>
                  </a:lnTo>
                  <a:lnTo>
                    <a:pt x="8" y="10"/>
                  </a:lnTo>
                  <a:lnTo>
                    <a:pt x="5" y="14"/>
                  </a:lnTo>
                  <a:lnTo>
                    <a:pt x="3" y="17"/>
                  </a:lnTo>
                  <a:lnTo>
                    <a:pt x="3" y="20"/>
                  </a:lnTo>
                  <a:lnTo>
                    <a:pt x="0" y="23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3" y="37"/>
                  </a:lnTo>
                  <a:lnTo>
                    <a:pt x="3" y="43"/>
                  </a:lnTo>
                  <a:lnTo>
                    <a:pt x="5" y="47"/>
                  </a:lnTo>
                  <a:lnTo>
                    <a:pt x="8" y="50"/>
                  </a:lnTo>
                  <a:lnTo>
                    <a:pt x="10" y="53"/>
                  </a:lnTo>
                  <a:lnTo>
                    <a:pt x="13" y="53"/>
                  </a:lnTo>
                  <a:lnTo>
                    <a:pt x="15" y="57"/>
                  </a:lnTo>
                  <a:lnTo>
                    <a:pt x="18" y="57"/>
                  </a:lnTo>
                  <a:lnTo>
                    <a:pt x="23" y="57"/>
                  </a:lnTo>
                  <a:lnTo>
                    <a:pt x="20" y="57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0" name="Freeform 802">
              <a:extLst>
                <a:ext uri="{FF2B5EF4-FFF2-40B4-BE49-F238E27FC236}">
                  <a16:creationId xmlns:a16="http://schemas.microsoft.com/office/drawing/2014/main" id="{B85AA6BD-8D21-4F5E-BB97-FFED1E1F9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" y="1669"/>
              <a:ext cx="43" cy="57"/>
            </a:xfrm>
            <a:custGeom>
              <a:avLst/>
              <a:gdLst>
                <a:gd name="T0" fmla="*/ 20 w 43"/>
                <a:gd name="T1" fmla="*/ 57 h 57"/>
                <a:gd name="T2" fmla="*/ 25 w 43"/>
                <a:gd name="T3" fmla="*/ 57 h 57"/>
                <a:gd name="T4" fmla="*/ 28 w 43"/>
                <a:gd name="T5" fmla="*/ 57 h 57"/>
                <a:gd name="T6" fmla="*/ 33 w 43"/>
                <a:gd name="T7" fmla="*/ 53 h 57"/>
                <a:gd name="T8" fmla="*/ 35 w 43"/>
                <a:gd name="T9" fmla="*/ 53 h 57"/>
                <a:gd name="T10" fmla="*/ 38 w 43"/>
                <a:gd name="T11" fmla="*/ 50 h 57"/>
                <a:gd name="T12" fmla="*/ 40 w 43"/>
                <a:gd name="T13" fmla="*/ 47 h 57"/>
                <a:gd name="T14" fmla="*/ 40 w 43"/>
                <a:gd name="T15" fmla="*/ 43 h 57"/>
                <a:gd name="T16" fmla="*/ 43 w 43"/>
                <a:gd name="T17" fmla="*/ 37 h 57"/>
                <a:gd name="T18" fmla="*/ 43 w 43"/>
                <a:gd name="T19" fmla="*/ 33 h 57"/>
                <a:gd name="T20" fmla="*/ 43 w 43"/>
                <a:gd name="T21" fmla="*/ 30 h 57"/>
                <a:gd name="T22" fmla="*/ 43 w 43"/>
                <a:gd name="T23" fmla="*/ 23 h 57"/>
                <a:gd name="T24" fmla="*/ 43 w 43"/>
                <a:gd name="T25" fmla="*/ 20 h 57"/>
                <a:gd name="T26" fmla="*/ 40 w 43"/>
                <a:gd name="T27" fmla="*/ 17 h 57"/>
                <a:gd name="T28" fmla="*/ 40 w 43"/>
                <a:gd name="T29" fmla="*/ 14 h 57"/>
                <a:gd name="T30" fmla="*/ 38 w 43"/>
                <a:gd name="T31" fmla="*/ 10 h 57"/>
                <a:gd name="T32" fmla="*/ 35 w 43"/>
                <a:gd name="T33" fmla="*/ 7 h 57"/>
                <a:gd name="T34" fmla="*/ 33 w 43"/>
                <a:gd name="T35" fmla="*/ 4 h 57"/>
                <a:gd name="T36" fmla="*/ 28 w 43"/>
                <a:gd name="T37" fmla="*/ 4 h 57"/>
                <a:gd name="T38" fmla="*/ 25 w 43"/>
                <a:gd name="T39" fmla="*/ 0 h 57"/>
                <a:gd name="T40" fmla="*/ 23 w 43"/>
                <a:gd name="T41" fmla="*/ 0 h 57"/>
                <a:gd name="T42" fmla="*/ 18 w 43"/>
                <a:gd name="T43" fmla="*/ 0 h 57"/>
                <a:gd name="T44" fmla="*/ 15 w 43"/>
                <a:gd name="T45" fmla="*/ 4 h 57"/>
                <a:gd name="T46" fmla="*/ 13 w 43"/>
                <a:gd name="T47" fmla="*/ 4 h 57"/>
                <a:gd name="T48" fmla="*/ 10 w 43"/>
                <a:gd name="T49" fmla="*/ 7 h 57"/>
                <a:gd name="T50" fmla="*/ 8 w 43"/>
                <a:gd name="T51" fmla="*/ 10 h 57"/>
                <a:gd name="T52" fmla="*/ 5 w 43"/>
                <a:gd name="T53" fmla="*/ 14 h 57"/>
                <a:gd name="T54" fmla="*/ 3 w 43"/>
                <a:gd name="T55" fmla="*/ 17 h 57"/>
                <a:gd name="T56" fmla="*/ 3 w 43"/>
                <a:gd name="T57" fmla="*/ 20 h 57"/>
                <a:gd name="T58" fmla="*/ 0 w 43"/>
                <a:gd name="T59" fmla="*/ 23 h 57"/>
                <a:gd name="T60" fmla="*/ 0 w 43"/>
                <a:gd name="T61" fmla="*/ 30 h 57"/>
                <a:gd name="T62" fmla="*/ 0 w 43"/>
                <a:gd name="T63" fmla="*/ 33 h 57"/>
                <a:gd name="T64" fmla="*/ 3 w 43"/>
                <a:gd name="T65" fmla="*/ 37 h 57"/>
                <a:gd name="T66" fmla="*/ 3 w 43"/>
                <a:gd name="T67" fmla="*/ 43 h 57"/>
                <a:gd name="T68" fmla="*/ 5 w 43"/>
                <a:gd name="T69" fmla="*/ 47 h 57"/>
                <a:gd name="T70" fmla="*/ 8 w 43"/>
                <a:gd name="T71" fmla="*/ 50 h 57"/>
                <a:gd name="T72" fmla="*/ 10 w 43"/>
                <a:gd name="T73" fmla="*/ 53 h 57"/>
                <a:gd name="T74" fmla="*/ 13 w 43"/>
                <a:gd name="T75" fmla="*/ 53 h 57"/>
                <a:gd name="T76" fmla="*/ 15 w 43"/>
                <a:gd name="T77" fmla="*/ 57 h 57"/>
                <a:gd name="T78" fmla="*/ 18 w 43"/>
                <a:gd name="T79" fmla="*/ 57 h 57"/>
                <a:gd name="T80" fmla="*/ 23 w 43"/>
                <a:gd name="T81" fmla="*/ 57 h 57"/>
                <a:gd name="T82" fmla="*/ 23 w 43"/>
                <a:gd name="T83" fmla="*/ 57 h 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3"/>
                <a:gd name="T127" fmla="*/ 0 h 57"/>
                <a:gd name="T128" fmla="*/ 43 w 43"/>
                <a:gd name="T129" fmla="*/ 57 h 5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3" h="57">
                  <a:moveTo>
                    <a:pt x="20" y="57"/>
                  </a:moveTo>
                  <a:lnTo>
                    <a:pt x="25" y="57"/>
                  </a:lnTo>
                  <a:lnTo>
                    <a:pt x="28" y="57"/>
                  </a:lnTo>
                  <a:lnTo>
                    <a:pt x="33" y="53"/>
                  </a:lnTo>
                  <a:lnTo>
                    <a:pt x="35" y="53"/>
                  </a:lnTo>
                  <a:lnTo>
                    <a:pt x="38" y="50"/>
                  </a:lnTo>
                  <a:lnTo>
                    <a:pt x="40" y="47"/>
                  </a:lnTo>
                  <a:lnTo>
                    <a:pt x="40" y="43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3" y="30"/>
                  </a:lnTo>
                  <a:lnTo>
                    <a:pt x="43" y="23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40" y="14"/>
                  </a:lnTo>
                  <a:lnTo>
                    <a:pt x="38" y="10"/>
                  </a:lnTo>
                  <a:lnTo>
                    <a:pt x="35" y="7"/>
                  </a:lnTo>
                  <a:lnTo>
                    <a:pt x="33" y="4"/>
                  </a:lnTo>
                  <a:lnTo>
                    <a:pt x="28" y="4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0" y="7"/>
                  </a:lnTo>
                  <a:lnTo>
                    <a:pt x="8" y="10"/>
                  </a:lnTo>
                  <a:lnTo>
                    <a:pt x="5" y="14"/>
                  </a:lnTo>
                  <a:lnTo>
                    <a:pt x="3" y="17"/>
                  </a:lnTo>
                  <a:lnTo>
                    <a:pt x="3" y="20"/>
                  </a:lnTo>
                  <a:lnTo>
                    <a:pt x="0" y="23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3" y="37"/>
                  </a:lnTo>
                  <a:lnTo>
                    <a:pt x="3" y="43"/>
                  </a:lnTo>
                  <a:lnTo>
                    <a:pt x="5" y="47"/>
                  </a:lnTo>
                  <a:lnTo>
                    <a:pt x="8" y="50"/>
                  </a:lnTo>
                  <a:lnTo>
                    <a:pt x="10" y="53"/>
                  </a:lnTo>
                  <a:lnTo>
                    <a:pt x="13" y="53"/>
                  </a:lnTo>
                  <a:lnTo>
                    <a:pt x="15" y="57"/>
                  </a:lnTo>
                  <a:lnTo>
                    <a:pt x="18" y="57"/>
                  </a:lnTo>
                  <a:lnTo>
                    <a:pt x="23" y="57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1" name="Freeform 803">
              <a:extLst>
                <a:ext uri="{FF2B5EF4-FFF2-40B4-BE49-F238E27FC236}">
                  <a16:creationId xmlns:a16="http://schemas.microsoft.com/office/drawing/2014/main" id="{AEFA5B02-D2D8-41F4-A6E8-3589CCF8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729"/>
              <a:ext cx="43" cy="57"/>
            </a:xfrm>
            <a:custGeom>
              <a:avLst/>
              <a:gdLst>
                <a:gd name="T0" fmla="*/ 20 w 43"/>
                <a:gd name="T1" fmla="*/ 57 h 57"/>
                <a:gd name="T2" fmla="*/ 25 w 43"/>
                <a:gd name="T3" fmla="*/ 57 h 57"/>
                <a:gd name="T4" fmla="*/ 28 w 43"/>
                <a:gd name="T5" fmla="*/ 57 h 57"/>
                <a:gd name="T6" fmla="*/ 30 w 43"/>
                <a:gd name="T7" fmla="*/ 53 h 57"/>
                <a:gd name="T8" fmla="*/ 33 w 43"/>
                <a:gd name="T9" fmla="*/ 53 h 57"/>
                <a:gd name="T10" fmla="*/ 35 w 43"/>
                <a:gd name="T11" fmla="*/ 50 h 57"/>
                <a:gd name="T12" fmla="*/ 38 w 43"/>
                <a:gd name="T13" fmla="*/ 47 h 57"/>
                <a:gd name="T14" fmla="*/ 40 w 43"/>
                <a:gd name="T15" fmla="*/ 43 h 57"/>
                <a:gd name="T16" fmla="*/ 40 w 43"/>
                <a:gd name="T17" fmla="*/ 37 h 57"/>
                <a:gd name="T18" fmla="*/ 43 w 43"/>
                <a:gd name="T19" fmla="*/ 33 h 57"/>
                <a:gd name="T20" fmla="*/ 43 w 43"/>
                <a:gd name="T21" fmla="*/ 30 h 57"/>
                <a:gd name="T22" fmla="*/ 43 w 43"/>
                <a:gd name="T23" fmla="*/ 23 h 57"/>
                <a:gd name="T24" fmla="*/ 40 w 43"/>
                <a:gd name="T25" fmla="*/ 20 h 57"/>
                <a:gd name="T26" fmla="*/ 40 w 43"/>
                <a:gd name="T27" fmla="*/ 17 h 57"/>
                <a:gd name="T28" fmla="*/ 38 w 43"/>
                <a:gd name="T29" fmla="*/ 13 h 57"/>
                <a:gd name="T30" fmla="*/ 35 w 43"/>
                <a:gd name="T31" fmla="*/ 10 h 57"/>
                <a:gd name="T32" fmla="*/ 33 w 43"/>
                <a:gd name="T33" fmla="*/ 7 h 57"/>
                <a:gd name="T34" fmla="*/ 30 w 43"/>
                <a:gd name="T35" fmla="*/ 3 h 57"/>
                <a:gd name="T36" fmla="*/ 28 w 43"/>
                <a:gd name="T37" fmla="*/ 0 h 57"/>
                <a:gd name="T38" fmla="*/ 25 w 43"/>
                <a:gd name="T39" fmla="*/ 0 h 57"/>
                <a:gd name="T40" fmla="*/ 20 w 43"/>
                <a:gd name="T41" fmla="*/ 0 h 57"/>
                <a:gd name="T42" fmla="*/ 18 w 43"/>
                <a:gd name="T43" fmla="*/ 0 h 57"/>
                <a:gd name="T44" fmla="*/ 15 w 43"/>
                <a:gd name="T45" fmla="*/ 0 h 57"/>
                <a:gd name="T46" fmla="*/ 10 w 43"/>
                <a:gd name="T47" fmla="*/ 3 h 57"/>
                <a:gd name="T48" fmla="*/ 8 w 43"/>
                <a:gd name="T49" fmla="*/ 7 h 57"/>
                <a:gd name="T50" fmla="*/ 5 w 43"/>
                <a:gd name="T51" fmla="*/ 10 h 57"/>
                <a:gd name="T52" fmla="*/ 3 w 43"/>
                <a:gd name="T53" fmla="*/ 13 h 57"/>
                <a:gd name="T54" fmla="*/ 3 w 43"/>
                <a:gd name="T55" fmla="*/ 17 h 57"/>
                <a:gd name="T56" fmla="*/ 0 w 43"/>
                <a:gd name="T57" fmla="*/ 20 h 57"/>
                <a:gd name="T58" fmla="*/ 0 w 43"/>
                <a:gd name="T59" fmla="*/ 23 h 57"/>
                <a:gd name="T60" fmla="*/ 0 w 43"/>
                <a:gd name="T61" fmla="*/ 30 h 57"/>
                <a:gd name="T62" fmla="*/ 0 w 43"/>
                <a:gd name="T63" fmla="*/ 33 h 57"/>
                <a:gd name="T64" fmla="*/ 0 w 43"/>
                <a:gd name="T65" fmla="*/ 37 h 57"/>
                <a:gd name="T66" fmla="*/ 3 w 43"/>
                <a:gd name="T67" fmla="*/ 43 h 57"/>
                <a:gd name="T68" fmla="*/ 3 w 43"/>
                <a:gd name="T69" fmla="*/ 47 h 57"/>
                <a:gd name="T70" fmla="*/ 5 w 43"/>
                <a:gd name="T71" fmla="*/ 50 h 57"/>
                <a:gd name="T72" fmla="*/ 8 w 43"/>
                <a:gd name="T73" fmla="*/ 53 h 57"/>
                <a:gd name="T74" fmla="*/ 10 w 43"/>
                <a:gd name="T75" fmla="*/ 53 h 57"/>
                <a:gd name="T76" fmla="*/ 15 w 43"/>
                <a:gd name="T77" fmla="*/ 57 h 57"/>
                <a:gd name="T78" fmla="*/ 18 w 43"/>
                <a:gd name="T79" fmla="*/ 57 h 57"/>
                <a:gd name="T80" fmla="*/ 20 w 43"/>
                <a:gd name="T81" fmla="*/ 57 h 57"/>
                <a:gd name="T82" fmla="*/ 20 w 43"/>
                <a:gd name="T83" fmla="*/ 57 h 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3"/>
                <a:gd name="T127" fmla="*/ 0 h 57"/>
                <a:gd name="T128" fmla="*/ 43 w 43"/>
                <a:gd name="T129" fmla="*/ 57 h 5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3" h="57">
                  <a:moveTo>
                    <a:pt x="20" y="57"/>
                  </a:moveTo>
                  <a:lnTo>
                    <a:pt x="25" y="57"/>
                  </a:lnTo>
                  <a:lnTo>
                    <a:pt x="28" y="57"/>
                  </a:lnTo>
                  <a:lnTo>
                    <a:pt x="30" y="53"/>
                  </a:lnTo>
                  <a:lnTo>
                    <a:pt x="33" y="53"/>
                  </a:lnTo>
                  <a:lnTo>
                    <a:pt x="35" y="50"/>
                  </a:lnTo>
                  <a:lnTo>
                    <a:pt x="38" y="47"/>
                  </a:lnTo>
                  <a:lnTo>
                    <a:pt x="40" y="43"/>
                  </a:lnTo>
                  <a:lnTo>
                    <a:pt x="40" y="37"/>
                  </a:lnTo>
                  <a:lnTo>
                    <a:pt x="43" y="33"/>
                  </a:lnTo>
                  <a:lnTo>
                    <a:pt x="43" y="30"/>
                  </a:lnTo>
                  <a:lnTo>
                    <a:pt x="43" y="23"/>
                  </a:lnTo>
                  <a:lnTo>
                    <a:pt x="40" y="20"/>
                  </a:lnTo>
                  <a:lnTo>
                    <a:pt x="40" y="17"/>
                  </a:lnTo>
                  <a:lnTo>
                    <a:pt x="38" y="13"/>
                  </a:lnTo>
                  <a:lnTo>
                    <a:pt x="35" y="10"/>
                  </a:lnTo>
                  <a:lnTo>
                    <a:pt x="33" y="7"/>
                  </a:lnTo>
                  <a:lnTo>
                    <a:pt x="30" y="3"/>
                  </a:lnTo>
                  <a:lnTo>
                    <a:pt x="28" y="0"/>
                  </a:lnTo>
                  <a:lnTo>
                    <a:pt x="25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0" y="3"/>
                  </a:lnTo>
                  <a:lnTo>
                    <a:pt x="8" y="7"/>
                  </a:lnTo>
                  <a:lnTo>
                    <a:pt x="5" y="10"/>
                  </a:lnTo>
                  <a:lnTo>
                    <a:pt x="3" y="13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3" y="43"/>
                  </a:lnTo>
                  <a:lnTo>
                    <a:pt x="3" y="47"/>
                  </a:lnTo>
                  <a:lnTo>
                    <a:pt x="5" y="50"/>
                  </a:lnTo>
                  <a:lnTo>
                    <a:pt x="8" y="53"/>
                  </a:lnTo>
                  <a:lnTo>
                    <a:pt x="10" y="53"/>
                  </a:lnTo>
                  <a:lnTo>
                    <a:pt x="15" y="57"/>
                  </a:lnTo>
                  <a:lnTo>
                    <a:pt x="18" y="57"/>
                  </a:lnTo>
                  <a:lnTo>
                    <a:pt x="20" y="57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2" name="Freeform 804">
              <a:extLst>
                <a:ext uri="{FF2B5EF4-FFF2-40B4-BE49-F238E27FC236}">
                  <a16:creationId xmlns:a16="http://schemas.microsoft.com/office/drawing/2014/main" id="{98695B07-4ACE-4CC0-A342-53717B293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729"/>
              <a:ext cx="43" cy="57"/>
            </a:xfrm>
            <a:custGeom>
              <a:avLst/>
              <a:gdLst>
                <a:gd name="T0" fmla="*/ 20 w 43"/>
                <a:gd name="T1" fmla="*/ 57 h 57"/>
                <a:gd name="T2" fmla="*/ 25 w 43"/>
                <a:gd name="T3" fmla="*/ 57 h 57"/>
                <a:gd name="T4" fmla="*/ 28 w 43"/>
                <a:gd name="T5" fmla="*/ 57 h 57"/>
                <a:gd name="T6" fmla="*/ 30 w 43"/>
                <a:gd name="T7" fmla="*/ 53 h 57"/>
                <a:gd name="T8" fmla="*/ 33 w 43"/>
                <a:gd name="T9" fmla="*/ 53 h 57"/>
                <a:gd name="T10" fmla="*/ 35 w 43"/>
                <a:gd name="T11" fmla="*/ 50 h 57"/>
                <a:gd name="T12" fmla="*/ 38 w 43"/>
                <a:gd name="T13" fmla="*/ 47 h 57"/>
                <a:gd name="T14" fmla="*/ 40 w 43"/>
                <a:gd name="T15" fmla="*/ 43 h 57"/>
                <a:gd name="T16" fmla="*/ 40 w 43"/>
                <a:gd name="T17" fmla="*/ 37 h 57"/>
                <a:gd name="T18" fmla="*/ 43 w 43"/>
                <a:gd name="T19" fmla="*/ 33 h 57"/>
                <a:gd name="T20" fmla="*/ 43 w 43"/>
                <a:gd name="T21" fmla="*/ 30 h 57"/>
                <a:gd name="T22" fmla="*/ 43 w 43"/>
                <a:gd name="T23" fmla="*/ 23 h 57"/>
                <a:gd name="T24" fmla="*/ 40 w 43"/>
                <a:gd name="T25" fmla="*/ 20 h 57"/>
                <a:gd name="T26" fmla="*/ 40 w 43"/>
                <a:gd name="T27" fmla="*/ 17 h 57"/>
                <a:gd name="T28" fmla="*/ 38 w 43"/>
                <a:gd name="T29" fmla="*/ 13 h 57"/>
                <a:gd name="T30" fmla="*/ 35 w 43"/>
                <a:gd name="T31" fmla="*/ 10 h 57"/>
                <a:gd name="T32" fmla="*/ 33 w 43"/>
                <a:gd name="T33" fmla="*/ 7 h 57"/>
                <a:gd name="T34" fmla="*/ 30 w 43"/>
                <a:gd name="T35" fmla="*/ 3 h 57"/>
                <a:gd name="T36" fmla="*/ 28 w 43"/>
                <a:gd name="T37" fmla="*/ 0 h 57"/>
                <a:gd name="T38" fmla="*/ 25 w 43"/>
                <a:gd name="T39" fmla="*/ 0 h 57"/>
                <a:gd name="T40" fmla="*/ 20 w 43"/>
                <a:gd name="T41" fmla="*/ 0 h 57"/>
                <a:gd name="T42" fmla="*/ 18 w 43"/>
                <a:gd name="T43" fmla="*/ 0 h 57"/>
                <a:gd name="T44" fmla="*/ 15 w 43"/>
                <a:gd name="T45" fmla="*/ 0 h 57"/>
                <a:gd name="T46" fmla="*/ 10 w 43"/>
                <a:gd name="T47" fmla="*/ 3 h 57"/>
                <a:gd name="T48" fmla="*/ 8 w 43"/>
                <a:gd name="T49" fmla="*/ 7 h 57"/>
                <a:gd name="T50" fmla="*/ 5 w 43"/>
                <a:gd name="T51" fmla="*/ 10 h 57"/>
                <a:gd name="T52" fmla="*/ 3 w 43"/>
                <a:gd name="T53" fmla="*/ 13 h 57"/>
                <a:gd name="T54" fmla="*/ 3 w 43"/>
                <a:gd name="T55" fmla="*/ 17 h 57"/>
                <a:gd name="T56" fmla="*/ 0 w 43"/>
                <a:gd name="T57" fmla="*/ 20 h 57"/>
                <a:gd name="T58" fmla="*/ 0 w 43"/>
                <a:gd name="T59" fmla="*/ 23 h 57"/>
                <a:gd name="T60" fmla="*/ 0 w 43"/>
                <a:gd name="T61" fmla="*/ 30 h 57"/>
                <a:gd name="T62" fmla="*/ 0 w 43"/>
                <a:gd name="T63" fmla="*/ 33 h 57"/>
                <a:gd name="T64" fmla="*/ 0 w 43"/>
                <a:gd name="T65" fmla="*/ 37 h 57"/>
                <a:gd name="T66" fmla="*/ 3 w 43"/>
                <a:gd name="T67" fmla="*/ 43 h 57"/>
                <a:gd name="T68" fmla="*/ 3 w 43"/>
                <a:gd name="T69" fmla="*/ 47 h 57"/>
                <a:gd name="T70" fmla="*/ 5 w 43"/>
                <a:gd name="T71" fmla="*/ 50 h 57"/>
                <a:gd name="T72" fmla="*/ 8 w 43"/>
                <a:gd name="T73" fmla="*/ 53 h 57"/>
                <a:gd name="T74" fmla="*/ 10 w 43"/>
                <a:gd name="T75" fmla="*/ 53 h 57"/>
                <a:gd name="T76" fmla="*/ 15 w 43"/>
                <a:gd name="T77" fmla="*/ 57 h 57"/>
                <a:gd name="T78" fmla="*/ 18 w 43"/>
                <a:gd name="T79" fmla="*/ 57 h 57"/>
                <a:gd name="T80" fmla="*/ 20 w 43"/>
                <a:gd name="T81" fmla="*/ 57 h 57"/>
                <a:gd name="T82" fmla="*/ 20 w 43"/>
                <a:gd name="T83" fmla="*/ 57 h 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3"/>
                <a:gd name="T127" fmla="*/ 0 h 57"/>
                <a:gd name="T128" fmla="*/ 43 w 43"/>
                <a:gd name="T129" fmla="*/ 57 h 5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3" h="57">
                  <a:moveTo>
                    <a:pt x="20" y="57"/>
                  </a:moveTo>
                  <a:lnTo>
                    <a:pt x="25" y="57"/>
                  </a:lnTo>
                  <a:lnTo>
                    <a:pt x="28" y="57"/>
                  </a:lnTo>
                  <a:lnTo>
                    <a:pt x="30" y="53"/>
                  </a:lnTo>
                  <a:lnTo>
                    <a:pt x="33" y="53"/>
                  </a:lnTo>
                  <a:lnTo>
                    <a:pt x="35" y="50"/>
                  </a:lnTo>
                  <a:lnTo>
                    <a:pt x="38" y="47"/>
                  </a:lnTo>
                  <a:lnTo>
                    <a:pt x="40" y="43"/>
                  </a:lnTo>
                  <a:lnTo>
                    <a:pt x="40" y="37"/>
                  </a:lnTo>
                  <a:lnTo>
                    <a:pt x="43" y="33"/>
                  </a:lnTo>
                  <a:lnTo>
                    <a:pt x="43" y="30"/>
                  </a:lnTo>
                  <a:lnTo>
                    <a:pt x="43" y="23"/>
                  </a:lnTo>
                  <a:lnTo>
                    <a:pt x="40" y="20"/>
                  </a:lnTo>
                  <a:lnTo>
                    <a:pt x="40" y="17"/>
                  </a:lnTo>
                  <a:lnTo>
                    <a:pt x="38" y="13"/>
                  </a:lnTo>
                  <a:lnTo>
                    <a:pt x="35" y="10"/>
                  </a:lnTo>
                  <a:lnTo>
                    <a:pt x="33" y="7"/>
                  </a:lnTo>
                  <a:lnTo>
                    <a:pt x="30" y="3"/>
                  </a:lnTo>
                  <a:lnTo>
                    <a:pt x="28" y="0"/>
                  </a:lnTo>
                  <a:lnTo>
                    <a:pt x="25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0" y="3"/>
                  </a:lnTo>
                  <a:lnTo>
                    <a:pt x="8" y="7"/>
                  </a:lnTo>
                  <a:lnTo>
                    <a:pt x="5" y="10"/>
                  </a:lnTo>
                  <a:lnTo>
                    <a:pt x="3" y="13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3" y="43"/>
                  </a:lnTo>
                  <a:lnTo>
                    <a:pt x="3" y="47"/>
                  </a:lnTo>
                  <a:lnTo>
                    <a:pt x="5" y="50"/>
                  </a:lnTo>
                  <a:lnTo>
                    <a:pt x="8" y="53"/>
                  </a:lnTo>
                  <a:lnTo>
                    <a:pt x="10" y="53"/>
                  </a:lnTo>
                  <a:lnTo>
                    <a:pt x="15" y="57"/>
                  </a:lnTo>
                  <a:lnTo>
                    <a:pt x="18" y="57"/>
                  </a:lnTo>
                  <a:lnTo>
                    <a:pt x="20" y="57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3" name="Freeform 805">
              <a:extLst>
                <a:ext uri="{FF2B5EF4-FFF2-40B4-BE49-F238E27FC236}">
                  <a16:creationId xmlns:a16="http://schemas.microsoft.com/office/drawing/2014/main" id="{1D7FDD18-1B0F-4B08-9052-C8E967FB4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2215"/>
              <a:ext cx="45" cy="57"/>
            </a:xfrm>
            <a:custGeom>
              <a:avLst/>
              <a:gdLst>
                <a:gd name="T0" fmla="*/ 22 w 45"/>
                <a:gd name="T1" fmla="*/ 57 h 57"/>
                <a:gd name="T2" fmla="*/ 25 w 45"/>
                <a:gd name="T3" fmla="*/ 57 h 57"/>
                <a:gd name="T4" fmla="*/ 30 w 45"/>
                <a:gd name="T5" fmla="*/ 57 h 57"/>
                <a:gd name="T6" fmla="*/ 32 w 45"/>
                <a:gd name="T7" fmla="*/ 53 h 57"/>
                <a:gd name="T8" fmla="*/ 35 w 45"/>
                <a:gd name="T9" fmla="*/ 53 h 57"/>
                <a:gd name="T10" fmla="*/ 37 w 45"/>
                <a:gd name="T11" fmla="*/ 50 h 57"/>
                <a:gd name="T12" fmla="*/ 40 w 45"/>
                <a:gd name="T13" fmla="*/ 47 h 57"/>
                <a:gd name="T14" fmla="*/ 42 w 45"/>
                <a:gd name="T15" fmla="*/ 44 h 57"/>
                <a:gd name="T16" fmla="*/ 42 w 45"/>
                <a:gd name="T17" fmla="*/ 37 h 57"/>
                <a:gd name="T18" fmla="*/ 45 w 45"/>
                <a:gd name="T19" fmla="*/ 34 h 57"/>
                <a:gd name="T20" fmla="*/ 45 w 45"/>
                <a:gd name="T21" fmla="*/ 30 h 57"/>
                <a:gd name="T22" fmla="*/ 45 w 45"/>
                <a:gd name="T23" fmla="*/ 24 h 57"/>
                <a:gd name="T24" fmla="*/ 42 w 45"/>
                <a:gd name="T25" fmla="*/ 20 h 57"/>
                <a:gd name="T26" fmla="*/ 42 w 45"/>
                <a:gd name="T27" fmla="*/ 17 h 57"/>
                <a:gd name="T28" fmla="*/ 40 w 45"/>
                <a:gd name="T29" fmla="*/ 14 h 57"/>
                <a:gd name="T30" fmla="*/ 37 w 45"/>
                <a:gd name="T31" fmla="*/ 10 h 57"/>
                <a:gd name="T32" fmla="*/ 35 w 45"/>
                <a:gd name="T33" fmla="*/ 7 h 57"/>
                <a:gd name="T34" fmla="*/ 32 w 45"/>
                <a:gd name="T35" fmla="*/ 4 h 57"/>
                <a:gd name="T36" fmla="*/ 30 w 45"/>
                <a:gd name="T37" fmla="*/ 4 h 57"/>
                <a:gd name="T38" fmla="*/ 25 w 45"/>
                <a:gd name="T39" fmla="*/ 0 h 57"/>
                <a:gd name="T40" fmla="*/ 22 w 45"/>
                <a:gd name="T41" fmla="*/ 0 h 57"/>
                <a:gd name="T42" fmla="*/ 20 w 45"/>
                <a:gd name="T43" fmla="*/ 0 h 57"/>
                <a:gd name="T44" fmla="*/ 15 w 45"/>
                <a:gd name="T45" fmla="*/ 4 h 57"/>
                <a:gd name="T46" fmla="*/ 12 w 45"/>
                <a:gd name="T47" fmla="*/ 4 h 57"/>
                <a:gd name="T48" fmla="*/ 10 w 45"/>
                <a:gd name="T49" fmla="*/ 7 h 57"/>
                <a:gd name="T50" fmla="*/ 7 w 45"/>
                <a:gd name="T51" fmla="*/ 10 h 57"/>
                <a:gd name="T52" fmla="*/ 5 w 45"/>
                <a:gd name="T53" fmla="*/ 14 h 57"/>
                <a:gd name="T54" fmla="*/ 2 w 45"/>
                <a:gd name="T55" fmla="*/ 17 h 57"/>
                <a:gd name="T56" fmla="*/ 2 w 45"/>
                <a:gd name="T57" fmla="*/ 20 h 57"/>
                <a:gd name="T58" fmla="*/ 0 w 45"/>
                <a:gd name="T59" fmla="*/ 24 h 57"/>
                <a:gd name="T60" fmla="*/ 0 w 45"/>
                <a:gd name="T61" fmla="*/ 30 h 57"/>
                <a:gd name="T62" fmla="*/ 0 w 45"/>
                <a:gd name="T63" fmla="*/ 34 h 57"/>
                <a:gd name="T64" fmla="*/ 2 w 45"/>
                <a:gd name="T65" fmla="*/ 37 h 57"/>
                <a:gd name="T66" fmla="*/ 2 w 45"/>
                <a:gd name="T67" fmla="*/ 44 h 57"/>
                <a:gd name="T68" fmla="*/ 5 w 45"/>
                <a:gd name="T69" fmla="*/ 47 h 57"/>
                <a:gd name="T70" fmla="*/ 7 w 45"/>
                <a:gd name="T71" fmla="*/ 50 h 57"/>
                <a:gd name="T72" fmla="*/ 10 w 45"/>
                <a:gd name="T73" fmla="*/ 53 h 57"/>
                <a:gd name="T74" fmla="*/ 12 w 45"/>
                <a:gd name="T75" fmla="*/ 53 h 57"/>
                <a:gd name="T76" fmla="*/ 15 w 45"/>
                <a:gd name="T77" fmla="*/ 57 h 57"/>
                <a:gd name="T78" fmla="*/ 20 w 45"/>
                <a:gd name="T79" fmla="*/ 57 h 57"/>
                <a:gd name="T80" fmla="*/ 22 w 45"/>
                <a:gd name="T81" fmla="*/ 57 h 57"/>
                <a:gd name="T82" fmla="*/ 22 w 45"/>
                <a:gd name="T83" fmla="*/ 57 h 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5"/>
                <a:gd name="T127" fmla="*/ 0 h 57"/>
                <a:gd name="T128" fmla="*/ 45 w 45"/>
                <a:gd name="T129" fmla="*/ 57 h 5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5" h="57">
                  <a:moveTo>
                    <a:pt x="22" y="57"/>
                  </a:moveTo>
                  <a:lnTo>
                    <a:pt x="25" y="57"/>
                  </a:lnTo>
                  <a:lnTo>
                    <a:pt x="30" y="57"/>
                  </a:lnTo>
                  <a:lnTo>
                    <a:pt x="32" y="53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40" y="47"/>
                  </a:lnTo>
                  <a:lnTo>
                    <a:pt x="42" y="44"/>
                  </a:lnTo>
                  <a:lnTo>
                    <a:pt x="42" y="37"/>
                  </a:lnTo>
                  <a:lnTo>
                    <a:pt x="45" y="34"/>
                  </a:lnTo>
                  <a:lnTo>
                    <a:pt x="45" y="30"/>
                  </a:lnTo>
                  <a:lnTo>
                    <a:pt x="45" y="24"/>
                  </a:lnTo>
                  <a:lnTo>
                    <a:pt x="42" y="20"/>
                  </a:lnTo>
                  <a:lnTo>
                    <a:pt x="42" y="17"/>
                  </a:lnTo>
                  <a:lnTo>
                    <a:pt x="40" y="14"/>
                  </a:lnTo>
                  <a:lnTo>
                    <a:pt x="37" y="10"/>
                  </a:lnTo>
                  <a:lnTo>
                    <a:pt x="35" y="7"/>
                  </a:lnTo>
                  <a:lnTo>
                    <a:pt x="32" y="4"/>
                  </a:lnTo>
                  <a:lnTo>
                    <a:pt x="30" y="4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5" y="4"/>
                  </a:lnTo>
                  <a:lnTo>
                    <a:pt x="12" y="4"/>
                  </a:lnTo>
                  <a:lnTo>
                    <a:pt x="10" y="7"/>
                  </a:lnTo>
                  <a:lnTo>
                    <a:pt x="7" y="10"/>
                  </a:lnTo>
                  <a:lnTo>
                    <a:pt x="5" y="14"/>
                  </a:lnTo>
                  <a:lnTo>
                    <a:pt x="2" y="17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2" y="37"/>
                  </a:lnTo>
                  <a:lnTo>
                    <a:pt x="2" y="44"/>
                  </a:lnTo>
                  <a:lnTo>
                    <a:pt x="5" y="47"/>
                  </a:lnTo>
                  <a:lnTo>
                    <a:pt x="7" y="50"/>
                  </a:lnTo>
                  <a:lnTo>
                    <a:pt x="10" y="53"/>
                  </a:lnTo>
                  <a:lnTo>
                    <a:pt x="12" y="53"/>
                  </a:lnTo>
                  <a:lnTo>
                    <a:pt x="15" y="57"/>
                  </a:lnTo>
                  <a:lnTo>
                    <a:pt x="20" y="57"/>
                  </a:lnTo>
                  <a:lnTo>
                    <a:pt x="22" y="57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4" name="Freeform 806">
              <a:extLst>
                <a:ext uri="{FF2B5EF4-FFF2-40B4-BE49-F238E27FC236}">
                  <a16:creationId xmlns:a16="http://schemas.microsoft.com/office/drawing/2014/main" id="{BCD105AB-563D-4D76-8C5A-DD894B70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2215"/>
              <a:ext cx="45" cy="57"/>
            </a:xfrm>
            <a:custGeom>
              <a:avLst/>
              <a:gdLst>
                <a:gd name="T0" fmla="*/ 22 w 45"/>
                <a:gd name="T1" fmla="*/ 57 h 57"/>
                <a:gd name="T2" fmla="*/ 25 w 45"/>
                <a:gd name="T3" fmla="*/ 57 h 57"/>
                <a:gd name="T4" fmla="*/ 30 w 45"/>
                <a:gd name="T5" fmla="*/ 57 h 57"/>
                <a:gd name="T6" fmla="*/ 32 w 45"/>
                <a:gd name="T7" fmla="*/ 53 h 57"/>
                <a:gd name="T8" fmla="*/ 35 w 45"/>
                <a:gd name="T9" fmla="*/ 53 h 57"/>
                <a:gd name="T10" fmla="*/ 37 w 45"/>
                <a:gd name="T11" fmla="*/ 50 h 57"/>
                <a:gd name="T12" fmla="*/ 40 w 45"/>
                <a:gd name="T13" fmla="*/ 47 h 57"/>
                <a:gd name="T14" fmla="*/ 42 w 45"/>
                <a:gd name="T15" fmla="*/ 44 h 57"/>
                <a:gd name="T16" fmla="*/ 42 w 45"/>
                <a:gd name="T17" fmla="*/ 37 h 57"/>
                <a:gd name="T18" fmla="*/ 45 w 45"/>
                <a:gd name="T19" fmla="*/ 34 h 57"/>
                <a:gd name="T20" fmla="*/ 45 w 45"/>
                <a:gd name="T21" fmla="*/ 30 h 57"/>
                <a:gd name="T22" fmla="*/ 45 w 45"/>
                <a:gd name="T23" fmla="*/ 24 h 57"/>
                <a:gd name="T24" fmla="*/ 42 w 45"/>
                <a:gd name="T25" fmla="*/ 20 h 57"/>
                <a:gd name="T26" fmla="*/ 42 w 45"/>
                <a:gd name="T27" fmla="*/ 17 h 57"/>
                <a:gd name="T28" fmla="*/ 40 w 45"/>
                <a:gd name="T29" fmla="*/ 14 h 57"/>
                <a:gd name="T30" fmla="*/ 37 w 45"/>
                <a:gd name="T31" fmla="*/ 10 h 57"/>
                <a:gd name="T32" fmla="*/ 35 w 45"/>
                <a:gd name="T33" fmla="*/ 7 h 57"/>
                <a:gd name="T34" fmla="*/ 32 w 45"/>
                <a:gd name="T35" fmla="*/ 4 h 57"/>
                <a:gd name="T36" fmla="*/ 30 w 45"/>
                <a:gd name="T37" fmla="*/ 4 h 57"/>
                <a:gd name="T38" fmla="*/ 25 w 45"/>
                <a:gd name="T39" fmla="*/ 0 h 57"/>
                <a:gd name="T40" fmla="*/ 22 w 45"/>
                <a:gd name="T41" fmla="*/ 0 h 57"/>
                <a:gd name="T42" fmla="*/ 20 w 45"/>
                <a:gd name="T43" fmla="*/ 0 h 57"/>
                <a:gd name="T44" fmla="*/ 15 w 45"/>
                <a:gd name="T45" fmla="*/ 4 h 57"/>
                <a:gd name="T46" fmla="*/ 12 w 45"/>
                <a:gd name="T47" fmla="*/ 4 h 57"/>
                <a:gd name="T48" fmla="*/ 10 w 45"/>
                <a:gd name="T49" fmla="*/ 7 h 57"/>
                <a:gd name="T50" fmla="*/ 7 w 45"/>
                <a:gd name="T51" fmla="*/ 10 h 57"/>
                <a:gd name="T52" fmla="*/ 5 w 45"/>
                <a:gd name="T53" fmla="*/ 14 h 57"/>
                <a:gd name="T54" fmla="*/ 2 w 45"/>
                <a:gd name="T55" fmla="*/ 17 h 57"/>
                <a:gd name="T56" fmla="*/ 2 w 45"/>
                <a:gd name="T57" fmla="*/ 20 h 57"/>
                <a:gd name="T58" fmla="*/ 0 w 45"/>
                <a:gd name="T59" fmla="*/ 24 h 57"/>
                <a:gd name="T60" fmla="*/ 0 w 45"/>
                <a:gd name="T61" fmla="*/ 30 h 57"/>
                <a:gd name="T62" fmla="*/ 0 w 45"/>
                <a:gd name="T63" fmla="*/ 34 h 57"/>
                <a:gd name="T64" fmla="*/ 2 w 45"/>
                <a:gd name="T65" fmla="*/ 37 h 57"/>
                <a:gd name="T66" fmla="*/ 2 w 45"/>
                <a:gd name="T67" fmla="*/ 44 h 57"/>
                <a:gd name="T68" fmla="*/ 5 w 45"/>
                <a:gd name="T69" fmla="*/ 47 h 57"/>
                <a:gd name="T70" fmla="*/ 7 w 45"/>
                <a:gd name="T71" fmla="*/ 50 h 57"/>
                <a:gd name="T72" fmla="*/ 10 w 45"/>
                <a:gd name="T73" fmla="*/ 53 h 57"/>
                <a:gd name="T74" fmla="*/ 12 w 45"/>
                <a:gd name="T75" fmla="*/ 53 h 57"/>
                <a:gd name="T76" fmla="*/ 15 w 45"/>
                <a:gd name="T77" fmla="*/ 57 h 57"/>
                <a:gd name="T78" fmla="*/ 20 w 45"/>
                <a:gd name="T79" fmla="*/ 57 h 57"/>
                <a:gd name="T80" fmla="*/ 22 w 45"/>
                <a:gd name="T81" fmla="*/ 57 h 57"/>
                <a:gd name="T82" fmla="*/ 22 w 45"/>
                <a:gd name="T83" fmla="*/ 57 h 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5"/>
                <a:gd name="T127" fmla="*/ 0 h 57"/>
                <a:gd name="T128" fmla="*/ 45 w 45"/>
                <a:gd name="T129" fmla="*/ 57 h 5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5" h="57">
                  <a:moveTo>
                    <a:pt x="22" y="57"/>
                  </a:moveTo>
                  <a:lnTo>
                    <a:pt x="25" y="57"/>
                  </a:lnTo>
                  <a:lnTo>
                    <a:pt x="30" y="57"/>
                  </a:lnTo>
                  <a:lnTo>
                    <a:pt x="32" y="53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40" y="47"/>
                  </a:lnTo>
                  <a:lnTo>
                    <a:pt x="42" y="44"/>
                  </a:lnTo>
                  <a:lnTo>
                    <a:pt x="42" y="37"/>
                  </a:lnTo>
                  <a:lnTo>
                    <a:pt x="45" y="34"/>
                  </a:lnTo>
                  <a:lnTo>
                    <a:pt x="45" y="30"/>
                  </a:lnTo>
                  <a:lnTo>
                    <a:pt x="45" y="24"/>
                  </a:lnTo>
                  <a:lnTo>
                    <a:pt x="42" y="20"/>
                  </a:lnTo>
                  <a:lnTo>
                    <a:pt x="42" y="17"/>
                  </a:lnTo>
                  <a:lnTo>
                    <a:pt x="40" y="14"/>
                  </a:lnTo>
                  <a:lnTo>
                    <a:pt x="37" y="10"/>
                  </a:lnTo>
                  <a:lnTo>
                    <a:pt x="35" y="7"/>
                  </a:lnTo>
                  <a:lnTo>
                    <a:pt x="32" y="4"/>
                  </a:lnTo>
                  <a:lnTo>
                    <a:pt x="30" y="4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5" y="4"/>
                  </a:lnTo>
                  <a:lnTo>
                    <a:pt x="12" y="4"/>
                  </a:lnTo>
                  <a:lnTo>
                    <a:pt x="10" y="7"/>
                  </a:lnTo>
                  <a:lnTo>
                    <a:pt x="7" y="10"/>
                  </a:lnTo>
                  <a:lnTo>
                    <a:pt x="5" y="14"/>
                  </a:lnTo>
                  <a:lnTo>
                    <a:pt x="2" y="17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2" y="37"/>
                  </a:lnTo>
                  <a:lnTo>
                    <a:pt x="2" y="44"/>
                  </a:lnTo>
                  <a:lnTo>
                    <a:pt x="5" y="47"/>
                  </a:lnTo>
                  <a:lnTo>
                    <a:pt x="7" y="50"/>
                  </a:lnTo>
                  <a:lnTo>
                    <a:pt x="10" y="53"/>
                  </a:lnTo>
                  <a:lnTo>
                    <a:pt x="12" y="53"/>
                  </a:lnTo>
                  <a:lnTo>
                    <a:pt x="15" y="57"/>
                  </a:lnTo>
                  <a:lnTo>
                    <a:pt x="20" y="57"/>
                  </a:lnTo>
                  <a:lnTo>
                    <a:pt x="22" y="57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5" name="Freeform 807">
              <a:extLst>
                <a:ext uri="{FF2B5EF4-FFF2-40B4-BE49-F238E27FC236}">
                  <a16:creationId xmlns:a16="http://schemas.microsoft.com/office/drawing/2014/main" id="{8B303F91-25D5-4794-82A3-BBF8632A6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2" y="3254"/>
              <a:ext cx="45" cy="60"/>
            </a:xfrm>
            <a:custGeom>
              <a:avLst/>
              <a:gdLst>
                <a:gd name="T0" fmla="*/ 20 w 45"/>
                <a:gd name="T1" fmla="*/ 57 h 60"/>
                <a:gd name="T2" fmla="*/ 25 w 45"/>
                <a:gd name="T3" fmla="*/ 57 h 60"/>
                <a:gd name="T4" fmla="*/ 30 w 45"/>
                <a:gd name="T5" fmla="*/ 57 h 60"/>
                <a:gd name="T6" fmla="*/ 33 w 45"/>
                <a:gd name="T7" fmla="*/ 57 h 60"/>
                <a:gd name="T8" fmla="*/ 35 w 45"/>
                <a:gd name="T9" fmla="*/ 53 h 60"/>
                <a:gd name="T10" fmla="*/ 38 w 45"/>
                <a:gd name="T11" fmla="*/ 50 h 60"/>
                <a:gd name="T12" fmla="*/ 40 w 45"/>
                <a:gd name="T13" fmla="*/ 47 h 60"/>
                <a:gd name="T14" fmla="*/ 43 w 45"/>
                <a:gd name="T15" fmla="*/ 43 h 60"/>
                <a:gd name="T16" fmla="*/ 43 w 45"/>
                <a:gd name="T17" fmla="*/ 40 h 60"/>
                <a:gd name="T18" fmla="*/ 43 w 45"/>
                <a:gd name="T19" fmla="*/ 33 h 60"/>
                <a:gd name="T20" fmla="*/ 45 w 45"/>
                <a:gd name="T21" fmla="*/ 30 h 60"/>
                <a:gd name="T22" fmla="*/ 43 w 45"/>
                <a:gd name="T23" fmla="*/ 27 h 60"/>
                <a:gd name="T24" fmla="*/ 43 w 45"/>
                <a:gd name="T25" fmla="*/ 20 h 60"/>
                <a:gd name="T26" fmla="*/ 43 w 45"/>
                <a:gd name="T27" fmla="*/ 17 h 60"/>
                <a:gd name="T28" fmla="*/ 40 w 45"/>
                <a:gd name="T29" fmla="*/ 13 h 60"/>
                <a:gd name="T30" fmla="*/ 38 w 45"/>
                <a:gd name="T31" fmla="*/ 10 h 60"/>
                <a:gd name="T32" fmla="*/ 35 w 45"/>
                <a:gd name="T33" fmla="*/ 7 h 60"/>
                <a:gd name="T34" fmla="*/ 33 w 45"/>
                <a:gd name="T35" fmla="*/ 3 h 60"/>
                <a:gd name="T36" fmla="*/ 30 w 45"/>
                <a:gd name="T37" fmla="*/ 3 h 60"/>
                <a:gd name="T38" fmla="*/ 25 w 45"/>
                <a:gd name="T39" fmla="*/ 0 h 60"/>
                <a:gd name="T40" fmla="*/ 23 w 45"/>
                <a:gd name="T41" fmla="*/ 0 h 60"/>
                <a:gd name="T42" fmla="*/ 18 w 45"/>
                <a:gd name="T43" fmla="*/ 0 h 60"/>
                <a:gd name="T44" fmla="*/ 15 w 45"/>
                <a:gd name="T45" fmla="*/ 3 h 60"/>
                <a:gd name="T46" fmla="*/ 13 w 45"/>
                <a:gd name="T47" fmla="*/ 3 h 60"/>
                <a:gd name="T48" fmla="*/ 10 w 45"/>
                <a:gd name="T49" fmla="*/ 7 h 60"/>
                <a:gd name="T50" fmla="*/ 8 w 45"/>
                <a:gd name="T51" fmla="*/ 10 h 60"/>
                <a:gd name="T52" fmla="*/ 5 w 45"/>
                <a:gd name="T53" fmla="*/ 13 h 60"/>
                <a:gd name="T54" fmla="*/ 3 w 45"/>
                <a:gd name="T55" fmla="*/ 17 h 60"/>
                <a:gd name="T56" fmla="*/ 3 w 45"/>
                <a:gd name="T57" fmla="*/ 20 h 60"/>
                <a:gd name="T58" fmla="*/ 0 w 45"/>
                <a:gd name="T59" fmla="*/ 27 h 60"/>
                <a:gd name="T60" fmla="*/ 0 w 45"/>
                <a:gd name="T61" fmla="*/ 30 h 60"/>
                <a:gd name="T62" fmla="*/ 0 w 45"/>
                <a:gd name="T63" fmla="*/ 33 h 60"/>
                <a:gd name="T64" fmla="*/ 3 w 45"/>
                <a:gd name="T65" fmla="*/ 40 h 60"/>
                <a:gd name="T66" fmla="*/ 3 w 45"/>
                <a:gd name="T67" fmla="*/ 43 h 60"/>
                <a:gd name="T68" fmla="*/ 5 w 45"/>
                <a:gd name="T69" fmla="*/ 47 h 60"/>
                <a:gd name="T70" fmla="*/ 8 w 45"/>
                <a:gd name="T71" fmla="*/ 50 h 60"/>
                <a:gd name="T72" fmla="*/ 10 w 45"/>
                <a:gd name="T73" fmla="*/ 53 h 60"/>
                <a:gd name="T74" fmla="*/ 13 w 45"/>
                <a:gd name="T75" fmla="*/ 57 h 60"/>
                <a:gd name="T76" fmla="*/ 15 w 45"/>
                <a:gd name="T77" fmla="*/ 57 h 60"/>
                <a:gd name="T78" fmla="*/ 18 w 45"/>
                <a:gd name="T79" fmla="*/ 57 h 60"/>
                <a:gd name="T80" fmla="*/ 23 w 45"/>
                <a:gd name="T81" fmla="*/ 60 h 60"/>
                <a:gd name="T82" fmla="*/ 23 w 45"/>
                <a:gd name="T83" fmla="*/ 60 h 60"/>
                <a:gd name="T84" fmla="*/ 20 w 45"/>
                <a:gd name="T85" fmla="*/ 57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5"/>
                <a:gd name="T130" fmla="*/ 0 h 60"/>
                <a:gd name="T131" fmla="*/ 45 w 45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5" h="60">
                  <a:moveTo>
                    <a:pt x="20" y="57"/>
                  </a:moveTo>
                  <a:lnTo>
                    <a:pt x="25" y="57"/>
                  </a:lnTo>
                  <a:lnTo>
                    <a:pt x="30" y="57"/>
                  </a:lnTo>
                  <a:lnTo>
                    <a:pt x="33" y="57"/>
                  </a:lnTo>
                  <a:lnTo>
                    <a:pt x="35" y="53"/>
                  </a:lnTo>
                  <a:lnTo>
                    <a:pt x="38" y="50"/>
                  </a:lnTo>
                  <a:lnTo>
                    <a:pt x="40" y="47"/>
                  </a:lnTo>
                  <a:lnTo>
                    <a:pt x="43" y="43"/>
                  </a:lnTo>
                  <a:lnTo>
                    <a:pt x="43" y="40"/>
                  </a:lnTo>
                  <a:lnTo>
                    <a:pt x="43" y="33"/>
                  </a:lnTo>
                  <a:lnTo>
                    <a:pt x="45" y="30"/>
                  </a:lnTo>
                  <a:lnTo>
                    <a:pt x="43" y="27"/>
                  </a:lnTo>
                  <a:lnTo>
                    <a:pt x="43" y="20"/>
                  </a:lnTo>
                  <a:lnTo>
                    <a:pt x="43" y="17"/>
                  </a:lnTo>
                  <a:lnTo>
                    <a:pt x="40" y="13"/>
                  </a:lnTo>
                  <a:lnTo>
                    <a:pt x="38" y="10"/>
                  </a:lnTo>
                  <a:lnTo>
                    <a:pt x="35" y="7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10" y="7"/>
                  </a:lnTo>
                  <a:lnTo>
                    <a:pt x="8" y="10"/>
                  </a:lnTo>
                  <a:lnTo>
                    <a:pt x="5" y="13"/>
                  </a:lnTo>
                  <a:lnTo>
                    <a:pt x="3" y="17"/>
                  </a:lnTo>
                  <a:lnTo>
                    <a:pt x="3" y="20"/>
                  </a:lnTo>
                  <a:lnTo>
                    <a:pt x="0" y="27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3" y="40"/>
                  </a:lnTo>
                  <a:lnTo>
                    <a:pt x="3" y="43"/>
                  </a:lnTo>
                  <a:lnTo>
                    <a:pt x="5" y="47"/>
                  </a:lnTo>
                  <a:lnTo>
                    <a:pt x="8" y="50"/>
                  </a:lnTo>
                  <a:lnTo>
                    <a:pt x="10" y="53"/>
                  </a:lnTo>
                  <a:lnTo>
                    <a:pt x="13" y="57"/>
                  </a:lnTo>
                  <a:lnTo>
                    <a:pt x="15" y="57"/>
                  </a:lnTo>
                  <a:lnTo>
                    <a:pt x="18" y="57"/>
                  </a:lnTo>
                  <a:lnTo>
                    <a:pt x="23" y="60"/>
                  </a:lnTo>
                  <a:lnTo>
                    <a:pt x="20" y="57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6" name="Freeform 808">
              <a:extLst>
                <a:ext uri="{FF2B5EF4-FFF2-40B4-BE49-F238E27FC236}">
                  <a16:creationId xmlns:a16="http://schemas.microsoft.com/office/drawing/2014/main" id="{21D64D49-4FF9-458A-9BBA-414FB53B6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2" y="3254"/>
              <a:ext cx="45" cy="60"/>
            </a:xfrm>
            <a:custGeom>
              <a:avLst/>
              <a:gdLst>
                <a:gd name="T0" fmla="*/ 20 w 45"/>
                <a:gd name="T1" fmla="*/ 57 h 60"/>
                <a:gd name="T2" fmla="*/ 25 w 45"/>
                <a:gd name="T3" fmla="*/ 57 h 60"/>
                <a:gd name="T4" fmla="*/ 30 w 45"/>
                <a:gd name="T5" fmla="*/ 57 h 60"/>
                <a:gd name="T6" fmla="*/ 33 w 45"/>
                <a:gd name="T7" fmla="*/ 57 h 60"/>
                <a:gd name="T8" fmla="*/ 35 w 45"/>
                <a:gd name="T9" fmla="*/ 53 h 60"/>
                <a:gd name="T10" fmla="*/ 38 w 45"/>
                <a:gd name="T11" fmla="*/ 50 h 60"/>
                <a:gd name="T12" fmla="*/ 40 w 45"/>
                <a:gd name="T13" fmla="*/ 47 h 60"/>
                <a:gd name="T14" fmla="*/ 43 w 45"/>
                <a:gd name="T15" fmla="*/ 43 h 60"/>
                <a:gd name="T16" fmla="*/ 43 w 45"/>
                <a:gd name="T17" fmla="*/ 40 h 60"/>
                <a:gd name="T18" fmla="*/ 43 w 45"/>
                <a:gd name="T19" fmla="*/ 33 h 60"/>
                <a:gd name="T20" fmla="*/ 45 w 45"/>
                <a:gd name="T21" fmla="*/ 30 h 60"/>
                <a:gd name="T22" fmla="*/ 43 w 45"/>
                <a:gd name="T23" fmla="*/ 27 h 60"/>
                <a:gd name="T24" fmla="*/ 43 w 45"/>
                <a:gd name="T25" fmla="*/ 20 h 60"/>
                <a:gd name="T26" fmla="*/ 43 w 45"/>
                <a:gd name="T27" fmla="*/ 17 h 60"/>
                <a:gd name="T28" fmla="*/ 40 w 45"/>
                <a:gd name="T29" fmla="*/ 13 h 60"/>
                <a:gd name="T30" fmla="*/ 38 w 45"/>
                <a:gd name="T31" fmla="*/ 10 h 60"/>
                <a:gd name="T32" fmla="*/ 35 w 45"/>
                <a:gd name="T33" fmla="*/ 7 h 60"/>
                <a:gd name="T34" fmla="*/ 33 w 45"/>
                <a:gd name="T35" fmla="*/ 3 h 60"/>
                <a:gd name="T36" fmla="*/ 30 w 45"/>
                <a:gd name="T37" fmla="*/ 3 h 60"/>
                <a:gd name="T38" fmla="*/ 25 w 45"/>
                <a:gd name="T39" fmla="*/ 0 h 60"/>
                <a:gd name="T40" fmla="*/ 23 w 45"/>
                <a:gd name="T41" fmla="*/ 0 h 60"/>
                <a:gd name="T42" fmla="*/ 18 w 45"/>
                <a:gd name="T43" fmla="*/ 0 h 60"/>
                <a:gd name="T44" fmla="*/ 15 w 45"/>
                <a:gd name="T45" fmla="*/ 3 h 60"/>
                <a:gd name="T46" fmla="*/ 13 w 45"/>
                <a:gd name="T47" fmla="*/ 3 h 60"/>
                <a:gd name="T48" fmla="*/ 10 w 45"/>
                <a:gd name="T49" fmla="*/ 7 h 60"/>
                <a:gd name="T50" fmla="*/ 8 w 45"/>
                <a:gd name="T51" fmla="*/ 10 h 60"/>
                <a:gd name="T52" fmla="*/ 5 w 45"/>
                <a:gd name="T53" fmla="*/ 13 h 60"/>
                <a:gd name="T54" fmla="*/ 3 w 45"/>
                <a:gd name="T55" fmla="*/ 17 h 60"/>
                <a:gd name="T56" fmla="*/ 3 w 45"/>
                <a:gd name="T57" fmla="*/ 20 h 60"/>
                <a:gd name="T58" fmla="*/ 0 w 45"/>
                <a:gd name="T59" fmla="*/ 27 h 60"/>
                <a:gd name="T60" fmla="*/ 0 w 45"/>
                <a:gd name="T61" fmla="*/ 30 h 60"/>
                <a:gd name="T62" fmla="*/ 0 w 45"/>
                <a:gd name="T63" fmla="*/ 33 h 60"/>
                <a:gd name="T64" fmla="*/ 3 w 45"/>
                <a:gd name="T65" fmla="*/ 40 h 60"/>
                <a:gd name="T66" fmla="*/ 3 w 45"/>
                <a:gd name="T67" fmla="*/ 43 h 60"/>
                <a:gd name="T68" fmla="*/ 5 w 45"/>
                <a:gd name="T69" fmla="*/ 47 h 60"/>
                <a:gd name="T70" fmla="*/ 8 w 45"/>
                <a:gd name="T71" fmla="*/ 50 h 60"/>
                <a:gd name="T72" fmla="*/ 10 w 45"/>
                <a:gd name="T73" fmla="*/ 53 h 60"/>
                <a:gd name="T74" fmla="*/ 13 w 45"/>
                <a:gd name="T75" fmla="*/ 57 h 60"/>
                <a:gd name="T76" fmla="*/ 15 w 45"/>
                <a:gd name="T77" fmla="*/ 57 h 60"/>
                <a:gd name="T78" fmla="*/ 18 w 45"/>
                <a:gd name="T79" fmla="*/ 57 h 60"/>
                <a:gd name="T80" fmla="*/ 23 w 45"/>
                <a:gd name="T81" fmla="*/ 60 h 60"/>
                <a:gd name="T82" fmla="*/ 23 w 45"/>
                <a:gd name="T83" fmla="*/ 60 h 6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5"/>
                <a:gd name="T127" fmla="*/ 0 h 60"/>
                <a:gd name="T128" fmla="*/ 45 w 45"/>
                <a:gd name="T129" fmla="*/ 60 h 6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5" h="60">
                  <a:moveTo>
                    <a:pt x="20" y="57"/>
                  </a:moveTo>
                  <a:lnTo>
                    <a:pt x="25" y="57"/>
                  </a:lnTo>
                  <a:lnTo>
                    <a:pt x="30" y="57"/>
                  </a:lnTo>
                  <a:lnTo>
                    <a:pt x="33" y="57"/>
                  </a:lnTo>
                  <a:lnTo>
                    <a:pt x="35" y="53"/>
                  </a:lnTo>
                  <a:lnTo>
                    <a:pt x="38" y="50"/>
                  </a:lnTo>
                  <a:lnTo>
                    <a:pt x="40" y="47"/>
                  </a:lnTo>
                  <a:lnTo>
                    <a:pt x="43" y="43"/>
                  </a:lnTo>
                  <a:lnTo>
                    <a:pt x="43" y="40"/>
                  </a:lnTo>
                  <a:lnTo>
                    <a:pt x="43" y="33"/>
                  </a:lnTo>
                  <a:lnTo>
                    <a:pt x="45" y="30"/>
                  </a:lnTo>
                  <a:lnTo>
                    <a:pt x="43" y="27"/>
                  </a:lnTo>
                  <a:lnTo>
                    <a:pt x="43" y="20"/>
                  </a:lnTo>
                  <a:lnTo>
                    <a:pt x="43" y="17"/>
                  </a:lnTo>
                  <a:lnTo>
                    <a:pt x="40" y="13"/>
                  </a:lnTo>
                  <a:lnTo>
                    <a:pt x="38" y="10"/>
                  </a:lnTo>
                  <a:lnTo>
                    <a:pt x="35" y="7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10" y="7"/>
                  </a:lnTo>
                  <a:lnTo>
                    <a:pt x="8" y="10"/>
                  </a:lnTo>
                  <a:lnTo>
                    <a:pt x="5" y="13"/>
                  </a:lnTo>
                  <a:lnTo>
                    <a:pt x="3" y="17"/>
                  </a:lnTo>
                  <a:lnTo>
                    <a:pt x="3" y="20"/>
                  </a:lnTo>
                  <a:lnTo>
                    <a:pt x="0" y="27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3" y="40"/>
                  </a:lnTo>
                  <a:lnTo>
                    <a:pt x="3" y="43"/>
                  </a:lnTo>
                  <a:lnTo>
                    <a:pt x="5" y="47"/>
                  </a:lnTo>
                  <a:lnTo>
                    <a:pt x="8" y="50"/>
                  </a:lnTo>
                  <a:lnTo>
                    <a:pt x="10" y="53"/>
                  </a:lnTo>
                  <a:lnTo>
                    <a:pt x="13" y="57"/>
                  </a:lnTo>
                  <a:lnTo>
                    <a:pt x="15" y="57"/>
                  </a:lnTo>
                  <a:lnTo>
                    <a:pt x="18" y="57"/>
                  </a:lnTo>
                  <a:lnTo>
                    <a:pt x="23" y="60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7" name="Freeform 809">
              <a:extLst>
                <a:ext uri="{FF2B5EF4-FFF2-40B4-BE49-F238E27FC236}">
                  <a16:creationId xmlns:a16="http://schemas.microsoft.com/office/drawing/2014/main" id="{3E13A414-CE61-4918-BE71-B38693110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6" y="2159"/>
              <a:ext cx="42" cy="56"/>
            </a:xfrm>
            <a:custGeom>
              <a:avLst/>
              <a:gdLst>
                <a:gd name="T0" fmla="*/ 20 w 42"/>
                <a:gd name="T1" fmla="*/ 56 h 56"/>
                <a:gd name="T2" fmla="*/ 25 w 42"/>
                <a:gd name="T3" fmla="*/ 56 h 56"/>
                <a:gd name="T4" fmla="*/ 28 w 42"/>
                <a:gd name="T5" fmla="*/ 56 h 56"/>
                <a:gd name="T6" fmla="*/ 33 w 42"/>
                <a:gd name="T7" fmla="*/ 56 h 56"/>
                <a:gd name="T8" fmla="*/ 35 w 42"/>
                <a:gd name="T9" fmla="*/ 53 h 56"/>
                <a:gd name="T10" fmla="*/ 37 w 42"/>
                <a:gd name="T11" fmla="*/ 50 h 56"/>
                <a:gd name="T12" fmla="*/ 40 w 42"/>
                <a:gd name="T13" fmla="*/ 46 h 56"/>
                <a:gd name="T14" fmla="*/ 40 w 42"/>
                <a:gd name="T15" fmla="*/ 43 h 56"/>
                <a:gd name="T16" fmla="*/ 42 w 42"/>
                <a:gd name="T17" fmla="*/ 40 h 56"/>
                <a:gd name="T18" fmla="*/ 42 w 42"/>
                <a:gd name="T19" fmla="*/ 33 h 56"/>
                <a:gd name="T20" fmla="*/ 42 w 42"/>
                <a:gd name="T21" fmla="*/ 30 h 56"/>
                <a:gd name="T22" fmla="*/ 42 w 42"/>
                <a:gd name="T23" fmla="*/ 23 h 56"/>
                <a:gd name="T24" fmla="*/ 42 w 42"/>
                <a:gd name="T25" fmla="*/ 20 h 56"/>
                <a:gd name="T26" fmla="*/ 40 w 42"/>
                <a:gd name="T27" fmla="*/ 16 h 56"/>
                <a:gd name="T28" fmla="*/ 40 w 42"/>
                <a:gd name="T29" fmla="*/ 13 h 56"/>
                <a:gd name="T30" fmla="*/ 37 w 42"/>
                <a:gd name="T31" fmla="*/ 10 h 56"/>
                <a:gd name="T32" fmla="*/ 35 w 42"/>
                <a:gd name="T33" fmla="*/ 6 h 56"/>
                <a:gd name="T34" fmla="*/ 33 w 42"/>
                <a:gd name="T35" fmla="*/ 3 h 56"/>
                <a:gd name="T36" fmla="*/ 28 w 42"/>
                <a:gd name="T37" fmla="*/ 3 h 56"/>
                <a:gd name="T38" fmla="*/ 25 w 42"/>
                <a:gd name="T39" fmla="*/ 0 h 56"/>
                <a:gd name="T40" fmla="*/ 23 w 42"/>
                <a:gd name="T41" fmla="*/ 0 h 56"/>
                <a:gd name="T42" fmla="*/ 18 w 42"/>
                <a:gd name="T43" fmla="*/ 0 h 56"/>
                <a:gd name="T44" fmla="*/ 15 w 42"/>
                <a:gd name="T45" fmla="*/ 3 h 56"/>
                <a:gd name="T46" fmla="*/ 13 w 42"/>
                <a:gd name="T47" fmla="*/ 3 h 56"/>
                <a:gd name="T48" fmla="*/ 8 w 42"/>
                <a:gd name="T49" fmla="*/ 6 h 56"/>
                <a:gd name="T50" fmla="*/ 5 w 42"/>
                <a:gd name="T51" fmla="*/ 10 h 56"/>
                <a:gd name="T52" fmla="*/ 5 w 42"/>
                <a:gd name="T53" fmla="*/ 13 h 56"/>
                <a:gd name="T54" fmla="*/ 3 w 42"/>
                <a:gd name="T55" fmla="*/ 16 h 56"/>
                <a:gd name="T56" fmla="*/ 0 w 42"/>
                <a:gd name="T57" fmla="*/ 20 h 56"/>
                <a:gd name="T58" fmla="*/ 0 w 42"/>
                <a:gd name="T59" fmla="*/ 23 h 56"/>
                <a:gd name="T60" fmla="*/ 0 w 42"/>
                <a:gd name="T61" fmla="*/ 30 h 56"/>
                <a:gd name="T62" fmla="*/ 0 w 42"/>
                <a:gd name="T63" fmla="*/ 33 h 56"/>
                <a:gd name="T64" fmla="*/ 0 w 42"/>
                <a:gd name="T65" fmla="*/ 40 h 56"/>
                <a:gd name="T66" fmla="*/ 3 w 42"/>
                <a:gd name="T67" fmla="*/ 43 h 56"/>
                <a:gd name="T68" fmla="*/ 5 w 42"/>
                <a:gd name="T69" fmla="*/ 46 h 56"/>
                <a:gd name="T70" fmla="*/ 5 w 42"/>
                <a:gd name="T71" fmla="*/ 50 h 56"/>
                <a:gd name="T72" fmla="*/ 8 w 42"/>
                <a:gd name="T73" fmla="*/ 53 h 56"/>
                <a:gd name="T74" fmla="*/ 13 w 42"/>
                <a:gd name="T75" fmla="*/ 56 h 56"/>
                <a:gd name="T76" fmla="*/ 15 w 42"/>
                <a:gd name="T77" fmla="*/ 56 h 56"/>
                <a:gd name="T78" fmla="*/ 18 w 42"/>
                <a:gd name="T79" fmla="*/ 56 h 56"/>
                <a:gd name="T80" fmla="*/ 23 w 42"/>
                <a:gd name="T81" fmla="*/ 56 h 56"/>
                <a:gd name="T82" fmla="*/ 23 w 42"/>
                <a:gd name="T83" fmla="*/ 56 h 56"/>
                <a:gd name="T84" fmla="*/ 20 w 42"/>
                <a:gd name="T85" fmla="*/ 56 h 5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2"/>
                <a:gd name="T130" fmla="*/ 0 h 56"/>
                <a:gd name="T131" fmla="*/ 42 w 42"/>
                <a:gd name="T132" fmla="*/ 56 h 5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2" h="56">
                  <a:moveTo>
                    <a:pt x="20" y="56"/>
                  </a:moveTo>
                  <a:lnTo>
                    <a:pt x="25" y="56"/>
                  </a:lnTo>
                  <a:lnTo>
                    <a:pt x="28" y="56"/>
                  </a:lnTo>
                  <a:lnTo>
                    <a:pt x="33" y="56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40" y="46"/>
                  </a:lnTo>
                  <a:lnTo>
                    <a:pt x="40" y="43"/>
                  </a:lnTo>
                  <a:lnTo>
                    <a:pt x="42" y="40"/>
                  </a:lnTo>
                  <a:lnTo>
                    <a:pt x="42" y="33"/>
                  </a:lnTo>
                  <a:lnTo>
                    <a:pt x="42" y="30"/>
                  </a:lnTo>
                  <a:lnTo>
                    <a:pt x="42" y="23"/>
                  </a:lnTo>
                  <a:lnTo>
                    <a:pt x="42" y="20"/>
                  </a:lnTo>
                  <a:lnTo>
                    <a:pt x="40" y="16"/>
                  </a:lnTo>
                  <a:lnTo>
                    <a:pt x="40" y="13"/>
                  </a:lnTo>
                  <a:lnTo>
                    <a:pt x="37" y="10"/>
                  </a:lnTo>
                  <a:lnTo>
                    <a:pt x="35" y="6"/>
                  </a:lnTo>
                  <a:lnTo>
                    <a:pt x="33" y="3"/>
                  </a:lnTo>
                  <a:lnTo>
                    <a:pt x="28" y="3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8" y="6"/>
                  </a:lnTo>
                  <a:lnTo>
                    <a:pt x="5" y="10"/>
                  </a:lnTo>
                  <a:lnTo>
                    <a:pt x="5" y="13"/>
                  </a:lnTo>
                  <a:lnTo>
                    <a:pt x="3" y="16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40"/>
                  </a:lnTo>
                  <a:lnTo>
                    <a:pt x="3" y="43"/>
                  </a:lnTo>
                  <a:lnTo>
                    <a:pt x="5" y="46"/>
                  </a:lnTo>
                  <a:lnTo>
                    <a:pt x="5" y="50"/>
                  </a:lnTo>
                  <a:lnTo>
                    <a:pt x="8" y="53"/>
                  </a:lnTo>
                  <a:lnTo>
                    <a:pt x="13" y="56"/>
                  </a:lnTo>
                  <a:lnTo>
                    <a:pt x="15" y="56"/>
                  </a:lnTo>
                  <a:lnTo>
                    <a:pt x="18" y="56"/>
                  </a:lnTo>
                  <a:lnTo>
                    <a:pt x="23" y="56"/>
                  </a:lnTo>
                  <a:lnTo>
                    <a:pt x="20" y="56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8" name="Freeform 810">
              <a:extLst>
                <a:ext uri="{FF2B5EF4-FFF2-40B4-BE49-F238E27FC236}">
                  <a16:creationId xmlns:a16="http://schemas.microsoft.com/office/drawing/2014/main" id="{F90881C8-347A-4485-86ED-8906828E6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6" y="2159"/>
              <a:ext cx="42" cy="56"/>
            </a:xfrm>
            <a:custGeom>
              <a:avLst/>
              <a:gdLst>
                <a:gd name="T0" fmla="*/ 20 w 42"/>
                <a:gd name="T1" fmla="*/ 56 h 56"/>
                <a:gd name="T2" fmla="*/ 25 w 42"/>
                <a:gd name="T3" fmla="*/ 56 h 56"/>
                <a:gd name="T4" fmla="*/ 28 w 42"/>
                <a:gd name="T5" fmla="*/ 56 h 56"/>
                <a:gd name="T6" fmla="*/ 33 w 42"/>
                <a:gd name="T7" fmla="*/ 56 h 56"/>
                <a:gd name="T8" fmla="*/ 35 w 42"/>
                <a:gd name="T9" fmla="*/ 53 h 56"/>
                <a:gd name="T10" fmla="*/ 37 w 42"/>
                <a:gd name="T11" fmla="*/ 50 h 56"/>
                <a:gd name="T12" fmla="*/ 40 w 42"/>
                <a:gd name="T13" fmla="*/ 46 h 56"/>
                <a:gd name="T14" fmla="*/ 40 w 42"/>
                <a:gd name="T15" fmla="*/ 43 h 56"/>
                <a:gd name="T16" fmla="*/ 42 w 42"/>
                <a:gd name="T17" fmla="*/ 40 h 56"/>
                <a:gd name="T18" fmla="*/ 42 w 42"/>
                <a:gd name="T19" fmla="*/ 33 h 56"/>
                <a:gd name="T20" fmla="*/ 42 w 42"/>
                <a:gd name="T21" fmla="*/ 30 h 56"/>
                <a:gd name="T22" fmla="*/ 42 w 42"/>
                <a:gd name="T23" fmla="*/ 23 h 56"/>
                <a:gd name="T24" fmla="*/ 42 w 42"/>
                <a:gd name="T25" fmla="*/ 20 h 56"/>
                <a:gd name="T26" fmla="*/ 40 w 42"/>
                <a:gd name="T27" fmla="*/ 16 h 56"/>
                <a:gd name="T28" fmla="*/ 40 w 42"/>
                <a:gd name="T29" fmla="*/ 13 h 56"/>
                <a:gd name="T30" fmla="*/ 37 w 42"/>
                <a:gd name="T31" fmla="*/ 10 h 56"/>
                <a:gd name="T32" fmla="*/ 35 w 42"/>
                <a:gd name="T33" fmla="*/ 6 h 56"/>
                <a:gd name="T34" fmla="*/ 33 w 42"/>
                <a:gd name="T35" fmla="*/ 3 h 56"/>
                <a:gd name="T36" fmla="*/ 28 w 42"/>
                <a:gd name="T37" fmla="*/ 3 h 56"/>
                <a:gd name="T38" fmla="*/ 25 w 42"/>
                <a:gd name="T39" fmla="*/ 0 h 56"/>
                <a:gd name="T40" fmla="*/ 23 w 42"/>
                <a:gd name="T41" fmla="*/ 0 h 56"/>
                <a:gd name="T42" fmla="*/ 18 w 42"/>
                <a:gd name="T43" fmla="*/ 0 h 56"/>
                <a:gd name="T44" fmla="*/ 15 w 42"/>
                <a:gd name="T45" fmla="*/ 3 h 56"/>
                <a:gd name="T46" fmla="*/ 13 w 42"/>
                <a:gd name="T47" fmla="*/ 3 h 56"/>
                <a:gd name="T48" fmla="*/ 8 w 42"/>
                <a:gd name="T49" fmla="*/ 6 h 56"/>
                <a:gd name="T50" fmla="*/ 5 w 42"/>
                <a:gd name="T51" fmla="*/ 10 h 56"/>
                <a:gd name="T52" fmla="*/ 5 w 42"/>
                <a:gd name="T53" fmla="*/ 13 h 56"/>
                <a:gd name="T54" fmla="*/ 3 w 42"/>
                <a:gd name="T55" fmla="*/ 16 h 56"/>
                <a:gd name="T56" fmla="*/ 0 w 42"/>
                <a:gd name="T57" fmla="*/ 20 h 56"/>
                <a:gd name="T58" fmla="*/ 0 w 42"/>
                <a:gd name="T59" fmla="*/ 23 h 56"/>
                <a:gd name="T60" fmla="*/ 0 w 42"/>
                <a:gd name="T61" fmla="*/ 30 h 56"/>
                <a:gd name="T62" fmla="*/ 0 w 42"/>
                <a:gd name="T63" fmla="*/ 33 h 56"/>
                <a:gd name="T64" fmla="*/ 0 w 42"/>
                <a:gd name="T65" fmla="*/ 40 h 56"/>
                <a:gd name="T66" fmla="*/ 3 w 42"/>
                <a:gd name="T67" fmla="*/ 43 h 56"/>
                <a:gd name="T68" fmla="*/ 5 w 42"/>
                <a:gd name="T69" fmla="*/ 46 h 56"/>
                <a:gd name="T70" fmla="*/ 5 w 42"/>
                <a:gd name="T71" fmla="*/ 50 h 56"/>
                <a:gd name="T72" fmla="*/ 8 w 42"/>
                <a:gd name="T73" fmla="*/ 53 h 56"/>
                <a:gd name="T74" fmla="*/ 13 w 42"/>
                <a:gd name="T75" fmla="*/ 56 h 56"/>
                <a:gd name="T76" fmla="*/ 15 w 42"/>
                <a:gd name="T77" fmla="*/ 56 h 56"/>
                <a:gd name="T78" fmla="*/ 18 w 42"/>
                <a:gd name="T79" fmla="*/ 56 h 56"/>
                <a:gd name="T80" fmla="*/ 23 w 42"/>
                <a:gd name="T81" fmla="*/ 56 h 56"/>
                <a:gd name="T82" fmla="*/ 23 w 42"/>
                <a:gd name="T83" fmla="*/ 56 h 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2"/>
                <a:gd name="T127" fmla="*/ 0 h 56"/>
                <a:gd name="T128" fmla="*/ 42 w 42"/>
                <a:gd name="T129" fmla="*/ 56 h 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2" h="56">
                  <a:moveTo>
                    <a:pt x="20" y="56"/>
                  </a:moveTo>
                  <a:lnTo>
                    <a:pt x="25" y="56"/>
                  </a:lnTo>
                  <a:lnTo>
                    <a:pt x="28" y="56"/>
                  </a:lnTo>
                  <a:lnTo>
                    <a:pt x="33" y="56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40" y="46"/>
                  </a:lnTo>
                  <a:lnTo>
                    <a:pt x="40" y="43"/>
                  </a:lnTo>
                  <a:lnTo>
                    <a:pt x="42" y="40"/>
                  </a:lnTo>
                  <a:lnTo>
                    <a:pt x="42" y="33"/>
                  </a:lnTo>
                  <a:lnTo>
                    <a:pt x="42" y="30"/>
                  </a:lnTo>
                  <a:lnTo>
                    <a:pt x="42" y="23"/>
                  </a:lnTo>
                  <a:lnTo>
                    <a:pt x="42" y="20"/>
                  </a:lnTo>
                  <a:lnTo>
                    <a:pt x="40" y="16"/>
                  </a:lnTo>
                  <a:lnTo>
                    <a:pt x="40" y="13"/>
                  </a:lnTo>
                  <a:lnTo>
                    <a:pt x="37" y="10"/>
                  </a:lnTo>
                  <a:lnTo>
                    <a:pt x="35" y="6"/>
                  </a:lnTo>
                  <a:lnTo>
                    <a:pt x="33" y="3"/>
                  </a:lnTo>
                  <a:lnTo>
                    <a:pt x="28" y="3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8" y="6"/>
                  </a:lnTo>
                  <a:lnTo>
                    <a:pt x="5" y="10"/>
                  </a:lnTo>
                  <a:lnTo>
                    <a:pt x="5" y="13"/>
                  </a:lnTo>
                  <a:lnTo>
                    <a:pt x="3" y="16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40"/>
                  </a:lnTo>
                  <a:lnTo>
                    <a:pt x="3" y="43"/>
                  </a:lnTo>
                  <a:lnTo>
                    <a:pt x="5" y="46"/>
                  </a:lnTo>
                  <a:lnTo>
                    <a:pt x="5" y="50"/>
                  </a:lnTo>
                  <a:lnTo>
                    <a:pt x="8" y="53"/>
                  </a:lnTo>
                  <a:lnTo>
                    <a:pt x="13" y="56"/>
                  </a:lnTo>
                  <a:lnTo>
                    <a:pt x="15" y="56"/>
                  </a:lnTo>
                  <a:lnTo>
                    <a:pt x="18" y="56"/>
                  </a:lnTo>
                  <a:lnTo>
                    <a:pt x="23" y="56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9" name="Line 811">
              <a:extLst>
                <a:ext uri="{FF2B5EF4-FFF2-40B4-BE49-F238E27FC236}">
                  <a16:creationId xmlns:a16="http://schemas.microsoft.com/office/drawing/2014/main" id="{F9A1D1DA-DCCA-4A62-9827-EA2EB20FA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5" y="2795"/>
              <a:ext cx="9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0" name="Line 812">
              <a:extLst>
                <a:ext uri="{FF2B5EF4-FFF2-40B4-BE49-F238E27FC236}">
                  <a16:creationId xmlns:a16="http://schemas.microsoft.com/office/drawing/2014/main" id="{F34BDC9C-EA05-416D-B4A2-CF83B8B92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9" y="1696"/>
              <a:ext cx="90" cy="493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1" name="Line 813">
              <a:extLst>
                <a:ext uri="{FF2B5EF4-FFF2-40B4-BE49-F238E27FC236}">
                  <a16:creationId xmlns:a16="http://schemas.microsoft.com/office/drawing/2014/main" id="{22E709FF-BB68-4F83-B8D5-AA4E0CC0C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0" y="2249"/>
              <a:ext cx="95" cy="1035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2" name="Freeform 814">
              <a:extLst>
                <a:ext uri="{FF2B5EF4-FFF2-40B4-BE49-F238E27FC236}">
                  <a16:creationId xmlns:a16="http://schemas.microsoft.com/office/drawing/2014/main" id="{82818319-CF66-42A6-A79E-6F34978B5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7" y="2005"/>
              <a:ext cx="70" cy="487"/>
            </a:xfrm>
            <a:custGeom>
              <a:avLst/>
              <a:gdLst>
                <a:gd name="T0" fmla="*/ 68 w 70"/>
                <a:gd name="T1" fmla="*/ 487 h 487"/>
                <a:gd name="T2" fmla="*/ 70 w 70"/>
                <a:gd name="T3" fmla="*/ 0 h 487"/>
                <a:gd name="T4" fmla="*/ 0 w 70"/>
                <a:gd name="T5" fmla="*/ 0 h 487"/>
                <a:gd name="T6" fmla="*/ 0 w 70"/>
                <a:gd name="T7" fmla="*/ 487 h 487"/>
                <a:gd name="T8" fmla="*/ 70 w 70"/>
                <a:gd name="T9" fmla="*/ 487 h 487"/>
                <a:gd name="T10" fmla="*/ 70 w 70"/>
                <a:gd name="T11" fmla="*/ 487 h 4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7"/>
                <a:gd name="T20" fmla="*/ 70 w 70"/>
                <a:gd name="T21" fmla="*/ 487 h 4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7">
                  <a:moveTo>
                    <a:pt x="68" y="487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70" y="4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3" name="Freeform 815">
              <a:extLst>
                <a:ext uri="{FF2B5EF4-FFF2-40B4-BE49-F238E27FC236}">
                  <a16:creationId xmlns:a16="http://schemas.microsoft.com/office/drawing/2014/main" id="{A3F71E3E-50AD-4915-9FDB-85A378E91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7" y="2555"/>
              <a:ext cx="70" cy="486"/>
            </a:xfrm>
            <a:custGeom>
              <a:avLst/>
              <a:gdLst>
                <a:gd name="T0" fmla="*/ 68 w 70"/>
                <a:gd name="T1" fmla="*/ 483 h 486"/>
                <a:gd name="T2" fmla="*/ 70 w 70"/>
                <a:gd name="T3" fmla="*/ 0 h 486"/>
                <a:gd name="T4" fmla="*/ 0 w 70"/>
                <a:gd name="T5" fmla="*/ 0 h 486"/>
                <a:gd name="T6" fmla="*/ 0 w 70"/>
                <a:gd name="T7" fmla="*/ 486 h 486"/>
                <a:gd name="T8" fmla="*/ 70 w 70"/>
                <a:gd name="T9" fmla="*/ 486 h 486"/>
                <a:gd name="T10" fmla="*/ 70 w 70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6"/>
                <a:gd name="T20" fmla="*/ 70 w 70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6">
                  <a:moveTo>
                    <a:pt x="68" y="483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70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4" name="Freeform 816">
              <a:extLst>
                <a:ext uri="{FF2B5EF4-FFF2-40B4-BE49-F238E27FC236}">
                  <a16:creationId xmlns:a16="http://schemas.microsoft.com/office/drawing/2014/main" id="{E305BF88-EC8B-4AD6-BCED-293FBC53F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3" y="2005"/>
              <a:ext cx="140" cy="487"/>
            </a:xfrm>
            <a:custGeom>
              <a:avLst/>
              <a:gdLst>
                <a:gd name="T0" fmla="*/ 0 w 140"/>
                <a:gd name="T1" fmla="*/ 0 h 487"/>
                <a:gd name="T2" fmla="*/ 3 w 140"/>
                <a:gd name="T3" fmla="*/ 197 h 487"/>
                <a:gd name="T4" fmla="*/ 45 w 140"/>
                <a:gd name="T5" fmla="*/ 244 h 487"/>
                <a:gd name="T6" fmla="*/ 3 w 140"/>
                <a:gd name="T7" fmla="*/ 290 h 487"/>
                <a:gd name="T8" fmla="*/ 3 w 140"/>
                <a:gd name="T9" fmla="*/ 487 h 487"/>
                <a:gd name="T10" fmla="*/ 140 w 140"/>
                <a:gd name="T11" fmla="*/ 337 h 487"/>
                <a:gd name="T12" fmla="*/ 140 w 140"/>
                <a:gd name="T13" fmla="*/ 150 h 487"/>
                <a:gd name="T14" fmla="*/ 3 w 140"/>
                <a:gd name="T15" fmla="*/ 0 h 487"/>
                <a:gd name="T16" fmla="*/ 3 w 140"/>
                <a:gd name="T17" fmla="*/ 0 h 487"/>
                <a:gd name="T18" fmla="*/ 0 w 140"/>
                <a:gd name="T19" fmla="*/ 0 h 4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0"/>
                <a:gd name="T31" fmla="*/ 0 h 487"/>
                <a:gd name="T32" fmla="*/ 140 w 140"/>
                <a:gd name="T33" fmla="*/ 487 h 48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0" h="487">
                  <a:moveTo>
                    <a:pt x="0" y="0"/>
                  </a:moveTo>
                  <a:lnTo>
                    <a:pt x="3" y="197"/>
                  </a:lnTo>
                  <a:lnTo>
                    <a:pt x="45" y="244"/>
                  </a:lnTo>
                  <a:lnTo>
                    <a:pt x="3" y="290"/>
                  </a:lnTo>
                  <a:lnTo>
                    <a:pt x="3" y="487"/>
                  </a:lnTo>
                  <a:lnTo>
                    <a:pt x="140" y="337"/>
                  </a:lnTo>
                  <a:lnTo>
                    <a:pt x="140" y="15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5" name="Freeform 817">
              <a:extLst>
                <a:ext uri="{FF2B5EF4-FFF2-40B4-BE49-F238E27FC236}">
                  <a16:creationId xmlns:a16="http://schemas.microsoft.com/office/drawing/2014/main" id="{11783C10-8ECC-4C14-9A8D-AA40CD42B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1453"/>
              <a:ext cx="70" cy="489"/>
            </a:xfrm>
            <a:custGeom>
              <a:avLst/>
              <a:gdLst>
                <a:gd name="T0" fmla="*/ 67 w 70"/>
                <a:gd name="T1" fmla="*/ 486 h 489"/>
                <a:gd name="T2" fmla="*/ 70 w 70"/>
                <a:gd name="T3" fmla="*/ 0 h 489"/>
                <a:gd name="T4" fmla="*/ 0 w 70"/>
                <a:gd name="T5" fmla="*/ 0 h 489"/>
                <a:gd name="T6" fmla="*/ 0 w 70"/>
                <a:gd name="T7" fmla="*/ 489 h 489"/>
                <a:gd name="T8" fmla="*/ 70 w 70"/>
                <a:gd name="T9" fmla="*/ 489 h 489"/>
                <a:gd name="T10" fmla="*/ 70 w 70"/>
                <a:gd name="T11" fmla="*/ 489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9"/>
                <a:gd name="T20" fmla="*/ 70 w 70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9">
                  <a:moveTo>
                    <a:pt x="67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70" y="48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6" name="Line 818">
              <a:extLst>
                <a:ext uri="{FF2B5EF4-FFF2-40B4-BE49-F238E27FC236}">
                  <a16:creationId xmlns:a16="http://schemas.microsoft.com/office/drawing/2014/main" id="{3395D609-4E57-4D3F-A751-DDF66375C1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1" y="1772"/>
              <a:ext cx="2" cy="913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7" name="Freeform 819">
              <a:extLst>
                <a:ext uri="{FF2B5EF4-FFF2-40B4-BE49-F238E27FC236}">
                  <a16:creationId xmlns:a16="http://schemas.microsoft.com/office/drawing/2014/main" id="{524C1C69-BF3B-4CC4-BBF9-FBD3DB168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" y="2005"/>
              <a:ext cx="137" cy="487"/>
            </a:xfrm>
            <a:custGeom>
              <a:avLst/>
              <a:gdLst>
                <a:gd name="T0" fmla="*/ 0 w 137"/>
                <a:gd name="T1" fmla="*/ 0 h 487"/>
                <a:gd name="T2" fmla="*/ 0 w 137"/>
                <a:gd name="T3" fmla="*/ 197 h 487"/>
                <a:gd name="T4" fmla="*/ 45 w 137"/>
                <a:gd name="T5" fmla="*/ 244 h 487"/>
                <a:gd name="T6" fmla="*/ 0 w 137"/>
                <a:gd name="T7" fmla="*/ 290 h 487"/>
                <a:gd name="T8" fmla="*/ 0 w 137"/>
                <a:gd name="T9" fmla="*/ 487 h 487"/>
                <a:gd name="T10" fmla="*/ 137 w 137"/>
                <a:gd name="T11" fmla="*/ 337 h 487"/>
                <a:gd name="T12" fmla="*/ 137 w 137"/>
                <a:gd name="T13" fmla="*/ 150 h 487"/>
                <a:gd name="T14" fmla="*/ 0 w 137"/>
                <a:gd name="T15" fmla="*/ 0 h 487"/>
                <a:gd name="T16" fmla="*/ 0 w 137"/>
                <a:gd name="T17" fmla="*/ 0 h 4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"/>
                <a:gd name="T28" fmla="*/ 0 h 487"/>
                <a:gd name="T29" fmla="*/ 137 w 137"/>
                <a:gd name="T30" fmla="*/ 487 h 4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" h="487">
                  <a:moveTo>
                    <a:pt x="0" y="0"/>
                  </a:moveTo>
                  <a:lnTo>
                    <a:pt x="0" y="197"/>
                  </a:lnTo>
                  <a:lnTo>
                    <a:pt x="45" y="244"/>
                  </a:lnTo>
                  <a:lnTo>
                    <a:pt x="0" y="290"/>
                  </a:lnTo>
                  <a:lnTo>
                    <a:pt x="0" y="487"/>
                  </a:lnTo>
                  <a:lnTo>
                    <a:pt x="137" y="337"/>
                  </a:lnTo>
                  <a:lnTo>
                    <a:pt x="137" y="15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428" name="Group 820">
              <a:extLst>
                <a:ext uri="{FF2B5EF4-FFF2-40B4-BE49-F238E27FC236}">
                  <a16:creationId xmlns:a16="http://schemas.microsoft.com/office/drawing/2014/main" id="{58A591A9-FB3C-4D06-B85C-0B9B69E8EB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7" y="2102"/>
              <a:ext cx="465" cy="255"/>
              <a:chOff x="3474" y="2602"/>
              <a:chExt cx="426" cy="286"/>
            </a:xfrm>
          </p:grpSpPr>
          <p:sp>
            <p:nvSpPr>
              <p:cNvPr id="432" name="Cloud">
                <a:extLst>
                  <a:ext uri="{FF2B5EF4-FFF2-40B4-BE49-F238E27FC236}">
                    <a16:creationId xmlns:a16="http://schemas.microsoft.com/office/drawing/2014/main" id="{6FB14BB3-E02A-401C-AFC6-48019F411729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3" name="Text Box 822">
                <a:extLst>
                  <a:ext uri="{FF2B5EF4-FFF2-40B4-BE49-F238E27FC236}">
                    <a16:creationId xmlns:a16="http://schemas.microsoft.com/office/drawing/2014/main" id="{55F817AE-8161-49A3-9634-E6D2E0C2BE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4"/>
                <a:ext cx="426" cy="19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429" name="Group 823">
              <a:extLst>
                <a:ext uri="{FF2B5EF4-FFF2-40B4-BE49-F238E27FC236}">
                  <a16:creationId xmlns:a16="http://schemas.microsoft.com/office/drawing/2014/main" id="{CF54D522-2CA3-4AFE-909A-9A945BCD5F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3" y="2629"/>
              <a:ext cx="426" cy="286"/>
              <a:chOff x="3474" y="2602"/>
              <a:chExt cx="426" cy="286"/>
            </a:xfrm>
          </p:grpSpPr>
          <p:sp>
            <p:nvSpPr>
              <p:cNvPr id="430" name="Cloud">
                <a:extLst>
                  <a:ext uri="{FF2B5EF4-FFF2-40B4-BE49-F238E27FC236}">
                    <a16:creationId xmlns:a16="http://schemas.microsoft.com/office/drawing/2014/main" id="{E56DB13D-F684-4B13-98EB-69F39A2D419E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1" name="Text Box 825">
                <a:extLst>
                  <a:ext uri="{FF2B5EF4-FFF2-40B4-BE49-F238E27FC236}">
                    <a16:creationId xmlns:a16="http://schemas.microsoft.com/office/drawing/2014/main" id="{CB147FAD-726F-4CFB-A665-94C4F1EBAE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3" y="2666"/>
                <a:ext cx="409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</p:grpSp>
      <p:sp>
        <p:nvSpPr>
          <p:cNvPr id="434" name="Rounded Rectangle 431">
            <a:extLst>
              <a:ext uri="{FF2B5EF4-FFF2-40B4-BE49-F238E27FC236}">
                <a16:creationId xmlns:a16="http://schemas.microsoft.com/office/drawing/2014/main" id="{793FDC7F-1E20-4A73-BE94-DB92265D41A1}"/>
              </a:ext>
            </a:extLst>
          </p:cNvPr>
          <p:cNvSpPr/>
          <p:nvPr/>
        </p:nvSpPr>
        <p:spPr>
          <a:xfrm>
            <a:off x="7543800" y="1981200"/>
            <a:ext cx="2819400" cy="685800"/>
          </a:xfrm>
          <a:prstGeom prst="round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b="1" kern="0" dirty="0">
                <a:solidFill>
                  <a:srgbClr val="C00000"/>
                </a:solidFill>
              </a:rPr>
              <a:t>Stall </a:t>
            </a:r>
            <a:r>
              <a:rPr lang="en-US" sz="2400" kern="0" dirty="0">
                <a:solidFill>
                  <a:srgbClr val="C00000"/>
                </a:solidFill>
              </a:rPr>
              <a:t>the pipeline!</a:t>
            </a:r>
            <a:endParaRPr lang="en-US" sz="2400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564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5. Control Dependency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CE6A8F-5C8C-4EB4-A91E-005E4DF7D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83434"/>
            <a:ext cx="8229600" cy="2377913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Definition:</a:t>
            </a:r>
          </a:p>
          <a:p>
            <a:pPr marL="625475" lvl="1" indent="-2778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 instruction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dirty="0"/>
              <a:t> is control dependent on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 if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i="1" dirty="0"/>
              <a:t> </a:t>
            </a:r>
            <a:r>
              <a:rPr lang="en-US" dirty="0"/>
              <a:t>controls whether or not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dirty="0"/>
              <a:t> executes</a:t>
            </a:r>
          </a:p>
          <a:p>
            <a:pPr marL="625475" lvl="1" indent="-2778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Typically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 would be a branch instruction</a:t>
            </a:r>
          </a:p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</a:p>
          <a:p>
            <a:pPr lvl="1"/>
            <a:endParaRPr lang="en-US" b="1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5E14198C-3EC3-41B8-AF0A-D630CCE6F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0190" y="3519305"/>
            <a:ext cx="6248400" cy="1371600"/>
          </a:xfrm>
          <a:prstGeom prst="rect">
            <a:avLst/>
          </a:prstGeom>
          <a:solidFill>
            <a:srgbClr val="FFFFCC"/>
          </a:solidFill>
          <a:ln w="9525" cap="rnd" algn="ctr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000" b="1" kern="0" dirty="0">
                <a:solidFill>
                  <a:srgbClr val="660066"/>
                </a:solidFill>
                <a:latin typeface="Courier New" pitchFamily="49" charset="0"/>
              </a:rPr>
              <a:t>i1: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Arial"/>
              </a:rPr>
              <a:t>beq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$3, $5, label 	</a:t>
            </a:r>
            <a:r>
              <a:rPr lang="en-US" sz="2000" kern="0" dirty="0">
                <a:solidFill>
                  <a:srgbClr val="006600"/>
                </a:solidFill>
                <a:latin typeface="Courier New" pitchFamily="49" charset="0"/>
                <a:cs typeface="Arial"/>
              </a:rPr>
              <a:t># branch </a:t>
            </a: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000" b="1" kern="0" dirty="0">
                <a:solidFill>
                  <a:srgbClr val="660066"/>
                </a:solidFill>
                <a:latin typeface="Courier New" pitchFamily="49" charset="0"/>
              </a:rPr>
              <a:t>i2: 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add $1, $2, $4   	</a:t>
            </a:r>
            <a:r>
              <a:rPr lang="en-US" sz="2000" kern="0" dirty="0">
                <a:solidFill>
                  <a:srgbClr val="006600"/>
                </a:solidFill>
                <a:latin typeface="Courier New" pitchFamily="49" charset="0"/>
                <a:cs typeface="Arial"/>
              </a:rPr>
              <a:t># depends on i1</a:t>
            </a: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...   ...   ...</a:t>
            </a:r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A25ABBD7-5DFF-4844-954A-0181B3FEF600}"/>
              </a:ext>
            </a:extLst>
          </p:cNvPr>
          <p:cNvSpPr/>
          <p:nvPr/>
        </p:nvSpPr>
        <p:spPr bwMode="auto">
          <a:xfrm>
            <a:off x="3196390" y="4052705"/>
            <a:ext cx="2971800" cy="304800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Verdana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DA40D4C-162E-4C65-9C0D-A5854795D3FF}"/>
              </a:ext>
            </a:extLst>
          </p:cNvPr>
          <p:cNvSpPr txBox="1">
            <a:spLocks/>
          </p:cNvSpPr>
          <p:nvPr/>
        </p:nvSpPr>
        <p:spPr bwMode="auto">
          <a:xfrm>
            <a:off x="1981200" y="5026867"/>
            <a:ext cx="8305800" cy="137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indent="-265113" eaLnBrk="0" hangingPunct="0">
              <a:spcBef>
                <a:spcPct val="20000"/>
              </a:spcBef>
              <a:buClr>
                <a:srgbClr val="C5D1D7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kern="0" dirty="0">
                <a:solidFill>
                  <a:prstClr val="black"/>
                </a:solidFill>
                <a:latin typeface="Arial"/>
                <a:cs typeface="Arial"/>
              </a:rPr>
              <a:t>Effect of incorrect execution:</a:t>
            </a:r>
          </a:p>
          <a:p>
            <a:pPr marL="625475" lvl="1" indent="-265113" eaLnBrk="0" hangingPunct="0">
              <a:spcBef>
                <a:spcPct val="20000"/>
              </a:spcBef>
              <a:buClr>
                <a:srgbClr val="C5D1D7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>
                <a:solidFill>
                  <a:prstClr val="black"/>
                </a:solidFill>
                <a:latin typeface="Arial"/>
                <a:cs typeface="Arial"/>
              </a:rPr>
              <a:t>If 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i2</a:t>
            </a:r>
            <a:r>
              <a:rPr lang="en-US" sz="2400" kern="0" dirty="0">
                <a:solidFill>
                  <a:prstClr val="black"/>
                </a:solidFill>
                <a:latin typeface="Arial"/>
                <a:cs typeface="Arial"/>
              </a:rPr>
              <a:t> is allowed to execute before 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i1</a:t>
            </a:r>
            <a:r>
              <a:rPr lang="en-US" sz="2400" kern="0" dirty="0">
                <a:solidFill>
                  <a:prstClr val="black"/>
                </a:solidFill>
                <a:latin typeface="Arial"/>
                <a:cs typeface="Arial"/>
              </a:rPr>
              <a:t> is determined, register 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$1</a:t>
            </a:r>
            <a:r>
              <a:rPr lang="en-US" sz="2400" kern="0" dirty="0">
                <a:solidFill>
                  <a:prstClr val="black"/>
                </a:solidFill>
                <a:latin typeface="Arial"/>
                <a:cs typeface="Arial"/>
              </a:rPr>
              <a:t> maybe incorrectly changed! 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C5D1D7"/>
              </a:buClr>
              <a:buSzPct val="75000"/>
              <a:defRPr/>
            </a:pPr>
            <a:r>
              <a:rPr lang="en-US" sz="2800" kern="0" dirty="0">
                <a:solidFill>
                  <a:prstClr val="black"/>
                </a:solidFill>
                <a:latin typeface="Arial"/>
                <a:cs typeface="Arial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378307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5. Control Dependency: </a:t>
            </a:r>
            <a:r>
              <a:rPr lang="en-SG" sz="3600" b="1" dirty="0">
                <a:solidFill>
                  <a:srgbClr val="0000FF"/>
                </a:solidFill>
              </a:rPr>
              <a:t>Example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55B937E2-C7FE-4C42-9A96-00192DACF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46417"/>
            <a:ext cx="8229600" cy="939584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Let us turn to a code fragment with a conditional branch:</a:t>
            </a:r>
          </a:p>
          <a:p>
            <a:endParaRPr lang="en-SG" dirty="0"/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E7AAD126-A283-479A-9B0A-56FC054B265B}"/>
              </a:ext>
            </a:extLst>
          </p:cNvPr>
          <p:cNvGrpSpPr/>
          <p:nvPr/>
        </p:nvGrpSpPr>
        <p:grpSpPr>
          <a:xfrm>
            <a:off x="3897493" y="2362200"/>
            <a:ext cx="3657600" cy="2667000"/>
            <a:chOff x="3276600" y="2438400"/>
            <a:chExt cx="3657600" cy="2667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D32A4C5-E92B-4D7D-AFBE-127C63577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2438400"/>
              <a:ext cx="3048000" cy="2667000"/>
            </a:xfrm>
            <a:prstGeom prst="rect">
              <a:avLst/>
            </a:prstGeom>
            <a:solidFill>
              <a:srgbClr val="666600">
                <a:lumMod val="20000"/>
                <a:lumOff val="80000"/>
              </a:srgbClr>
            </a:solidFill>
            <a:ln w="9525" cap="rnd" algn="ctr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SG" sz="2400" b="1" kern="0" dirty="0" err="1">
                  <a:solidFill>
                    <a:srgbClr val="660066"/>
                  </a:solidFill>
                  <a:latin typeface="Courier New" pitchFamily="49" charset="0"/>
                </a:rPr>
                <a:t>beq</a:t>
              </a:r>
              <a:r>
                <a:rPr lang="en-SG" sz="2400" b="1" kern="0" dirty="0">
                  <a:solidFill>
                    <a:prstClr val="black"/>
                  </a:solidFill>
                  <a:latin typeface="Courier New" pitchFamily="49" charset="0"/>
                </a:rPr>
                <a:t>  $1, $3, 7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SG" sz="2400" b="1" kern="0" dirty="0">
                  <a:solidFill>
                    <a:srgbClr val="660066"/>
                  </a:solidFill>
                  <a:latin typeface="Courier New" pitchFamily="49" charset="0"/>
                </a:rPr>
                <a:t>and</a:t>
              </a:r>
              <a:r>
                <a:rPr lang="en-SG" sz="2400" b="1" kern="0" dirty="0">
                  <a:solidFill>
                    <a:prstClr val="black"/>
                  </a:solidFill>
                  <a:latin typeface="Courier New" pitchFamily="49" charset="0"/>
                </a:rPr>
                <a:t> $12, $2, $5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SG" sz="2400" b="1" kern="0" dirty="0">
                  <a:solidFill>
                    <a:srgbClr val="660066"/>
                  </a:solidFill>
                  <a:latin typeface="Courier New" pitchFamily="49" charset="0"/>
                </a:rPr>
                <a:t>or</a:t>
              </a:r>
              <a:r>
                <a:rPr lang="en-SG" sz="2400" b="1" kern="0" dirty="0">
                  <a:solidFill>
                    <a:prstClr val="black"/>
                  </a:solidFill>
                  <a:latin typeface="Courier New" pitchFamily="49" charset="0"/>
                </a:rPr>
                <a:t>  $13, $6, $2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SG" sz="2400" b="1" kern="0" dirty="0">
                  <a:solidFill>
                    <a:srgbClr val="660066"/>
                  </a:solidFill>
                  <a:latin typeface="Courier New" pitchFamily="49" charset="0"/>
                </a:rPr>
                <a:t>add</a:t>
              </a:r>
              <a:r>
                <a:rPr lang="en-SG" sz="2400" b="1" kern="0" dirty="0">
                  <a:solidFill>
                    <a:prstClr val="black"/>
                  </a:solidFill>
                  <a:latin typeface="Courier New" pitchFamily="49" charset="0"/>
                </a:rPr>
                <a:t> $14, $2, $2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US" sz="2400" b="1" kern="0" dirty="0">
                  <a:solidFill>
                    <a:prstClr val="black"/>
                  </a:solidFill>
                  <a:latin typeface="Courier New" pitchFamily="49" charset="0"/>
                </a:rPr>
                <a:t>.........</a:t>
              </a:r>
              <a:endParaRPr lang="en-SG" sz="2400" b="1" kern="0" dirty="0">
                <a:solidFill>
                  <a:prstClr val="black"/>
                </a:solidFill>
                <a:latin typeface="Courier New" pitchFamily="49" charset="0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SG" sz="2400" b="1" kern="0" dirty="0" err="1">
                  <a:solidFill>
                    <a:srgbClr val="660066"/>
                  </a:solidFill>
                  <a:latin typeface="Courier New" pitchFamily="49" charset="0"/>
                </a:rPr>
                <a:t>lw</a:t>
              </a:r>
              <a:r>
                <a:rPr lang="en-SG" sz="2400" b="1" kern="0" dirty="0">
                  <a:solidFill>
                    <a:prstClr val="black"/>
                  </a:solidFill>
                  <a:latin typeface="Courier New" pitchFamily="49" charset="0"/>
                </a:rPr>
                <a:t>  $4,  5($7)</a:t>
              </a:r>
              <a:endParaRPr lang="en-SG" b="1" kern="0" dirty="0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72B600-E1F6-4925-83C4-1D62397A6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2438400"/>
              <a:ext cx="609600" cy="2667000"/>
            </a:xfrm>
            <a:prstGeom prst="rect">
              <a:avLst/>
            </a:prstGeom>
            <a:solidFill>
              <a:schemeClr val="bg1"/>
            </a:solidFill>
            <a:ln w="9525" cap="rnd" algn="ctr">
              <a:solidFill>
                <a:schemeClr val="bg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40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44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48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52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..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72</a:t>
              </a:r>
              <a:endParaRPr lang="en-US" b="1" kern="0" dirty="0">
                <a:solidFill>
                  <a:srgbClr val="C00000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3" name="Group 17">
            <a:extLst>
              <a:ext uri="{FF2B5EF4-FFF2-40B4-BE49-F238E27FC236}">
                <a16:creationId xmlns:a16="http://schemas.microsoft.com/office/drawing/2014/main" id="{FD981ACC-E848-488D-8194-15A7A3D8FF1B}"/>
              </a:ext>
            </a:extLst>
          </p:cNvPr>
          <p:cNvGrpSpPr/>
          <p:nvPr/>
        </p:nvGrpSpPr>
        <p:grpSpPr>
          <a:xfrm>
            <a:off x="7097894" y="2667000"/>
            <a:ext cx="1755733" cy="2074862"/>
            <a:chOff x="7192962" y="3352800"/>
            <a:chExt cx="1755733" cy="2074862"/>
          </a:xfrm>
        </p:grpSpPr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325B4454-1DE1-4108-AC26-E4E8E087C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4737" y="3352800"/>
              <a:ext cx="5762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10555C3D-A75B-474F-B281-F74D33B04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5303" y="3366246"/>
              <a:ext cx="5697" cy="206141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EA48A250-A133-40D2-832B-BDE9BDF5A8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92962" y="5427662"/>
              <a:ext cx="80803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012CAC35-09BC-497F-A2EC-F23912CB6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00" y="4083050"/>
              <a:ext cx="947695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</a:rPr>
                <a:t>$1 = $3</a:t>
              </a:r>
            </a:p>
          </p:txBody>
        </p:sp>
      </p:grpSp>
      <p:grpSp>
        <p:nvGrpSpPr>
          <p:cNvPr id="18" name="Group 16">
            <a:extLst>
              <a:ext uri="{FF2B5EF4-FFF2-40B4-BE49-F238E27FC236}">
                <a16:creationId xmlns:a16="http://schemas.microsoft.com/office/drawing/2014/main" id="{47B639F1-4844-4201-8BC2-2CDBBACD281C}"/>
              </a:ext>
            </a:extLst>
          </p:cNvPr>
          <p:cNvGrpSpPr/>
          <p:nvPr/>
        </p:nvGrpSpPr>
        <p:grpSpPr>
          <a:xfrm>
            <a:off x="2514600" y="2667001"/>
            <a:ext cx="1201918" cy="498475"/>
            <a:chOff x="-239893" y="3198813"/>
            <a:chExt cx="1201918" cy="498475"/>
          </a:xfrm>
        </p:grpSpPr>
        <p:sp>
          <p:nvSpPr>
            <p:cNvPr id="19" name="Line 4">
              <a:extLst>
                <a:ext uri="{FF2B5EF4-FFF2-40B4-BE49-F238E27FC236}">
                  <a16:creationId xmlns:a16="http://schemas.microsoft.com/office/drawing/2014/main" id="{60F13366-4BAF-4944-B2DD-22C3FAF177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1838" y="3198813"/>
              <a:ext cx="23018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Line 5">
              <a:extLst>
                <a:ext uri="{FF2B5EF4-FFF2-40B4-BE49-F238E27FC236}">
                  <a16:creationId xmlns:a16="http://schemas.microsoft.com/office/drawing/2014/main" id="{C93769A1-1D97-4509-9DA4-77A4BE65C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838" y="3198813"/>
              <a:ext cx="0" cy="4984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6">
              <a:extLst>
                <a:ext uri="{FF2B5EF4-FFF2-40B4-BE49-F238E27FC236}">
                  <a16:creationId xmlns:a16="http://schemas.microsoft.com/office/drawing/2014/main" id="{DFC62266-E663-4EFF-BD4A-4473D6775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838" y="3697288"/>
              <a:ext cx="23018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0232E626-1150-4643-B0EE-486E4854D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39893" y="3275013"/>
              <a:ext cx="960519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</a:rPr>
                <a:t>$1 </a:t>
              </a:r>
              <a:r>
                <a:rPr lang="en-US" sz="2000" dirty="0">
                  <a:solidFill>
                    <a:prstClr val="black"/>
                  </a:solidFill>
                  <a:sym typeface="Symbol" pitchFamily="18" charset="2"/>
                </a:rPr>
                <a:t></a:t>
              </a:r>
              <a:r>
                <a:rPr lang="en-US" sz="2000" dirty="0">
                  <a:solidFill>
                    <a:prstClr val="black"/>
                  </a:solidFill>
                </a:rPr>
                <a:t> $3</a:t>
              </a:r>
            </a:p>
          </p:txBody>
        </p:sp>
      </p:grpSp>
      <p:sp>
        <p:nvSpPr>
          <p:cNvPr id="23" name="Rectangle 3">
            <a:extLst>
              <a:ext uri="{FF2B5EF4-FFF2-40B4-BE49-F238E27FC236}">
                <a16:creationId xmlns:a16="http://schemas.microsoft.com/office/drawing/2014/main" id="{075CE80D-C512-4EAC-A331-A092D822C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3340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indent="-265113">
              <a:spcBef>
                <a:spcPct val="20000"/>
              </a:spcBef>
              <a:buClr>
                <a:srgbClr val="C5D1D7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kern="0" dirty="0">
                <a:solidFill>
                  <a:prstClr val="black"/>
                </a:solidFill>
              </a:rPr>
              <a:t>How does the code affect a pipeline processor?</a:t>
            </a:r>
            <a:endParaRPr lang="en-US" sz="2800" kern="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6445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5. Control Dependency: </a:t>
            </a:r>
            <a:r>
              <a:rPr lang="en-SG" sz="3600" b="1" dirty="0">
                <a:solidFill>
                  <a:srgbClr val="0000FF"/>
                </a:solidFill>
              </a:rPr>
              <a:t>Example</a:t>
            </a:r>
            <a:endParaRPr lang="en-GB" sz="3600" b="1" dirty="0">
              <a:solidFill>
                <a:srgbClr val="C00000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21D2173-9C9B-4B94-A87E-946F4BE4A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077" y="3069418"/>
            <a:ext cx="6307454" cy="2520000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438097BC-095F-433E-8369-508DCD0AC311}"/>
              </a:ext>
            </a:extLst>
          </p:cNvPr>
          <p:cNvGrpSpPr>
            <a:grpSpLocks/>
          </p:cNvGrpSpPr>
          <p:nvPr/>
        </p:nvGrpSpPr>
        <p:grpSpPr bwMode="auto">
          <a:xfrm>
            <a:off x="1976438" y="1346418"/>
            <a:ext cx="8239125" cy="4956175"/>
            <a:chOff x="1018" y="1093"/>
            <a:chExt cx="4278" cy="2573"/>
          </a:xfrm>
        </p:grpSpPr>
        <p:grpSp>
          <p:nvGrpSpPr>
            <p:cNvPr id="10" name="Group 7">
              <a:extLst>
                <a:ext uri="{FF2B5EF4-FFF2-40B4-BE49-F238E27FC236}">
                  <a16:creationId xmlns:a16="http://schemas.microsoft.com/office/drawing/2014/main" id="{6A09E8C6-B092-48EB-9354-F06AA6A22E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" y="1093"/>
              <a:ext cx="4278" cy="2480"/>
              <a:chOff x="1018" y="1093"/>
              <a:chExt cx="4278" cy="2480"/>
            </a:xfrm>
          </p:grpSpPr>
          <p:sp>
            <p:nvSpPr>
              <p:cNvPr id="225" name="Line 8">
                <a:extLst>
                  <a:ext uri="{FF2B5EF4-FFF2-40B4-BE49-F238E27FC236}">
                    <a16:creationId xmlns:a16="http://schemas.microsoft.com/office/drawing/2014/main" id="{0E4B1E6A-124E-4101-A66B-5D158D212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3476"/>
                <a:ext cx="83" cy="2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Line 9">
                <a:extLst>
                  <a:ext uri="{FF2B5EF4-FFF2-40B4-BE49-F238E27FC236}">
                    <a16:creationId xmlns:a16="http://schemas.microsoft.com/office/drawing/2014/main" id="{6B7DB3A6-B868-400B-811D-8D27C69478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4" y="3476"/>
                <a:ext cx="83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10">
                <a:extLst>
                  <a:ext uri="{FF2B5EF4-FFF2-40B4-BE49-F238E27FC236}">
                    <a16:creationId xmlns:a16="http://schemas.microsoft.com/office/drawing/2014/main" id="{9A5243F5-7AA5-43C9-BB68-B3DF6A4FB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8" y="3383"/>
                <a:ext cx="83" cy="188"/>
              </a:xfrm>
              <a:custGeom>
                <a:avLst/>
                <a:gdLst>
                  <a:gd name="T0" fmla="*/ 0 w 83"/>
                  <a:gd name="T1" fmla="*/ 188 h 188"/>
                  <a:gd name="T2" fmla="*/ 83 w 83"/>
                  <a:gd name="T3" fmla="*/ 188 h 188"/>
                  <a:gd name="T4" fmla="*/ 83 w 83"/>
                  <a:gd name="T5" fmla="*/ 0 h 188"/>
                  <a:gd name="T6" fmla="*/ 2 w 83"/>
                  <a:gd name="T7" fmla="*/ 0 h 188"/>
                  <a:gd name="T8" fmla="*/ 0 w 83"/>
                  <a:gd name="T9" fmla="*/ 188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188"/>
                  <a:gd name="T17" fmla="*/ 83 w 83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188">
                    <a:moveTo>
                      <a:pt x="0" y="188"/>
                    </a:moveTo>
                    <a:lnTo>
                      <a:pt x="83" y="188"/>
                    </a:lnTo>
                    <a:lnTo>
                      <a:pt x="83" y="0"/>
                    </a:lnTo>
                    <a:lnTo>
                      <a:pt x="2" y="0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11">
                <a:extLst>
                  <a:ext uri="{FF2B5EF4-FFF2-40B4-BE49-F238E27FC236}">
                    <a16:creationId xmlns:a16="http://schemas.microsoft.com/office/drawing/2014/main" id="{BEC223C2-0BE1-4A10-B623-B3775E7364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8" y="3383"/>
                <a:ext cx="83" cy="188"/>
              </a:xfrm>
              <a:custGeom>
                <a:avLst/>
                <a:gdLst>
                  <a:gd name="T0" fmla="*/ 0 w 83"/>
                  <a:gd name="T1" fmla="*/ 188 h 188"/>
                  <a:gd name="T2" fmla="*/ 83 w 83"/>
                  <a:gd name="T3" fmla="*/ 188 h 188"/>
                  <a:gd name="T4" fmla="*/ 83 w 83"/>
                  <a:gd name="T5" fmla="*/ 0 h 188"/>
                  <a:gd name="T6" fmla="*/ 2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0" y="188"/>
                    </a:moveTo>
                    <a:lnTo>
                      <a:pt x="83" y="188"/>
                    </a:lnTo>
                    <a:lnTo>
                      <a:pt x="83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12">
                <a:extLst>
                  <a:ext uri="{FF2B5EF4-FFF2-40B4-BE49-F238E27FC236}">
                    <a16:creationId xmlns:a16="http://schemas.microsoft.com/office/drawing/2014/main" id="{6F0722A0-9DD8-45BA-B7E9-8A4C61D455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7" y="3383"/>
                <a:ext cx="83" cy="188"/>
              </a:xfrm>
              <a:custGeom>
                <a:avLst/>
                <a:gdLst>
                  <a:gd name="T0" fmla="*/ 81 w 83"/>
                  <a:gd name="T1" fmla="*/ 0 h 188"/>
                  <a:gd name="T2" fmla="*/ 0 w 83"/>
                  <a:gd name="T3" fmla="*/ 0 h 188"/>
                  <a:gd name="T4" fmla="*/ 0 w 83"/>
                  <a:gd name="T5" fmla="*/ 188 h 188"/>
                  <a:gd name="T6" fmla="*/ 83 w 83"/>
                  <a:gd name="T7" fmla="*/ 188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81" y="0"/>
                    </a:moveTo>
                    <a:lnTo>
                      <a:pt x="0" y="0"/>
                    </a:lnTo>
                    <a:lnTo>
                      <a:pt x="0" y="188"/>
                    </a:lnTo>
                    <a:lnTo>
                      <a:pt x="83" y="188"/>
                    </a:lnTo>
                  </a:path>
                </a:pathLst>
              </a:custGeom>
              <a:noFill/>
              <a:ln w="11113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13">
                <a:extLst>
                  <a:ext uri="{FF2B5EF4-FFF2-40B4-BE49-F238E27FC236}">
                    <a16:creationId xmlns:a16="http://schemas.microsoft.com/office/drawing/2014/main" id="{6F90DF12-DF2F-4328-9453-0C8E4714B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3383"/>
                <a:ext cx="84" cy="190"/>
              </a:xfrm>
              <a:custGeom>
                <a:avLst/>
                <a:gdLst>
                  <a:gd name="T0" fmla="*/ 0 w 84"/>
                  <a:gd name="T1" fmla="*/ 188 h 190"/>
                  <a:gd name="T2" fmla="*/ 84 w 84"/>
                  <a:gd name="T3" fmla="*/ 190 h 190"/>
                  <a:gd name="T4" fmla="*/ 84 w 84"/>
                  <a:gd name="T5" fmla="*/ 0 h 190"/>
                  <a:gd name="T6" fmla="*/ 3 w 84"/>
                  <a:gd name="T7" fmla="*/ 0 h 190"/>
                  <a:gd name="T8" fmla="*/ 0 w 84"/>
                  <a:gd name="T9" fmla="*/ 188 h 1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90"/>
                  <a:gd name="T17" fmla="*/ 84 w 84"/>
                  <a:gd name="T18" fmla="*/ 190 h 1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90">
                    <a:moveTo>
                      <a:pt x="0" y="188"/>
                    </a:moveTo>
                    <a:lnTo>
                      <a:pt x="84" y="190"/>
                    </a:lnTo>
                    <a:lnTo>
                      <a:pt x="84" y="0"/>
                    </a:lnTo>
                    <a:lnTo>
                      <a:pt x="3" y="0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14">
                <a:extLst>
                  <a:ext uri="{FF2B5EF4-FFF2-40B4-BE49-F238E27FC236}">
                    <a16:creationId xmlns:a16="http://schemas.microsoft.com/office/drawing/2014/main" id="{EE7DBC3D-D100-4D90-8139-572467D370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3383"/>
                <a:ext cx="84" cy="190"/>
              </a:xfrm>
              <a:custGeom>
                <a:avLst/>
                <a:gdLst>
                  <a:gd name="T0" fmla="*/ 0 w 84"/>
                  <a:gd name="T1" fmla="*/ 188 h 190"/>
                  <a:gd name="T2" fmla="*/ 84 w 84"/>
                  <a:gd name="T3" fmla="*/ 190 h 190"/>
                  <a:gd name="T4" fmla="*/ 84 w 84"/>
                  <a:gd name="T5" fmla="*/ 0 h 190"/>
                  <a:gd name="T6" fmla="*/ 3 w 84"/>
                  <a:gd name="T7" fmla="*/ 0 h 1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4"/>
                  <a:gd name="T13" fmla="*/ 0 h 190"/>
                  <a:gd name="T14" fmla="*/ 84 w 84"/>
                  <a:gd name="T15" fmla="*/ 190 h 1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4" h="190">
                    <a:moveTo>
                      <a:pt x="0" y="188"/>
                    </a:moveTo>
                    <a:lnTo>
                      <a:pt x="84" y="190"/>
                    </a:lnTo>
                    <a:lnTo>
                      <a:pt x="84" y="0"/>
                    </a:lnTo>
                    <a:lnTo>
                      <a:pt x="3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Line 15">
                <a:extLst>
                  <a:ext uri="{FF2B5EF4-FFF2-40B4-BE49-F238E27FC236}">
                    <a16:creationId xmlns:a16="http://schemas.microsoft.com/office/drawing/2014/main" id="{64050338-2F30-46D8-B8C6-65C11DA5E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07" y="3383"/>
                <a:ext cx="1" cy="18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Line 16">
                <a:extLst>
                  <a:ext uri="{FF2B5EF4-FFF2-40B4-BE49-F238E27FC236}">
                    <a16:creationId xmlns:a16="http://schemas.microsoft.com/office/drawing/2014/main" id="{6D7B7429-5D58-4E8A-9A81-3299A9DC71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7" y="3383"/>
                <a:ext cx="8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Line 17">
                <a:extLst>
                  <a:ext uri="{FF2B5EF4-FFF2-40B4-BE49-F238E27FC236}">
                    <a16:creationId xmlns:a16="http://schemas.microsoft.com/office/drawing/2014/main" id="{B8BC893A-3EC6-4F40-8C94-6DBC23494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7" y="3571"/>
                <a:ext cx="84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Rectangle 18">
                <a:extLst>
                  <a:ext uri="{FF2B5EF4-FFF2-40B4-BE49-F238E27FC236}">
                    <a16:creationId xmlns:a16="http://schemas.microsoft.com/office/drawing/2014/main" id="{290EF557-8DA0-4DCA-91D7-805A3B77E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2" y="3419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6" name="Rectangle 19">
                <a:extLst>
                  <a:ext uri="{FF2B5EF4-FFF2-40B4-BE49-F238E27FC236}">
                    <a16:creationId xmlns:a16="http://schemas.microsoft.com/office/drawing/2014/main" id="{2A52CDD3-867D-4F31-8A40-55930A6C4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3419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7" name="Rectangle 20">
                <a:extLst>
                  <a:ext uri="{FF2B5EF4-FFF2-40B4-BE49-F238E27FC236}">
                    <a16:creationId xmlns:a16="http://schemas.microsoft.com/office/drawing/2014/main" id="{B5EEF675-C8EF-4BE9-B0CF-F70FBBFC0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" y="3419"/>
                <a:ext cx="3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8" name="Freeform 21">
                <a:extLst>
                  <a:ext uri="{FF2B5EF4-FFF2-40B4-BE49-F238E27FC236}">
                    <a16:creationId xmlns:a16="http://schemas.microsoft.com/office/drawing/2014/main" id="{B1C3B197-9949-436D-AA64-2BB908D9DF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9" y="2541"/>
                <a:ext cx="81" cy="188"/>
              </a:xfrm>
              <a:custGeom>
                <a:avLst/>
                <a:gdLst>
                  <a:gd name="T0" fmla="*/ 0 w 81"/>
                  <a:gd name="T1" fmla="*/ 185 h 188"/>
                  <a:gd name="T2" fmla="*/ 81 w 81"/>
                  <a:gd name="T3" fmla="*/ 188 h 188"/>
                  <a:gd name="T4" fmla="*/ 81 w 81"/>
                  <a:gd name="T5" fmla="*/ 0 h 188"/>
                  <a:gd name="T6" fmla="*/ 0 w 81"/>
                  <a:gd name="T7" fmla="*/ 0 h 188"/>
                  <a:gd name="T8" fmla="*/ 0 w 81"/>
                  <a:gd name="T9" fmla="*/ 185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88"/>
                  <a:gd name="T17" fmla="*/ 81 w 81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88">
                    <a:moveTo>
                      <a:pt x="0" y="185"/>
                    </a:moveTo>
                    <a:lnTo>
                      <a:pt x="81" y="188"/>
                    </a:lnTo>
                    <a:lnTo>
                      <a:pt x="81" y="0"/>
                    </a:lnTo>
                    <a:lnTo>
                      <a:pt x="0" y="0"/>
                    </a:lnTo>
                    <a:lnTo>
                      <a:pt x="0" y="1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Freeform 22">
                <a:extLst>
                  <a:ext uri="{FF2B5EF4-FFF2-40B4-BE49-F238E27FC236}">
                    <a16:creationId xmlns:a16="http://schemas.microsoft.com/office/drawing/2014/main" id="{F320814F-9147-46CA-A45A-4C06F8CAB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9" y="2541"/>
                <a:ext cx="81" cy="188"/>
              </a:xfrm>
              <a:custGeom>
                <a:avLst/>
                <a:gdLst>
                  <a:gd name="T0" fmla="*/ 0 w 81"/>
                  <a:gd name="T1" fmla="*/ 185 h 188"/>
                  <a:gd name="T2" fmla="*/ 81 w 81"/>
                  <a:gd name="T3" fmla="*/ 188 h 188"/>
                  <a:gd name="T4" fmla="*/ 81 w 81"/>
                  <a:gd name="T5" fmla="*/ 0 h 188"/>
                  <a:gd name="T6" fmla="*/ 0 w 81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1"/>
                  <a:gd name="T13" fmla="*/ 0 h 188"/>
                  <a:gd name="T14" fmla="*/ 81 w 81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1" h="188">
                    <a:moveTo>
                      <a:pt x="0" y="185"/>
                    </a:moveTo>
                    <a:lnTo>
                      <a:pt x="81" y="188"/>
                    </a:lnTo>
                    <a:lnTo>
                      <a:pt x="81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Line 23">
                <a:extLst>
                  <a:ext uri="{FF2B5EF4-FFF2-40B4-BE49-F238E27FC236}">
                    <a16:creationId xmlns:a16="http://schemas.microsoft.com/office/drawing/2014/main" id="{A46D8BF2-720A-46FB-A77F-6F3219EE0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6" y="2536"/>
                <a:ext cx="1" cy="19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Line 24">
                <a:extLst>
                  <a:ext uri="{FF2B5EF4-FFF2-40B4-BE49-F238E27FC236}">
                    <a16:creationId xmlns:a16="http://schemas.microsoft.com/office/drawing/2014/main" id="{6AC3F15B-ADF2-4EB1-B3EA-B5ACD6D03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1" y="2538"/>
                <a:ext cx="88" cy="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Line 25">
                <a:extLst>
                  <a:ext uri="{FF2B5EF4-FFF2-40B4-BE49-F238E27FC236}">
                    <a16:creationId xmlns:a16="http://schemas.microsoft.com/office/drawing/2014/main" id="{5D5FD253-3111-49EC-90ED-F2D99086BB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1" y="2726"/>
                <a:ext cx="88" cy="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Rectangle 26">
                <a:extLst>
                  <a:ext uri="{FF2B5EF4-FFF2-40B4-BE49-F238E27FC236}">
                    <a16:creationId xmlns:a16="http://schemas.microsoft.com/office/drawing/2014/main" id="{3DECEEE6-949C-4D1F-8754-8DD01AA1E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3" y="2574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4" name="Rectangle 27">
                <a:extLst>
                  <a:ext uri="{FF2B5EF4-FFF2-40B4-BE49-F238E27FC236}">
                    <a16:creationId xmlns:a16="http://schemas.microsoft.com/office/drawing/2014/main" id="{BDE5F07B-3ECF-42F2-80DE-0ADB04E84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0" y="2574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5" name="Rectangle 28">
                <a:extLst>
                  <a:ext uri="{FF2B5EF4-FFF2-40B4-BE49-F238E27FC236}">
                    <a16:creationId xmlns:a16="http://schemas.microsoft.com/office/drawing/2014/main" id="{75432B48-C90B-4FCA-A1C6-8C3066638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3" y="2574"/>
                <a:ext cx="3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6" name="Line 29">
                <a:extLst>
                  <a:ext uri="{FF2B5EF4-FFF2-40B4-BE49-F238E27FC236}">
                    <a16:creationId xmlns:a16="http://schemas.microsoft.com/office/drawing/2014/main" id="{EFA0FCF2-5807-4ABF-A66D-4D356DE9F2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4" y="3008"/>
                <a:ext cx="10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Line 30">
                <a:extLst>
                  <a:ext uri="{FF2B5EF4-FFF2-40B4-BE49-F238E27FC236}">
                    <a16:creationId xmlns:a16="http://schemas.microsoft.com/office/drawing/2014/main" id="{88B402A3-638F-4A96-B4BA-29BCEC0FC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4" y="3101"/>
                <a:ext cx="105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Line 31">
                <a:extLst>
                  <a:ext uri="{FF2B5EF4-FFF2-40B4-BE49-F238E27FC236}">
                    <a16:creationId xmlns:a16="http://schemas.microsoft.com/office/drawing/2014/main" id="{E989596C-5D69-4D50-9BD1-C7AAE71550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5" y="2164"/>
                <a:ext cx="10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32">
                <a:extLst>
                  <a:ext uri="{FF2B5EF4-FFF2-40B4-BE49-F238E27FC236}">
                    <a16:creationId xmlns:a16="http://schemas.microsoft.com/office/drawing/2014/main" id="{CA8054F3-710B-48F5-BABC-F07946925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9" y="3383"/>
                <a:ext cx="83" cy="188"/>
              </a:xfrm>
              <a:custGeom>
                <a:avLst/>
                <a:gdLst>
                  <a:gd name="T0" fmla="*/ 81 w 83"/>
                  <a:gd name="T1" fmla="*/ 188 h 188"/>
                  <a:gd name="T2" fmla="*/ 0 w 83"/>
                  <a:gd name="T3" fmla="*/ 188 h 188"/>
                  <a:gd name="T4" fmla="*/ 0 w 83"/>
                  <a:gd name="T5" fmla="*/ 0 h 188"/>
                  <a:gd name="T6" fmla="*/ 83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81" y="188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3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33">
                <a:extLst>
                  <a:ext uri="{FF2B5EF4-FFF2-40B4-BE49-F238E27FC236}">
                    <a16:creationId xmlns:a16="http://schemas.microsoft.com/office/drawing/2014/main" id="{B990E510-F4C8-4DE5-A464-70FFA35C6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0" y="3383"/>
                <a:ext cx="83" cy="188"/>
              </a:xfrm>
              <a:custGeom>
                <a:avLst/>
                <a:gdLst>
                  <a:gd name="T0" fmla="*/ 0 w 83"/>
                  <a:gd name="T1" fmla="*/ 0 h 188"/>
                  <a:gd name="T2" fmla="*/ 83 w 83"/>
                  <a:gd name="T3" fmla="*/ 0 h 188"/>
                  <a:gd name="T4" fmla="*/ 83 w 83"/>
                  <a:gd name="T5" fmla="*/ 188 h 188"/>
                  <a:gd name="T6" fmla="*/ 2 w 83"/>
                  <a:gd name="T7" fmla="*/ 188 h 188"/>
                  <a:gd name="T8" fmla="*/ 0 w 83"/>
                  <a:gd name="T9" fmla="*/ 0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188"/>
                  <a:gd name="T17" fmla="*/ 83 w 83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188">
                    <a:moveTo>
                      <a:pt x="0" y="0"/>
                    </a:moveTo>
                    <a:lnTo>
                      <a:pt x="83" y="0"/>
                    </a:lnTo>
                    <a:lnTo>
                      <a:pt x="83" y="188"/>
                    </a:lnTo>
                    <a:lnTo>
                      <a:pt x="2" y="1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1" name="Freeform 34">
                <a:extLst>
                  <a:ext uri="{FF2B5EF4-FFF2-40B4-BE49-F238E27FC236}">
                    <a16:creationId xmlns:a16="http://schemas.microsoft.com/office/drawing/2014/main" id="{538E5C7F-396E-4054-9438-2B2F3058E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0" y="3383"/>
                <a:ext cx="83" cy="188"/>
              </a:xfrm>
              <a:custGeom>
                <a:avLst/>
                <a:gdLst>
                  <a:gd name="T0" fmla="*/ 0 w 83"/>
                  <a:gd name="T1" fmla="*/ 0 h 188"/>
                  <a:gd name="T2" fmla="*/ 83 w 83"/>
                  <a:gd name="T3" fmla="*/ 0 h 188"/>
                  <a:gd name="T4" fmla="*/ 83 w 83"/>
                  <a:gd name="T5" fmla="*/ 188 h 188"/>
                  <a:gd name="T6" fmla="*/ 2 w 83"/>
                  <a:gd name="T7" fmla="*/ 188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0" y="0"/>
                    </a:moveTo>
                    <a:lnTo>
                      <a:pt x="83" y="0"/>
                    </a:lnTo>
                    <a:lnTo>
                      <a:pt x="83" y="188"/>
                    </a:lnTo>
                    <a:lnTo>
                      <a:pt x="2" y="18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2" name="Line 35">
                <a:extLst>
                  <a:ext uri="{FF2B5EF4-FFF2-40B4-BE49-F238E27FC236}">
                    <a16:creationId xmlns:a16="http://schemas.microsoft.com/office/drawing/2014/main" id="{F26D1625-B0A6-4312-8A08-A0300061EF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2" y="3429"/>
                <a:ext cx="8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3" name="Line 36">
                <a:extLst>
                  <a:ext uri="{FF2B5EF4-FFF2-40B4-BE49-F238E27FC236}">
                    <a16:creationId xmlns:a16="http://schemas.microsoft.com/office/drawing/2014/main" id="{6DC936BD-FFAC-4070-ACE7-5FBB36CAE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3008"/>
                <a:ext cx="8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4" name="Line 37">
                <a:extLst>
                  <a:ext uri="{FF2B5EF4-FFF2-40B4-BE49-F238E27FC236}">
                    <a16:creationId xmlns:a16="http://schemas.microsoft.com/office/drawing/2014/main" id="{18F406BD-F8D1-4DFD-9A71-ED910883A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3101"/>
                <a:ext cx="83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5" name="Freeform 38">
                <a:extLst>
                  <a:ext uri="{FF2B5EF4-FFF2-40B4-BE49-F238E27FC236}">
                    <a16:creationId xmlns:a16="http://schemas.microsoft.com/office/drawing/2014/main" id="{571C54EA-66EC-489E-B350-E551A8C97A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9" y="2962"/>
                <a:ext cx="83" cy="188"/>
              </a:xfrm>
              <a:custGeom>
                <a:avLst/>
                <a:gdLst>
                  <a:gd name="T0" fmla="*/ 0 w 83"/>
                  <a:gd name="T1" fmla="*/ 188 h 188"/>
                  <a:gd name="T2" fmla="*/ 83 w 83"/>
                  <a:gd name="T3" fmla="*/ 188 h 188"/>
                  <a:gd name="T4" fmla="*/ 83 w 83"/>
                  <a:gd name="T5" fmla="*/ 0 h 188"/>
                  <a:gd name="T6" fmla="*/ 2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0" y="188"/>
                    </a:moveTo>
                    <a:lnTo>
                      <a:pt x="83" y="188"/>
                    </a:lnTo>
                    <a:lnTo>
                      <a:pt x="83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" name="Freeform 39">
                <a:extLst>
                  <a:ext uri="{FF2B5EF4-FFF2-40B4-BE49-F238E27FC236}">
                    <a16:creationId xmlns:a16="http://schemas.microsoft.com/office/drawing/2014/main" id="{6906D323-E73F-4315-915F-84D93398D9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8" y="2962"/>
                <a:ext cx="83" cy="188"/>
              </a:xfrm>
              <a:custGeom>
                <a:avLst/>
                <a:gdLst>
                  <a:gd name="T0" fmla="*/ 81 w 83"/>
                  <a:gd name="T1" fmla="*/ 0 h 188"/>
                  <a:gd name="T2" fmla="*/ 0 w 83"/>
                  <a:gd name="T3" fmla="*/ 0 h 188"/>
                  <a:gd name="T4" fmla="*/ 0 w 83"/>
                  <a:gd name="T5" fmla="*/ 188 h 188"/>
                  <a:gd name="T6" fmla="*/ 83 w 83"/>
                  <a:gd name="T7" fmla="*/ 188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81" y="0"/>
                    </a:moveTo>
                    <a:lnTo>
                      <a:pt x="0" y="0"/>
                    </a:lnTo>
                    <a:lnTo>
                      <a:pt x="0" y="188"/>
                    </a:lnTo>
                    <a:lnTo>
                      <a:pt x="83" y="18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" name="Line 40">
                <a:extLst>
                  <a:ext uri="{FF2B5EF4-FFF2-40B4-BE49-F238E27FC236}">
                    <a16:creationId xmlns:a16="http://schemas.microsoft.com/office/drawing/2014/main" id="{C4262063-147F-4951-9CFD-2BFBA80B9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" y="2680"/>
                <a:ext cx="8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8" name="Line 41">
                <a:extLst>
                  <a:ext uri="{FF2B5EF4-FFF2-40B4-BE49-F238E27FC236}">
                    <a16:creationId xmlns:a16="http://schemas.microsoft.com/office/drawing/2014/main" id="{D152C008-145C-41E0-9105-6C26EDE805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259"/>
                <a:ext cx="24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Line 42">
                <a:extLst>
                  <a:ext uri="{FF2B5EF4-FFF2-40B4-BE49-F238E27FC236}">
                    <a16:creationId xmlns:a16="http://schemas.microsoft.com/office/drawing/2014/main" id="{935972B6-2BEC-48EF-AF6B-9954D9CACC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164"/>
                <a:ext cx="83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0" name="Line 43">
                <a:extLst>
                  <a:ext uri="{FF2B5EF4-FFF2-40B4-BE49-F238E27FC236}">
                    <a16:creationId xmlns:a16="http://schemas.microsoft.com/office/drawing/2014/main" id="{D833F14C-B801-4841-BE23-A56041B227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3" y="1789"/>
                <a:ext cx="8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1" name="Freeform 44">
                <a:extLst>
                  <a:ext uri="{FF2B5EF4-FFF2-40B4-BE49-F238E27FC236}">
                    <a16:creationId xmlns:a16="http://schemas.microsoft.com/office/drawing/2014/main" id="{25DBFFCA-474C-4510-86AF-DB42A2C1F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7" y="1696"/>
                <a:ext cx="83" cy="188"/>
              </a:xfrm>
              <a:custGeom>
                <a:avLst/>
                <a:gdLst>
                  <a:gd name="T0" fmla="*/ 81 w 83"/>
                  <a:gd name="T1" fmla="*/ 188 h 188"/>
                  <a:gd name="T2" fmla="*/ 0 w 83"/>
                  <a:gd name="T3" fmla="*/ 188 h 188"/>
                  <a:gd name="T4" fmla="*/ 0 w 83"/>
                  <a:gd name="T5" fmla="*/ 0 h 188"/>
                  <a:gd name="T6" fmla="*/ 83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81" y="188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3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2" name="Line 45">
                <a:extLst>
                  <a:ext uri="{FF2B5EF4-FFF2-40B4-BE49-F238E27FC236}">
                    <a16:creationId xmlns:a16="http://schemas.microsoft.com/office/drawing/2014/main" id="{D4B40385-17D5-49A7-80F0-717130957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83" y="1694"/>
                <a:ext cx="1" cy="19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3" name="Line 46">
                <a:extLst>
                  <a:ext uri="{FF2B5EF4-FFF2-40B4-BE49-F238E27FC236}">
                    <a16:creationId xmlns:a16="http://schemas.microsoft.com/office/drawing/2014/main" id="{75E16895-9CD8-4EBA-800F-74746C4AA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0" y="1696"/>
                <a:ext cx="8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4" name="Line 47">
                <a:extLst>
                  <a:ext uri="{FF2B5EF4-FFF2-40B4-BE49-F238E27FC236}">
                    <a16:creationId xmlns:a16="http://schemas.microsoft.com/office/drawing/2014/main" id="{B682D116-FB93-4EB4-B320-499E4CB1A4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0" y="1884"/>
                <a:ext cx="8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5" name="Rectangle 48">
                <a:extLst>
                  <a:ext uri="{FF2B5EF4-FFF2-40B4-BE49-F238E27FC236}">
                    <a16:creationId xmlns:a16="http://schemas.microsoft.com/office/drawing/2014/main" id="{3D877884-1670-4F80-8E4D-B2A6CC349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1696"/>
                <a:ext cx="83" cy="18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" name="Rectangle 49">
                <a:extLst>
                  <a:ext uri="{FF2B5EF4-FFF2-40B4-BE49-F238E27FC236}">
                    <a16:creationId xmlns:a16="http://schemas.microsoft.com/office/drawing/2014/main" id="{755A276B-F15F-4DC1-9E3E-052040191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1696"/>
                <a:ext cx="83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" name="Line 50">
                <a:extLst>
                  <a:ext uri="{FF2B5EF4-FFF2-40B4-BE49-F238E27FC236}">
                    <a16:creationId xmlns:a16="http://schemas.microsoft.com/office/drawing/2014/main" id="{7C850F2D-8A6E-49AE-986D-7A4772D287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44" y="1694"/>
                <a:ext cx="1" cy="19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8" name="Line 51">
                <a:extLst>
                  <a:ext uri="{FF2B5EF4-FFF2-40B4-BE49-F238E27FC236}">
                    <a16:creationId xmlns:a16="http://schemas.microsoft.com/office/drawing/2014/main" id="{0FF688C4-21EA-4DBA-A8C5-E849A4F15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1696"/>
                <a:ext cx="8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9" name="Line 52">
                <a:extLst>
                  <a:ext uri="{FF2B5EF4-FFF2-40B4-BE49-F238E27FC236}">
                    <a16:creationId xmlns:a16="http://schemas.microsoft.com/office/drawing/2014/main" id="{C01DC331-7ACB-4009-8C76-A1C6B426F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1884"/>
                <a:ext cx="8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0" name="Rectangle 53">
                <a:extLst>
                  <a:ext uri="{FF2B5EF4-FFF2-40B4-BE49-F238E27FC236}">
                    <a16:creationId xmlns:a16="http://schemas.microsoft.com/office/drawing/2014/main" id="{BDA576FC-9750-4129-9D92-623D330DA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7" y="1696"/>
                <a:ext cx="84" cy="18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1" name="Rectangle 54">
                <a:extLst>
                  <a:ext uri="{FF2B5EF4-FFF2-40B4-BE49-F238E27FC236}">
                    <a16:creationId xmlns:a16="http://schemas.microsoft.com/office/drawing/2014/main" id="{AA249954-2949-4B40-8EEA-877CE3C4B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7" y="1696"/>
                <a:ext cx="84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2" name="Rectangle 55">
                <a:extLst>
                  <a:ext uri="{FF2B5EF4-FFF2-40B4-BE49-F238E27FC236}">
                    <a16:creationId xmlns:a16="http://schemas.microsoft.com/office/drawing/2014/main" id="{9ACC3D54-2FAE-4845-B996-BD2BFC4EA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1696"/>
                <a:ext cx="81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3" name="Freeform 56">
                <a:extLst>
                  <a:ext uri="{FF2B5EF4-FFF2-40B4-BE49-F238E27FC236}">
                    <a16:creationId xmlns:a16="http://schemas.microsoft.com/office/drawing/2014/main" id="{266FD8D8-7200-45A1-A26A-4B1B79752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7" y="1601"/>
                <a:ext cx="123" cy="375"/>
              </a:xfrm>
              <a:custGeom>
                <a:avLst/>
                <a:gdLst>
                  <a:gd name="T0" fmla="*/ 0 w 123"/>
                  <a:gd name="T1" fmla="*/ 0 h 375"/>
                  <a:gd name="T2" fmla="*/ 0 w 123"/>
                  <a:gd name="T3" fmla="*/ 152 h 375"/>
                  <a:gd name="T4" fmla="*/ 40 w 123"/>
                  <a:gd name="T5" fmla="*/ 188 h 375"/>
                  <a:gd name="T6" fmla="*/ 0 w 123"/>
                  <a:gd name="T7" fmla="*/ 226 h 375"/>
                  <a:gd name="T8" fmla="*/ 0 w 123"/>
                  <a:gd name="T9" fmla="*/ 375 h 375"/>
                  <a:gd name="T10" fmla="*/ 123 w 123"/>
                  <a:gd name="T11" fmla="*/ 261 h 375"/>
                  <a:gd name="T12" fmla="*/ 123 w 123"/>
                  <a:gd name="T13" fmla="*/ 117 h 375"/>
                  <a:gd name="T14" fmla="*/ 0 w 123"/>
                  <a:gd name="T15" fmla="*/ 3 h 375"/>
                  <a:gd name="T16" fmla="*/ 0 w 123"/>
                  <a:gd name="T17" fmla="*/ 3 h 375"/>
                  <a:gd name="T18" fmla="*/ 0 w 123"/>
                  <a:gd name="T19" fmla="*/ 0 h 37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3"/>
                  <a:gd name="T31" fmla="*/ 0 h 375"/>
                  <a:gd name="T32" fmla="*/ 123 w 123"/>
                  <a:gd name="T33" fmla="*/ 375 h 37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3" h="375">
                    <a:moveTo>
                      <a:pt x="0" y="0"/>
                    </a:moveTo>
                    <a:lnTo>
                      <a:pt x="0" y="152"/>
                    </a:lnTo>
                    <a:lnTo>
                      <a:pt x="40" y="188"/>
                    </a:lnTo>
                    <a:lnTo>
                      <a:pt x="0" y="226"/>
                    </a:lnTo>
                    <a:lnTo>
                      <a:pt x="0" y="375"/>
                    </a:lnTo>
                    <a:lnTo>
                      <a:pt x="123" y="261"/>
                    </a:lnTo>
                    <a:lnTo>
                      <a:pt x="123" y="117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4" name="Freeform 57">
                <a:extLst>
                  <a:ext uri="{FF2B5EF4-FFF2-40B4-BE49-F238E27FC236}">
                    <a16:creationId xmlns:a16="http://schemas.microsoft.com/office/drawing/2014/main" id="{B1C0310B-F243-4332-B09B-EA726D327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7" y="1601"/>
                <a:ext cx="123" cy="375"/>
              </a:xfrm>
              <a:custGeom>
                <a:avLst/>
                <a:gdLst>
                  <a:gd name="T0" fmla="*/ 0 w 123"/>
                  <a:gd name="T1" fmla="*/ 0 h 375"/>
                  <a:gd name="T2" fmla="*/ 0 w 123"/>
                  <a:gd name="T3" fmla="*/ 152 h 375"/>
                  <a:gd name="T4" fmla="*/ 40 w 123"/>
                  <a:gd name="T5" fmla="*/ 188 h 375"/>
                  <a:gd name="T6" fmla="*/ 0 w 123"/>
                  <a:gd name="T7" fmla="*/ 226 h 375"/>
                  <a:gd name="T8" fmla="*/ 0 w 123"/>
                  <a:gd name="T9" fmla="*/ 375 h 375"/>
                  <a:gd name="T10" fmla="*/ 123 w 123"/>
                  <a:gd name="T11" fmla="*/ 261 h 375"/>
                  <a:gd name="T12" fmla="*/ 123 w 123"/>
                  <a:gd name="T13" fmla="*/ 117 h 375"/>
                  <a:gd name="T14" fmla="*/ 0 w 123"/>
                  <a:gd name="T15" fmla="*/ 3 h 375"/>
                  <a:gd name="T16" fmla="*/ 0 w 123"/>
                  <a:gd name="T17" fmla="*/ 3 h 37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3"/>
                  <a:gd name="T28" fmla="*/ 0 h 375"/>
                  <a:gd name="T29" fmla="*/ 123 w 123"/>
                  <a:gd name="T30" fmla="*/ 375 h 37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3" h="375">
                    <a:moveTo>
                      <a:pt x="0" y="0"/>
                    </a:moveTo>
                    <a:lnTo>
                      <a:pt x="0" y="152"/>
                    </a:lnTo>
                    <a:lnTo>
                      <a:pt x="40" y="188"/>
                    </a:lnTo>
                    <a:lnTo>
                      <a:pt x="0" y="226"/>
                    </a:lnTo>
                    <a:lnTo>
                      <a:pt x="0" y="375"/>
                    </a:lnTo>
                    <a:lnTo>
                      <a:pt x="123" y="261"/>
                    </a:lnTo>
                    <a:lnTo>
                      <a:pt x="123" y="117"/>
                    </a:lnTo>
                    <a:lnTo>
                      <a:pt x="0" y="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5" name="Line 58">
                <a:extLst>
                  <a:ext uri="{FF2B5EF4-FFF2-40B4-BE49-F238E27FC236}">
                    <a16:creationId xmlns:a16="http://schemas.microsoft.com/office/drawing/2014/main" id="{7DEF0626-2A7F-4AA8-903E-D86E09C9F7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8" y="1789"/>
                <a:ext cx="22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6" name="Line 59">
                <a:extLst>
                  <a:ext uri="{FF2B5EF4-FFF2-40B4-BE49-F238E27FC236}">
                    <a16:creationId xmlns:a16="http://schemas.microsoft.com/office/drawing/2014/main" id="{23E3C2F0-4D8E-4E18-9BA9-6E7587E75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9" y="1742"/>
                <a:ext cx="24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" name="Line 60">
                <a:extLst>
                  <a:ext uri="{FF2B5EF4-FFF2-40B4-BE49-F238E27FC236}">
                    <a16:creationId xmlns:a16="http://schemas.microsoft.com/office/drawing/2014/main" id="{6C2536C7-D5B0-42BF-833B-09B93C571F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789"/>
                <a:ext cx="24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8" name="Line 61">
                <a:extLst>
                  <a:ext uri="{FF2B5EF4-FFF2-40B4-BE49-F238E27FC236}">
                    <a16:creationId xmlns:a16="http://schemas.microsoft.com/office/drawing/2014/main" id="{A9B4F3C2-B671-4AC6-975A-3A24AB085D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9" y="1835"/>
                <a:ext cx="248" cy="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9" name="Freeform 62">
                <a:extLst>
                  <a:ext uri="{FF2B5EF4-FFF2-40B4-BE49-F238E27FC236}">
                    <a16:creationId xmlns:a16="http://schemas.microsoft.com/office/drawing/2014/main" id="{C90034F5-8674-4B31-A955-CD62443638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4" y="1742"/>
                <a:ext cx="40" cy="47"/>
              </a:xfrm>
              <a:custGeom>
                <a:avLst/>
                <a:gdLst>
                  <a:gd name="T0" fmla="*/ 0 w 40"/>
                  <a:gd name="T1" fmla="*/ 47 h 47"/>
                  <a:gd name="T2" fmla="*/ 0 w 40"/>
                  <a:gd name="T3" fmla="*/ 0 h 47"/>
                  <a:gd name="T4" fmla="*/ 40 w 40"/>
                  <a:gd name="T5" fmla="*/ 0 h 47"/>
                  <a:gd name="T6" fmla="*/ 0 60000 65536"/>
                  <a:gd name="T7" fmla="*/ 0 60000 65536"/>
                  <a:gd name="T8" fmla="*/ 0 60000 65536"/>
                  <a:gd name="T9" fmla="*/ 0 w 40"/>
                  <a:gd name="T10" fmla="*/ 0 h 47"/>
                  <a:gd name="T11" fmla="*/ 40 w 40"/>
                  <a:gd name="T12" fmla="*/ 47 h 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" h="47">
                    <a:moveTo>
                      <a:pt x="0" y="47"/>
                    </a:moveTo>
                    <a:lnTo>
                      <a:pt x="0" y="0"/>
                    </a:lnTo>
                    <a:lnTo>
                      <a:pt x="4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0" name="Freeform 63">
                <a:extLst>
                  <a:ext uri="{FF2B5EF4-FFF2-40B4-BE49-F238E27FC236}">
                    <a16:creationId xmlns:a16="http://schemas.microsoft.com/office/drawing/2014/main" id="{AB4A0A54-7134-4191-8397-9C76EDAF42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" y="1789"/>
                <a:ext cx="289" cy="141"/>
              </a:xfrm>
              <a:custGeom>
                <a:avLst/>
                <a:gdLst>
                  <a:gd name="T0" fmla="*/ 0 w 289"/>
                  <a:gd name="T1" fmla="*/ 0 h 141"/>
                  <a:gd name="T2" fmla="*/ 0 w 289"/>
                  <a:gd name="T3" fmla="*/ 141 h 141"/>
                  <a:gd name="T4" fmla="*/ 248 w 289"/>
                  <a:gd name="T5" fmla="*/ 141 h 141"/>
                  <a:gd name="T6" fmla="*/ 248 w 289"/>
                  <a:gd name="T7" fmla="*/ 49 h 141"/>
                  <a:gd name="T8" fmla="*/ 289 w 289"/>
                  <a:gd name="T9" fmla="*/ 49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9"/>
                  <a:gd name="T16" fmla="*/ 0 h 141"/>
                  <a:gd name="T17" fmla="*/ 289 w 289"/>
                  <a:gd name="T18" fmla="*/ 141 h 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9" h="141">
                    <a:moveTo>
                      <a:pt x="0" y="0"/>
                    </a:moveTo>
                    <a:lnTo>
                      <a:pt x="0" y="141"/>
                    </a:lnTo>
                    <a:lnTo>
                      <a:pt x="248" y="141"/>
                    </a:lnTo>
                    <a:lnTo>
                      <a:pt x="248" y="49"/>
                    </a:lnTo>
                    <a:lnTo>
                      <a:pt x="289" y="4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Rectangle 64">
                <a:extLst>
                  <a:ext uri="{FF2B5EF4-FFF2-40B4-BE49-F238E27FC236}">
                    <a16:creationId xmlns:a16="http://schemas.microsoft.com/office/drawing/2014/main" id="{F2A7A6F3-1F2D-4FD6-82FA-85373FA41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117"/>
                <a:ext cx="83" cy="18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Rectangle 65">
                <a:extLst>
                  <a:ext uri="{FF2B5EF4-FFF2-40B4-BE49-F238E27FC236}">
                    <a16:creationId xmlns:a16="http://schemas.microsoft.com/office/drawing/2014/main" id="{304B55D9-F51D-4031-8406-165816FE0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117"/>
                <a:ext cx="83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Rectangle 66">
                <a:extLst>
                  <a:ext uri="{FF2B5EF4-FFF2-40B4-BE49-F238E27FC236}">
                    <a16:creationId xmlns:a16="http://schemas.microsoft.com/office/drawing/2014/main" id="{AD23BB31-CE85-4A35-8591-70FF5FAC8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2117"/>
                <a:ext cx="81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4" name="Freeform 67">
                <a:extLst>
                  <a:ext uri="{FF2B5EF4-FFF2-40B4-BE49-F238E27FC236}">
                    <a16:creationId xmlns:a16="http://schemas.microsoft.com/office/drawing/2014/main" id="{48A7F249-FC5B-47C5-8D84-7D04D3A2D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7" y="2025"/>
                <a:ext cx="124" cy="372"/>
              </a:xfrm>
              <a:custGeom>
                <a:avLst/>
                <a:gdLst>
                  <a:gd name="T0" fmla="*/ 0 w 124"/>
                  <a:gd name="T1" fmla="*/ 0 h 372"/>
                  <a:gd name="T2" fmla="*/ 0 w 124"/>
                  <a:gd name="T3" fmla="*/ 149 h 372"/>
                  <a:gd name="T4" fmla="*/ 38 w 124"/>
                  <a:gd name="T5" fmla="*/ 187 h 372"/>
                  <a:gd name="T6" fmla="*/ 0 w 124"/>
                  <a:gd name="T7" fmla="*/ 223 h 372"/>
                  <a:gd name="T8" fmla="*/ 0 w 124"/>
                  <a:gd name="T9" fmla="*/ 372 h 372"/>
                  <a:gd name="T10" fmla="*/ 124 w 124"/>
                  <a:gd name="T11" fmla="*/ 258 h 372"/>
                  <a:gd name="T12" fmla="*/ 124 w 124"/>
                  <a:gd name="T13" fmla="*/ 114 h 372"/>
                  <a:gd name="T14" fmla="*/ 0 w 124"/>
                  <a:gd name="T15" fmla="*/ 0 h 372"/>
                  <a:gd name="T16" fmla="*/ 0 w 124"/>
                  <a:gd name="T17" fmla="*/ 0 h 3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4"/>
                  <a:gd name="T28" fmla="*/ 0 h 372"/>
                  <a:gd name="T29" fmla="*/ 124 w 124"/>
                  <a:gd name="T30" fmla="*/ 372 h 37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4" h="372">
                    <a:moveTo>
                      <a:pt x="0" y="0"/>
                    </a:moveTo>
                    <a:lnTo>
                      <a:pt x="0" y="149"/>
                    </a:lnTo>
                    <a:lnTo>
                      <a:pt x="38" y="187"/>
                    </a:lnTo>
                    <a:lnTo>
                      <a:pt x="0" y="223"/>
                    </a:lnTo>
                    <a:lnTo>
                      <a:pt x="0" y="372"/>
                    </a:lnTo>
                    <a:lnTo>
                      <a:pt x="124" y="258"/>
                    </a:lnTo>
                    <a:lnTo>
                      <a:pt x="124" y="1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5" name="Freeform 68">
                <a:extLst>
                  <a:ext uri="{FF2B5EF4-FFF2-40B4-BE49-F238E27FC236}">
                    <a16:creationId xmlns:a16="http://schemas.microsoft.com/office/drawing/2014/main" id="{42E5F767-F9A4-4ECE-A045-3DA810C79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7" y="2025"/>
                <a:ext cx="124" cy="372"/>
              </a:xfrm>
              <a:custGeom>
                <a:avLst/>
                <a:gdLst>
                  <a:gd name="T0" fmla="*/ 0 w 124"/>
                  <a:gd name="T1" fmla="*/ 0 h 372"/>
                  <a:gd name="T2" fmla="*/ 0 w 124"/>
                  <a:gd name="T3" fmla="*/ 149 h 372"/>
                  <a:gd name="T4" fmla="*/ 38 w 124"/>
                  <a:gd name="T5" fmla="*/ 187 h 372"/>
                  <a:gd name="T6" fmla="*/ 0 w 124"/>
                  <a:gd name="T7" fmla="*/ 223 h 372"/>
                  <a:gd name="T8" fmla="*/ 0 w 124"/>
                  <a:gd name="T9" fmla="*/ 372 h 372"/>
                  <a:gd name="T10" fmla="*/ 124 w 124"/>
                  <a:gd name="T11" fmla="*/ 258 h 372"/>
                  <a:gd name="T12" fmla="*/ 124 w 124"/>
                  <a:gd name="T13" fmla="*/ 114 h 372"/>
                  <a:gd name="T14" fmla="*/ 0 w 124"/>
                  <a:gd name="T15" fmla="*/ 0 h 372"/>
                  <a:gd name="T16" fmla="*/ 0 w 124"/>
                  <a:gd name="T17" fmla="*/ 0 h 3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4"/>
                  <a:gd name="T28" fmla="*/ 0 h 372"/>
                  <a:gd name="T29" fmla="*/ 124 w 124"/>
                  <a:gd name="T30" fmla="*/ 372 h 37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4" h="372">
                    <a:moveTo>
                      <a:pt x="0" y="0"/>
                    </a:moveTo>
                    <a:lnTo>
                      <a:pt x="0" y="149"/>
                    </a:lnTo>
                    <a:lnTo>
                      <a:pt x="38" y="187"/>
                    </a:lnTo>
                    <a:lnTo>
                      <a:pt x="0" y="223"/>
                    </a:lnTo>
                    <a:lnTo>
                      <a:pt x="0" y="372"/>
                    </a:lnTo>
                    <a:lnTo>
                      <a:pt x="124" y="258"/>
                    </a:lnTo>
                    <a:lnTo>
                      <a:pt x="124" y="114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Freeform 69">
                <a:extLst>
                  <a:ext uri="{FF2B5EF4-FFF2-40B4-BE49-F238E27FC236}">
                    <a16:creationId xmlns:a16="http://schemas.microsoft.com/office/drawing/2014/main" id="{005C996A-0D2F-4443-944F-A9C61F832D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7" y="2117"/>
                <a:ext cx="164" cy="188"/>
              </a:xfrm>
              <a:custGeom>
                <a:avLst/>
                <a:gdLst>
                  <a:gd name="T0" fmla="*/ 164 w 164"/>
                  <a:gd name="T1" fmla="*/ 188 h 188"/>
                  <a:gd name="T2" fmla="*/ 164 w 164"/>
                  <a:gd name="T3" fmla="*/ 0 h 188"/>
                  <a:gd name="T4" fmla="*/ 0 w 164"/>
                  <a:gd name="T5" fmla="*/ 0 h 188"/>
                  <a:gd name="T6" fmla="*/ 0 w 164"/>
                  <a:gd name="T7" fmla="*/ 188 h 188"/>
                  <a:gd name="T8" fmla="*/ 164 w 164"/>
                  <a:gd name="T9" fmla="*/ 188 h 188"/>
                  <a:gd name="T10" fmla="*/ 164 w 164"/>
                  <a:gd name="T11" fmla="*/ 188 h 1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4"/>
                  <a:gd name="T19" fmla="*/ 0 h 188"/>
                  <a:gd name="T20" fmla="*/ 164 w 164"/>
                  <a:gd name="T21" fmla="*/ 188 h 1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4" h="188">
                    <a:moveTo>
                      <a:pt x="164" y="188"/>
                    </a:moveTo>
                    <a:lnTo>
                      <a:pt x="164" y="0"/>
                    </a:lnTo>
                    <a:lnTo>
                      <a:pt x="0" y="0"/>
                    </a:lnTo>
                    <a:lnTo>
                      <a:pt x="0" y="188"/>
                    </a:lnTo>
                    <a:lnTo>
                      <a:pt x="164" y="18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Line 70">
                <a:extLst>
                  <a:ext uri="{FF2B5EF4-FFF2-40B4-BE49-F238E27FC236}">
                    <a16:creationId xmlns:a16="http://schemas.microsoft.com/office/drawing/2014/main" id="{8574F0A5-9A11-4253-BED7-0FBC3AA793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9" y="2210"/>
                <a:ext cx="229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Line 71">
                <a:extLst>
                  <a:ext uri="{FF2B5EF4-FFF2-40B4-BE49-F238E27FC236}">
                    <a16:creationId xmlns:a16="http://schemas.microsoft.com/office/drawing/2014/main" id="{2DF3774F-D5E7-4E62-9D0C-F1414565C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1" y="2210"/>
                <a:ext cx="246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Line 72">
                <a:extLst>
                  <a:ext uri="{FF2B5EF4-FFF2-40B4-BE49-F238E27FC236}">
                    <a16:creationId xmlns:a16="http://schemas.microsoft.com/office/drawing/2014/main" id="{A91EEEE3-3D56-4A54-8747-C569D1F245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2210"/>
                <a:ext cx="226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0" name="Freeform 73">
                <a:extLst>
                  <a:ext uri="{FF2B5EF4-FFF2-40B4-BE49-F238E27FC236}">
                    <a16:creationId xmlns:a16="http://schemas.microsoft.com/office/drawing/2014/main" id="{0765A015-B1FB-4A9E-A77D-531989A61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5" y="2166"/>
                <a:ext cx="40" cy="44"/>
              </a:xfrm>
              <a:custGeom>
                <a:avLst/>
                <a:gdLst>
                  <a:gd name="T0" fmla="*/ 0 w 40"/>
                  <a:gd name="T1" fmla="*/ 44 h 44"/>
                  <a:gd name="T2" fmla="*/ 0 w 40"/>
                  <a:gd name="T3" fmla="*/ 0 h 44"/>
                  <a:gd name="T4" fmla="*/ 40 w 40"/>
                  <a:gd name="T5" fmla="*/ 0 h 44"/>
                  <a:gd name="T6" fmla="*/ 0 60000 65536"/>
                  <a:gd name="T7" fmla="*/ 0 60000 65536"/>
                  <a:gd name="T8" fmla="*/ 0 60000 65536"/>
                  <a:gd name="T9" fmla="*/ 0 w 40"/>
                  <a:gd name="T10" fmla="*/ 0 h 44"/>
                  <a:gd name="T11" fmla="*/ 40 w 40"/>
                  <a:gd name="T12" fmla="*/ 44 h 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" h="44">
                    <a:moveTo>
                      <a:pt x="0" y="44"/>
                    </a:moveTo>
                    <a:lnTo>
                      <a:pt x="0" y="0"/>
                    </a:lnTo>
                    <a:lnTo>
                      <a:pt x="4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1" name="Freeform 74">
                <a:extLst>
                  <a:ext uri="{FF2B5EF4-FFF2-40B4-BE49-F238E27FC236}">
                    <a16:creationId xmlns:a16="http://schemas.microsoft.com/office/drawing/2014/main" id="{B8E679B3-2ED8-49E4-9350-DC6642F228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6" y="2210"/>
                <a:ext cx="288" cy="144"/>
              </a:xfrm>
              <a:custGeom>
                <a:avLst/>
                <a:gdLst>
                  <a:gd name="T0" fmla="*/ 0 w 288"/>
                  <a:gd name="T1" fmla="*/ 0 h 144"/>
                  <a:gd name="T2" fmla="*/ 0 w 288"/>
                  <a:gd name="T3" fmla="*/ 144 h 144"/>
                  <a:gd name="T4" fmla="*/ 248 w 288"/>
                  <a:gd name="T5" fmla="*/ 144 h 144"/>
                  <a:gd name="T6" fmla="*/ 248 w 288"/>
                  <a:gd name="T7" fmla="*/ 49 h 144"/>
                  <a:gd name="T8" fmla="*/ 288 w 288"/>
                  <a:gd name="T9" fmla="*/ 49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144"/>
                  <a:gd name="T17" fmla="*/ 288 w 288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144">
                    <a:moveTo>
                      <a:pt x="0" y="0"/>
                    </a:moveTo>
                    <a:lnTo>
                      <a:pt x="0" y="144"/>
                    </a:lnTo>
                    <a:lnTo>
                      <a:pt x="248" y="144"/>
                    </a:lnTo>
                    <a:lnTo>
                      <a:pt x="248" y="49"/>
                    </a:lnTo>
                    <a:lnTo>
                      <a:pt x="288" y="4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Rectangle 75">
                <a:extLst>
                  <a:ext uri="{FF2B5EF4-FFF2-40B4-BE49-F238E27FC236}">
                    <a16:creationId xmlns:a16="http://schemas.microsoft.com/office/drawing/2014/main" id="{D22B847D-A09C-4DD4-8475-BE29674CC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1" y="1262"/>
                <a:ext cx="39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3" name="Rectangle 76">
                <a:extLst>
                  <a:ext uri="{FF2B5EF4-FFF2-40B4-BE49-F238E27FC236}">
                    <a16:creationId xmlns:a16="http://schemas.microsoft.com/office/drawing/2014/main" id="{66369F12-D114-4920-B5CB-8E49AB2F4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1262"/>
                <a:ext cx="39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4" name="Rectangle 77">
                <a:extLst>
                  <a:ext uri="{FF2B5EF4-FFF2-40B4-BE49-F238E27FC236}">
                    <a16:creationId xmlns:a16="http://schemas.microsoft.com/office/drawing/2014/main" id="{33A5A537-2CF3-41A7-9C06-4F26B4A9B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6" y="1262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5" name="Rectangle 78">
                <a:extLst>
                  <a:ext uri="{FF2B5EF4-FFF2-40B4-BE49-F238E27FC236}">
                    <a16:creationId xmlns:a16="http://schemas.microsoft.com/office/drawing/2014/main" id="{CEF4190A-74CA-4535-A770-00D2071EA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7" y="1262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1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6" name="Rectangle 79">
                <a:extLst>
                  <a:ext uri="{FF2B5EF4-FFF2-40B4-BE49-F238E27FC236}">
                    <a16:creationId xmlns:a16="http://schemas.microsoft.com/office/drawing/2014/main" id="{DB0ABABE-BFAC-4789-854A-CC4057C83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7" y="1093"/>
                <a:ext cx="36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T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" name="Rectangle 80">
                <a:extLst>
                  <a:ext uri="{FF2B5EF4-FFF2-40B4-BE49-F238E27FC236}">
                    <a16:creationId xmlns:a16="http://schemas.microsoft.com/office/drawing/2014/main" id="{1004064F-AA6E-4E2B-AA89-D69D571E5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5" y="1093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8" name="Rectangle 81">
                <a:extLst>
                  <a:ext uri="{FF2B5EF4-FFF2-40B4-BE49-F238E27FC236}">
                    <a16:creationId xmlns:a16="http://schemas.microsoft.com/office/drawing/2014/main" id="{75A549A4-622C-442A-ACD1-85297BCB1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4" y="1093"/>
                <a:ext cx="58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9" name="Rectangle 82">
                <a:extLst>
                  <a:ext uri="{FF2B5EF4-FFF2-40B4-BE49-F238E27FC236}">
                    <a16:creationId xmlns:a16="http://schemas.microsoft.com/office/drawing/2014/main" id="{75FA2A04-A504-4B03-8881-60E8E886A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8" y="1093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0" name="Rectangle 83">
                <a:extLst>
                  <a:ext uri="{FF2B5EF4-FFF2-40B4-BE49-F238E27FC236}">
                    <a16:creationId xmlns:a16="http://schemas.microsoft.com/office/drawing/2014/main" id="{ED90C595-A184-40DE-96CF-2694FDD56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4" y="1093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1" name="Rectangle 84">
                <a:extLst>
                  <a:ext uri="{FF2B5EF4-FFF2-40B4-BE49-F238E27FC236}">
                    <a16:creationId xmlns:a16="http://schemas.microsoft.com/office/drawing/2014/main" id="{CC618796-74DF-418A-B1C5-EBBB48470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5" y="1093"/>
                <a:ext cx="22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(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2" name="Rectangle 85">
                <a:extLst>
                  <a:ext uri="{FF2B5EF4-FFF2-40B4-BE49-F238E27FC236}">
                    <a16:creationId xmlns:a16="http://schemas.microsoft.com/office/drawing/2014/main" id="{87B08652-DD8D-4C5C-8C8D-10DA1D29D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1" y="1093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3" name="Rectangle 86">
                <a:extLst>
                  <a:ext uri="{FF2B5EF4-FFF2-40B4-BE49-F238E27FC236}">
                    <a16:creationId xmlns:a16="http://schemas.microsoft.com/office/drawing/2014/main" id="{06D828F0-F59D-4579-80F4-86C9D15A6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093"/>
                <a:ext cx="38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4" name="Rectangle 87">
                <a:extLst>
                  <a:ext uri="{FF2B5EF4-FFF2-40B4-BE49-F238E27FC236}">
                    <a16:creationId xmlns:a16="http://schemas.microsoft.com/office/drawing/2014/main" id="{B0E6770D-A94E-4A78-AEAA-5C752D76C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3" y="1093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5" name="Rectangle 88">
                <a:extLst>
                  <a:ext uri="{FF2B5EF4-FFF2-40B4-BE49-F238E27FC236}">
                    <a16:creationId xmlns:a16="http://schemas.microsoft.com/office/drawing/2014/main" id="{92FB1AC1-E8EE-4B81-B267-49094F05B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5" y="1093"/>
                <a:ext cx="3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6" name="Rectangle 89">
                <a:extLst>
                  <a:ext uri="{FF2B5EF4-FFF2-40B4-BE49-F238E27FC236}">
                    <a16:creationId xmlns:a16="http://schemas.microsoft.com/office/drawing/2014/main" id="{750AF6FA-9705-40CE-925B-1BFF3B8AA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5" y="1093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l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7" name="Rectangle 90">
                <a:extLst>
                  <a:ext uri="{FF2B5EF4-FFF2-40B4-BE49-F238E27FC236}">
                    <a16:creationId xmlns:a16="http://schemas.microsoft.com/office/drawing/2014/main" id="{D6A29466-3544-487B-A595-BEB21908D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4" y="1093"/>
                <a:ext cx="38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8" name="Rectangle 91">
                <a:extLst>
                  <a:ext uri="{FF2B5EF4-FFF2-40B4-BE49-F238E27FC236}">
                    <a16:creationId xmlns:a16="http://schemas.microsoft.com/office/drawing/2014/main" id="{BFDACE27-CDFC-4A29-A334-C72ADF5AC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7" y="1093"/>
                <a:ext cx="3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9" name="Rectangle 92">
                <a:extLst>
                  <a:ext uri="{FF2B5EF4-FFF2-40B4-BE49-F238E27FC236}">
                    <a16:creationId xmlns:a16="http://schemas.microsoft.com/office/drawing/2014/main" id="{70392B29-39A6-47C3-92F7-D6D8D1641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8" y="1093"/>
                <a:ext cx="3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k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0" name="Rectangle 93">
                <a:extLst>
                  <a:ext uri="{FF2B5EF4-FFF2-40B4-BE49-F238E27FC236}">
                    <a16:creationId xmlns:a16="http://schemas.microsoft.com/office/drawing/2014/main" id="{0DA8EAC0-AD07-4CE9-B3BD-7CCFB0960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6" y="1093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1" name="Rectangle 94">
                <a:extLst>
                  <a:ext uri="{FF2B5EF4-FFF2-40B4-BE49-F238E27FC236}">
                    <a16:creationId xmlns:a16="http://schemas.microsoft.com/office/drawing/2014/main" id="{E67D98FB-E232-49AB-949D-7E22B9A48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0" y="1093"/>
                <a:ext cx="3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2" name="Rectangle 95">
                <a:extLst>
                  <a:ext uri="{FF2B5EF4-FFF2-40B4-BE49-F238E27FC236}">
                    <a16:creationId xmlns:a16="http://schemas.microsoft.com/office/drawing/2014/main" id="{A5FE0060-B606-4313-A0E1-6BAFD2B91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8" y="1093"/>
                <a:ext cx="3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y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3" name="Rectangle 96">
                <a:extLst>
                  <a:ext uri="{FF2B5EF4-FFF2-40B4-BE49-F238E27FC236}">
                    <a16:creationId xmlns:a16="http://schemas.microsoft.com/office/drawing/2014/main" id="{C002091C-62A6-40A9-A4D3-817421528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8" y="1093"/>
                <a:ext cx="3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4" name="Rectangle 97">
                <a:extLst>
                  <a:ext uri="{FF2B5EF4-FFF2-40B4-BE49-F238E27FC236}">
                    <a16:creationId xmlns:a16="http://schemas.microsoft.com/office/drawing/2014/main" id="{3AF2ED75-51F2-49B5-8F19-788CCF073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9" y="1093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l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5" name="Rectangle 98">
                <a:extLst>
                  <a:ext uri="{FF2B5EF4-FFF2-40B4-BE49-F238E27FC236}">
                    <a16:creationId xmlns:a16="http://schemas.microsoft.com/office/drawing/2014/main" id="{90D70C23-E349-4477-867F-0BEFE7E20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1093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6" name="Rectangle 99">
                <a:extLst>
                  <a:ext uri="{FF2B5EF4-FFF2-40B4-BE49-F238E27FC236}">
                    <a16:creationId xmlns:a16="http://schemas.microsoft.com/office/drawing/2014/main" id="{7E5CD2BD-A2F0-4DCB-B29C-21CBB4B2E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1093"/>
                <a:ext cx="28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s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7" name="Rectangle 100">
                <a:extLst>
                  <a:ext uri="{FF2B5EF4-FFF2-40B4-BE49-F238E27FC236}">
                    <a16:creationId xmlns:a16="http://schemas.microsoft.com/office/drawing/2014/main" id="{8A29DCE2-A76B-4779-8D54-7581F11D3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9" y="1093"/>
                <a:ext cx="22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)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8" name="Rectangle 101">
                <a:extLst>
                  <a:ext uri="{FF2B5EF4-FFF2-40B4-BE49-F238E27FC236}">
                    <a16:creationId xmlns:a16="http://schemas.microsoft.com/office/drawing/2014/main" id="{10D417E7-AC31-4550-8621-509D9E5D9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1729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4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9" name="Rectangle 102">
                <a:extLst>
                  <a:ext uri="{FF2B5EF4-FFF2-40B4-BE49-F238E27FC236}">
                    <a16:creationId xmlns:a16="http://schemas.microsoft.com/office/drawing/2014/main" id="{E9C075EC-83DE-40DD-B9BA-953C053F4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" y="1729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0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0" name="Rectangle 103">
                <a:extLst>
                  <a:ext uri="{FF2B5EF4-FFF2-40B4-BE49-F238E27FC236}">
                    <a16:creationId xmlns:a16="http://schemas.microsoft.com/office/drawing/2014/main" id="{31FC618E-13E6-40B1-8245-57E972AC3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1729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1" name="Rectangle 104">
                <a:extLst>
                  <a:ext uri="{FF2B5EF4-FFF2-40B4-BE49-F238E27FC236}">
                    <a16:creationId xmlns:a16="http://schemas.microsoft.com/office/drawing/2014/main" id="{397E7DD5-ABB2-4A9A-BD8C-52950B48D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1729"/>
                <a:ext cx="38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b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2" name="Rectangle 105">
                <a:extLst>
                  <a:ext uri="{FF2B5EF4-FFF2-40B4-BE49-F238E27FC236}">
                    <a16:creationId xmlns:a16="http://schemas.microsoft.com/office/drawing/2014/main" id="{96ED3919-587C-45C6-BD88-B99C5A482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9" y="1729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3" name="Rectangle 106">
                <a:extLst>
                  <a:ext uri="{FF2B5EF4-FFF2-40B4-BE49-F238E27FC236}">
                    <a16:creationId xmlns:a16="http://schemas.microsoft.com/office/drawing/2014/main" id="{EA6FBA1F-8568-4A4B-BB5F-7FC4F1F5B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4" y="1729"/>
                <a:ext cx="38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q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4" name="Rectangle 107">
                <a:extLst>
                  <a:ext uri="{FF2B5EF4-FFF2-40B4-BE49-F238E27FC236}">
                    <a16:creationId xmlns:a16="http://schemas.microsoft.com/office/drawing/2014/main" id="{34CDCF1D-D7FF-4484-9136-345C68091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7" y="1729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5" name="Rectangle 108">
                <a:extLst>
                  <a:ext uri="{FF2B5EF4-FFF2-40B4-BE49-F238E27FC236}">
                    <a16:creationId xmlns:a16="http://schemas.microsoft.com/office/drawing/2014/main" id="{70C6575E-CD85-4A2A-BA80-BEADF8C05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1" y="1729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6" name="Rectangle 109">
                <a:extLst>
                  <a:ext uri="{FF2B5EF4-FFF2-40B4-BE49-F238E27FC236}">
                    <a16:creationId xmlns:a16="http://schemas.microsoft.com/office/drawing/2014/main" id="{1DEAA1A5-3073-41DC-926A-83CCF91AA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4" y="1729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1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7" name="Rectangle 110">
                <a:extLst>
                  <a:ext uri="{FF2B5EF4-FFF2-40B4-BE49-F238E27FC236}">
                    <a16:creationId xmlns:a16="http://schemas.microsoft.com/office/drawing/2014/main" id="{702C4A2B-7E7D-4E52-82F0-A31ED14E1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1729"/>
                <a:ext cx="19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8" name="Rectangle 111">
                <a:extLst>
                  <a:ext uri="{FF2B5EF4-FFF2-40B4-BE49-F238E27FC236}">
                    <a16:creationId xmlns:a16="http://schemas.microsoft.com/office/drawing/2014/main" id="{B5B4E1D4-362A-46F7-A6CB-B34722458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1" y="1729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9" name="Rectangle 112">
                <a:extLst>
                  <a:ext uri="{FF2B5EF4-FFF2-40B4-BE49-F238E27FC236}">
                    <a16:creationId xmlns:a16="http://schemas.microsoft.com/office/drawing/2014/main" id="{058B69EE-D108-49EE-835B-AF6E8E728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729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0" name="Rectangle 113">
                <a:extLst>
                  <a:ext uri="{FF2B5EF4-FFF2-40B4-BE49-F238E27FC236}">
                    <a16:creationId xmlns:a16="http://schemas.microsoft.com/office/drawing/2014/main" id="{CB99FCDA-3662-444B-9B63-78675479E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7" y="1729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3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1" name="Rectangle 114">
                <a:extLst>
                  <a:ext uri="{FF2B5EF4-FFF2-40B4-BE49-F238E27FC236}">
                    <a16:creationId xmlns:a16="http://schemas.microsoft.com/office/drawing/2014/main" id="{D817E3D1-A09B-4848-9CE7-17694E019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1729"/>
                <a:ext cx="18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2" name="Rectangle 115">
                <a:extLst>
                  <a:ext uri="{FF2B5EF4-FFF2-40B4-BE49-F238E27FC236}">
                    <a16:creationId xmlns:a16="http://schemas.microsoft.com/office/drawing/2014/main" id="{64CDC500-5D6D-47EE-9157-5CC9103E6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4" y="1729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3" name="Rectangle 116">
                <a:extLst>
                  <a:ext uri="{FF2B5EF4-FFF2-40B4-BE49-F238E27FC236}">
                    <a16:creationId xmlns:a16="http://schemas.microsoft.com/office/drawing/2014/main" id="{F90109D6-B4EC-41F4-8A06-436452882C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6" y="1729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7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4" name="Line 117">
                <a:extLst>
                  <a:ext uri="{FF2B5EF4-FFF2-40B4-BE49-F238E27FC236}">
                    <a16:creationId xmlns:a16="http://schemas.microsoft.com/office/drawing/2014/main" id="{A9B9BC1F-BC92-4F30-841C-7F1A94EC7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5" y="1696"/>
                <a:ext cx="1" cy="1848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Freeform 118">
                <a:extLst>
                  <a:ext uri="{FF2B5EF4-FFF2-40B4-BE49-F238E27FC236}">
                    <a16:creationId xmlns:a16="http://schemas.microsoft.com/office/drawing/2014/main" id="{93E4EDA6-7434-41D3-98A2-2EC54FF77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3533"/>
                <a:ext cx="33" cy="38"/>
              </a:xfrm>
              <a:custGeom>
                <a:avLst/>
                <a:gdLst>
                  <a:gd name="T0" fmla="*/ 31 w 33"/>
                  <a:gd name="T1" fmla="*/ 0 h 38"/>
                  <a:gd name="T2" fmla="*/ 0 w 33"/>
                  <a:gd name="T3" fmla="*/ 2 h 38"/>
                  <a:gd name="T4" fmla="*/ 17 w 33"/>
                  <a:gd name="T5" fmla="*/ 38 h 38"/>
                  <a:gd name="T6" fmla="*/ 33 w 33"/>
                  <a:gd name="T7" fmla="*/ 2 h 38"/>
                  <a:gd name="T8" fmla="*/ 33 w 33"/>
                  <a:gd name="T9" fmla="*/ 2 h 38"/>
                  <a:gd name="T10" fmla="*/ 31 w 33"/>
                  <a:gd name="T11" fmla="*/ 0 h 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"/>
                  <a:gd name="T19" fmla="*/ 0 h 38"/>
                  <a:gd name="T20" fmla="*/ 33 w 33"/>
                  <a:gd name="T21" fmla="*/ 38 h 3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" h="38">
                    <a:moveTo>
                      <a:pt x="31" y="0"/>
                    </a:moveTo>
                    <a:lnTo>
                      <a:pt x="0" y="2"/>
                    </a:lnTo>
                    <a:lnTo>
                      <a:pt x="17" y="38"/>
                    </a:lnTo>
                    <a:lnTo>
                      <a:pt x="33" y="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Rectangle 119">
                <a:extLst>
                  <a:ext uri="{FF2B5EF4-FFF2-40B4-BE49-F238E27FC236}">
                    <a16:creationId xmlns:a16="http://schemas.microsoft.com/office/drawing/2014/main" id="{52C296E5-7020-472C-8B64-E5B632E18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1115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P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7" name="Rectangle 120">
                <a:extLst>
                  <a:ext uri="{FF2B5EF4-FFF2-40B4-BE49-F238E27FC236}">
                    <a16:creationId xmlns:a16="http://schemas.microsoft.com/office/drawing/2014/main" id="{72B0D80D-6448-4B1A-9EEB-D1F302A29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0" y="1115"/>
                <a:ext cx="26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8" name="Rectangle 121">
                <a:extLst>
                  <a:ext uri="{FF2B5EF4-FFF2-40B4-BE49-F238E27FC236}">
                    <a16:creationId xmlns:a16="http://schemas.microsoft.com/office/drawing/2014/main" id="{882F4BA7-789C-4E2C-8A08-5164166F1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" y="1115"/>
                <a:ext cx="38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9" name="Rectangle 122">
                <a:extLst>
                  <a:ext uri="{FF2B5EF4-FFF2-40B4-BE49-F238E27FC236}">
                    <a16:creationId xmlns:a16="http://schemas.microsoft.com/office/drawing/2014/main" id="{2A75990E-63AB-48E5-9E71-DD6CF5486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1" y="1115"/>
                <a:ext cx="3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0" name="Rectangle 123">
                <a:extLst>
                  <a:ext uri="{FF2B5EF4-FFF2-40B4-BE49-F238E27FC236}">
                    <a16:creationId xmlns:a16="http://schemas.microsoft.com/office/drawing/2014/main" id="{8F6E9DB6-EB3B-46F5-9A80-D20077329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4" y="1115"/>
                <a:ext cx="26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1" name="Rectangle 124">
                <a:extLst>
                  <a:ext uri="{FF2B5EF4-FFF2-40B4-BE49-F238E27FC236}">
                    <a16:creationId xmlns:a16="http://schemas.microsoft.com/office/drawing/2014/main" id="{34E72A67-6BA5-45A8-BE71-D0FC4C190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0" y="1115"/>
                <a:ext cx="35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a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2" name="Rectangle 125">
                <a:extLst>
                  <a:ext uri="{FF2B5EF4-FFF2-40B4-BE49-F238E27FC236}">
                    <a16:creationId xmlns:a16="http://schemas.microsoft.com/office/drawing/2014/main" id="{CBD32219-20C1-4F36-9A1B-36D281FDD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6" y="1115"/>
                <a:ext cx="6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3" name="Rectangle 126">
                <a:extLst>
                  <a:ext uri="{FF2B5EF4-FFF2-40B4-BE49-F238E27FC236}">
                    <a16:creationId xmlns:a16="http://schemas.microsoft.com/office/drawing/2014/main" id="{A24B9A0A-FCB4-4765-BA30-DCEA633D5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2" y="1115"/>
                <a:ext cx="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GB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4" name="Rectangle 127">
                <a:extLst>
                  <a:ext uri="{FF2B5EF4-FFF2-40B4-BE49-F238E27FC236}">
                    <a16:creationId xmlns:a16="http://schemas.microsoft.com/office/drawing/2014/main" id="{0B0229E5-F028-4ECA-AB24-949AAE54B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1224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5" name="Rectangle 128">
                <a:extLst>
                  <a:ext uri="{FF2B5EF4-FFF2-40B4-BE49-F238E27FC236}">
                    <a16:creationId xmlns:a16="http://schemas.microsoft.com/office/drawing/2014/main" id="{89E73342-8FD5-4665-8BD8-927B03A51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3" y="1224"/>
                <a:ext cx="32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x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6" name="Rectangle 129">
                <a:extLst>
                  <a:ext uri="{FF2B5EF4-FFF2-40B4-BE49-F238E27FC236}">
                    <a16:creationId xmlns:a16="http://schemas.microsoft.com/office/drawing/2014/main" id="{98B51548-1237-4C66-8B0A-17466FD8C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1" y="1224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7" name="Rectangle 130">
                <a:extLst>
                  <a:ext uri="{FF2B5EF4-FFF2-40B4-BE49-F238E27FC236}">
                    <a16:creationId xmlns:a16="http://schemas.microsoft.com/office/drawing/2014/main" id="{B9E608D9-F956-42B4-8ED3-49B74BB1A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6" y="1224"/>
                <a:ext cx="3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8" name="Rectangle 131">
                <a:extLst>
                  <a:ext uri="{FF2B5EF4-FFF2-40B4-BE49-F238E27FC236}">
                    <a16:creationId xmlns:a16="http://schemas.microsoft.com/office/drawing/2014/main" id="{46FF67FC-4DDC-480A-8033-CB2184723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4" y="1224"/>
                <a:ext cx="38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u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" name="Rectangle 132">
                <a:extLst>
                  <a:ext uri="{FF2B5EF4-FFF2-40B4-BE49-F238E27FC236}">
                    <a16:creationId xmlns:a16="http://schemas.microsoft.com/office/drawing/2014/main" id="{4A85923F-49E4-459B-8E37-E6D54DDDE4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0" y="1224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t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0" name="Rectangle 133">
                <a:extLst>
                  <a:ext uri="{FF2B5EF4-FFF2-40B4-BE49-F238E27FC236}">
                    <a16:creationId xmlns:a16="http://schemas.microsoft.com/office/drawing/2014/main" id="{C954D57B-6059-4AEF-954E-527BC721D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1" y="1224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1" name="Rectangle 134">
                <a:extLst>
                  <a:ext uri="{FF2B5EF4-FFF2-40B4-BE49-F238E27FC236}">
                    <a16:creationId xmlns:a16="http://schemas.microsoft.com/office/drawing/2014/main" id="{3A5DE03A-309B-4BBD-8108-D72724FFC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0" y="1224"/>
                <a:ext cx="38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2" name="Rectangle 135">
                <a:extLst>
                  <a:ext uri="{FF2B5EF4-FFF2-40B4-BE49-F238E27FC236}">
                    <a16:creationId xmlns:a16="http://schemas.microsoft.com/office/drawing/2014/main" id="{CBE5FF74-E499-40E1-9D91-8D75D7D33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224"/>
                <a:ext cx="38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3" name="Rectangle 136">
                <a:extLst>
                  <a:ext uri="{FF2B5EF4-FFF2-40B4-BE49-F238E27FC236}">
                    <a16:creationId xmlns:a16="http://schemas.microsoft.com/office/drawing/2014/main" id="{D3A66FE7-C78D-462D-B9A1-FCDED9831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8" y="1224"/>
                <a:ext cx="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GB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4" name="Rectangle 137">
                <a:extLst>
                  <a:ext uri="{FF2B5EF4-FFF2-40B4-BE49-F238E27FC236}">
                    <a16:creationId xmlns:a16="http://schemas.microsoft.com/office/drawing/2014/main" id="{1D7D864D-B54F-4F73-B0C5-10014373A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1330"/>
                <a:ext cx="38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5" name="Rectangle 138">
                <a:extLst>
                  <a:ext uri="{FF2B5EF4-FFF2-40B4-BE49-F238E27FC236}">
                    <a16:creationId xmlns:a16="http://schemas.microsoft.com/office/drawing/2014/main" id="{0B178260-13C9-4549-A5D6-96DB7B9DE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3" y="1330"/>
                <a:ext cx="26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6" name="Rectangle 139">
                <a:extLst>
                  <a:ext uri="{FF2B5EF4-FFF2-40B4-BE49-F238E27FC236}">
                    <a16:creationId xmlns:a16="http://schemas.microsoft.com/office/drawing/2014/main" id="{55CE122D-F146-4666-91C7-6347AE030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" y="1330"/>
                <a:ext cx="38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7" name="Rectangle 140">
                <a:extLst>
                  <a:ext uri="{FF2B5EF4-FFF2-40B4-BE49-F238E27FC236}">
                    <a16:creationId xmlns:a16="http://schemas.microsoft.com/office/drawing/2014/main" id="{D0050660-1A97-4E66-B51B-7DC35787A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2" y="1330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" name="Rectangle 141">
                <a:extLst>
                  <a:ext uri="{FF2B5EF4-FFF2-40B4-BE49-F238E27FC236}">
                    <a16:creationId xmlns:a16="http://schemas.microsoft.com/office/drawing/2014/main" id="{24BB8F13-A034-45D6-9A1F-9EE4400F3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7" y="1330"/>
                <a:ext cx="26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9" name="Rectangle 142">
                <a:extLst>
                  <a:ext uri="{FF2B5EF4-FFF2-40B4-BE49-F238E27FC236}">
                    <a16:creationId xmlns:a16="http://schemas.microsoft.com/office/drawing/2014/main" id="{4C615F99-160B-4FE6-9B84-E2A651B60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3" y="1330"/>
                <a:ext cx="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GB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0" name="Rectangle 143">
                <a:extLst>
                  <a:ext uri="{FF2B5EF4-FFF2-40B4-BE49-F238E27FC236}">
                    <a16:creationId xmlns:a16="http://schemas.microsoft.com/office/drawing/2014/main" id="{16B8CAFB-80DF-4377-A2C7-2E3FCE3F1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1438"/>
                <a:ext cx="22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(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1" name="Rectangle 144">
                <a:extLst>
                  <a:ext uri="{FF2B5EF4-FFF2-40B4-BE49-F238E27FC236}">
                    <a16:creationId xmlns:a16="http://schemas.microsoft.com/office/drawing/2014/main" id="{450FFE97-3496-497F-9781-9A4FACBE06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4" y="1438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2" name="Rectangle 145">
                <a:extLst>
                  <a:ext uri="{FF2B5EF4-FFF2-40B4-BE49-F238E27FC236}">
                    <a16:creationId xmlns:a16="http://schemas.microsoft.com/office/drawing/2014/main" id="{FF9D8251-84EB-4263-A4C7-91574FBD4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" y="1438"/>
                <a:ext cx="38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3" name="Rectangle 146">
                <a:extLst>
                  <a:ext uri="{FF2B5EF4-FFF2-40B4-BE49-F238E27FC236}">
                    <a16:creationId xmlns:a16="http://schemas.microsoft.com/office/drawing/2014/main" id="{E34F0B5E-C201-45CB-BFFE-198156A88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" y="1438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4" name="Rectangle 147">
                <a:extLst>
                  <a:ext uri="{FF2B5EF4-FFF2-40B4-BE49-F238E27FC236}">
                    <a16:creationId xmlns:a16="http://schemas.microsoft.com/office/drawing/2014/main" id="{DC0724F3-27B3-4AF5-A587-77FDC2ED0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" y="1438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5" name="Rectangle 148">
                <a:extLst>
                  <a:ext uri="{FF2B5EF4-FFF2-40B4-BE49-F238E27FC236}">
                    <a16:creationId xmlns:a16="http://schemas.microsoft.com/office/drawing/2014/main" id="{AB438385-1710-4C8C-BF54-DA1CD9CE7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6" y="1438"/>
                <a:ext cx="38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6" name="Rectangle 149">
                <a:extLst>
                  <a:ext uri="{FF2B5EF4-FFF2-40B4-BE49-F238E27FC236}">
                    <a16:creationId xmlns:a16="http://schemas.microsoft.com/office/drawing/2014/main" id="{0F17F233-84E3-4723-8F55-4F5BCDA35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1438"/>
                <a:ext cx="28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s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7" name="Rectangle 150">
                <a:extLst>
                  <a:ext uri="{FF2B5EF4-FFF2-40B4-BE49-F238E27FC236}">
                    <a16:creationId xmlns:a16="http://schemas.microsoft.com/office/drawing/2014/main" id="{5F244E87-A6B6-466A-83B7-D78086D24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0" y="1438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t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8" name="Rectangle 151">
                <a:extLst>
                  <a:ext uri="{FF2B5EF4-FFF2-40B4-BE49-F238E27FC236}">
                    <a16:creationId xmlns:a16="http://schemas.microsoft.com/office/drawing/2014/main" id="{2CB6FE6B-231A-4141-8BA6-F8F595CEF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1" y="1438"/>
                <a:ext cx="26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" name="Rectangle 152">
                <a:extLst>
                  <a:ext uri="{FF2B5EF4-FFF2-40B4-BE49-F238E27FC236}">
                    <a16:creationId xmlns:a16="http://schemas.microsoft.com/office/drawing/2014/main" id="{C3BFA1D9-524C-4BAB-812B-408320392B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7" y="1438"/>
                <a:ext cx="38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u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0" name="Rectangle 153">
                <a:extLst>
                  <a:ext uri="{FF2B5EF4-FFF2-40B4-BE49-F238E27FC236}">
                    <a16:creationId xmlns:a16="http://schemas.microsoft.com/office/drawing/2014/main" id="{5F0C7AAB-F223-4DCE-9683-86992C08F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2" y="1438"/>
                <a:ext cx="3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1" name="Rectangle 154">
                <a:extLst>
                  <a:ext uri="{FF2B5EF4-FFF2-40B4-BE49-F238E27FC236}">
                    <a16:creationId xmlns:a16="http://schemas.microsoft.com/office/drawing/2014/main" id="{1F6AD42E-ED28-4B21-9A74-AFBA40E85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1" y="1438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t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2" name="Rectangle 155">
                <a:extLst>
                  <a:ext uri="{FF2B5EF4-FFF2-40B4-BE49-F238E27FC236}">
                    <a16:creationId xmlns:a16="http://schemas.microsoft.com/office/drawing/2014/main" id="{F747D93B-F1B0-4D0E-ABC1-EDD515FD3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1438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3" name="Rectangle 156">
                <a:extLst>
                  <a:ext uri="{FF2B5EF4-FFF2-40B4-BE49-F238E27FC236}">
                    <a16:creationId xmlns:a16="http://schemas.microsoft.com/office/drawing/2014/main" id="{43A25F0B-F4ED-4400-AF9F-1B4A4D0F7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1" y="1438"/>
                <a:ext cx="38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4" name="Rectangle 157">
                <a:extLst>
                  <a:ext uri="{FF2B5EF4-FFF2-40B4-BE49-F238E27FC236}">
                    <a16:creationId xmlns:a16="http://schemas.microsoft.com/office/drawing/2014/main" id="{E95CC355-AB3E-45A4-9969-56C0441D9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6" y="1438"/>
                <a:ext cx="38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5" name="Rectangle 158">
                <a:extLst>
                  <a:ext uri="{FF2B5EF4-FFF2-40B4-BE49-F238E27FC236}">
                    <a16:creationId xmlns:a16="http://schemas.microsoft.com/office/drawing/2014/main" id="{054B94F5-FE83-42F0-A8EE-AD529DD5A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1438"/>
                <a:ext cx="28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s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6" name="Rectangle 159">
                <a:extLst>
                  <a:ext uri="{FF2B5EF4-FFF2-40B4-BE49-F238E27FC236}">
                    <a16:creationId xmlns:a16="http://schemas.microsoft.com/office/drawing/2014/main" id="{B183DEEA-846F-459A-BA89-C4EC30A97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0" y="1438"/>
                <a:ext cx="22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)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7" name="Line 160">
                <a:extLst>
                  <a:ext uri="{FF2B5EF4-FFF2-40B4-BE49-F238E27FC236}">
                    <a16:creationId xmlns:a16="http://schemas.microsoft.com/office/drawing/2014/main" id="{1ACAF62D-476B-4D42-AFA3-C736B5AAED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6" y="1153"/>
                <a:ext cx="281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Freeform 161">
                <a:extLst>
                  <a:ext uri="{FF2B5EF4-FFF2-40B4-BE49-F238E27FC236}">
                    <a16:creationId xmlns:a16="http://schemas.microsoft.com/office/drawing/2014/main" id="{EC98E60D-EC2B-4C7F-A1CE-7BF0F063FE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3" y="1134"/>
                <a:ext cx="33" cy="38"/>
              </a:xfrm>
              <a:custGeom>
                <a:avLst/>
                <a:gdLst>
                  <a:gd name="T0" fmla="*/ 0 w 33"/>
                  <a:gd name="T1" fmla="*/ 0 h 38"/>
                  <a:gd name="T2" fmla="*/ 0 w 33"/>
                  <a:gd name="T3" fmla="*/ 38 h 38"/>
                  <a:gd name="T4" fmla="*/ 33 w 33"/>
                  <a:gd name="T5" fmla="*/ 19 h 38"/>
                  <a:gd name="T6" fmla="*/ 0 w 33"/>
                  <a:gd name="T7" fmla="*/ 0 h 38"/>
                  <a:gd name="T8" fmla="*/ 0 w 33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38"/>
                  <a:gd name="T17" fmla="*/ 33 w 33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38">
                    <a:moveTo>
                      <a:pt x="0" y="0"/>
                    </a:moveTo>
                    <a:lnTo>
                      <a:pt x="0" y="38"/>
                    </a:lnTo>
                    <a:lnTo>
                      <a:pt x="33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9" name="Freeform 162">
                <a:extLst>
                  <a:ext uri="{FF2B5EF4-FFF2-40B4-BE49-F238E27FC236}">
                    <a16:creationId xmlns:a16="http://schemas.microsoft.com/office/drawing/2014/main" id="{6D104BDD-44E6-4E21-8398-12721D2A63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2" y="1601"/>
                <a:ext cx="61" cy="378"/>
              </a:xfrm>
              <a:custGeom>
                <a:avLst/>
                <a:gdLst>
                  <a:gd name="T0" fmla="*/ 61 w 61"/>
                  <a:gd name="T1" fmla="*/ 375 h 378"/>
                  <a:gd name="T2" fmla="*/ 61 w 61"/>
                  <a:gd name="T3" fmla="*/ 0 h 378"/>
                  <a:gd name="T4" fmla="*/ 0 w 61"/>
                  <a:gd name="T5" fmla="*/ 0 h 378"/>
                  <a:gd name="T6" fmla="*/ 0 w 61"/>
                  <a:gd name="T7" fmla="*/ 378 h 378"/>
                  <a:gd name="T8" fmla="*/ 61 w 61"/>
                  <a:gd name="T9" fmla="*/ 378 h 378"/>
                  <a:gd name="T10" fmla="*/ 61 w 61"/>
                  <a:gd name="T11" fmla="*/ 378 h 378"/>
                  <a:gd name="T12" fmla="*/ 61 w 61"/>
                  <a:gd name="T13" fmla="*/ 375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1"/>
                  <a:gd name="T22" fmla="*/ 0 h 378"/>
                  <a:gd name="T23" fmla="*/ 61 w 61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1" h="378">
                    <a:moveTo>
                      <a:pt x="61" y="375"/>
                    </a:moveTo>
                    <a:lnTo>
                      <a:pt x="61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1" y="378"/>
                    </a:lnTo>
                    <a:lnTo>
                      <a:pt x="61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Freeform 163">
                <a:extLst>
                  <a:ext uri="{FF2B5EF4-FFF2-40B4-BE49-F238E27FC236}">
                    <a16:creationId xmlns:a16="http://schemas.microsoft.com/office/drawing/2014/main" id="{4AF4C41E-F085-4B76-868A-8545A9984F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2" y="1601"/>
                <a:ext cx="61" cy="378"/>
              </a:xfrm>
              <a:custGeom>
                <a:avLst/>
                <a:gdLst>
                  <a:gd name="T0" fmla="*/ 61 w 61"/>
                  <a:gd name="T1" fmla="*/ 375 h 378"/>
                  <a:gd name="T2" fmla="*/ 61 w 61"/>
                  <a:gd name="T3" fmla="*/ 0 h 378"/>
                  <a:gd name="T4" fmla="*/ 0 w 61"/>
                  <a:gd name="T5" fmla="*/ 0 h 378"/>
                  <a:gd name="T6" fmla="*/ 0 w 61"/>
                  <a:gd name="T7" fmla="*/ 378 h 378"/>
                  <a:gd name="T8" fmla="*/ 61 w 61"/>
                  <a:gd name="T9" fmla="*/ 378 h 378"/>
                  <a:gd name="T10" fmla="*/ 61 w 61"/>
                  <a:gd name="T11" fmla="*/ 378 h 3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1"/>
                  <a:gd name="T19" fmla="*/ 0 h 378"/>
                  <a:gd name="T20" fmla="*/ 61 w 61"/>
                  <a:gd name="T21" fmla="*/ 378 h 3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1" h="378">
                    <a:moveTo>
                      <a:pt x="61" y="375"/>
                    </a:moveTo>
                    <a:lnTo>
                      <a:pt x="61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1" y="37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1" name="Freeform 164">
                <a:extLst>
                  <a:ext uri="{FF2B5EF4-FFF2-40B4-BE49-F238E27FC236}">
                    <a16:creationId xmlns:a16="http://schemas.microsoft.com/office/drawing/2014/main" id="{A84513B5-5F91-41FE-AEE2-858FC93245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1601"/>
                <a:ext cx="62" cy="378"/>
              </a:xfrm>
              <a:custGeom>
                <a:avLst/>
                <a:gdLst>
                  <a:gd name="T0" fmla="*/ 62 w 62"/>
                  <a:gd name="T1" fmla="*/ 375 h 378"/>
                  <a:gd name="T2" fmla="*/ 62 w 62"/>
                  <a:gd name="T3" fmla="*/ 0 h 378"/>
                  <a:gd name="T4" fmla="*/ 0 w 62"/>
                  <a:gd name="T5" fmla="*/ 0 h 378"/>
                  <a:gd name="T6" fmla="*/ 0 w 62"/>
                  <a:gd name="T7" fmla="*/ 378 h 378"/>
                  <a:gd name="T8" fmla="*/ 62 w 62"/>
                  <a:gd name="T9" fmla="*/ 378 h 378"/>
                  <a:gd name="T10" fmla="*/ 62 w 62"/>
                  <a:gd name="T11" fmla="*/ 378 h 378"/>
                  <a:gd name="T12" fmla="*/ 62 w 62"/>
                  <a:gd name="T13" fmla="*/ 375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8"/>
                  <a:gd name="T23" fmla="*/ 62 w 62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8">
                    <a:moveTo>
                      <a:pt x="62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2" y="378"/>
                    </a:lnTo>
                    <a:lnTo>
                      <a:pt x="62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2" name="Freeform 165">
                <a:extLst>
                  <a:ext uri="{FF2B5EF4-FFF2-40B4-BE49-F238E27FC236}">
                    <a16:creationId xmlns:a16="http://schemas.microsoft.com/office/drawing/2014/main" id="{6A5DC267-4B7E-4769-A640-25339685E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1601"/>
                <a:ext cx="62" cy="378"/>
              </a:xfrm>
              <a:custGeom>
                <a:avLst/>
                <a:gdLst>
                  <a:gd name="T0" fmla="*/ 62 w 62"/>
                  <a:gd name="T1" fmla="*/ 375 h 378"/>
                  <a:gd name="T2" fmla="*/ 62 w 62"/>
                  <a:gd name="T3" fmla="*/ 0 h 378"/>
                  <a:gd name="T4" fmla="*/ 0 w 62"/>
                  <a:gd name="T5" fmla="*/ 0 h 378"/>
                  <a:gd name="T6" fmla="*/ 0 w 62"/>
                  <a:gd name="T7" fmla="*/ 378 h 378"/>
                  <a:gd name="T8" fmla="*/ 62 w 62"/>
                  <a:gd name="T9" fmla="*/ 378 h 378"/>
                  <a:gd name="T10" fmla="*/ 62 w 62"/>
                  <a:gd name="T11" fmla="*/ 378 h 3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8"/>
                  <a:gd name="T20" fmla="*/ 62 w 62"/>
                  <a:gd name="T21" fmla="*/ 378 h 3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8">
                    <a:moveTo>
                      <a:pt x="62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2" y="37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Freeform 166">
                <a:extLst>
                  <a:ext uri="{FF2B5EF4-FFF2-40B4-BE49-F238E27FC236}">
                    <a16:creationId xmlns:a16="http://schemas.microsoft.com/office/drawing/2014/main" id="{8028AECD-66E9-4820-A546-159EE74E91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3" y="1601"/>
                <a:ext cx="62" cy="378"/>
              </a:xfrm>
              <a:custGeom>
                <a:avLst/>
                <a:gdLst>
                  <a:gd name="T0" fmla="*/ 62 w 62"/>
                  <a:gd name="T1" fmla="*/ 375 h 378"/>
                  <a:gd name="T2" fmla="*/ 62 w 62"/>
                  <a:gd name="T3" fmla="*/ 0 h 378"/>
                  <a:gd name="T4" fmla="*/ 0 w 62"/>
                  <a:gd name="T5" fmla="*/ 0 h 378"/>
                  <a:gd name="T6" fmla="*/ 0 w 62"/>
                  <a:gd name="T7" fmla="*/ 378 h 378"/>
                  <a:gd name="T8" fmla="*/ 62 w 62"/>
                  <a:gd name="T9" fmla="*/ 378 h 378"/>
                  <a:gd name="T10" fmla="*/ 62 w 62"/>
                  <a:gd name="T11" fmla="*/ 378 h 378"/>
                  <a:gd name="T12" fmla="*/ 62 w 62"/>
                  <a:gd name="T13" fmla="*/ 375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8"/>
                  <a:gd name="T23" fmla="*/ 62 w 62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8">
                    <a:moveTo>
                      <a:pt x="62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2" y="378"/>
                    </a:lnTo>
                    <a:lnTo>
                      <a:pt x="62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Freeform 167">
                <a:extLst>
                  <a:ext uri="{FF2B5EF4-FFF2-40B4-BE49-F238E27FC236}">
                    <a16:creationId xmlns:a16="http://schemas.microsoft.com/office/drawing/2014/main" id="{86F78D88-3A09-426D-8EA6-817B85CCD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3" y="1601"/>
                <a:ext cx="62" cy="378"/>
              </a:xfrm>
              <a:custGeom>
                <a:avLst/>
                <a:gdLst>
                  <a:gd name="T0" fmla="*/ 62 w 62"/>
                  <a:gd name="T1" fmla="*/ 375 h 378"/>
                  <a:gd name="T2" fmla="*/ 62 w 62"/>
                  <a:gd name="T3" fmla="*/ 0 h 378"/>
                  <a:gd name="T4" fmla="*/ 0 w 62"/>
                  <a:gd name="T5" fmla="*/ 0 h 378"/>
                  <a:gd name="T6" fmla="*/ 0 w 62"/>
                  <a:gd name="T7" fmla="*/ 378 h 378"/>
                  <a:gd name="T8" fmla="*/ 62 w 62"/>
                  <a:gd name="T9" fmla="*/ 378 h 378"/>
                  <a:gd name="T10" fmla="*/ 62 w 62"/>
                  <a:gd name="T11" fmla="*/ 378 h 3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8"/>
                  <a:gd name="T20" fmla="*/ 62 w 62"/>
                  <a:gd name="T21" fmla="*/ 378 h 3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8">
                    <a:moveTo>
                      <a:pt x="62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2" y="37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Freeform 168">
                <a:extLst>
                  <a:ext uri="{FF2B5EF4-FFF2-40B4-BE49-F238E27FC236}">
                    <a16:creationId xmlns:a16="http://schemas.microsoft.com/office/drawing/2014/main" id="{0B6D7ED1-CA82-4E53-9C4E-080DD22B5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4" y="1601"/>
                <a:ext cx="62" cy="378"/>
              </a:xfrm>
              <a:custGeom>
                <a:avLst/>
                <a:gdLst>
                  <a:gd name="T0" fmla="*/ 59 w 62"/>
                  <a:gd name="T1" fmla="*/ 375 h 378"/>
                  <a:gd name="T2" fmla="*/ 62 w 62"/>
                  <a:gd name="T3" fmla="*/ 0 h 378"/>
                  <a:gd name="T4" fmla="*/ 0 w 62"/>
                  <a:gd name="T5" fmla="*/ 0 h 378"/>
                  <a:gd name="T6" fmla="*/ 0 w 62"/>
                  <a:gd name="T7" fmla="*/ 378 h 378"/>
                  <a:gd name="T8" fmla="*/ 62 w 62"/>
                  <a:gd name="T9" fmla="*/ 378 h 378"/>
                  <a:gd name="T10" fmla="*/ 62 w 62"/>
                  <a:gd name="T11" fmla="*/ 378 h 378"/>
                  <a:gd name="T12" fmla="*/ 59 w 62"/>
                  <a:gd name="T13" fmla="*/ 375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8"/>
                  <a:gd name="T23" fmla="*/ 62 w 62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8">
                    <a:moveTo>
                      <a:pt x="59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2" y="378"/>
                    </a:lnTo>
                    <a:lnTo>
                      <a:pt x="59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Freeform 169">
                <a:extLst>
                  <a:ext uri="{FF2B5EF4-FFF2-40B4-BE49-F238E27FC236}">
                    <a16:creationId xmlns:a16="http://schemas.microsoft.com/office/drawing/2014/main" id="{4370AE21-2A8F-4290-937B-0019EDC28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2025"/>
                <a:ext cx="62" cy="375"/>
              </a:xfrm>
              <a:custGeom>
                <a:avLst/>
                <a:gdLst>
                  <a:gd name="T0" fmla="*/ 62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2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2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2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Freeform 170">
                <a:extLst>
                  <a:ext uri="{FF2B5EF4-FFF2-40B4-BE49-F238E27FC236}">
                    <a16:creationId xmlns:a16="http://schemas.microsoft.com/office/drawing/2014/main" id="{CA9CE3EB-9BCC-402F-8369-1FA5DE29B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2025"/>
                <a:ext cx="62" cy="375"/>
              </a:xfrm>
              <a:custGeom>
                <a:avLst/>
                <a:gdLst>
                  <a:gd name="T0" fmla="*/ 62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2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Freeform 171">
                <a:extLst>
                  <a:ext uri="{FF2B5EF4-FFF2-40B4-BE49-F238E27FC236}">
                    <a16:creationId xmlns:a16="http://schemas.microsoft.com/office/drawing/2014/main" id="{E54C70FE-3C2C-4869-BCA0-36007135B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3" y="2025"/>
                <a:ext cx="62" cy="375"/>
              </a:xfrm>
              <a:custGeom>
                <a:avLst/>
                <a:gdLst>
                  <a:gd name="T0" fmla="*/ 62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2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2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2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Freeform 172">
                <a:extLst>
                  <a:ext uri="{FF2B5EF4-FFF2-40B4-BE49-F238E27FC236}">
                    <a16:creationId xmlns:a16="http://schemas.microsoft.com/office/drawing/2014/main" id="{1002F57A-396B-402D-BC99-1D3232510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3" y="2025"/>
                <a:ext cx="62" cy="375"/>
              </a:xfrm>
              <a:custGeom>
                <a:avLst/>
                <a:gdLst>
                  <a:gd name="T0" fmla="*/ 62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2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Freeform 173">
                <a:extLst>
                  <a:ext uri="{FF2B5EF4-FFF2-40B4-BE49-F238E27FC236}">
                    <a16:creationId xmlns:a16="http://schemas.microsoft.com/office/drawing/2014/main" id="{8B210659-A722-4746-84BD-CAAA4E752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4" y="2025"/>
                <a:ext cx="62" cy="375"/>
              </a:xfrm>
              <a:custGeom>
                <a:avLst/>
                <a:gdLst>
                  <a:gd name="T0" fmla="*/ 59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59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59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59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Freeform 174">
                <a:extLst>
                  <a:ext uri="{FF2B5EF4-FFF2-40B4-BE49-F238E27FC236}">
                    <a16:creationId xmlns:a16="http://schemas.microsoft.com/office/drawing/2014/main" id="{3261DF1C-5DCB-4401-8B7E-8B6CF48F0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2025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Freeform 175">
                <a:extLst>
                  <a:ext uri="{FF2B5EF4-FFF2-40B4-BE49-F238E27FC236}">
                    <a16:creationId xmlns:a16="http://schemas.microsoft.com/office/drawing/2014/main" id="{C5AA59BB-793E-49F7-AE13-1BE9C79F75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2025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3" name="Freeform 176">
                <a:extLst>
                  <a:ext uri="{FF2B5EF4-FFF2-40B4-BE49-F238E27FC236}">
                    <a16:creationId xmlns:a16="http://schemas.microsoft.com/office/drawing/2014/main" id="{8B4F1BED-961F-424C-AA28-1869A7A5E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9" y="2541"/>
                <a:ext cx="83" cy="188"/>
              </a:xfrm>
              <a:custGeom>
                <a:avLst/>
                <a:gdLst>
                  <a:gd name="T0" fmla="*/ 0 w 83"/>
                  <a:gd name="T1" fmla="*/ 185 h 188"/>
                  <a:gd name="T2" fmla="*/ 83 w 83"/>
                  <a:gd name="T3" fmla="*/ 188 h 188"/>
                  <a:gd name="T4" fmla="*/ 83 w 83"/>
                  <a:gd name="T5" fmla="*/ 0 h 188"/>
                  <a:gd name="T6" fmla="*/ 0 w 83"/>
                  <a:gd name="T7" fmla="*/ 0 h 188"/>
                  <a:gd name="T8" fmla="*/ 0 w 83"/>
                  <a:gd name="T9" fmla="*/ 185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188"/>
                  <a:gd name="T17" fmla="*/ 83 w 83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188">
                    <a:moveTo>
                      <a:pt x="0" y="185"/>
                    </a:moveTo>
                    <a:lnTo>
                      <a:pt x="83" y="188"/>
                    </a:lnTo>
                    <a:lnTo>
                      <a:pt x="83" y="0"/>
                    </a:lnTo>
                    <a:lnTo>
                      <a:pt x="0" y="0"/>
                    </a:lnTo>
                    <a:lnTo>
                      <a:pt x="0" y="1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Freeform 177">
                <a:extLst>
                  <a:ext uri="{FF2B5EF4-FFF2-40B4-BE49-F238E27FC236}">
                    <a16:creationId xmlns:a16="http://schemas.microsoft.com/office/drawing/2014/main" id="{B39FA55C-3166-4785-9DFC-901064AC4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9" y="2541"/>
                <a:ext cx="83" cy="188"/>
              </a:xfrm>
              <a:custGeom>
                <a:avLst/>
                <a:gdLst>
                  <a:gd name="T0" fmla="*/ 0 w 83"/>
                  <a:gd name="T1" fmla="*/ 185 h 188"/>
                  <a:gd name="T2" fmla="*/ 83 w 83"/>
                  <a:gd name="T3" fmla="*/ 188 h 188"/>
                  <a:gd name="T4" fmla="*/ 83 w 83"/>
                  <a:gd name="T5" fmla="*/ 0 h 188"/>
                  <a:gd name="T6" fmla="*/ 0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0" y="185"/>
                    </a:moveTo>
                    <a:lnTo>
                      <a:pt x="83" y="188"/>
                    </a:lnTo>
                    <a:lnTo>
                      <a:pt x="83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5" name="Freeform 178">
                <a:extLst>
                  <a:ext uri="{FF2B5EF4-FFF2-40B4-BE49-F238E27FC236}">
                    <a16:creationId xmlns:a16="http://schemas.microsoft.com/office/drawing/2014/main" id="{B050CB1A-D8F3-494F-A385-210197369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" y="2538"/>
                <a:ext cx="81" cy="191"/>
              </a:xfrm>
              <a:custGeom>
                <a:avLst/>
                <a:gdLst>
                  <a:gd name="T0" fmla="*/ 81 w 81"/>
                  <a:gd name="T1" fmla="*/ 0 h 191"/>
                  <a:gd name="T2" fmla="*/ 0 w 81"/>
                  <a:gd name="T3" fmla="*/ 3 h 191"/>
                  <a:gd name="T4" fmla="*/ 0 w 81"/>
                  <a:gd name="T5" fmla="*/ 191 h 191"/>
                  <a:gd name="T6" fmla="*/ 81 w 81"/>
                  <a:gd name="T7" fmla="*/ 191 h 1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1"/>
                  <a:gd name="T13" fmla="*/ 0 h 191"/>
                  <a:gd name="T14" fmla="*/ 81 w 81"/>
                  <a:gd name="T15" fmla="*/ 191 h 1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1" h="191">
                    <a:moveTo>
                      <a:pt x="81" y="0"/>
                    </a:moveTo>
                    <a:lnTo>
                      <a:pt x="0" y="3"/>
                    </a:lnTo>
                    <a:lnTo>
                      <a:pt x="0" y="191"/>
                    </a:lnTo>
                    <a:lnTo>
                      <a:pt x="81" y="19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6" name="Freeform 179">
                <a:extLst>
                  <a:ext uri="{FF2B5EF4-FFF2-40B4-BE49-F238E27FC236}">
                    <a16:creationId xmlns:a16="http://schemas.microsoft.com/office/drawing/2014/main" id="{311AE263-FCFD-496C-BFBF-ADA51E2F3E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6" y="2446"/>
                <a:ext cx="126" cy="372"/>
              </a:xfrm>
              <a:custGeom>
                <a:avLst/>
                <a:gdLst>
                  <a:gd name="T0" fmla="*/ 0 w 126"/>
                  <a:gd name="T1" fmla="*/ 0 h 372"/>
                  <a:gd name="T2" fmla="*/ 2 w 126"/>
                  <a:gd name="T3" fmla="*/ 152 h 372"/>
                  <a:gd name="T4" fmla="*/ 40 w 126"/>
                  <a:gd name="T5" fmla="*/ 188 h 372"/>
                  <a:gd name="T6" fmla="*/ 2 w 126"/>
                  <a:gd name="T7" fmla="*/ 223 h 372"/>
                  <a:gd name="T8" fmla="*/ 2 w 126"/>
                  <a:gd name="T9" fmla="*/ 372 h 372"/>
                  <a:gd name="T10" fmla="*/ 126 w 126"/>
                  <a:gd name="T11" fmla="*/ 261 h 372"/>
                  <a:gd name="T12" fmla="*/ 126 w 126"/>
                  <a:gd name="T13" fmla="*/ 114 h 372"/>
                  <a:gd name="T14" fmla="*/ 2 w 126"/>
                  <a:gd name="T15" fmla="*/ 0 h 372"/>
                  <a:gd name="T16" fmla="*/ 2 w 126"/>
                  <a:gd name="T17" fmla="*/ 0 h 372"/>
                  <a:gd name="T18" fmla="*/ 0 w 126"/>
                  <a:gd name="T19" fmla="*/ 0 h 3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372"/>
                  <a:gd name="T32" fmla="*/ 126 w 126"/>
                  <a:gd name="T33" fmla="*/ 372 h 3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372">
                    <a:moveTo>
                      <a:pt x="0" y="0"/>
                    </a:moveTo>
                    <a:lnTo>
                      <a:pt x="2" y="152"/>
                    </a:lnTo>
                    <a:lnTo>
                      <a:pt x="40" y="188"/>
                    </a:lnTo>
                    <a:lnTo>
                      <a:pt x="2" y="223"/>
                    </a:lnTo>
                    <a:lnTo>
                      <a:pt x="2" y="372"/>
                    </a:lnTo>
                    <a:lnTo>
                      <a:pt x="126" y="261"/>
                    </a:lnTo>
                    <a:lnTo>
                      <a:pt x="126" y="114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7" name="Freeform 180">
                <a:extLst>
                  <a:ext uri="{FF2B5EF4-FFF2-40B4-BE49-F238E27FC236}">
                    <a16:creationId xmlns:a16="http://schemas.microsoft.com/office/drawing/2014/main" id="{B9AAF8D3-6EF2-447F-A907-520A67965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6" y="2446"/>
                <a:ext cx="126" cy="372"/>
              </a:xfrm>
              <a:custGeom>
                <a:avLst/>
                <a:gdLst>
                  <a:gd name="T0" fmla="*/ 0 w 126"/>
                  <a:gd name="T1" fmla="*/ 0 h 372"/>
                  <a:gd name="T2" fmla="*/ 2 w 126"/>
                  <a:gd name="T3" fmla="*/ 152 h 372"/>
                  <a:gd name="T4" fmla="*/ 40 w 126"/>
                  <a:gd name="T5" fmla="*/ 188 h 372"/>
                  <a:gd name="T6" fmla="*/ 2 w 126"/>
                  <a:gd name="T7" fmla="*/ 223 h 372"/>
                  <a:gd name="T8" fmla="*/ 2 w 126"/>
                  <a:gd name="T9" fmla="*/ 372 h 372"/>
                  <a:gd name="T10" fmla="*/ 126 w 126"/>
                  <a:gd name="T11" fmla="*/ 261 h 372"/>
                  <a:gd name="T12" fmla="*/ 126 w 126"/>
                  <a:gd name="T13" fmla="*/ 114 h 372"/>
                  <a:gd name="T14" fmla="*/ 2 w 126"/>
                  <a:gd name="T15" fmla="*/ 0 h 372"/>
                  <a:gd name="T16" fmla="*/ 2 w 126"/>
                  <a:gd name="T17" fmla="*/ 0 h 3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6"/>
                  <a:gd name="T28" fmla="*/ 0 h 372"/>
                  <a:gd name="T29" fmla="*/ 126 w 126"/>
                  <a:gd name="T30" fmla="*/ 372 h 37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6" h="372">
                    <a:moveTo>
                      <a:pt x="0" y="0"/>
                    </a:moveTo>
                    <a:lnTo>
                      <a:pt x="2" y="152"/>
                    </a:lnTo>
                    <a:lnTo>
                      <a:pt x="40" y="188"/>
                    </a:lnTo>
                    <a:lnTo>
                      <a:pt x="2" y="223"/>
                    </a:lnTo>
                    <a:lnTo>
                      <a:pt x="2" y="372"/>
                    </a:lnTo>
                    <a:lnTo>
                      <a:pt x="126" y="261"/>
                    </a:lnTo>
                    <a:lnTo>
                      <a:pt x="126" y="114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8" name="Freeform 181">
                <a:extLst>
                  <a:ext uri="{FF2B5EF4-FFF2-40B4-BE49-F238E27FC236}">
                    <a16:creationId xmlns:a16="http://schemas.microsoft.com/office/drawing/2014/main" id="{E3DB8974-A3B4-42B2-9513-AFFF5EEF1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2541"/>
                <a:ext cx="165" cy="188"/>
              </a:xfrm>
              <a:custGeom>
                <a:avLst/>
                <a:gdLst>
                  <a:gd name="T0" fmla="*/ 165 w 165"/>
                  <a:gd name="T1" fmla="*/ 185 h 188"/>
                  <a:gd name="T2" fmla="*/ 165 w 165"/>
                  <a:gd name="T3" fmla="*/ 0 h 188"/>
                  <a:gd name="T4" fmla="*/ 0 w 165"/>
                  <a:gd name="T5" fmla="*/ 0 h 188"/>
                  <a:gd name="T6" fmla="*/ 0 w 165"/>
                  <a:gd name="T7" fmla="*/ 188 h 188"/>
                  <a:gd name="T8" fmla="*/ 165 w 165"/>
                  <a:gd name="T9" fmla="*/ 188 h 188"/>
                  <a:gd name="T10" fmla="*/ 165 w 165"/>
                  <a:gd name="T11" fmla="*/ 188 h 1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5"/>
                  <a:gd name="T19" fmla="*/ 0 h 188"/>
                  <a:gd name="T20" fmla="*/ 165 w 165"/>
                  <a:gd name="T21" fmla="*/ 188 h 1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5" h="188">
                    <a:moveTo>
                      <a:pt x="165" y="185"/>
                    </a:moveTo>
                    <a:lnTo>
                      <a:pt x="165" y="0"/>
                    </a:lnTo>
                    <a:lnTo>
                      <a:pt x="0" y="0"/>
                    </a:lnTo>
                    <a:lnTo>
                      <a:pt x="0" y="188"/>
                    </a:lnTo>
                    <a:lnTo>
                      <a:pt x="165" y="18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Line 182">
                <a:extLst>
                  <a:ext uri="{FF2B5EF4-FFF2-40B4-BE49-F238E27FC236}">
                    <a16:creationId xmlns:a16="http://schemas.microsoft.com/office/drawing/2014/main" id="{2B03D5B7-C0F8-498D-AB7E-1C5EB7B0C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634"/>
                <a:ext cx="22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Line 183">
                <a:extLst>
                  <a:ext uri="{FF2B5EF4-FFF2-40B4-BE49-F238E27FC236}">
                    <a16:creationId xmlns:a16="http://schemas.microsoft.com/office/drawing/2014/main" id="{5EB65FF9-EBC4-446A-B205-6CEFE98A3B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2" y="2634"/>
                <a:ext cx="24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Line 184">
                <a:extLst>
                  <a:ext uri="{FF2B5EF4-FFF2-40B4-BE49-F238E27FC236}">
                    <a16:creationId xmlns:a16="http://schemas.microsoft.com/office/drawing/2014/main" id="{890D0BBE-AD34-4816-950B-2223D54B40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2" y="2634"/>
                <a:ext cx="22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Freeform 185">
                <a:extLst>
                  <a:ext uri="{FF2B5EF4-FFF2-40B4-BE49-F238E27FC236}">
                    <a16:creationId xmlns:a16="http://schemas.microsoft.com/office/drawing/2014/main" id="{E2D9F04F-B72E-4CC1-9B5C-0FB81B8A2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" y="2587"/>
                <a:ext cx="41" cy="47"/>
              </a:xfrm>
              <a:custGeom>
                <a:avLst/>
                <a:gdLst>
                  <a:gd name="T0" fmla="*/ 0 w 41"/>
                  <a:gd name="T1" fmla="*/ 47 h 47"/>
                  <a:gd name="T2" fmla="*/ 0 w 41"/>
                  <a:gd name="T3" fmla="*/ 0 h 47"/>
                  <a:gd name="T4" fmla="*/ 41 w 41"/>
                  <a:gd name="T5" fmla="*/ 0 h 47"/>
                  <a:gd name="T6" fmla="*/ 0 60000 65536"/>
                  <a:gd name="T7" fmla="*/ 0 60000 65536"/>
                  <a:gd name="T8" fmla="*/ 0 60000 65536"/>
                  <a:gd name="T9" fmla="*/ 0 w 41"/>
                  <a:gd name="T10" fmla="*/ 0 h 47"/>
                  <a:gd name="T11" fmla="*/ 41 w 41"/>
                  <a:gd name="T12" fmla="*/ 47 h 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" h="47">
                    <a:moveTo>
                      <a:pt x="0" y="47"/>
                    </a:moveTo>
                    <a:lnTo>
                      <a:pt x="0" y="0"/>
                    </a:lnTo>
                    <a:lnTo>
                      <a:pt x="41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Freeform 186">
                <a:extLst>
                  <a:ext uri="{FF2B5EF4-FFF2-40B4-BE49-F238E27FC236}">
                    <a16:creationId xmlns:a16="http://schemas.microsoft.com/office/drawing/2014/main" id="{AE70999B-118B-43A1-9DDC-44AA3D463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7" y="2634"/>
                <a:ext cx="288" cy="141"/>
              </a:xfrm>
              <a:custGeom>
                <a:avLst/>
                <a:gdLst>
                  <a:gd name="T0" fmla="*/ 0 w 288"/>
                  <a:gd name="T1" fmla="*/ 0 h 141"/>
                  <a:gd name="T2" fmla="*/ 0 w 288"/>
                  <a:gd name="T3" fmla="*/ 141 h 141"/>
                  <a:gd name="T4" fmla="*/ 247 w 288"/>
                  <a:gd name="T5" fmla="*/ 141 h 141"/>
                  <a:gd name="T6" fmla="*/ 247 w 288"/>
                  <a:gd name="T7" fmla="*/ 46 h 141"/>
                  <a:gd name="T8" fmla="*/ 288 w 288"/>
                  <a:gd name="T9" fmla="*/ 46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141"/>
                  <a:gd name="T17" fmla="*/ 288 w 288"/>
                  <a:gd name="T18" fmla="*/ 141 h 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141">
                    <a:moveTo>
                      <a:pt x="0" y="0"/>
                    </a:moveTo>
                    <a:lnTo>
                      <a:pt x="0" y="141"/>
                    </a:lnTo>
                    <a:lnTo>
                      <a:pt x="247" y="141"/>
                    </a:lnTo>
                    <a:lnTo>
                      <a:pt x="247" y="46"/>
                    </a:lnTo>
                    <a:lnTo>
                      <a:pt x="288" y="4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Freeform 187">
                <a:extLst>
                  <a:ext uri="{FF2B5EF4-FFF2-40B4-BE49-F238E27FC236}">
                    <a16:creationId xmlns:a16="http://schemas.microsoft.com/office/drawing/2014/main" id="{F852FE37-FCB2-45D2-84EE-79586DB9EF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3" y="2446"/>
                <a:ext cx="62" cy="375"/>
              </a:xfrm>
              <a:custGeom>
                <a:avLst/>
                <a:gdLst>
                  <a:gd name="T0" fmla="*/ 62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2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Freeform 188">
                <a:extLst>
                  <a:ext uri="{FF2B5EF4-FFF2-40B4-BE49-F238E27FC236}">
                    <a16:creationId xmlns:a16="http://schemas.microsoft.com/office/drawing/2014/main" id="{1CB33218-042A-4984-BEC7-BC4620F18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3" y="2446"/>
                <a:ext cx="62" cy="375"/>
              </a:xfrm>
              <a:custGeom>
                <a:avLst/>
                <a:gdLst>
                  <a:gd name="T0" fmla="*/ 62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2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Freeform 189">
                <a:extLst>
                  <a:ext uri="{FF2B5EF4-FFF2-40B4-BE49-F238E27FC236}">
                    <a16:creationId xmlns:a16="http://schemas.microsoft.com/office/drawing/2014/main" id="{D68DB2FB-0D39-4450-923C-AC0B013A8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2446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5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Freeform 190">
                <a:extLst>
                  <a:ext uri="{FF2B5EF4-FFF2-40B4-BE49-F238E27FC236}">
                    <a16:creationId xmlns:a16="http://schemas.microsoft.com/office/drawing/2014/main" id="{E289C2E2-3C77-47E1-AA79-1B92FB854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2446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Freeform 191">
                <a:extLst>
                  <a:ext uri="{FF2B5EF4-FFF2-40B4-BE49-F238E27FC236}">
                    <a16:creationId xmlns:a16="http://schemas.microsoft.com/office/drawing/2014/main" id="{C82CBEC6-4E1D-4A1B-BCD2-FDDAA6B54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5" y="2446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5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Freeform 192">
                <a:extLst>
                  <a:ext uri="{FF2B5EF4-FFF2-40B4-BE49-F238E27FC236}">
                    <a16:creationId xmlns:a16="http://schemas.microsoft.com/office/drawing/2014/main" id="{322E87CA-73FF-4E14-BFCB-1F1487836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5" y="2446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Rectangle 193">
                <a:extLst>
                  <a:ext uri="{FF2B5EF4-FFF2-40B4-BE49-F238E27FC236}">
                    <a16:creationId xmlns:a16="http://schemas.microsoft.com/office/drawing/2014/main" id="{800C7EC3-F24B-44A4-9FA0-08C02DA01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9" y="2962"/>
                <a:ext cx="81" cy="18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Rectangle 194">
                <a:extLst>
                  <a:ext uri="{FF2B5EF4-FFF2-40B4-BE49-F238E27FC236}">
                    <a16:creationId xmlns:a16="http://schemas.microsoft.com/office/drawing/2014/main" id="{52129BF7-432A-44E5-8399-EB6C61090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9" y="2962"/>
                <a:ext cx="81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Rectangle 195">
                <a:extLst>
                  <a:ext uri="{FF2B5EF4-FFF2-40B4-BE49-F238E27FC236}">
                    <a16:creationId xmlns:a16="http://schemas.microsoft.com/office/drawing/2014/main" id="{4E333BCD-BBED-4C41-9330-B5581E64C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962"/>
                <a:ext cx="83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Freeform 196">
                <a:extLst>
                  <a:ext uri="{FF2B5EF4-FFF2-40B4-BE49-F238E27FC236}">
                    <a16:creationId xmlns:a16="http://schemas.microsoft.com/office/drawing/2014/main" id="{C580CC01-7F62-41C5-AC3B-2CCEEF6EE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6" y="2867"/>
                <a:ext cx="127" cy="375"/>
              </a:xfrm>
              <a:custGeom>
                <a:avLst/>
                <a:gdLst>
                  <a:gd name="T0" fmla="*/ 0 w 127"/>
                  <a:gd name="T1" fmla="*/ 0 h 375"/>
                  <a:gd name="T2" fmla="*/ 3 w 127"/>
                  <a:gd name="T3" fmla="*/ 152 h 375"/>
                  <a:gd name="T4" fmla="*/ 41 w 127"/>
                  <a:gd name="T5" fmla="*/ 188 h 375"/>
                  <a:gd name="T6" fmla="*/ 3 w 127"/>
                  <a:gd name="T7" fmla="*/ 223 h 375"/>
                  <a:gd name="T8" fmla="*/ 3 w 127"/>
                  <a:gd name="T9" fmla="*/ 375 h 375"/>
                  <a:gd name="T10" fmla="*/ 127 w 127"/>
                  <a:gd name="T11" fmla="*/ 261 h 375"/>
                  <a:gd name="T12" fmla="*/ 127 w 127"/>
                  <a:gd name="T13" fmla="*/ 117 h 375"/>
                  <a:gd name="T14" fmla="*/ 3 w 127"/>
                  <a:gd name="T15" fmla="*/ 3 h 375"/>
                  <a:gd name="T16" fmla="*/ 3 w 127"/>
                  <a:gd name="T17" fmla="*/ 3 h 375"/>
                  <a:gd name="T18" fmla="*/ 0 w 127"/>
                  <a:gd name="T19" fmla="*/ 0 h 37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7"/>
                  <a:gd name="T31" fmla="*/ 0 h 375"/>
                  <a:gd name="T32" fmla="*/ 127 w 127"/>
                  <a:gd name="T33" fmla="*/ 375 h 37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7" h="375">
                    <a:moveTo>
                      <a:pt x="0" y="0"/>
                    </a:moveTo>
                    <a:lnTo>
                      <a:pt x="3" y="152"/>
                    </a:lnTo>
                    <a:lnTo>
                      <a:pt x="41" y="188"/>
                    </a:lnTo>
                    <a:lnTo>
                      <a:pt x="3" y="223"/>
                    </a:lnTo>
                    <a:lnTo>
                      <a:pt x="3" y="375"/>
                    </a:lnTo>
                    <a:lnTo>
                      <a:pt x="127" y="261"/>
                    </a:lnTo>
                    <a:lnTo>
                      <a:pt x="127" y="117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Freeform 197">
                <a:extLst>
                  <a:ext uri="{FF2B5EF4-FFF2-40B4-BE49-F238E27FC236}">
                    <a16:creationId xmlns:a16="http://schemas.microsoft.com/office/drawing/2014/main" id="{51A9C4CE-7431-476E-B2C6-8A5C2D52E7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6" y="2867"/>
                <a:ext cx="127" cy="375"/>
              </a:xfrm>
              <a:custGeom>
                <a:avLst/>
                <a:gdLst>
                  <a:gd name="T0" fmla="*/ 0 w 127"/>
                  <a:gd name="T1" fmla="*/ 0 h 375"/>
                  <a:gd name="T2" fmla="*/ 3 w 127"/>
                  <a:gd name="T3" fmla="*/ 152 h 375"/>
                  <a:gd name="T4" fmla="*/ 41 w 127"/>
                  <a:gd name="T5" fmla="*/ 188 h 375"/>
                  <a:gd name="T6" fmla="*/ 3 w 127"/>
                  <a:gd name="T7" fmla="*/ 223 h 375"/>
                  <a:gd name="T8" fmla="*/ 3 w 127"/>
                  <a:gd name="T9" fmla="*/ 375 h 375"/>
                  <a:gd name="T10" fmla="*/ 127 w 127"/>
                  <a:gd name="T11" fmla="*/ 261 h 375"/>
                  <a:gd name="T12" fmla="*/ 127 w 127"/>
                  <a:gd name="T13" fmla="*/ 117 h 375"/>
                  <a:gd name="T14" fmla="*/ 3 w 127"/>
                  <a:gd name="T15" fmla="*/ 3 h 375"/>
                  <a:gd name="T16" fmla="*/ 3 w 127"/>
                  <a:gd name="T17" fmla="*/ 3 h 37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7"/>
                  <a:gd name="T28" fmla="*/ 0 h 375"/>
                  <a:gd name="T29" fmla="*/ 127 w 127"/>
                  <a:gd name="T30" fmla="*/ 375 h 37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7" h="375">
                    <a:moveTo>
                      <a:pt x="0" y="0"/>
                    </a:moveTo>
                    <a:lnTo>
                      <a:pt x="3" y="152"/>
                    </a:lnTo>
                    <a:lnTo>
                      <a:pt x="41" y="188"/>
                    </a:lnTo>
                    <a:lnTo>
                      <a:pt x="3" y="223"/>
                    </a:lnTo>
                    <a:lnTo>
                      <a:pt x="3" y="375"/>
                    </a:lnTo>
                    <a:lnTo>
                      <a:pt x="127" y="261"/>
                    </a:lnTo>
                    <a:lnTo>
                      <a:pt x="127" y="117"/>
                    </a:lnTo>
                    <a:lnTo>
                      <a:pt x="3" y="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Line 198">
                <a:extLst>
                  <a:ext uri="{FF2B5EF4-FFF2-40B4-BE49-F238E27FC236}">
                    <a16:creationId xmlns:a16="http://schemas.microsoft.com/office/drawing/2014/main" id="{5521E19E-A9F8-4AEA-AC45-AC18F7CDA3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" y="3055"/>
                <a:ext cx="22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Line 199">
                <a:extLst>
                  <a:ext uri="{FF2B5EF4-FFF2-40B4-BE49-F238E27FC236}">
                    <a16:creationId xmlns:a16="http://schemas.microsoft.com/office/drawing/2014/main" id="{73CC4584-D4F0-44F0-BD30-D8D84EB711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0" y="3055"/>
                <a:ext cx="24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Line 200">
                <a:extLst>
                  <a:ext uri="{FF2B5EF4-FFF2-40B4-BE49-F238E27FC236}">
                    <a16:creationId xmlns:a16="http://schemas.microsoft.com/office/drawing/2014/main" id="{AAB1C66E-127F-460C-9B17-4F77D2FD2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2" y="3055"/>
                <a:ext cx="22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Freeform 201">
                <a:extLst>
                  <a:ext uri="{FF2B5EF4-FFF2-40B4-BE49-F238E27FC236}">
                    <a16:creationId xmlns:a16="http://schemas.microsoft.com/office/drawing/2014/main" id="{1817720A-3A0F-44C0-BDD5-A14AC00B0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6" y="3008"/>
                <a:ext cx="41" cy="47"/>
              </a:xfrm>
              <a:custGeom>
                <a:avLst/>
                <a:gdLst>
                  <a:gd name="T0" fmla="*/ 0 w 41"/>
                  <a:gd name="T1" fmla="*/ 47 h 47"/>
                  <a:gd name="T2" fmla="*/ 0 w 41"/>
                  <a:gd name="T3" fmla="*/ 0 h 47"/>
                  <a:gd name="T4" fmla="*/ 41 w 41"/>
                  <a:gd name="T5" fmla="*/ 0 h 47"/>
                  <a:gd name="T6" fmla="*/ 0 60000 65536"/>
                  <a:gd name="T7" fmla="*/ 0 60000 65536"/>
                  <a:gd name="T8" fmla="*/ 0 60000 65536"/>
                  <a:gd name="T9" fmla="*/ 0 w 41"/>
                  <a:gd name="T10" fmla="*/ 0 h 47"/>
                  <a:gd name="T11" fmla="*/ 41 w 41"/>
                  <a:gd name="T12" fmla="*/ 47 h 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" h="47">
                    <a:moveTo>
                      <a:pt x="0" y="47"/>
                    </a:moveTo>
                    <a:lnTo>
                      <a:pt x="0" y="0"/>
                    </a:lnTo>
                    <a:lnTo>
                      <a:pt x="41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Freeform 202">
                <a:extLst>
                  <a:ext uri="{FF2B5EF4-FFF2-40B4-BE49-F238E27FC236}">
                    <a16:creationId xmlns:a16="http://schemas.microsoft.com/office/drawing/2014/main" id="{6618F62B-07DD-42AF-B5D2-9061B3D33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7" y="3055"/>
                <a:ext cx="289" cy="141"/>
              </a:xfrm>
              <a:custGeom>
                <a:avLst/>
                <a:gdLst>
                  <a:gd name="T0" fmla="*/ 0 w 289"/>
                  <a:gd name="T1" fmla="*/ 0 h 141"/>
                  <a:gd name="T2" fmla="*/ 0 w 289"/>
                  <a:gd name="T3" fmla="*/ 141 h 141"/>
                  <a:gd name="T4" fmla="*/ 248 w 289"/>
                  <a:gd name="T5" fmla="*/ 141 h 141"/>
                  <a:gd name="T6" fmla="*/ 248 w 289"/>
                  <a:gd name="T7" fmla="*/ 48 h 141"/>
                  <a:gd name="T8" fmla="*/ 289 w 289"/>
                  <a:gd name="T9" fmla="*/ 48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9"/>
                  <a:gd name="T16" fmla="*/ 0 h 141"/>
                  <a:gd name="T17" fmla="*/ 289 w 289"/>
                  <a:gd name="T18" fmla="*/ 141 h 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9" h="141">
                    <a:moveTo>
                      <a:pt x="0" y="0"/>
                    </a:moveTo>
                    <a:lnTo>
                      <a:pt x="0" y="141"/>
                    </a:lnTo>
                    <a:lnTo>
                      <a:pt x="248" y="141"/>
                    </a:lnTo>
                    <a:lnTo>
                      <a:pt x="248" y="48"/>
                    </a:lnTo>
                    <a:lnTo>
                      <a:pt x="289" y="4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Freeform 203">
                <a:extLst>
                  <a:ext uri="{FF2B5EF4-FFF2-40B4-BE49-F238E27FC236}">
                    <a16:creationId xmlns:a16="http://schemas.microsoft.com/office/drawing/2014/main" id="{B9FEAC26-3762-451C-A4C6-285544ED2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4" y="2867"/>
                <a:ext cx="62" cy="375"/>
              </a:xfrm>
              <a:custGeom>
                <a:avLst/>
                <a:gdLst>
                  <a:gd name="T0" fmla="*/ 59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59 w 62"/>
                  <a:gd name="T13" fmla="*/ 375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59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59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Freeform 204">
                <a:extLst>
                  <a:ext uri="{FF2B5EF4-FFF2-40B4-BE49-F238E27FC236}">
                    <a16:creationId xmlns:a16="http://schemas.microsoft.com/office/drawing/2014/main" id="{81F9AB03-6104-49C6-855B-0BEA6B4E6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4" y="2867"/>
                <a:ext cx="62" cy="375"/>
              </a:xfrm>
              <a:custGeom>
                <a:avLst/>
                <a:gdLst>
                  <a:gd name="T0" fmla="*/ 59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59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2" name="Freeform 205">
                <a:extLst>
                  <a:ext uri="{FF2B5EF4-FFF2-40B4-BE49-F238E27FC236}">
                    <a16:creationId xmlns:a16="http://schemas.microsoft.com/office/drawing/2014/main" id="{11B88D1D-D282-46D7-8068-6C0E43E63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2867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5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3" name="Freeform 206">
                <a:extLst>
                  <a:ext uri="{FF2B5EF4-FFF2-40B4-BE49-F238E27FC236}">
                    <a16:creationId xmlns:a16="http://schemas.microsoft.com/office/drawing/2014/main" id="{FAD30B15-7FBC-4281-B27F-C751453FE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2867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4" name="Freeform 207">
                <a:extLst>
                  <a:ext uri="{FF2B5EF4-FFF2-40B4-BE49-F238E27FC236}">
                    <a16:creationId xmlns:a16="http://schemas.microsoft.com/office/drawing/2014/main" id="{59B7F6ED-22F3-493B-BE67-E08B24A16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5" y="2867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5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Group 208">
              <a:extLst>
                <a:ext uri="{FF2B5EF4-FFF2-40B4-BE49-F238E27FC236}">
                  <a16:creationId xmlns:a16="http://schemas.microsoft.com/office/drawing/2014/main" id="{625307AD-C52B-4FD3-97A5-691B938844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7" y="1262"/>
              <a:ext cx="4114" cy="2404"/>
              <a:chOff x="1137" y="1262"/>
              <a:chExt cx="4114" cy="2404"/>
            </a:xfrm>
          </p:grpSpPr>
          <p:sp>
            <p:nvSpPr>
              <p:cNvPr id="23" name="Freeform 209">
                <a:extLst>
                  <a:ext uri="{FF2B5EF4-FFF2-40B4-BE49-F238E27FC236}">
                    <a16:creationId xmlns:a16="http://schemas.microsoft.com/office/drawing/2014/main" id="{98991519-5F4F-485E-B301-18E6B7E41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5" y="2867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0">
                <a:extLst>
                  <a:ext uri="{FF2B5EF4-FFF2-40B4-BE49-F238E27FC236}">
                    <a16:creationId xmlns:a16="http://schemas.microsoft.com/office/drawing/2014/main" id="{D730ACBD-5B1C-48B2-B0DA-E34B791D00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6" y="2867"/>
                <a:ext cx="62" cy="375"/>
              </a:xfrm>
              <a:custGeom>
                <a:avLst/>
                <a:gdLst>
                  <a:gd name="T0" fmla="*/ 59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59 w 62"/>
                  <a:gd name="T13" fmla="*/ 375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59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59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1">
                <a:extLst>
                  <a:ext uri="{FF2B5EF4-FFF2-40B4-BE49-F238E27FC236}">
                    <a16:creationId xmlns:a16="http://schemas.microsoft.com/office/drawing/2014/main" id="{BE9A16A2-FC45-4422-B469-E2F057A84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6" y="2867"/>
                <a:ext cx="62" cy="375"/>
              </a:xfrm>
              <a:custGeom>
                <a:avLst/>
                <a:gdLst>
                  <a:gd name="T0" fmla="*/ 59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59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12">
                <a:extLst>
                  <a:ext uri="{FF2B5EF4-FFF2-40B4-BE49-F238E27FC236}">
                    <a16:creationId xmlns:a16="http://schemas.microsoft.com/office/drawing/2014/main" id="{E54DE8FA-018B-451B-B8CD-2A5CF88787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7" y="3291"/>
                <a:ext cx="126" cy="372"/>
              </a:xfrm>
              <a:custGeom>
                <a:avLst/>
                <a:gdLst>
                  <a:gd name="T0" fmla="*/ 0 w 126"/>
                  <a:gd name="T1" fmla="*/ 0 h 372"/>
                  <a:gd name="T2" fmla="*/ 2 w 126"/>
                  <a:gd name="T3" fmla="*/ 149 h 372"/>
                  <a:gd name="T4" fmla="*/ 40 w 126"/>
                  <a:gd name="T5" fmla="*/ 187 h 372"/>
                  <a:gd name="T6" fmla="*/ 2 w 126"/>
                  <a:gd name="T7" fmla="*/ 223 h 372"/>
                  <a:gd name="T8" fmla="*/ 2 w 126"/>
                  <a:gd name="T9" fmla="*/ 372 h 372"/>
                  <a:gd name="T10" fmla="*/ 126 w 126"/>
                  <a:gd name="T11" fmla="*/ 258 h 372"/>
                  <a:gd name="T12" fmla="*/ 126 w 126"/>
                  <a:gd name="T13" fmla="*/ 114 h 372"/>
                  <a:gd name="T14" fmla="*/ 2 w 126"/>
                  <a:gd name="T15" fmla="*/ 0 h 372"/>
                  <a:gd name="T16" fmla="*/ 2 w 126"/>
                  <a:gd name="T17" fmla="*/ 0 h 372"/>
                  <a:gd name="T18" fmla="*/ 0 w 126"/>
                  <a:gd name="T19" fmla="*/ 0 h 3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372"/>
                  <a:gd name="T32" fmla="*/ 126 w 126"/>
                  <a:gd name="T33" fmla="*/ 372 h 3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372">
                    <a:moveTo>
                      <a:pt x="0" y="0"/>
                    </a:moveTo>
                    <a:lnTo>
                      <a:pt x="2" y="149"/>
                    </a:lnTo>
                    <a:lnTo>
                      <a:pt x="40" y="187"/>
                    </a:lnTo>
                    <a:lnTo>
                      <a:pt x="2" y="223"/>
                    </a:lnTo>
                    <a:lnTo>
                      <a:pt x="2" y="372"/>
                    </a:lnTo>
                    <a:lnTo>
                      <a:pt x="126" y="258"/>
                    </a:lnTo>
                    <a:lnTo>
                      <a:pt x="126" y="114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13">
                <a:extLst>
                  <a:ext uri="{FF2B5EF4-FFF2-40B4-BE49-F238E27FC236}">
                    <a16:creationId xmlns:a16="http://schemas.microsoft.com/office/drawing/2014/main" id="{1CCE156E-97C7-4DCA-ADDA-F1C201B11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7" y="3291"/>
                <a:ext cx="126" cy="372"/>
              </a:xfrm>
              <a:custGeom>
                <a:avLst/>
                <a:gdLst>
                  <a:gd name="T0" fmla="*/ 0 w 126"/>
                  <a:gd name="T1" fmla="*/ 0 h 372"/>
                  <a:gd name="T2" fmla="*/ 2 w 126"/>
                  <a:gd name="T3" fmla="*/ 149 h 372"/>
                  <a:gd name="T4" fmla="*/ 40 w 126"/>
                  <a:gd name="T5" fmla="*/ 187 h 372"/>
                  <a:gd name="T6" fmla="*/ 2 w 126"/>
                  <a:gd name="T7" fmla="*/ 223 h 372"/>
                  <a:gd name="T8" fmla="*/ 2 w 126"/>
                  <a:gd name="T9" fmla="*/ 372 h 372"/>
                  <a:gd name="T10" fmla="*/ 126 w 126"/>
                  <a:gd name="T11" fmla="*/ 258 h 372"/>
                  <a:gd name="T12" fmla="*/ 126 w 126"/>
                  <a:gd name="T13" fmla="*/ 114 h 372"/>
                  <a:gd name="T14" fmla="*/ 2 w 126"/>
                  <a:gd name="T15" fmla="*/ 0 h 372"/>
                  <a:gd name="T16" fmla="*/ 2 w 126"/>
                  <a:gd name="T17" fmla="*/ 0 h 3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6"/>
                  <a:gd name="T28" fmla="*/ 0 h 372"/>
                  <a:gd name="T29" fmla="*/ 126 w 126"/>
                  <a:gd name="T30" fmla="*/ 372 h 37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6" h="372">
                    <a:moveTo>
                      <a:pt x="0" y="0"/>
                    </a:moveTo>
                    <a:lnTo>
                      <a:pt x="2" y="149"/>
                    </a:lnTo>
                    <a:lnTo>
                      <a:pt x="40" y="187"/>
                    </a:lnTo>
                    <a:lnTo>
                      <a:pt x="2" y="223"/>
                    </a:lnTo>
                    <a:lnTo>
                      <a:pt x="2" y="372"/>
                    </a:lnTo>
                    <a:lnTo>
                      <a:pt x="126" y="258"/>
                    </a:lnTo>
                    <a:lnTo>
                      <a:pt x="126" y="114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Line 214">
                <a:extLst>
                  <a:ext uri="{FF2B5EF4-FFF2-40B4-BE49-F238E27FC236}">
                    <a16:creationId xmlns:a16="http://schemas.microsoft.com/office/drawing/2014/main" id="{4E921EBF-0778-4CCF-9E5A-200BFE9EA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1" y="3476"/>
                <a:ext cx="248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Line 215">
                <a:extLst>
                  <a:ext uri="{FF2B5EF4-FFF2-40B4-BE49-F238E27FC236}">
                    <a16:creationId xmlns:a16="http://schemas.microsoft.com/office/drawing/2014/main" id="{BD49A3C6-F809-403C-A731-9487C14D6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3" y="3476"/>
                <a:ext cx="226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Line 216">
                <a:extLst>
                  <a:ext uri="{FF2B5EF4-FFF2-40B4-BE49-F238E27FC236}">
                    <a16:creationId xmlns:a16="http://schemas.microsoft.com/office/drawing/2014/main" id="{2B16B01E-0B4C-4AB9-91DA-B4C6450894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2" y="3525"/>
                <a:ext cx="24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17">
                <a:extLst>
                  <a:ext uri="{FF2B5EF4-FFF2-40B4-BE49-F238E27FC236}">
                    <a16:creationId xmlns:a16="http://schemas.microsoft.com/office/drawing/2014/main" id="{1B0BA16B-1753-44DA-80CD-21D88D601A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7" y="3429"/>
                <a:ext cx="40" cy="47"/>
              </a:xfrm>
              <a:custGeom>
                <a:avLst/>
                <a:gdLst>
                  <a:gd name="T0" fmla="*/ 0 w 40"/>
                  <a:gd name="T1" fmla="*/ 47 h 47"/>
                  <a:gd name="T2" fmla="*/ 0 w 40"/>
                  <a:gd name="T3" fmla="*/ 0 h 47"/>
                  <a:gd name="T4" fmla="*/ 40 w 40"/>
                  <a:gd name="T5" fmla="*/ 0 h 47"/>
                  <a:gd name="T6" fmla="*/ 0 60000 65536"/>
                  <a:gd name="T7" fmla="*/ 0 60000 65536"/>
                  <a:gd name="T8" fmla="*/ 0 60000 65536"/>
                  <a:gd name="T9" fmla="*/ 0 w 40"/>
                  <a:gd name="T10" fmla="*/ 0 h 47"/>
                  <a:gd name="T11" fmla="*/ 40 w 40"/>
                  <a:gd name="T12" fmla="*/ 47 h 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" h="47">
                    <a:moveTo>
                      <a:pt x="0" y="47"/>
                    </a:moveTo>
                    <a:lnTo>
                      <a:pt x="0" y="0"/>
                    </a:lnTo>
                    <a:lnTo>
                      <a:pt x="4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18">
                <a:extLst>
                  <a:ext uri="{FF2B5EF4-FFF2-40B4-BE49-F238E27FC236}">
                    <a16:creationId xmlns:a16="http://schemas.microsoft.com/office/drawing/2014/main" id="{2EA777AD-68B7-44E6-BA17-2EB1132E8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8" y="3476"/>
                <a:ext cx="288" cy="141"/>
              </a:xfrm>
              <a:custGeom>
                <a:avLst/>
                <a:gdLst>
                  <a:gd name="T0" fmla="*/ 0 w 288"/>
                  <a:gd name="T1" fmla="*/ 0 h 141"/>
                  <a:gd name="T2" fmla="*/ 0 w 288"/>
                  <a:gd name="T3" fmla="*/ 141 h 141"/>
                  <a:gd name="T4" fmla="*/ 245 w 288"/>
                  <a:gd name="T5" fmla="*/ 141 h 141"/>
                  <a:gd name="T6" fmla="*/ 245 w 288"/>
                  <a:gd name="T7" fmla="*/ 49 h 141"/>
                  <a:gd name="T8" fmla="*/ 288 w 288"/>
                  <a:gd name="T9" fmla="*/ 49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141"/>
                  <a:gd name="T17" fmla="*/ 288 w 288"/>
                  <a:gd name="T18" fmla="*/ 141 h 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141">
                    <a:moveTo>
                      <a:pt x="0" y="0"/>
                    </a:moveTo>
                    <a:lnTo>
                      <a:pt x="0" y="141"/>
                    </a:lnTo>
                    <a:lnTo>
                      <a:pt x="245" y="141"/>
                    </a:lnTo>
                    <a:lnTo>
                      <a:pt x="245" y="49"/>
                    </a:lnTo>
                    <a:lnTo>
                      <a:pt x="288" y="4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19">
                <a:extLst>
                  <a:ext uri="{FF2B5EF4-FFF2-40B4-BE49-F238E27FC236}">
                    <a16:creationId xmlns:a16="http://schemas.microsoft.com/office/drawing/2014/main" id="{1E95577A-385A-4450-A659-4CCA2E36E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291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20">
                <a:extLst>
                  <a:ext uri="{FF2B5EF4-FFF2-40B4-BE49-F238E27FC236}">
                    <a16:creationId xmlns:a16="http://schemas.microsoft.com/office/drawing/2014/main" id="{9BB96308-5157-47D9-8B1E-D48D0C015B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291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21">
                <a:extLst>
                  <a:ext uri="{FF2B5EF4-FFF2-40B4-BE49-F238E27FC236}">
                    <a16:creationId xmlns:a16="http://schemas.microsoft.com/office/drawing/2014/main" id="{54D2D873-02BF-4936-9AE2-71649D18BF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5" y="3291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22">
                <a:extLst>
                  <a:ext uri="{FF2B5EF4-FFF2-40B4-BE49-F238E27FC236}">
                    <a16:creationId xmlns:a16="http://schemas.microsoft.com/office/drawing/2014/main" id="{D70CEDD0-6954-42B5-92EB-07ACB1ED15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5" y="3291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23">
                <a:extLst>
                  <a:ext uri="{FF2B5EF4-FFF2-40B4-BE49-F238E27FC236}">
                    <a16:creationId xmlns:a16="http://schemas.microsoft.com/office/drawing/2014/main" id="{FEBF2BB3-A27C-470F-83E2-2BFEC6078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6" y="3291"/>
                <a:ext cx="62" cy="375"/>
              </a:xfrm>
              <a:custGeom>
                <a:avLst/>
                <a:gdLst>
                  <a:gd name="T0" fmla="*/ 59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59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59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59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24">
                <a:extLst>
                  <a:ext uri="{FF2B5EF4-FFF2-40B4-BE49-F238E27FC236}">
                    <a16:creationId xmlns:a16="http://schemas.microsoft.com/office/drawing/2014/main" id="{41D534CA-C601-43C3-B7A2-4D40CE1E7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6" y="3291"/>
                <a:ext cx="62" cy="375"/>
              </a:xfrm>
              <a:custGeom>
                <a:avLst/>
                <a:gdLst>
                  <a:gd name="T0" fmla="*/ 59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59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25">
                <a:extLst>
                  <a:ext uri="{FF2B5EF4-FFF2-40B4-BE49-F238E27FC236}">
                    <a16:creationId xmlns:a16="http://schemas.microsoft.com/office/drawing/2014/main" id="{41ACA1C7-F02B-43FA-98A2-8D1C9977CA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" y="3291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26">
                <a:extLst>
                  <a:ext uri="{FF2B5EF4-FFF2-40B4-BE49-F238E27FC236}">
                    <a16:creationId xmlns:a16="http://schemas.microsoft.com/office/drawing/2014/main" id="{90B37316-0CD1-4E2B-830F-8985DBC593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" y="3291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27">
                <a:extLst>
                  <a:ext uri="{FF2B5EF4-FFF2-40B4-BE49-F238E27FC236}">
                    <a16:creationId xmlns:a16="http://schemas.microsoft.com/office/drawing/2014/main" id="{3115186E-D279-4B9C-9CAA-58DECEA3B7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6" y="1696"/>
                <a:ext cx="164" cy="188"/>
              </a:xfrm>
              <a:custGeom>
                <a:avLst/>
                <a:gdLst>
                  <a:gd name="T0" fmla="*/ 164 w 164"/>
                  <a:gd name="T1" fmla="*/ 188 h 188"/>
                  <a:gd name="T2" fmla="*/ 164 w 164"/>
                  <a:gd name="T3" fmla="*/ 0 h 188"/>
                  <a:gd name="T4" fmla="*/ 0 w 164"/>
                  <a:gd name="T5" fmla="*/ 0 h 188"/>
                  <a:gd name="T6" fmla="*/ 0 w 164"/>
                  <a:gd name="T7" fmla="*/ 188 h 188"/>
                  <a:gd name="T8" fmla="*/ 164 w 164"/>
                  <a:gd name="T9" fmla="*/ 188 h 188"/>
                  <a:gd name="T10" fmla="*/ 164 w 164"/>
                  <a:gd name="T11" fmla="*/ 188 h 1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4"/>
                  <a:gd name="T19" fmla="*/ 0 h 188"/>
                  <a:gd name="T20" fmla="*/ 164 w 164"/>
                  <a:gd name="T21" fmla="*/ 188 h 1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4" h="188">
                    <a:moveTo>
                      <a:pt x="164" y="188"/>
                    </a:moveTo>
                    <a:lnTo>
                      <a:pt x="164" y="0"/>
                    </a:lnTo>
                    <a:lnTo>
                      <a:pt x="0" y="0"/>
                    </a:lnTo>
                    <a:lnTo>
                      <a:pt x="0" y="188"/>
                    </a:lnTo>
                    <a:lnTo>
                      <a:pt x="164" y="18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Line 228">
                <a:extLst>
                  <a:ext uri="{FF2B5EF4-FFF2-40B4-BE49-F238E27FC236}">
                    <a16:creationId xmlns:a16="http://schemas.microsoft.com/office/drawing/2014/main" id="{880F35B7-73D3-4796-835D-2659E11568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" y="1789"/>
                <a:ext cx="8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Line 229">
                <a:extLst>
                  <a:ext uri="{FF2B5EF4-FFF2-40B4-BE49-F238E27FC236}">
                    <a16:creationId xmlns:a16="http://schemas.microsoft.com/office/drawing/2014/main" id="{CBE3809E-35DB-42E4-935D-B73D52680D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5" y="3429"/>
                <a:ext cx="10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Rectangle 230">
                <a:extLst>
                  <a:ext uri="{FF2B5EF4-FFF2-40B4-BE49-F238E27FC236}">
                    <a16:creationId xmlns:a16="http://schemas.microsoft.com/office/drawing/2014/main" id="{A332011B-D923-44E0-8DDB-5FB523E1C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4" y="1729"/>
                <a:ext cx="18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" name="Rectangle 231">
                <a:extLst>
                  <a:ext uri="{FF2B5EF4-FFF2-40B4-BE49-F238E27FC236}">
                    <a16:creationId xmlns:a16="http://schemas.microsoft.com/office/drawing/2014/main" id="{064A597A-1465-4C8E-86EC-0910BE85D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5" y="1729"/>
                <a:ext cx="62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6" name="Rectangle 232">
                <a:extLst>
                  <a:ext uri="{FF2B5EF4-FFF2-40B4-BE49-F238E27FC236}">
                    <a16:creationId xmlns:a16="http://schemas.microsoft.com/office/drawing/2014/main" id="{DA47240F-66F4-482D-B230-67A4FE4FD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1" y="1729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7" name="Rectangle 233">
                <a:extLst>
                  <a:ext uri="{FF2B5EF4-FFF2-40B4-BE49-F238E27FC236}">
                    <a16:creationId xmlns:a16="http://schemas.microsoft.com/office/drawing/2014/main" id="{D598D466-D114-4DF7-9DFE-A365A822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8" y="1729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" name="Rectangle 234">
                <a:extLst>
                  <a:ext uri="{FF2B5EF4-FFF2-40B4-BE49-F238E27FC236}">
                    <a16:creationId xmlns:a16="http://schemas.microsoft.com/office/drawing/2014/main" id="{8FB8F4F2-AA66-4E3C-AE6A-60DD878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4" y="1729"/>
                <a:ext cx="3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" name="Rectangle 235">
                <a:extLst>
                  <a:ext uri="{FF2B5EF4-FFF2-40B4-BE49-F238E27FC236}">
                    <a16:creationId xmlns:a16="http://schemas.microsoft.com/office/drawing/2014/main" id="{65DD8512-00A7-4A7C-B096-7F6D3596E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5" y="2153"/>
                <a:ext cx="18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0" name="Rectangle 236">
                <a:extLst>
                  <a:ext uri="{FF2B5EF4-FFF2-40B4-BE49-F238E27FC236}">
                    <a16:creationId xmlns:a16="http://schemas.microsoft.com/office/drawing/2014/main" id="{7129D8BF-5292-47AF-9E53-282B93CAD5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6" y="2153"/>
                <a:ext cx="62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" name="Rectangle 237">
                <a:extLst>
                  <a:ext uri="{FF2B5EF4-FFF2-40B4-BE49-F238E27FC236}">
                    <a16:creationId xmlns:a16="http://schemas.microsoft.com/office/drawing/2014/main" id="{B42B5E43-8624-4EA0-AEA9-B1BE65F30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2153"/>
                <a:ext cx="45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2" name="Rectangle 238">
                <a:extLst>
                  <a:ext uri="{FF2B5EF4-FFF2-40B4-BE49-F238E27FC236}">
                    <a16:creationId xmlns:a16="http://schemas.microsoft.com/office/drawing/2014/main" id="{029DDE7A-8656-4930-A8F0-CCBE4821E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8" y="2153"/>
                <a:ext cx="62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3" name="Rectangle 239">
                <a:extLst>
                  <a:ext uri="{FF2B5EF4-FFF2-40B4-BE49-F238E27FC236}">
                    <a16:creationId xmlns:a16="http://schemas.microsoft.com/office/drawing/2014/main" id="{6C8D3762-444A-4DE2-BFE9-E4C476684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6" y="2574"/>
                <a:ext cx="18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4" name="Rectangle 240">
                <a:extLst>
                  <a:ext uri="{FF2B5EF4-FFF2-40B4-BE49-F238E27FC236}">
                    <a16:creationId xmlns:a16="http://schemas.microsoft.com/office/drawing/2014/main" id="{0DFE571D-D060-4798-B95B-31AFE9F1F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7" y="2574"/>
                <a:ext cx="62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" name="Rectangle 241">
                <a:extLst>
                  <a:ext uri="{FF2B5EF4-FFF2-40B4-BE49-F238E27FC236}">
                    <a16:creationId xmlns:a16="http://schemas.microsoft.com/office/drawing/2014/main" id="{ADC825A5-406C-4850-9E1F-7CFB00C73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2574"/>
                <a:ext cx="45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6" name="Rectangle 242">
                <a:extLst>
                  <a:ext uri="{FF2B5EF4-FFF2-40B4-BE49-F238E27FC236}">
                    <a16:creationId xmlns:a16="http://schemas.microsoft.com/office/drawing/2014/main" id="{2B3D544C-3A51-4635-AC7F-EB57305DA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8" y="2574"/>
                <a:ext cx="62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7" name="Rectangle 243">
                <a:extLst>
                  <a:ext uri="{FF2B5EF4-FFF2-40B4-BE49-F238E27FC236}">
                    <a16:creationId xmlns:a16="http://schemas.microsoft.com/office/drawing/2014/main" id="{C6CCE4F1-423A-42B6-8E62-E155C285A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995"/>
                <a:ext cx="18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8" name="Rectangle 244">
                <a:extLst>
                  <a:ext uri="{FF2B5EF4-FFF2-40B4-BE49-F238E27FC236}">
                    <a16:creationId xmlns:a16="http://schemas.microsoft.com/office/drawing/2014/main" id="{265C30A9-B137-4F5F-8C3D-97463CE5A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7" y="2995"/>
                <a:ext cx="62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9" name="Rectangle 245">
                <a:extLst>
                  <a:ext uri="{FF2B5EF4-FFF2-40B4-BE49-F238E27FC236}">
                    <a16:creationId xmlns:a16="http://schemas.microsoft.com/office/drawing/2014/main" id="{453F3DFA-3CD2-4B40-B29B-967227EC8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2" y="2995"/>
                <a:ext cx="45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0" name="Rectangle 246">
                <a:extLst>
                  <a:ext uri="{FF2B5EF4-FFF2-40B4-BE49-F238E27FC236}">
                    <a16:creationId xmlns:a16="http://schemas.microsoft.com/office/drawing/2014/main" id="{CFEE42F2-2FC0-4B9C-96CB-50E43E25D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9" y="2995"/>
                <a:ext cx="62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" name="Rectangle 247">
                <a:extLst>
                  <a:ext uri="{FF2B5EF4-FFF2-40B4-BE49-F238E27FC236}">
                    <a16:creationId xmlns:a16="http://schemas.microsoft.com/office/drawing/2014/main" id="{6ECF2597-29F1-4023-A1EE-6368FE92C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3419"/>
                <a:ext cx="45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2" name="Rectangle 248">
                <a:extLst>
                  <a:ext uri="{FF2B5EF4-FFF2-40B4-BE49-F238E27FC236}">
                    <a16:creationId xmlns:a16="http://schemas.microsoft.com/office/drawing/2014/main" id="{63A9CE11-F3D0-4391-8A7B-56669F575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" y="3419"/>
                <a:ext cx="62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3" name="Rectangle 249">
                <a:extLst>
                  <a:ext uri="{FF2B5EF4-FFF2-40B4-BE49-F238E27FC236}">
                    <a16:creationId xmlns:a16="http://schemas.microsoft.com/office/drawing/2014/main" id="{6AAD9A13-0C7E-4EB6-A5CF-5BF4F70CD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0" y="1729"/>
                <a:ext cx="45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4" name="Rectangle 250">
                <a:extLst>
                  <a:ext uri="{FF2B5EF4-FFF2-40B4-BE49-F238E27FC236}">
                    <a16:creationId xmlns:a16="http://schemas.microsoft.com/office/drawing/2014/main" id="{39E25187-CE9F-49D3-BF78-478D24AF3B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6" y="1729"/>
                <a:ext cx="62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5" name="Rectangle 251">
                <a:extLst>
                  <a:ext uri="{FF2B5EF4-FFF2-40B4-BE49-F238E27FC236}">
                    <a16:creationId xmlns:a16="http://schemas.microsoft.com/office/drawing/2014/main" id="{7365AB5F-38D6-4963-9056-D78856AA0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3" y="1729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8" name="Rectangle 252">
                <a:extLst>
                  <a:ext uri="{FF2B5EF4-FFF2-40B4-BE49-F238E27FC236}">
                    <a16:creationId xmlns:a16="http://schemas.microsoft.com/office/drawing/2014/main" id="{5FDD26EB-9456-414B-8B08-C01BA2FFD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0" y="1729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9" name="Rectangle 253">
                <a:extLst>
                  <a:ext uri="{FF2B5EF4-FFF2-40B4-BE49-F238E27FC236}">
                    <a16:creationId xmlns:a16="http://schemas.microsoft.com/office/drawing/2014/main" id="{8B06620C-0DC6-4FF2-9CD6-ABDB35796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3" y="1729"/>
                <a:ext cx="3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0" name="Rectangle 254">
                <a:extLst>
                  <a:ext uri="{FF2B5EF4-FFF2-40B4-BE49-F238E27FC236}">
                    <a16:creationId xmlns:a16="http://schemas.microsoft.com/office/drawing/2014/main" id="{93A17611-C7BF-4521-B809-3381C59690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9" y="2117"/>
                <a:ext cx="83" cy="18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Rectangle 255">
                <a:extLst>
                  <a:ext uri="{FF2B5EF4-FFF2-40B4-BE49-F238E27FC236}">
                    <a16:creationId xmlns:a16="http://schemas.microsoft.com/office/drawing/2014/main" id="{42DC290C-F236-44F3-B8EE-A8A52E4E4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9" y="2117"/>
                <a:ext cx="83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Line 256">
                <a:extLst>
                  <a:ext uri="{FF2B5EF4-FFF2-40B4-BE49-F238E27FC236}">
                    <a16:creationId xmlns:a16="http://schemas.microsoft.com/office/drawing/2014/main" id="{1454E7A5-9AB7-4B58-8F5C-F310E4B2D2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5" y="2115"/>
                <a:ext cx="3" cy="19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Line 257">
                <a:extLst>
                  <a:ext uri="{FF2B5EF4-FFF2-40B4-BE49-F238E27FC236}">
                    <a16:creationId xmlns:a16="http://schemas.microsoft.com/office/drawing/2014/main" id="{27399044-ACB0-4421-B633-A709B99BD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0" y="2117"/>
                <a:ext cx="8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Line 258">
                <a:extLst>
                  <a:ext uri="{FF2B5EF4-FFF2-40B4-BE49-F238E27FC236}">
                    <a16:creationId xmlns:a16="http://schemas.microsoft.com/office/drawing/2014/main" id="{B2EC9686-5012-40C1-BFFF-BF8C995E8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0" y="2305"/>
                <a:ext cx="8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Rectangle 259">
                <a:extLst>
                  <a:ext uri="{FF2B5EF4-FFF2-40B4-BE49-F238E27FC236}">
                    <a16:creationId xmlns:a16="http://schemas.microsoft.com/office/drawing/2014/main" id="{2C6587C4-F0DA-4C8D-B490-675308227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2153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6" name="Rectangle 260">
                <a:extLst>
                  <a:ext uri="{FF2B5EF4-FFF2-40B4-BE49-F238E27FC236}">
                    <a16:creationId xmlns:a16="http://schemas.microsoft.com/office/drawing/2014/main" id="{E7485D75-F96B-4938-A05B-1300F3FB7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" y="2153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7" name="Rectangle 261">
                <a:extLst>
                  <a:ext uri="{FF2B5EF4-FFF2-40B4-BE49-F238E27FC236}">
                    <a16:creationId xmlns:a16="http://schemas.microsoft.com/office/drawing/2014/main" id="{70771D42-BB82-4451-9B83-EEB76EBBC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4" y="2153"/>
                <a:ext cx="3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8" name="Freeform 262">
                <a:extLst>
                  <a:ext uri="{FF2B5EF4-FFF2-40B4-BE49-F238E27FC236}">
                    <a16:creationId xmlns:a16="http://schemas.microsoft.com/office/drawing/2014/main" id="{C994DD48-49D2-4E79-9798-758FA568CC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0" y="1772"/>
                <a:ext cx="29" cy="36"/>
              </a:xfrm>
              <a:custGeom>
                <a:avLst/>
                <a:gdLst>
                  <a:gd name="T0" fmla="*/ 15 w 29"/>
                  <a:gd name="T1" fmla="*/ 36 h 36"/>
                  <a:gd name="T2" fmla="*/ 17 w 29"/>
                  <a:gd name="T3" fmla="*/ 36 h 36"/>
                  <a:gd name="T4" fmla="*/ 19 w 29"/>
                  <a:gd name="T5" fmla="*/ 36 h 36"/>
                  <a:gd name="T6" fmla="*/ 22 w 29"/>
                  <a:gd name="T7" fmla="*/ 33 h 36"/>
                  <a:gd name="T8" fmla="*/ 24 w 29"/>
                  <a:gd name="T9" fmla="*/ 33 h 36"/>
                  <a:gd name="T10" fmla="*/ 26 w 29"/>
                  <a:gd name="T11" fmla="*/ 30 h 36"/>
                  <a:gd name="T12" fmla="*/ 26 w 29"/>
                  <a:gd name="T13" fmla="*/ 27 h 36"/>
                  <a:gd name="T14" fmla="*/ 29 w 29"/>
                  <a:gd name="T15" fmla="*/ 25 h 36"/>
                  <a:gd name="T16" fmla="*/ 29 w 29"/>
                  <a:gd name="T17" fmla="*/ 25 h 36"/>
                  <a:gd name="T18" fmla="*/ 29 w 29"/>
                  <a:gd name="T19" fmla="*/ 22 h 36"/>
                  <a:gd name="T20" fmla="*/ 29 w 29"/>
                  <a:gd name="T21" fmla="*/ 17 h 36"/>
                  <a:gd name="T22" fmla="*/ 29 w 29"/>
                  <a:gd name="T23" fmla="*/ 14 h 36"/>
                  <a:gd name="T24" fmla="*/ 29 w 29"/>
                  <a:gd name="T25" fmla="*/ 11 h 36"/>
                  <a:gd name="T26" fmla="*/ 29 w 29"/>
                  <a:gd name="T27" fmla="*/ 11 h 36"/>
                  <a:gd name="T28" fmla="*/ 26 w 29"/>
                  <a:gd name="T29" fmla="*/ 8 h 36"/>
                  <a:gd name="T30" fmla="*/ 26 w 29"/>
                  <a:gd name="T31" fmla="*/ 6 h 36"/>
                  <a:gd name="T32" fmla="*/ 24 w 29"/>
                  <a:gd name="T33" fmla="*/ 3 h 36"/>
                  <a:gd name="T34" fmla="*/ 22 w 29"/>
                  <a:gd name="T35" fmla="*/ 3 h 36"/>
                  <a:gd name="T36" fmla="*/ 19 w 29"/>
                  <a:gd name="T37" fmla="*/ 0 h 36"/>
                  <a:gd name="T38" fmla="*/ 17 w 29"/>
                  <a:gd name="T39" fmla="*/ 0 h 36"/>
                  <a:gd name="T40" fmla="*/ 15 w 29"/>
                  <a:gd name="T41" fmla="*/ 0 h 36"/>
                  <a:gd name="T42" fmla="*/ 12 w 29"/>
                  <a:gd name="T43" fmla="*/ 0 h 36"/>
                  <a:gd name="T44" fmla="*/ 10 w 29"/>
                  <a:gd name="T45" fmla="*/ 0 h 36"/>
                  <a:gd name="T46" fmla="*/ 7 w 29"/>
                  <a:gd name="T47" fmla="*/ 3 h 36"/>
                  <a:gd name="T48" fmla="*/ 5 w 29"/>
                  <a:gd name="T49" fmla="*/ 3 h 36"/>
                  <a:gd name="T50" fmla="*/ 3 w 29"/>
                  <a:gd name="T51" fmla="*/ 6 h 36"/>
                  <a:gd name="T52" fmla="*/ 3 w 29"/>
                  <a:gd name="T53" fmla="*/ 8 h 36"/>
                  <a:gd name="T54" fmla="*/ 0 w 29"/>
                  <a:gd name="T55" fmla="*/ 11 h 36"/>
                  <a:gd name="T56" fmla="*/ 0 w 29"/>
                  <a:gd name="T57" fmla="*/ 11 h 36"/>
                  <a:gd name="T58" fmla="*/ 0 w 29"/>
                  <a:gd name="T59" fmla="*/ 14 h 36"/>
                  <a:gd name="T60" fmla="*/ 0 w 29"/>
                  <a:gd name="T61" fmla="*/ 17 h 36"/>
                  <a:gd name="T62" fmla="*/ 0 w 29"/>
                  <a:gd name="T63" fmla="*/ 22 h 36"/>
                  <a:gd name="T64" fmla="*/ 0 w 29"/>
                  <a:gd name="T65" fmla="*/ 25 h 36"/>
                  <a:gd name="T66" fmla="*/ 0 w 29"/>
                  <a:gd name="T67" fmla="*/ 25 h 36"/>
                  <a:gd name="T68" fmla="*/ 3 w 29"/>
                  <a:gd name="T69" fmla="*/ 27 h 36"/>
                  <a:gd name="T70" fmla="*/ 3 w 29"/>
                  <a:gd name="T71" fmla="*/ 30 h 36"/>
                  <a:gd name="T72" fmla="*/ 5 w 29"/>
                  <a:gd name="T73" fmla="*/ 33 h 36"/>
                  <a:gd name="T74" fmla="*/ 7 w 29"/>
                  <a:gd name="T75" fmla="*/ 33 h 36"/>
                  <a:gd name="T76" fmla="*/ 10 w 29"/>
                  <a:gd name="T77" fmla="*/ 36 h 36"/>
                  <a:gd name="T78" fmla="*/ 12 w 29"/>
                  <a:gd name="T79" fmla="*/ 36 h 36"/>
                  <a:gd name="T80" fmla="*/ 15 w 29"/>
                  <a:gd name="T81" fmla="*/ 36 h 36"/>
                  <a:gd name="T82" fmla="*/ 15 w 29"/>
                  <a:gd name="T83" fmla="*/ 36 h 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9"/>
                  <a:gd name="T127" fmla="*/ 0 h 36"/>
                  <a:gd name="T128" fmla="*/ 29 w 29"/>
                  <a:gd name="T129" fmla="*/ 36 h 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9" h="36">
                    <a:moveTo>
                      <a:pt x="15" y="36"/>
                    </a:moveTo>
                    <a:lnTo>
                      <a:pt x="17" y="36"/>
                    </a:lnTo>
                    <a:lnTo>
                      <a:pt x="19" y="36"/>
                    </a:lnTo>
                    <a:lnTo>
                      <a:pt x="22" y="33"/>
                    </a:lnTo>
                    <a:lnTo>
                      <a:pt x="24" y="33"/>
                    </a:lnTo>
                    <a:lnTo>
                      <a:pt x="26" y="30"/>
                    </a:lnTo>
                    <a:lnTo>
                      <a:pt x="26" y="27"/>
                    </a:lnTo>
                    <a:lnTo>
                      <a:pt x="29" y="25"/>
                    </a:lnTo>
                    <a:lnTo>
                      <a:pt x="29" y="22"/>
                    </a:lnTo>
                    <a:lnTo>
                      <a:pt x="29" y="17"/>
                    </a:lnTo>
                    <a:lnTo>
                      <a:pt x="29" y="14"/>
                    </a:lnTo>
                    <a:lnTo>
                      <a:pt x="29" y="11"/>
                    </a:lnTo>
                    <a:lnTo>
                      <a:pt x="26" y="8"/>
                    </a:lnTo>
                    <a:lnTo>
                      <a:pt x="26" y="6"/>
                    </a:lnTo>
                    <a:lnTo>
                      <a:pt x="24" y="3"/>
                    </a:lnTo>
                    <a:lnTo>
                      <a:pt x="22" y="3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3" y="6"/>
                    </a:lnTo>
                    <a:lnTo>
                      <a:pt x="3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3" y="27"/>
                    </a:lnTo>
                    <a:lnTo>
                      <a:pt x="3" y="30"/>
                    </a:lnTo>
                    <a:lnTo>
                      <a:pt x="5" y="33"/>
                    </a:lnTo>
                    <a:lnTo>
                      <a:pt x="7" y="33"/>
                    </a:lnTo>
                    <a:lnTo>
                      <a:pt x="10" y="36"/>
                    </a:lnTo>
                    <a:lnTo>
                      <a:pt x="12" y="36"/>
                    </a:lnTo>
                    <a:lnTo>
                      <a:pt x="15" y="36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263">
                <a:extLst>
                  <a:ext uri="{FF2B5EF4-FFF2-40B4-BE49-F238E27FC236}">
                    <a16:creationId xmlns:a16="http://schemas.microsoft.com/office/drawing/2014/main" id="{E7D678B7-84F0-4F1D-AAAE-96E010AD9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0" y="1772"/>
                <a:ext cx="29" cy="36"/>
              </a:xfrm>
              <a:custGeom>
                <a:avLst/>
                <a:gdLst>
                  <a:gd name="T0" fmla="*/ 15 w 29"/>
                  <a:gd name="T1" fmla="*/ 36 h 36"/>
                  <a:gd name="T2" fmla="*/ 17 w 29"/>
                  <a:gd name="T3" fmla="*/ 36 h 36"/>
                  <a:gd name="T4" fmla="*/ 19 w 29"/>
                  <a:gd name="T5" fmla="*/ 36 h 36"/>
                  <a:gd name="T6" fmla="*/ 22 w 29"/>
                  <a:gd name="T7" fmla="*/ 33 h 36"/>
                  <a:gd name="T8" fmla="*/ 24 w 29"/>
                  <a:gd name="T9" fmla="*/ 33 h 36"/>
                  <a:gd name="T10" fmla="*/ 26 w 29"/>
                  <a:gd name="T11" fmla="*/ 30 h 36"/>
                  <a:gd name="T12" fmla="*/ 26 w 29"/>
                  <a:gd name="T13" fmla="*/ 27 h 36"/>
                  <a:gd name="T14" fmla="*/ 29 w 29"/>
                  <a:gd name="T15" fmla="*/ 25 h 36"/>
                  <a:gd name="T16" fmla="*/ 29 w 29"/>
                  <a:gd name="T17" fmla="*/ 25 h 36"/>
                  <a:gd name="T18" fmla="*/ 29 w 29"/>
                  <a:gd name="T19" fmla="*/ 22 h 36"/>
                  <a:gd name="T20" fmla="*/ 29 w 29"/>
                  <a:gd name="T21" fmla="*/ 17 h 36"/>
                  <a:gd name="T22" fmla="*/ 29 w 29"/>
                  <a:gd name="T23" fmla="*/ 14 h 36"/>
                  <a:gd name="T24" fmla="*/ 29 w 29"/>
                  <a:gd name="T25" fmla="*/ 11 h 36"/>
                  <a:gd name="T26" fmla="*/ 29 w 29"/>
                  <a:gd name="T27" fmla="*/ 11 h 36"/>
                  <a:gd name="T28" fmla="*/ 26 w 29"/>
                  <a:gd name="T29" fmla="*/ 8 h 36"/>
                  <a:gd name="T30" fmla="*/ 26 w 29"/>
                  <a:gd name="T31" fmla="*/ 6 h 36"/>
                  <a:gd name="T32" fmla="*/ 24 w 29"/>
                  <a:gd name="T33" fmla="*/ 3 h 36"/>
                  <a:gd name="T34" fmla="*/ 22 w 29"/>
                  <a:gd name="T35" fmla="*/ 3 h 36"/>
                  <a:gd name="T36" fmla="*/ 19 w 29"/>
                  <a:gd name="T37" fmla="*/ 0 h 36"/>
                  <a:gd name="T38" fmla="*/ 17 w 29"/>
                  <a:gd name="T39" fmla="*/ 0 h 36"/>
                  <a:gd name="T40" fmla="*/ 15 w 29"/>
                  <a:gd name="T41" fmla="*/ 0 h 36"/>
                  <a:gd name="T42" fmla="*/ 12 w 29"/>
                  <a:gd name="T43" fmla="*/ 0 h 36"/>
                  <a:gd name="T44" fmla="*/ 10 w 29"/>
                  <a:gd name="T45" fmla="*/ 0 h 36"/>
                  <a:gd name="T46" fmla="*/ 7 w 29"/>
                  <a:gd name="T47" fmla="*/ 3 h 36"/>
                  <a:gd name="T48" fmla="*/ 5 w 29"/>
                  <a:gd name="T49" fmla="*/ 3 h 36"/>
                  <a:gd name="T50" fmla="*/ 3 w 29"/>
                  <a:gd name="T51" fmla="*/ 6 h 36"/>
                  <a:gd name="T52" fmla="*/ 3 w 29"/>
                  <a:gd name="T53" fmla="*/ 8 h 36"/>
                  <a:gd name="T54" fmla="*/ 0 w 29"/>
                  <a:gd name="T55" fmla="*/ 11 h 36"/>
                  <a:gd name="T56" fmla="*/ 0 w 29"/>
                  <a:gd name="T57" fmla="*/ 11 h 36"/>
                  <a:gd name="T58" fmla="*/ 0 w 29"/>
                  <a:gd name="T59" fmla="*/ 14 h 36"/>
                  <a:gd name="T60" fmla="*/ 0 w 29"/>
                  <a:gd name="T61" fmla="*/ 17 h 36"/>
                  <a:gd name="T62" fmla="*/ 0 w 29"/>
                  <a:gd name="T63" fmla="*/ 22 h 36"/>
                  <a:gd name="T64" fmla="*/ 0 w 29"/>
                  <a:gd name="T65" fmla="*/ 25 h 36"/>
                  <a:gd name="T66" fmla="*/ 0 w 29"/>
                  <a:gd name="T67" fmla="*/ 25 h 36"/>
                  <a:gd name="T68" fmla="*/ 3 w 29"/>
                  <a:gd name="T69" fmla="*/ 27 h 36"/>
                  <a:gd name="T70" fmla="*/ 3 w 29"/>
                  <a:gd name="T71" fmla="*/ 30 h 36"/>
                  <a:gd name="T72" fmla="*/ 5 w 29"/>
                  <a:gd name="T73" fmla="*/ 33 h 36"/>
                  <a:gd name="T74" fmla="*/ 7 w 29"/>
                  <a:gd name="T75" fmla="*/ 33 h 36"/>
                  <a:gd name="T76" fmla="*/ 10 w 29"/>
                  <a:gd name="T77" fmla="*/ 36 h 36"/>
                  <a:gd name="T78" fmla="*/ 12 w 29"/>
                  <a:gd name="T79" fmla="*/ 36 h 36"/>
                  <a:gd name="T80" fmla="*/ 15 w 29"/>
                  <a:gd name="T81" fmla="*/ 36 h 36"/>
                  <a:gd name="T82" fmla="*/ 15 w 29"/>
                  <a:gd name="T83" fmla="*/ 36 h 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9"/>
                  <a:gd name="T127" fmla="*/ 0 h 36"/>
                  <a:gd name="T128" fmla="*/ 29 w 29"/>
                  <a:gd name="T129" fmla="*/ 36 h 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9" h="36">
                    <a:moveTo>
                      <a:pt x="15" y="36"/>
                    </a:moveTo>
                    <a:lnTo>
                      <a:pt x="17" y="36"/>
                    </a:lnTo>
                    <a:lnTo>
                      <a:pt x="19" y="36"/>
                    </a:lnTo>
                    <a:lnTo>
                      <a:pt x="22" y="33"/>
                    </a:lnTo>
                    <a:lnTo>
                      <a:pt x="24" y="33"/>
                    </a:lnTo>
                    <a:lnTo>
                      <a:pt x="26" y="30"/>
                    </a:lnTo>
                    <a:lnTo>
                      <a:pt x="26" y="27"/>
                    </a:lnTo>
                    <a:lnTo>
                      <a:pt x="29" y="25"/>
                    </a:lnTo>
                    <a:lnTo>
                      <a:pt x="29" y="22"/>
                    </a:lnTo>
                    <a:lnTo>
                      <a:pt x="29" y="17"/>
                    </a:lnTo>
                    <a:lnTo>
                      <a:pt x="29" y="14"/>
                    </a:lnTo>
                    <a:lnTo>
                      <a:pt x="29" y="11"/>
                    </a:lnTo>
                    <a:lnTo>
                      <a:pt x="26" y="8"/>
                    </a:lnTo>
                    <a:lnTo>
                      <a:pt x="26" y="6"/>
                    </a:lnTo>
                    <a:lnTo>
                      <a:pt x="24" y="3"/>
                    </a:lnTo>
                    <a:lnTo>
                      <a:pt x="22" y="3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3" y="6"/>
                    </a:lnTo>
                    <a:lnTo>
                      <a:pt x="3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3" y="27"/>
                    </a:lnTo>
                    <a:lnTo>
                      <a:pt x="3" y="30"/>
                    </a:lnTo>
                    <a:lnTo>
                      <a:pt x="5" y="33"/>
                    </a:lnTo>
                    <a:lnTo>
                      <a:pt x="7" y="33"/>
                    </a:lnTo>
                    <a:lnTo>
                      <a:pt x="10" y="36"/>
                    </a:lnTo>
                    <a:lnTo>
                      <a:pt x="12" y="36"/>
                    </a:lnTo>
                    <a:lnTo>
                      <a:pt x="15" y="36"/>
                    </a:lnTo>
                  </a:path>
                </a:pathLst>
              </a:custGeom>
              <a:noFill/>
              <a:ln w="317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64">
                <a:extLst>
                  <a:ext uri="{FF2B5EF4-FFF2-40B4-BE49-F238E27FC236}">
                    <a16:creationId xmlns:a16="http://schemas.microsoft.com/office/drawing/2014/main" id="{5B329510-916D-4F5A-B3E3-8D13C2586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" y="3440"/>
                <a:ext cx="31" cy="36"/>
              </a:xfrm>
              <a:custGeom>
                <a:avLst/>
                <a:gdLst>
                  <a:gd name="T0" fmla="*/ 15 w 31"/>
                  <a:gd name="T1" fmla="*/ 36 h 36"/>
                  <a:gd name="T2" fmla="*/ 20 w 31"/>
                  <a:gd name="T3" fmla="*/ 36 h 36"/>
                  <a:gd name="T4" fmla="*/ 22 w 31"/>
                  <a:gd name="T5" fmla="*/ 36 h 36"/>
                  <a:gd name="T6" fmla="*/ 24 w 31"/>
                  <a:gd name="T7" fmla="*/ 36 h 36"/>
                  <a:gd name="T8" fmla="*/ 27 w 31"/>
                  <a:gd name="T9" fmla="*/ 33 h 36"/>
                  <a:gd name="T10" fmla="*/ 27 w 31"/>
                  <a:gd name="T11" fmla="*/ 30 h 36"/>
                  <a:gd name="T12" fmla="*/ 29 w 31"/>
                  <a:gd name="T13" fmla="*/ 30 h 36"/>
                  <a:gd name="T14" fmla="*/ 31 w 31"/>
                  <a:gd name="T15" fmla="*/ 28 h 36"/>
                  <a:gd name="T16" fmla="*/ 31 w 31"/>
                  <a:gd name="T17" fmla="*/ 25 h 36"/>
                  <a:gd name="T18" fmla="*/ 31 w 31"/>
                  <a:gd name="T19" fmla="*/ 22 h 36"/>
                  <a:gd name="T20" fmla="*/ 31 w 31"/>
                  <a:gd name="T21" fmla="*/ 19 h 36"/>
                  <a:gd name="T22" fmla="*/ 31 w 31"/>
                  <a:gd name="T23" fmla="*/ 17 h 36"/>
                  <a:gd name="T24" fmla="*/ 31 w 31"/>
                  <a:gd name="T25" fmla="*/ 14 h 36"/>
                  <a:gd name="T26" fmla="*/ 31 w 31"/>
                  <a:gd name="T27" fmla="*/ 11 h 36"/>
                  <a:gd name="T28" fmla="*/ 29 w 31"/>
                  <a:gd name="T29" fmla="*/ 9 h 36"/>
                  <a:gd name="T30" fmla="*/ 27 w 31"/>
                  <a:gd name="T31" fmla="*/ 6 h 36"/>
                  <a:gd name="T32" fmla="*/ 27 w 31"/>
                  <a:gd name="T33" fmla="*/ 6 h 36"/>
                  <a:gd name="T34" fmla="*/ 24 w 31"/>
                  <a:gd name="T35" fmla="*/ 3 h 36"/>
                  <a:gd name="T36" fmla="*/ 22 w 31"/>
                  <a:gd name="T37" fmla="*/ 3 h 36"/>
                  <a:gd name="T38" fmla="*/ 20 w 31"/>
                  <a:gd name="T39" fmla="*/ 0 h 36"/>
                  <a:gd name="T40" fmla="*/ 17 w 31"/>
                  <a:gd name="T41" fmla="*/ 0 h 36"/>
                  <a:gd name="T42" fmla="*/ 15 w 31"/>
                  <a:gd name="T43" fmla="*/ 0 h 36"/>
                  <a:gd name="T44" fmla="*/ 12 w 31"/>
                  <a:gd name="T45" fmla="*/ 3 h 36"/>
                  <a:gd name="T46" fmla="*/ 10 w 31"/>
                  <a:gd name="T47" fmla="*/ 3 h 36"/>
                  <a:gd name="T48" fmla="*/ 8 w 31"/>
                  <a:gd name="T49" fmla="*/ 6 h 36"/>
                  <a:gd name="T50" fmla="*/ 5 w 31"/>
                  <a:gd name="T51" fmla="*/ 6 h 36"/>
                  <a:gd name="T52" fmla="*/ 5 w 31"/>
                  <a:gd name="T53" fmla="*/ 9 h 36"/>
                  <a:gd name="T54" fmla="*/ 3 w 31"/>
                  <a:gd name="T55" fmla="*/ 11 h 36"/>
                  <a:gd name="T56" fmla="*/ 3 w 31"/>
                  <a:gd name="T57" fmla="*/ 14 h 36"/>
                  <a:gd name="T58" fmla="*/ 0 w 31"/>
                  <a:gd name="T59" fmla="*/ 17 h 36"/>
                  <a:gd name="T60" fmla="*/ 0 w 31"/>
                  <a:gd name="T61" fmla="*/ 19 h 36"/>
                  <a:gd name="T62" fmla="*/ 0 w 31"/>
                  <a:gd name="T63" fmla="*/ 22 h 36"/>
                  <a:gd name="T64" fmla="*/ 3 w 31"/>
                  <a:gd name="T65" fmla="*/ 25 h 36"/>
                  <a:gd name="T66" fmla="*/ 3 w 31"/>
                  <a:gd name="T67" fmla="*/ 28 h 36"/>
                  <a:gd name="T68" fmla="*/ 5 w 31"/>
                  <a:gd name="T69" fmla="*/ 30 h 36"/>
                  <a:gd name="T70" fmla="*/ 5 w 31"/>
                  <a:gd name="T71" fmla="*/ 30 h 36"/>
                  <a:gd name="T72" fmla="*/ 8 w 31"/>
                  <a:gd name="T73" fmla="*/ 33 h 36"/>
                  <a:gd name="T74" fmla="*/ 10 w 31"/>
                  <a:gd name="T75" fmla="*/ 36 h 36"/>
                  <a:gd name="T76" fmla="*/ 12 w 31"/>
                  <a:gd name="T77" fmla="*/ 36 h 36"/>
                  <a:gd name="T78" fmla="*/ 15 w 31"/>
                  <a:gd name="T79" fmla="*/ 36 h 36"/>
                  <a:gd name="T80" fmla="*/ 17 w 31"/>
                  <a:gd name="T81" fmla="*/ 36 h 36"/>
                  <a:gd name="T82" fmla="*/ 17 w 31"/>
                  <a:gd name="T83" fmla="*/ 36 h 36"/>
                  <a:gd name="T84" fmla="*/ 15 w 31"/>
                  <a:gd name="T85" fmla="*/ 36 h 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1"/>
                  <a:gd name="T130" fmla="*/ 0 h 36"/>
                  <a:gd name="T131" fmla="*/ 31 w 31"/>
                  <a:gd name="T132" fmla="*/ 36 h 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1" h="36">
                    <a:moveTo>
                      <a:pt x="15" y="36"/>
                    </a:moveTo>
                    <a:lnTo>
                      <a:pt x="20" y="36"/>
                    </a:lnTo>
                    <a:lnTo>
                      <a:pt x="22" y="36"/>
                    </a:lnTo>
                    <a:lnTo>
                      <a:pt x="24" y="36"/>
                    </a:lnTo>
                    <a:lnTo>
                      <a:pt x="27" y="33"/>
                    </a:lnTo>
                    <a:lnTo>
                      <a:pt x="27" y="30"/>
                    </a:lnTo>
                    <a:lnTo>
                      <a:pt x="29" y="30"/>
                    </a:lnTo>
                    <a:lnTo>
                      <a:pt x="31" y="28"/>
                    </a:lnTo>
                    <a:lnTo>
                      <a:pt x="31" y="25"/>
                    </a:lnTo>
                    <a:lnTo>
                      <a:pt x="31" y="22"/>
                    </a:lnTo>
                    <a:lnTo>
                      <a:pt x="31" y="19"/>
                    </a:lnTo>
                    <a:lnTo>
                      <a:pt x="31" y="17"/>
                    </a:lnTo>
                    <a:lnTo>
                      <a:pt x="31" y="14"/>
                    </a:lnTo>
                    <a:lnTo>
                      <a:pt x="31" y="11"/>
                    </a:lnTo>
                    <a:lnTo>
                      <a:pt x="29" y="9"/>
                    </a:lnTo>
                    <a:lnTo>
                      <a:pt x="27" y="6"/>
                    </a:lnTo>
                    <a:lnTo>
                      <a:pt x="24" y="3"/>
                    </a:lnTo>
                    <a:lnTo>
                      <a:pt x="22" y="3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3"/>
                    </a:lnTo>
                    <a:lnTo>
                      <a:pt x="10" y="3"/>
                    </a:lnTo>
                    <a:lnTo>
                      <a:pt x="8" y="6"/>
                    </a:lnTo>
                    <a:lnTo>
                      <a:pt x="5" y="6"/>
                    </a:lnTo>
                    <a:lnTo>
                      <a:pt x="5" y="9"/>
                    </a:lnTo>
                    <a:lnTo>
                      <a:pt x="3" y="11"/>
                    </a:lnTo>
                    <a:lnTo>
                      <a:pt x="3" y="14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3" y="25"/>
                    </a:lnTo>
                    <a:lnTo>
                      <a:pt x="3" y="28"/>
                    </a:lnTo>
                    <a:lnTo>
                      <a:pt x="5" y="30"/>
                    </a:lnTo>
                    <a:lnTo>
                      <a:pt x="8" y="33"/>
                    </a:lnTo>
                    <a:lnTo>
                      <a:pt x="10" y="36"/>
                    </a:lnTo>
                    <a:lnTo>
                      <a:pt x="12" y="36"/>
                    </a:lnTo>
                    <a:lnTo>
                      <a:pt x="15" y="36"/>
                    </a:lnTo>
                    <a:lnTo>
                      <a:pt x="17" y="36"/>
                    </a:lnTo>
                    <a:lnTo>
                      <a:pt x="15" y="36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65">
                <a:extLst>
                  <a:ext uri="{FF2B5EF4-FFF2-40B4-BE49-F238E27FC236}">
                    <a16:creationId xmlns:a16="http://schemas.microsoft.com/office/drawing/2014/main" id="{39DD9DDE-FF9D-496F-A0E6-E633787E02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" y="3440"/>
                <a:ext cx="31" cy="36"/>
              </a:xfrm>
              <a:custGeom>
                <a:avLst/>
                <a:gdLst>
                  <a:gd name="T0" fmla="*/ 15 w 31"/>
                  <a:gd name="T1" fmla="*/ 36 h 36"/>
                  <a:gd name="T2" fmla="*/ 20 w 31"/>
                  <a:gd name="T3" fmla="*/ 36 h 36"/>
                  <a:gd name="T4" fmla="*/ 22 w 31"/>
                  <a:gd name="T5" fmla="*/ 36 h 36"/>
                  <a:gd name="T6" fmla="*/ 24 w 31"/>
                  <a:gd name="T7" fmla="*/ 36 h 36"/>
                  <a:gd name="T8" fmla="*/ 27 w 31"/>
                  <a:gd name="T9" fmla="*/ 33 h 36"/>
                  <a:gd name="T10" fmla="*/ 27 w 31"/>
                  <a:gd name="T11" fmla="*/ 30 h 36"/>
                  <a:gd name="T12" fmla="*/ 29 w 31"/>
                  <a:gd name="T13" fmla="*/ 30 h 36"/>
                  <a:gd name="T14" fmla="*/ 31 w 31"/>
                  <a:gd name="T15" fmla="*/ 28 h 36"/>
                  <a:gd name="T16" fmla="*/ 31 w 31"/>
                  <a:gd name="T17" fmla="*/ 25 h 36"/>
                  <a:gd name="T18" fmla="*/ 31 w 31"/>
                  <a:gd name="T19" fmla="*/ 22 h 36"/>
                  <a:gd name="T20" fmla="*/ 31 w 31"/>
                  <a:gd name="T21" fmla="*/ 19 h 36"/>
                  <a:gd name="T22" fmla="*/ 31 w 31"/>
                  <a:gd name="T23" fmla="*/ 17 h 36"/>
                  <a:gd name="T24" fmla="*/ 31 w 31"/>
                  <a:gd name="T25" fmla="*/ 14 h 36"/>
                  <a:gd name="T26" fmla="*/ 31 w 31"/>
                  <a:gd name="T27" fmla="*/ 11 h 36"/>
                  <a:gd name="T28" fmla="*/ 29 w 31"/>
                  <a:gd name="T29" fmla="*/ 9 h 36"/>
                  <a:gd name="T30" fmla="*/ 27 w 31"/>
                  <a:gd name="T31" fmla="*/ 6 h 36"/>
                  <a:gd name="T32" fmla="*/ 27 w 31"/>
                  <a:gd name="T33" fmla="*/ 6 h 36"/>
                  <a:gd name="T34" fmla="*/ 24 w 31"/>
                  <a:gd name="T35" fmla="*/ 3 h 36"/>
                  <a:gd name="T36" fmla="*/ 22 w 31"/>
                  <a:gd name="T37" fmla="*/ 3 h 36"/>
                  <a:gd name="T38" fmla="*/ 20 w 31"/>
                  <a:gd name="T39" fmla="*/ 0 h 36"/>
                  <a:gd name="T40" fmla="*/ 17 w 31"/>
                  <a:gd name="T41" fmla="*/ 0 h 36"/>
                  <a:gd name="T42" fmla="*/ 15 w 31"/>
                  <a:gd name="T43" fmla="*/ 0 h 36"/>
                  <a:gd name="T44" fmla="*/ 12 w 31"/>
                  <a:gd name="T45" fmla="*/ 3 h 36"/>
                  <a:gd name="T46" fmla="*/ 10 w 31"/>
                  <a:gd name="T47" fmla="*/ 3 h 36"/>
                  <a:gd name="T48" fmla="*/ 8 w 31"/>
                  <a:gd name="T49" fmla="*/ 6 h 36"/>
                  <a:gd name="T50" fmla="*/ 5 w 31"/>
                  <a:gd name="T51" fmla="*/ 6 h 36"/>
                  <a:gd name="T52" fmla="*/ 5 w 31"/>
                  <a:gd name="T53" fmla="*/ 9 h 36"/>
                  <a:gd name="T54" fmla="*/ 3 w 31"/>
                  <a:gd name="T55" fmla="*/ 11 h 36"/>
                  <a:gd name="T56" fmla="*/ 3 w 31"/>
                  <a:gd name="T57" fmla="*/ 14 h 36"/>
                  <a:gd name="T58" fmla="*/ 0 w 31"/>
                  <a:gd name="T59" fmla="*/ 17 h 36"/>
                  <a:gd name="T60" fmla="*/ 0 w 31"/>
                  <a:gd name="T61" fmla="*/ 19 h 36"/>
                  <a:gd name="T62" fmla="*/ 0 w 31"/>
                  <a:gd name="T63" fmla="*/ 22 h 36"/>
                  <a:gd name="T64" fmla="*/ 3 w 31"/>
                  <a:gd name="T65" fmla="*/ 25 h 36"/>
                  <a:gd name="T66" fmla="*/ 3 w 31"/>
                  <a:gd name="T67" fmla="*/ 28 h 36"/>
                  <a:gd name="T68" fmla="*/ 5 w 31"/>
                  <a:gd name="T69" fmla="*/ 30 h 36"/>
                  <a:gd name="T70" fmla="*/ 5 w 31"/>
                  <a:gd name="T71" fmla="*/ 30 h 36"/>
                  <a:gd name="T72" fmla="*/ 8 w 31"/>
                  <a:gd name="T73" fmla="*/ 33 h 36"/>
                  <a:gd name="T74" fmla="*/ 10 w 31"/>
                  <a:gd name="T75" fmla="*/ 36 h 36"/>
                  <a:gd name="T76" fmla="*/ 12 w 31"/>
                  <a:gd name="T77" fmla="*/ 36 h 36"/>
                  <a:gd name="T78" fmla="*/ 15 w 31"/>
                  <a:gd name="T79" fmla="*/ 36 h 36"/>
                  <a:gd name="T80" fmla="*/ 17 w 31"/>
                  <a:gd name="T81" fmla="*/ 36 h 36"/>
                  <a:gd name="T82" fmla="*/ 17 w 31"/>
                  <a:gd name="T83" fmla="*/ 36 h 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1"/>
                  <a:gd name="T127" fmla="*/ 0 h 36"/>
                  <a:gd name="T128" fmla="*/ 31 w 31"/>
                  <a:gd name="T129" fmla="*/ 36 h 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1" h="36">
                    <a:moveTo>
                      <a:pt x="15" y="36"/>
                    </a:moveTo>
                    <a:lnTo>
                      <a:pt x="20" y="36"/>
                    </a:lnTo>
                    <a:lnTo>
                      <a:pt x="22" y="36"/>
                    </a:lnTo>
                    <a:lnTo>
                      <a:pt x="24" y="36"/>
                    </a:lnTo>
                    <a:lnTo>
                      <a:pt x="27" y="33"/>
                    </a:lnTo>
                    <a:lnTo>
                      <a:pt x="27" y="30"/>
                    </a:lnTo>
                    <a:lnTo>
                      <a:pt x="29" y="30"/>
                    </a:lnTo>
                    <a:lnTo>
                      <a:pt x="31" y="28"/>
                    </a:lnTo>
                    <a:lnTo>
                      <a:pt x="31" y="25"/>
                    </a:lnTo>
                    <a:lnTo>
                      <a:pt x="31" y="22"/>
                    </a:lnTo>
                    <a:lnTo>
                      <a:pt x="31" y="19"/>
                    </a:lnTo>
                    <a:lnTo>
                      <a:pt x="31" y="17"/>
                    </a:lnTo>
                    <a:lnTo>
                      <a:pt x="31" y="14"/>
                    </a:lnTo>
                    <a:lnTo>
                      <a:pt x="31" y="11"/>
                    </a:lnTo>
                    <a:lnTo>
                      <a:pt x="29" y="9"/>
                    </a:lnTo>
                    <a:lnTo>
                      <a:pt x="27" y="6"/>
                    </a:lnTo>
                    <a:lnTo>
                      <a:pt x="24" y="3"/>
                    </a:lnTo>
                    <a:lnTo>
                      <a:pt x="22" y="3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3"/>
                    </a:lnTo>
                    <a:lnTo>
                      <a:pt x="10" y="3"/>
                    </a:lnTo>
                    <a:lnTo>
                      <a:pt x="8" y="6"/>
                    </a:lnTo>
                    <a:lnTo>
                      <a:pt x="5" y="6"/>
                    </a:lnTo>
                    <a:lnTo>
                      <a:pt x="5" y="9"/>
                    </a:lnTo>
                    <a:lnTo>
                      <a:pt x="3" y="11"/>
                    </a:lnTo>
                    <a:lnTo>
                      <a:pt x="3" y="14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3" y="25"/>
                    </a:lnTo>
                    <a:lnTo>
                      <a:pt x="3" y="28"/>
                    </a:lnTo>
                    <a:lnTo>
                      <a:pt x="5" y="30"/>
                    </a:lnTo>
                    <a:lnTo>
                      <a:pt x="8" y="33"/>
                    </a:lnTo>
                    <a:lnTo>
                      <a:pt x="10" y="36"/>
                    </a:lnTo>
                    <a:lnTo>
                      <a:pt x="12" y="36"/>
                    </a:lnTo>
                    <a:lnTo>
                      <a:pt x="15" y="36"/>
                    </a:lnTo>
                    <a:lnTo>
                      <a:pt x="17" y="36"/>
                    </a:lnTo>
                  </a:path>
                </a:pathLst>
              </a:custGeom>
              <a:noFill/>
              <a:ln w="317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66">
                <a:extLst>
                  <a:ext uri="{FF2B5EF4-FFF2-40B4-BE49-F238E27FC236}">
                    <a16:creationId xmlns:a16="http://schemas.microsoft.com/office/drawing/2014/main" id="{731531A7-7878-4D25-A3CF-AFECAA0FDC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2117"/>
                <a:ext cx="84" cy="188"/>
              </a:xfrm>
              <a:custGeom>
                <a:avLst/>
                <a:gdLst>
                  <a:gd name="T0" fmla="*/ 81 w 84"/>
                  <a:gd name="T1" fmla="*/ 188 h 188"/>
                  <a:gd name="T2" fmla="*/ 0 w 84"/>
                  <a:gd name="T3" fmla="*/ 188 h 188"/>
                  <a:gd name="T4" fmla="*/ 0 w 84"/>
                  <a:gd name="T5" fmla="*/ 0 h 188"/>
                  <a:gd name="T6" fmla="*/ 84 w 84"/>
                  <a:gd name="T7" fmla="*/ 0 h 188"/>
                  <a:gd name="T8" fmla="*/ 81 w 84"/>
                  <a:gd name="T9" fmla="*/ 188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88"/>
                  <a:gd name="T17" fmla="*/ 84 w 84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88">
                    <a:moveTo>
                      <a:pt x="81" y="188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4" y="0"/>
                    </a:lnTo>
                    <a:lnTo>
                      <a:pt x="81" y="1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267">
                <a:extLst>
                  <a:ext uri="{FF2B5EF4-FFF2-40B4-BE49-F238E27FC236}">
                    <a16:creationId xmlns:a16="http://schemas.microsoft.com/office/drawing/2014/main" id="{E2B2B12D-58BD-486A-80B8-122BE029BE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2117"/>
                <a:ext cx="84" cy="188"/>
              </a:xfrm>
              <a:custGeom>
                <a:avLst/>
                <a:gdLst>
                  <a:gd name="T0" fmla="*/ 81 w 84"/>
                  <a:gd name="T1" fmla="*/ 188 h 188"/>
                  <a:gd name="T2" fmla="*/ 0 w 84"/>
                  <a:gd name="T3" fmla="*/ 188 h 188"/>
                  <a:gd name="T4" fmla="*/ 0 w 84"/>
                  <a:gd name="T5" fmla="*/ 0 h 188"/>
                  <a:gd name="T6" fmla="*/ 84 w 84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4"/>
                  <a:gd name="T13" fmla="*/ 0 h 188"/>
                  <a:gd name="T14" fmla="*/ 84 w 84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4" h="188">
                    <a:moveTo>
                      <a:pt x="81" y="188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4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Line 268">
                <a:extLst>
                  <a:ext uri="{FF2B5EF4-FFF2-40B4-BE49-F238E27FC236}">
                    <a16:creationId xmlns:a16="http://schemas.microsoft.com/office/drawing/2014/main" id="{D5D521DC-278F-4B91-94CE-F7651D4234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74" y="2115"/>
                <a:ext cx="1" cy="19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Line 269">
                <a:extLst>
                  <a:ext uri="{FF2B5EF4-FFF2-40B4-BE49-F238E27FC236}">
                    <a16:creationId xmlns:a16="http://schemas.microsoft.com/office/drawing/2014/main" id="{1EDE7F97-5A4E-4468-98AB-25410C9F3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91" y="2117"/>
                <a:ext cx="8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Line 270">
                <a:extLst>
                  <a:ext uri="{FF2B5EF4-FFF2-40B4-BE49-F238E27FC236}">
                    <a16:creationId xmlns:a16="http://schemas.microsoft.com/office/drawing/2014/main" id="{E09908C3-2FF3-4243-A007-B0D9396D2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91" y="2305"/>
                <a:ext cx="8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Rectangle 271">
                <a:extLst>
                  <a:ext uri="{FF2B5EF4-FFF2-40B4-BE49-F238E27FC236}">
                    <a16:creationId xmlns:a16="http://schemas.microsoft.com/office/drawing/2014/main" id="{ABC04B37-BDCB-4142-8B9E-35D83D8D3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4" y="2153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8" name="Rectangle 272">
                <a:extLst>
                  <a:ext uri="{FF2B5EF4-FFF2-40B4-BE49-F238E27FC236}">
                    <a16:creationId xmlns:a16="http://schemas.microsoft.com/office/drawing/2014/main" id="{CAFD9BD1-F3EF-498B-A3B0-73F18E1E9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1" y="2153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9" name="Rectangle 273">
                <a:extLst>
                  <a:ext uri="{FF2B5EF4-FFF2-40B4-BE49-F238E27FC236}">
                    <a16:creationId xmlns:a16="http://schemas.microsoft.com/office/drawing/2014/main" id="{6511F053-D68F-48A5-9DBB-D2886B6DD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" y="2153"/>
                <a:ext cx="3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" name="Freeform 274">
                <a:extLst>
                  <a:ext uri="{FF2B5EF4-FFF2-40B4-BE49-F238E27FC236}">
                    <a16:creationId xmlns:a16="http://schemas.microsoft.com/office/drawing/2014/main" id="{322ECC1D-D32C-41BF-AE42-1A783AAA5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8" y="2541"/>
                <a:ext cx="83" cy="188"/>
              </a:xfrm>
              <a:custGeom>
                <a:avLst/>
                <a:gdLst>
                  <a:gd name="T0" fmla="*/ 81 w 83"/>
                  <a:gd name="T1" fmla="*/ 185 h 188"/>
                  <a:gd name="T2" fmla="*/ 0 w 83"/>
                  <a:gd name="T3" fmla="*/ 188 h 188"/>
                  <a:gd name="T4" fmla="*/ 0 w 83"/>
                  <a:gd name="T5" fmla="*/ 0 h 188"/>
                  <a:gd name="T6" fmla="*/ 83 w 83"/>
                  <a:gd name="T7" fmla="*/ 0 h 188"/>
                  <a:gd name="T8" fmla="*/ 81 w 83"/>
                  <a:gd name="T9" fmla="*/ 185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188"/>
                  <a:gd name="T17" fmla="*/ 83 w 83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188">
                    <a:moveTo>
                      <a:pt x="81" y="185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3" y="0"/>
                    </a:lnTo>
                    <a:lnTo>
                      <a:pt x="81" y="1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275">
                <a:extLst>
                  <a:ext uri="{FF2B5EF4-FFF2-40B4-BE49-F238E27FC236}">
                    <a16:creationId xmlns:a16="http://schemas.microsoft.com/office/drawing/2014/main" id="{C77BE3A9-28EC-4862-8364-33A63DB529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8" y="2541"/>
                <a:ext cx="83" cy="188"/>
              </a:xfrm>
              <a:custGeom>
                <a:avLst/>
                <a:gdLst>
                  <a:gd name="T0" fmla="*/ 81 w 83"/>
                  <a:gd name="T1" fmla="*/ 185 h 188"/>
                  <a:gd name="T2" fmla="*/ 0 w 83"/>
                  <a:gd name="T3" fmla="*/ 188 h 188"/>
                  <a:gd name="T4" fmla="*/ 0 w 83"/>
                  <a:gd name="T5" fmla="*/ 0 h 188"/>
                  <a:gd name="T6" fmla="*/ 83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81" y="185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3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Line 276">
                <a:extLst>
                  <a:ext uri="{FF2B5EF4-FFF2-40B4-BE49-F238E27FC236}">
                    <a16:creationId xmlns:a16="http://schemas.microsoft.com/office/drawing/2014/main" id="{0F4FFFAC-F79C-4C16-8C27-75DE2D25F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2" y="2536"/>
                <a:ext cx="1" cy="19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Line 277">
                <a:extLst>
                  <a:ext uri="{FF2B5EF4-FFF2-40B4-BE49-F238E27FC236}">
                    <a16:creationId xmlns:a16="http://schemas.microsoft.com/office/drawing/2014/main" id="{DF4E03BE-7943-46B0-ADB7-4A1E2CC8B4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81" y="2538"/>
                <a:ext cx="84" cy="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Line 278">
                <a:extLst>
                  <a:ext uri="{FF2B5EF4-FFF2-40B4-BE49-F238E27FC236}">
                    <a16:creationId xmlns:a16="http://schemas.microsoft.com/office/drawing/2014/main" id="{DBF36B6B-C600-4458-B0BE-9224D9A713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81" y="2726"/>
                <a:ext cx="84" cy="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Rectangle 279">
                <a:extLst>
                  <a:ext uri="{FF2B5EF4-FFF2-40B4-BE49-F238E27FC236}">
                    <a16:creationId xmlns:a16="http://schemas.microsoft.com/office/drawing/2014/main" id="{6DD60D2D-FF2D-4A66-8023-D4A38EF7F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5" y="2574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" name="Rectangle 280">
                <a:extLst>
                  <a:ext uri="{FF2B5EF4-FFF2-40B4-BE49-F238E27FC236}">
                    <a16:creationId xmlns:a16="http://schemas.microsoft.com/office/drawing/2014/main" id="{CC8CC153-1E51-4A45-9579-F4E21450B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2" y="2574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7" name="Rectangle 281">
                <a:extLst>
                  <a:ext uri="{FF2B5EF4-FFF2-40B4-BE49-F238E27FC236}">
                    <a16:creationId xmlns:a16="http://schemas.microsoft.com/office/drawing/2014/main" id="{25189F86-EF46-4D10-8FF8-B0DFC7FE3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5" y="2574"/>
                <a:ext cx="3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" name="Freeform 282">
                <a:extLst>
                  <a:ext uri="{FF2B5EF4-FFF2-40B4-BE49-F238E27FC236}">
                    <a16:creationId xmlns:a16="http://schemas.microsoft.com/office/drawing/2014/main" id="{CCD90D3C-C8AD-46D6-868F-E3822554B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9" y="2962"/>
                <a:ext cx="83" cy="188"/>
              </a:xfrm>
              <a:custGeom>
                <a:avLst/>
                <a:gdLst>
                  <a:gd name="T0" fmla="*/ 81 w 83"/>
                  <a:gd name="T1" fmla="*/ 188 h 188"/>
                  <a:gd name="T2" fmla="*/ 0 w 83"/>
                  <a:gd name="T3" fmla="*/ 188 h 188"/>
                  <a:gd name="T4" fmla="*/ 0 w 83"/>
                  <a:gd name="T5" fmla="*/ 0 h 188"/>
                  <a:gd name="T6" fmla="*/ 83 w 83"/>
                  <a:gd name="T7" fmla="*/ 0 h 188"/>
                  <a:gd name="T8" fmla="*/ 81 w 83"/>
                  <a:gd name="T9" fmla="*/ 188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188"/>
                  <a:gd name="T17" fmla="*/ 83 w 83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188">
                    <a:moveTo>
                      <a:pt x="81" y="188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3" y="0"/>
                    </a:lnTo>
                    <a:lnTo>
                      <a:pt x="81" y="1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283">
                <a:extLst>
                  <a:ext uri="{FF2B5EF4-FFF2-40B4-BE49-F238E27FC236}">
                    <a16:creationId xmlns:a16="http://schemas.microsoft.com/office/drawing/2014/main" id="{511C94DE-E71A-4BD0-B942-CC0AA83425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9" y="2962"/>
                <a:ext cx="83" cy="188"/>
              </a:xfrm>
              <a:custGeom>
                <a:avLst/>
                <a:gdLst>
                  <a:gd name="T0" fmla="*/ 81 w 83"/>
                  <a:gd name="T1" fmla="*/ 188 h 188"/>
                  <a:gd name="T2" fmla="*/ 0 w 83"/>
                  <a:gd name="T3" fmla="*/ 188 h 188"/>
                  <a:gd name="T4" fmla="*/ 0 w 83"/>
                  <a:gd name="T5" fmla="*/ 0 h 188"/>
                  <a:gd name="T6" fmla="*/ 83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81" y="188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3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Line 284">
                <a:extLst>
                  <a:ext uri="{FF2B5EF4-FFF2-40B4-BE49-F238E27FC236}">
                    <a16:creationId xmlns:a16="http://schemas.microsoft.com/office/drawing/2014/main" id="{23A73C7F-93F6-47C1-BFAD-A945623415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8" y="2962"/>
                <a:ext cx="3" cy="18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Line 285">
                <a:extLst>
                  <a:ext uri="{FF2B5EF4-FFF2-40B4-BE49-F238E27FC236}">
                    <a16:creationId xmlns:a16="http://schemas.microsoft.com/office/drawing/2014/main" id="{BF2E0C39-47CB-4539-96BA-99562E89A9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72" y="2960"/>
                <a:ext cx="76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Line 286">
                <a:extLst>
                  <a:ext uri="{FF2B5EF4-FFF2-40B4-BE49-F238E27FC236}">
                    <a16:creationId xmlns:a16="http://schemas.microsoft.com/office/drawing/2014/main" id="{86598D39-B25D-4230-9CA2-64E64D218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72" y="3150"/>
                <a:ext cx="7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Rectangle 287">
                <a:extLst>
                  <a:ext uri="{FF2B5EF4-FFF2-40B4-BE49-F238E27FC236}">
                    <a16:creationId xmlns:a16="http://schemas.microsoft.com/office/drawing/2014/main" id="{F759F71A-F5E9-4652-B080-2BBE31BC3A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995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4" name="Rectangle 288">
                <a:extLst>
                  <a:ext uri="{FF2B5EF4-FFF2-40B4-BE49-F238E27FC236}">
                    <a16:creationId xmlns:a16="http://schemas.microsoft.com/office/drawing/2014/main" id="{288554EC-2BFF-4ACA-A83A-3A6A0F072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5" y="2995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5" name="Rectangle 289">
                <a:extLst>
                  <a:ext uri="{FF2B5EF4-FFF2-40B4-BE49-F238E27FC236}">
                    <a16:creationId xmlns:a16="http://schemas.microsoft.com/office/drawing/2014/main" id="{59FC57F3-EB92-4A47-BE88-2F915DDF2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1" y="2995"/>
                <a:ext cx="3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6" name="Freeform 290">
                <a:extLst>
                  <a:ext uri="{FF2B5EF4-FFF2-40B4-BE49-F238E27FC236}">
                    <a16:creationId xmlns:a16="http://schemas.microsoft.com/office/drawing/2014/main" id="{3980978F-586B-451D-8451-E0584DAB63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9" y="3383"/>
                <a:ext cx="84" cy="190"/>
              </a:xfrm>
              <a:custGeom>
                <a:avLst/>
                <a:gdLst>
                  <a:gd name="T0" fmla="*/ 81 w 84"/>
                  <a:gd name="T1" fmla="*/ 188 h 190"/>
                  <a:gd name="T2" fmla="*/ 0 w 84"/>
                  <a:gd name="T3" fmla="*/ 190 h 190"/>
                  <a:gd name="T4" fmla="*/ 0 w 84"/>
                  <a:gd name="T5" fmla="*/ 0 h 190"/>
                  <a:gd name="T6" fmla="*/ 84 w 84"/>
                  <a:gd name="T7" fmla="*/ 0 h 190"/>
                  <a:gd name="T8" fmla="*/ 81 w 84"/>
                  <a:gd name="T9" fmla="*/ 188 h 1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90"/>
                  <a:gd name="T17" fmla="*/ 84 w 84"/>
                  <a:gd name="T18" fmla="*/ 190 h 1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90">
                    <a:moveTo>
                      <a:pt x="81" y="188"/>
                    </a:moveTo>
                    <a:lnTo>
                      <a:pt x="0" y="190"/>
                    </a:lnTo>
                    <a:lnTo>
                      <a:pt x="0" y="0"/>
                    </a:lnTo>
                    <a:lnTo>
                      <a:pt x="84" y="0"/>
                    </a:lnTo>
                    <a:lnTo>
                      <a:pt x="81" y="1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291">
                <a:extLst>
                  <a:ext uri="{FF2B5EF4-FFF2-40B4-BE49-F238E27FC236}">
                    <a16:creationId xmlns:a16="http://schemas.microsoft.com/office/drawing/2014/main" id="{C937615B-4E66-4D23-A32C-77F887EDD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9" y="3383"/>
                <a:ext cx="84" cy="190"/>
              </a:xfrm>
              <a:custGeom>
                <a:avLst/>
                <a:gdLst>
                  <a:gd name="T0" fmla="*/ 81 w 84"/>
                  <a:gd name="T1" fmla="*/ 188 h 190"/>
                  <a:gd name="T2" fmla="*/ 0 w 84"/>
                  <a:gd name="T3" fmla="*/ 190 h 190"/>
                  <a:gd name="T4" fmla="*/ 0 w 84"/>
                  <a:gd name="T5" fmla="*/ 0 h 190"/>
                  <a:gd name="T6" fmla="*/ 84 w 84"/>
                  <a:gd name="T7" fmla="*/ 0 h 1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4"/>
                  <a:gd name="T13" fmla="*/ 0 h 190"/>
                  <a:gd name="T14" fmla="*/ 84 w 84"/>
                  <a:gd name="T15" fmla="*/ 190 h 1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4" h="190">
                    <a:moveTo>
                      <a:pt x="81" y="188"/>
                    </a:moveTo>
                    <a:lnTo>
                      <a:pt x="0" y="190"/>
                    </a:lnTo>
                    <a:lnTo>
                      <a:pt x="0" y="0"/>
                    </a:lnTo>
                    <a:lnTo>
                      <a:pt x="84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Line 292">
                <a:extLst>
                  <a:ext uri="{FF2B5EF4-FFF2-40B4-BE49-F238E27FC236}">
                    <a16:creationId xmlns:a16="http://schemas.microsoft.com/office/drawing/2014/main" id="{33B9C5D4-6FED-43E4-804C-E72E73B46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46" y="3383"/>
                <a:ext cx="2" cy="18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Line 293">
                <a:extLst>
                  <a:ext uri="{FF2B5EF4-FFF2-40B4-BE49-F238E27FC236}">
                    <a16:creationId xmlns:a16="http://schemas.microsoft.com/office/drawing/2014/main" id="{6395BDE3-769D-4D93-A666-4F5C2D30A7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63" y="3383"/>
                <a:ext cx="8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Line 294">
                <a:extLst>
                  <a:ext uri="{FF2B5EF4-FFF2-40B4-BE49-F238E27FC236}">
                    <a16:creationId xmlns:a16="http://schemas.microsoft.com/office/drawing/2014/main" id="{3E1C14C9-01E8-4E48-9FE2-F7550F9E48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63" y="3571"/>
                <a:ext cx="83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Rectangle 295">
                <a:extLst>
                  <a:ext uri="{FF2B5EF4-FFF2-40B4-BE49-F238E27FC236}">
                    <a16:creationId xmlns:a16="http://schemas.microsoft.com/office/drawing/2014/main" id="{EF29B14F-046B-437A-9B2A-6E4523D19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6" y="3419"/>
                <a:ext cx="4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2" name="Rectangle 296">
                <a:extLst>
                  <a:ext uri="{FF2B5EF4-FFF2-40B4-BE49-F238E27FC236}">
                    <a16:creationId xmlns:a16="http://schemas.microsoft.com/office/drawing/2014/main" id="{C6D34F4D-69BE-4649-B4B0-49C77DD46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3" y="3419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3" name="Rectangle 297">
                <a:extLst>
                  <a:ext uri="{FF2B5EF4-FFF2-40B4-BE49-F238E27FC236}">
                    <a16:creationId xmlns:a16="http://schemas.microsoft.com/office/drawing/2014/main" id="{E5548A49-A85A-46D7-9895-3B3D45E48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6" y="3419"/>
                <a:ext cx="3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4" name="Rectangle 298">
                <a:extLst>
                  <a:ext uri="{FF2B5EF4-FFF2-40B4-BE49-F238E27FC236}">
                    <a16:creationId xmlns:a16="http://schemas.microsoft.com/office/drawing/2014/main" id="{08BE58FD-53FE-485A-96A5-32E59AF40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3430"/>
                <a:ext cx="18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EB75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5" name="Rectangle 299">
                <a:extLst>
                  <a:ext uri="{FF2B5EF4-FFF2-40B4-BE49-F238E27FC236}">
                    <a16:creationId xmlns:a16="http://schemas.microsoft.com/office/drawing/2014/main" id="{D05B337A-9C2D-4642-B85C-96D960AD5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8" y="3430"/>
                <a:ext cx="62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EB75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6" name="Rectangle 300">
                <a:extLst>
                  <a:ext uri="{FF2B5EF4-FFF2-40B4-BE49-F238E27FC236}">
                    <a16:creationId xmlns:a16="http://schemas.microsoft.com/office/drawing/2014/main" id="{C0307457-B6E8-4B36-A461-45CD8DB5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53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4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7" name="Rectangle 301">
                <a:extLst>
                  <a:ext uri="{FF2B5EF4-FFF2-40B4-BE49-F238E27FC236}">
                    <a16:creationId xmlns:a16="http://schemas.microsoft.com/office/drawing/2014/main" id="{7D8A17A2-76EC-4C86-980B-F1D9D614D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" y="2153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4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8" name="Rectangle 302">
                <a:extLst>
                  <a:ext uri="{FF2B5EF4-FFF2-40B4-BE49-F238E27FC236}">
                    <a16:creationId xmlns:a16="http://schemas.microsoft.com/office/drawing/2014/main" id="{8E0AA986-AA34-4988-A526-0E86BA23F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153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9" name="Rectangle 303">
                <a:extLst>
                  <a:ext uri="{FF2B5EF4-FFF2-40B4-BE49-F238E27FC236}">
                    <a16:creationId xmlns:a16="http://schemas.microsoft.com/office/drawing/2014/main" id="{81B32D8C-B675-4DA2-B3DC-51456186E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2153"/>
                <a:ext cx="35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a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0" name="Rectangle 304">
                <a:extLst>
                  <a:ext uri="{FF2B5EF4-FFF2-40B4-BE49-F238E27FC236}">
                    <a16:creationId xmlns:a16="http://schemas.microsoft.com/office/drawing/2014/main" id="{6B926C75-EAE5-43CC-B5A5-694E62116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2153"/>
                <a:ext cx="38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1" name="Rectangle 305">
                <a:extLst>
                  <a:ext uri="{FF2B5EF4-FFF2-40B4-BE49-F238E27FC236}">
                    <a16:creationId xmlns:a16="http://schemas.microsoft.com/office/drawing/2014/main" id="{9F980068-B690-4944-A26A-155E6189E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4" y="2153"/>
                <a:ext cx="38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2" name="Rectangle 306">
                <a:extLst>
                  <a:ext uri="{FF2B5EF4-FFF2-40B4-BE49-F238E27FC236}">
                    <a16:creationId xmlns:a16="http://schemas.microsoft.com/office/drawing/2014/main" id="{BEE2EBA5-EBDB-4F95-BA65-AF4DFF46C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7" y="2153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3" name="Rectangle 307">
                <a:extLst>
                  <a:ext uri="{FF2B5EF4-FFF2-40B4-BE49-F238E27FC236}">
                    <a16:creationId xmlns:a16="http://schemas.microsoft.com/office/drawing/2014/main" id="{63E7A9A4-62CF-4267-A03E-74D620195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0" y="2153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4" name="Rectangle 308">
                <a:extLst>
                  <a:ext uri="{FF2B5EF4-FFF2-40B4-BE49-F238E27FC236}">
                    <a16:creationId xmlns:a16="http://schemas.microsoft.com/office/drawing/2014/main" id="{6F96CC1E-60BE-4317-8EF2-1C76ECCBA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3" y="2153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1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5" name="Rectangle 309">
                <a:extLst>
                  <a:ext uri="{FF2B5EF4-FFF2-40B4-BE49-F238E27FC236}">
                    <a16:creationId xmlns:a16="http://schemas.microsoft.com/office/drawing/2014/main" id="{79CADF94-515A-4609-8573-3D4F84E7B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2153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6" name="Rectangle 310">
                <a:extLst>
                  <a:ext uri="{FF2B5EF4-FFF2-40B4-BE49-F238E27FC236}">
                    <a16:creationId xmlns:a16="http://schemas.microsoft.com/office/drawing/2014/main" id="{2B82299B-CF95-4C82-A3A8-17941F55FA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2153"/>
                <a:ext cx="18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7" name="Rectangle 311">
                <a:extLst>
                  <a:ext uri="{FF2B5EF4-FFF2-40B4-BE49-F238E27FC236}">
                    <a16:creationId xmlns:a16="http://schemas.microsoft.com/office/drawing/2014/main" id="{08FCCB93-E7D6-4CA3-AC19-D26C11CD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2153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8" name="Rectangle 312">
                <a:extLst>
                  <a:ext uri="{FF2B5EF4-FFF2-40B4-BE49-F238E27FC236}">
                    <a16:creationId xmlns:a16="http://schemas.microsoft.com/office/drawing/2014/main" id="{988906F9-EBA3-4B89-B581-180F5A956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7" y="2153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9" name="Rectangle 313">
                <a:extLst>
                  <a:ext uri="{FF2B5EF4-FFF2-40B4-BE49-F238E27FC236}">
                    <a16:creationId xmlns:a16="http://schemas.microsoft.com/office/drawing/2014/main" id="{C4A47508-7E12-4787-AFF7-E01725B13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2153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0" name="Rectangle 314">
                <a:extLst>
                  <a:ext uri="{FF2B5EF4-FFF2-40B4-BE49-F238E27FC236}">
                    <a16:creationId xmlns:a16="http://schemas.microsoft.com/office/drawing/2014/main" id="{110034A7-F7A1-4892-85B9-E1368EAC2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6" y="2153"/>
                <a:ext cx="18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1" name="Rectangle 315">
                <a:extLst>
                  <a:ext uri="{FF2B5EF4-FFF2-40B4-BE49-F238E27FC236}">
                    <a16:creationId xmlns:a16="http://schemas.microsoft.com/office/drawing/2014/main" id="{F76F0BA6-9E6B-4019-9ACF-E54CEA1EF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2153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2" name="Rectangle 316">
                <a:extLst>
                  <a:ext uri="{FF2B5EF4-FFF2-40B4-BE49-F238E27FC236}">
                    <a16:creationId xmlns:a16="http://schemas.microsoft.com/office/drawing/2014/main" id="{3274F876-219C-4BCB-B440-95B0396CC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8" y="2153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3" name="Rectangle 317">
                <a:extLst>
                  <a:ext uri="{FF2B5EF4-FFF2-40B4-BE49-F238E27FC236}">
                    <a16:creationId xmlns:a16="http://schemas.microsoft.com/office/drawing/2014/main" id="{DFE8ED7B-5C75-40EC-8FE8-72A521FF1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4" y="2153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5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4" name="Rectangle 318">
                <a:extLst>
                  <a:ext uri="{FF2B5EF4-FFF2-40B4-BE49-F238E27FC236}">
                    <a16:creationId xmlns:a16="http://schemas.microsoft.com/office/drawing/2014/main" id="{EDC5EB39-5EC6-4CA5-8B95-FDF10DD47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574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4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5" name="Rectangle 319">
                <a:extLst>
                  <a:ext uri="{FF2B5EF4-FFF2-40B4-BE49-F238E27FC236}">
                    <a16:creationId xmlns:a16="http://schemas.microsoft.com/office/drawing/2014/main" id="{2D429B46-9AB8-445C-A1F9-3E1176A889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" y="2574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8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6" name="Rectangle 320">
                <a:extLst>
                  <a:ext uri="{FF2B5EF4-FFF2-40B4-BE49-F238E27FC236}">
                    <a16:creationId xmlns:a16="http://schemas.microsoft.com/office/drawing/2014/main" id="{80086AEC-251E-4E9D-A8CE-159E681FF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74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7" name="Rectangle 321">
                <a:extLst>
                  <a:ext uri="{FF2B5EF4-FFF2-40B4-BE49-F238E27FC236}">
                    <a16:creationId xmlns:a16="http://schemas.microsoft.com/office/drawing/2014/main" id="{0BCC4EAC-C157-4D92-8779-A4E4F0ECA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2574"/>
                <a:ext cx="38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8" name="Rectangle 322">
                <a:extLst>
                  <a:ext uri="{FF2B5EF4-FFF2-40B4-BE49-F238E27FC236}">
                    <a16:creationId xmlns:a16="http://schemas.microsoft.com/office/drawing/2014/main" id="{3BAE053A-CF98-4A72-B6AD-0269BCDC9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2574"/>
                <a:ext cx="26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9" name="Rectangle 323">
                <a:extLst>
                  <a:ext uri="{FF2B5EF4-FFF2-40B4-BE49-F238E27FC236}">
                    <a16:creationId xmlns:a16="http://schemas.microsoft.com/office/drawing/2014/main" id="{E0B4DF72-DFAF-47E7-A9F1-8919327B2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5" y="2574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0" name="Rectangle 324">
                <a:extLst>
                  <a:ext uri="{FF2B5EF4-FFF2-40B4-BE49-F238E27FC236}">
                    <a16:creationId xmlns:a16="http://schemas.microsoft.com/office/drawing/2014/main" id="{57C11B9E-90C7-4E9B-BF03-1B0AD1B3C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9" y="2574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1" name="Rectangle 325">
                <a:extLst>
                  <a:ext uri="{FF2B5EF4-FFF2-40B4-BE49-F238E27FC236}">
                    <a16:creationId xmlns:a16="http://schemas.microsoft.com/office/drawing/2014/main" id="{9CC07D98-5FEE-4FED-9447-81EBD9702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" y="2574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1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2" name="Rectangle 326">
                <a:extLst>
                  <a:ext uri="{FF2B5EF4-FFF2-40B4-BE49-F238E27FC236}">
                    <a16:creationId xmlns:a16="http://schemas.microsoft.com/office/drawing/2014/main" id="{0203E1C3-62DC-4D1C-BB7A-E5A26CFE0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" y="2574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3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3" name="Rectangle 327">
                <a:extLst>
                  <a:ext uri="{FF2B5EF4-FFF2-40B4-BE49-F238E27FC236}">
                    <a16:creationId xmlns:a16="http://schemas.microsoft.com/office/drawing/2014/main" id="{F7598430-FB2A-4446-8A5E-DA8907AB4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0" y="2574"/>
                <a:ext cx="18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4" name="Rectangle 328">
                <a:extLst>
                  <a:ext uri="{FF2B5EF4-FFF2-40B4-BE49-F238E27FC236}">
                    <a16:creationId xmlns:a16="http://schemas.microsoft.com/office/drawing/2014/main" id="{45139117-A3FF-4780-944C-B56D895C4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4" y="2574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5" name="Rectangle 329">
                <a:extLst>
                  <a:ext uri="{FF2B5EF4-FFF2-40B4-BE49-F238E27FC236}">
                    <a16:creationId xmlns:a16="http://schemas.microsoft.com/office/drawing/2014/main" id="{2E5A2260-3149-49ED-AB34-2F9667C59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5" y="2574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6" name="Rectangle 330">
                <a:extLst>
                  <a:ext uri="{FF2B5EF4-FFF2-40B4-BE49-F238E27FC236}">
                    <a16:creationId xmlns:a16="http://schemas.microsoft.com/office/drawing/2014/main" id="{24729051-9A05-499D-A2C9-031DA3690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8" y="2574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6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7" name="Rectangle 331">
                <a:extLst>
                  <a:ext uri="{FF2B5EF4-FFF2-40B4-BE49-F238E27FC236}">
                    <a16:creationId xmlns:a16="http://schemas.microsoft.com/office/drawing/2014/main" id="{FE9B1E66-96FB-429A-8C70-6E6E95838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4" y="2574"/>
                <a:ext cx="18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8" name="Rectangle 332">
                <a:extLst>
                  <a:ext uri="{FF2B5EF4-FFF2-40B4-BE49-F238E27FC236}">
                    <a16:creationId xmlns:a16="http://schemas.microsoft.com/office/drawing/2014/main" id="{13462F50-54D8-4EBF-8A24-4280F6A48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2574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9" name="Rectangle 333">
                <a:extLst>
                  <a:ext uri="{FF2B5EF4-FFF2-40B4-BE49-F238E27FC236}">
                    <a16:creationId xmlns:a16="http://schemas.microsoft.com/office/drawing/2014/main" id="{7E93C445-43AC-4204-B0B3-5906318CC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" y="2574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0" name="Rectangle 334">
                <a:extLst>
                  <a:ext uri="{FF2B5EF4-FFF2-40B4-BE49-F238E27FC236}">
                    <a16:creationId xmlns:a16="http://schemas.microsoft.com/office/drawing/2014/main" id="{5D71EA79-6F11-48EF-A0B2-33B04BD803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1" y="2574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1" name="Rectangle 335">
                <a:extLst>
                  <a:ext uri="{FF2B5EF4-FFF2-40B4-BE49-F238E27FC236}">
                    <a16:creationId xmlns:a16="http://schemas.microsoft.com/office/drawing/2014/main" id="{30BD9B20-A7A4-48CE-B05E-89AF57FF5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995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5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2" name="Rectangle 336">
                <a:extLst>
                  <a:ext uri="{FF2B5EF4-FFF2-40B4-BE49-F238E27FC236}">
                    <a16:creationId xmlns:a16="http://schemas.microsoft.com/office/drawing/2014/main" id="{64A44E3C-56A0-4D9C-A0DE-394661CC0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" y="2995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3" name="Rectangle 337">
                <a:extLst>
                  <a:ext uri="{FF2B5EF4-FFF2-40B4-BE49-F238E27FC236}">
                    <a16:creationId xmlns:a16="http://schemas.microsoft.com/office/drawing/2014/main" id="{304A6CF9-6619-4A7A-9AAA-E8DB5B741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995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4" name="Rectangle 338">
                <a:extLst>
                  <a:ext uri="{FF2B5EF4-FFF2-40B4-BE49-F238E27FC236}">
                    <a16:creationId xmlns:a16="http://schemas.microsoft.com/office/drawing/2014/main" id="{FD82DAFA-63DA-48B2-AFA0-2808727E0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2995"/>
                <a:ext cx="35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a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5" name="Rectangle 339">
                <a:extLst>
                  <a:ext uri="{FF2B5EF4-FFF2-40B4-BE49-F238E27FC236}">
                    <a16:creationId xmlns:a16="http://schemas.microsoft.com/office/drawing/2014/main" id="{19B61538-62EE-48AC-981B-C18325AC4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2995"/>
                <a:ext cx="38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6" name="Rectangle 340">
                <a:extLst>
                  <a:ext uri="{FF2B5EF4-FFF2-40B4-BE49-F238E27FC236}">
                    <a16:creationId xmlns:a16="http://schemas.microsoft.com/office/drawing/2014/main" id="{B579172B-8D90-4B82-8163-0D327DF64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4" y="2995"/>
                <a:ext cx="38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7" name="Rectangle 341">
                <a:extLst>
                  <a:ext uri="{FF2B5EF4-FFF2-40B4-BE49-F238E27FC236}">
                    <a16:creationId xmlns:a16="http://schemas.microsoft.com/office/drawing/2014/main" id="{046DA114-2F29-4244-802E-5AA323D16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7" y="2995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8" name="Rectangle 342">
                <a:extLst>
                  <a:ext uri="{FF2B5EF4-FFF2-40B4-BE49-F238E27FC236}">
                    <a16:creationId xmlns:a16="http://schemas.microsoft.com/office/drawing/2014/main" id="{8C9E486F-221E-49B5-B149-AAC82CC2C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0" y="2995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9" name="Rectangle 343">
                <a:extLst>
                  <a:ext uri="{FF2B5EF4-FFF2-40B4-BE49-F238E27FC236}">
                    <a16:creationId xmlns:a16="http://schemas.microsoft.com/office/drawing/2014/main" id="{7062F78F-969F-4820-8AE4-476146787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3" y="2995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1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0" name="Rectangle 344">
                <a:extLst>
                  <a:ext uri="{FF2B5EF4-FFF2-40B4-BE49-F238E27FC236}">
                    <a16:creationId xmlns:a16="http://schemas.microsoft.com/office/drawing/2014/main" id="{7F15E839-FA3B-4B84-9687-07F7C5D45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2995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4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1" name="Rectangle 345">
                <a:extLst>
                  <a:ext uri="{FF2B5EF4-FFF2-40B4-BE49-F238E27FC236}">
                    <a16:creationId xmlns:a16="http://schemas.microsoft.com/office/drawing/2014/main" id="{BBC4B5C6-99F2-4046-A467-9C7AD62AA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2995"/>
                <a:ext cx="19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2" name="Rectangle 346">
                <a:extLst>
                  <a:ext uri="{FF2B5EF4-FFF2-40B4-BE49-F238E27FC236}">
                    <a16:creationId xmlns:a16="http://schemas.microsoft.com/office/drawing/2014/main" id="{B2DB65E4-AE2D-4A97-BEA9-8289C7132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2995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3" name="Rectangle 347">
                <a:extLst>
                  <a:ext uri="{FF2B5EF4-FFF2-40B4-BE49-F238E27FC236}">
                    <a16:creationId xmlns:a16="http://schemas.microsoft.com/office/drawing/2014/main" id="{9A01BC91-1033-4F0E-AD00-016436D64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7" y="2995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4" name="Rectangle 348">
                <a:extLst>
                  <a:ext uri="{FF2B5EF4-FFF2-40B4-BE49-F238E27FC236}">
                    <a16:creationId xmlns:a16="http://schemas.microsoft.com/office/drawing/2014/main" id="{D08C18FD-D72C-4AAC-B91C-2F49E7F5F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2995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5" name="Rectangle 349">
                <a:extLst>
                  <a:ext uri="{FF2B5EF4-FFF2-40B4-BE49-F238E27FC236}">
                    <a16:creationId xmlns:a16="http://schemas.microsoft.com/office/drawing/2014/main" id="{DBB69EB3-395B-4BD1-8B2D-6950D3D8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6" y="2995"/>
                <a:ext cx="18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6" name="Rectangle 350">
                <a:extLst>
                  <a:ext uri="{FF2B5EF4-FFF2-40B4-BE49-F238E27FC236}">
                    <a16:creationId xmlns:a16="http://schemas.microsoft.com/office/drawing/2014/main" id="{9E091755-AF27-44EA-BC26-7AA127B45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2995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7" name="Rectangle 351">
                <a:extLst>
                  <a:ext uri="{FF2B5EF4-FFF2-40B4-BE49-F238E27FC236}">
                    <a16:creationId xmlns:a16="http://schemas.microsoft.com/office/drawing/2014/main" id="{95D92867-E287-442B-B45D-630A47201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8" y="2995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8" name="Rectangle 352">
                <a:extLst>
                  <a:ext uri="{FF2B5EF4-FFF2-40B4-BE49-F238E27FC236}">
                    <a16:creationId xmlns:a16="http://schemas.microsoft.com/office/drawing/2014/main" id="{D15714E2-6531-4526-B391-0F4C9BE09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4" y="2995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9" name="Rectangle 353">
                <a:extLst>
                  <a:ext uri="{FF2B5EF4-FFF2-40B4-BE49-F238E27FC236}">
                    <a16:creationId xmlns:a16="http://schemas.microsoft.com/office/drawing/2014/main" id="{DC9EAFA6-FCF2-4AD7-8425-B6C081E04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3419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7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0" name="Rectangle 354">
                <a:extLst>
                  <a:ext uri="{FF2B5EF4-FFF2-40B4-BE49-F238E27FC236}">
                    <a16:creationId xmlns:a16="http://schemas.microsoft.com/office/drawing/2014/main" id="{1CAE41B8-BE81-4573-AD0B-7F130D03E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" y="3419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1" name="Rectangle 355">
                <a:extLst>
                  <a:ext uri="{FF2B5EF4-FFF2-40B4-BE49-F238E27FC236}">
                    <a16:creationId xmlns:a16="http://schemas.microsoft.com/office/drawing/2014/main" id="{1FFF6E80-F678-4A64-9FDE-644FDF7AF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3419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2" name="Rectangle 356">
                <a:extLst>
                  <a:ext uri="{FF2B5EF4-FFF2-40B4-BE49-F238E27FC236}">
                    <a16:creationId xmlns:a16="http://schemas.microsoft.com/office/drawing/2014/main" id="{8AB192E5-EE36-4D44-B853-1502039E8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3419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l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3" name="Rectangle 357">
                <a:extLst>
                  <a:ext uri="{FF2B5EF4-FFF2-40B4-BE49-F238E27FC236}">
                    <a16:creationId xmlns:a16="http://schemas.microsoft.com/office/drawing/2014/main" id="{9A0DBB89-68B6-4CE3-B1C5-5A4F18887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3419"/>
                <a:ext cx="52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w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4" name="Rectangle 358">
                <a:extLst>
                  <a:ext uri="{FF2B5EF4-FFF2-40B4-BE49-F238E27FC236}">
                    <a16:creationId xmlns:a16="http://schemas.microsoft.com/office/drawing/2014/main" id="{1AF89B7E-FAE6-451F-8B33-3203E94E0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" y="3419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5" name="Rectangle 359">
                <a:extLst>
                  <a:ext uri="{FF2B5EF4-FFF2-40B4-BE49-F238E27FC236}">
                    <a16:creationId xmlns:a16="http://schemas.microsoft.com/office/drawing/2014/main" id="{23D5FFB1-FD93-4D90-8B5E-2789199FD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3419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6" name="Rectangle 360">
                <a:extLst>
                  <a:ext uri="{FF2B5EF4-FFF2-40B4-BE49-F238E27FC236}">
                    <a16:creationId xmlns:a16="http://schemas.microsoft.com/office/drawing/2014/main" id="{71FF2FFB-583F-46A8-A8E4-83B0950AC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6" y="3419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4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7" name="Rectangle 361">
                <a:extLst>
                  <a:ext uri="{FF2B5EF4-FFF2-40B4-BE49-F238E27FC236}">
                    <a16:creationId xmlns:a16="http://schemas.microsoft.com/office/drawing/2014/main" id="{9CBF0B7A-638C-4140-91B8-81F60935F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2" y="3419"/>
                <a:ext cx="18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8" name="Rectangle 362">
                <a:extLst>
                  <a:ext uri="{FF2B5EF4-FFF2-40B4-BE49-F238E27FC236}">
                    <a16:creationId xmlns:a16="http://schemas.microsoft.com/office/drawing/2014/main" id="{3734C089-F02C-4BA5-AF76-955B3564E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2" y="3419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9" name="Rectangle 363">
                <a:extLst>
                  <a:ext uri="{FF2B5EF4-FFF2-40B4-BE49-F238E27FC236}">
                    <a16:creationId xmlns:a16="http://schemas.microsoft.com/office/drawing/2014/main" id="{12CEFA5E-CCAA-4E73-9A7A-7753F82C8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5" y="3419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5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0" name="Rectangle 364">
                <a:extLst>
                  <a:ext uri="{FF2B5EF4-FFF2-40B4-BE49-F238E27FC236}">
                    <a16:creationId xmlns:a16="http://schemas.microsoft.com/office/drawing/2014/main" id="{ABA2674D-F094-4E77-927A-125902DCF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0" y="3419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0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1" name="Rectangle 365">
                <a:extLst>
                  <a:ext uri="{FF2B5EF4-FFF2-40B4-BE49-F238E27FC236}">
                    <a16:creationId xmlns:a16="http://schemas.microsoft.com/office/drawing/2014/main" id="{6EB845CD-4E62-46FA-B200-4A2AF6F0BE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3" y="3419"/>
                <a:ext cx="22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(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2" name="Rectangle 366">
                <a:extLst>
                  <a:ext uri="{FF2B5EF4-FFF2-40B4-BE49-F238E27FC236}">
                    <a16:creationId xmlns:a16="http://schemas.microsoft.com/office/drawing/2014/main" id="{0736E125-F382-4F15-A9C9-1A0F3E5C0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8" y="3419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3" name="Rectangle 367">
                <a:extLst>
                  <a:ext uri="{FF2B5EF4-FFF2-40B4-BE49-F238E27FC236}">
                    <a16:creationId xmlns:a16="http://schemas.microsoft.com/office/drawing/2014/main" id="{DC8BA433-1330-4A9E-A6B3-FD06CE9D7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5" y="3419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7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4" name="Rectangle 368">
                <a:extLst>
                  <a:ext uri="{FF2B5EF4-FFF2-40B4-BE49-F238E27FC236}">
                    <a16:creationId xmlns:a16="http://schemas.microsoft.com/office/drawing/2014/main" id="{4BCBB9FD-DADD-4269-B80D-23525E82E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" y="3419"/>
                <a:ext cx="22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)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5" name="Rectangle 369">
                <a:extLst>
                  <a:ext uri="{FF2B5EF4-FFF2-40B4-BE49-F238E27FC236}">
                    <a16:creationId xmlns:a16="http://schemas.microsoft.com/office/drawing/2014/main" id="{8A0F39F3-F5AE-4FDF-8F74-0F6EDDF84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2" y="1262"/>
                <a:ext cx="39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6" name="Rectangle 370">
                <a:extLst>
                  <a:ext uri="{FF2B5EF4-FFF2-40B4-BE49-F238E27FC236}">
                    <a16:creationId xmlns:a16="http://schemas.microsoft.com/office/drawing/2014/main" id="{3B675030-F746-48B2-A499-AFA0FD592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262"/>
                <a:ext cx="39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7" name="Rectangle 371">
                <a:extLst>
                  <a:ext uri="{FF2B5EF4-FFF2-40B4-BE49-F238E27FC236}">
                    <a16:creationId xmlns:a16="http://schemas.microsoft.com/office/drawing/2014/main" id="{6F4AF022-CED6-41F7-BE2F-283541EEC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6" y="1262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8" name="Rectangle 372">
                <a:extLst>
                  <a:ext uri="{FF2B5EF4-FFF2-40B4-BE49-F238E27FC236}">
                    <a16:creationId xmlns:a16="http://schemas.microsoft.com/office/drawing/2014/main" id="{71C7A79E-45F9-4CCB-A620-2238CE83A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8" y="1262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9" name="Rectangle 373">
                <a:extLst>
                  <a:ext uri="{FF2B5EF4-FFF2-40B4-BE49-F238E27FC236}">
                    <a16:creationId xmlns:a16="http://schemas.microsoft.com/office/drawing/2014/main" id="{8FF9244F-D85F-42B1-A715-4577F1CFF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2" y="1262"/>
                <a:ext cx="39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0" name="Rectangle 374">
                <a:extLst>
                  <a:ext uri="{FF2B5EF4-FFF2-40B4-BE49-F238E27FC236}">
                    <a16:creationId xmlns:a16="http://schemas.microsoft.com/office/drawing/2014/main" id="{9067B525-AB74-47FC-A836-60661816A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0" y="1262"/>
                <a:ext cx="39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1" name="Rectangle 375">
                <a:extLst>
                  <a:ext uri="{FF2B5EF4-FFF2-40B4-BE49-F238E27FC236}">
                    <a16:creationId xmlns:a16="http://schemas.microsoft.com/office/drawing/2014/main" id="{4ECB1CBA-E65A-4AA0-AAC4-C588FBD42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7" y="1262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2" name="Rectangle 376">
                <a:extLst>
                  <a:ext uri="{FF2B5EF4-FFF2-40B4-BE49-F238E27FC236}">
                    <a16:creationId xmlns:a16="http://schemas.microsoft.com/office/drawing/2014/main" id="{25EF1B32-78E2-479F-90D7-82140CE31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9" y="1262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3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3" name="Rectangle 377">
                <a:extLst>
                  <a:ext uri="{FF2B5EF4-FFF2-40B4-BE49-F238E27FC236}">
                    <a16:creationId xmlns:a16="http://schemas.microsoft.com/office/drawing/2014/main" id="{8817633C-7FE4-404F-8152-8EBD3054E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3" y="1262"/>
                <a:ext cx="39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4" name="Rectangle 378">
                <a:extLst>
                  <a:ext uri="{FF2B5EF4-FFF2-40B4-BE49-F238E27FC236}">
                    <a16:creationId xmlns:a16="http://schemas.microsoft.com/office/drawing/2014/main" id="{67B2F344-CCA3-4178-8DE0-6789A4024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1262"/>
                <a:ext cx="39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5" name="Rectangle 379">
                <a:extLst>
                  <a:ext uri="{FF2B5EF4-FFF2-40B4-BE49-F238E27FC236}">
                    <a16:creationId xmlns:a16="http://schemas.microsoft.com/office/drawing/2014/main" id="{C03A6442-E3EC-469E-8D82-2EEA39661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8" y="1262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6" name="Rectangle 380">
                <a:extLst>
                  <a:ext uri="{FF2B5EF4-FFF2-40B4-BE49-F238E27FC236}">
                    <a16:creationId xmlns:a16="http://schemas.microsoft.com/office/drawing/2014/main" id="{3B39B480-B9EE-49F5-8681-A19B4E093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9" y="1262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4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7" name="Rectangle 381">
                <a:extLst>
                  <a:ext uri="{FF2B5EF4-FFF2-40B4-BE49-F238E27FC236}">
                    <a16:creationId xmlns:a16="http://schemas.microsoft.com/office/drawing/2014/main" id="{BEB540C7-F7F2-4C2D-9794-9D4720CF3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4" y="1262"/>
                <a:ext cx="39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8" name="Rectangle 382">
                <a:extLst>
                  <a:ext uri="{FF2B5EF4-FFF2-40B4-BE49-F238E27FC236}">
                    <a16:creationId xmlns:a16="http://schemas.microsoft.com/office/drawing/2014/main" id="{4647C250-E398-409A-9CE7-57C64D4B7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1" y="1262"/>
                <a:ext cx="39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9" name="Rectangle 383">
                <a:extLst>
                  <a:ext uri="{FF2B5EF4-FFF2-40B4-BE49-F238E27FC236}">
                    <a16:creationId xmlns:a16="http://schemas.microsoft.com/office/drawing/2014/main" id="{F89DA1A5-C150-470B-9D58-653A1C907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8" y="1262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0" name="Rectangle 384">
                <a:extLst>
                  <a:ext uri="{FF2B5EF4-FFF2-40B4-BE49-F238E27FC236}">
                    <a16:creationId xmlns:a16="http://schemas.microsoft.com/office/drawing/2014/main" id="{B40BEFFA-A773-4161-9396-63A06681F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0" y="1262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5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1" name="Rectangle 385">
                <a:extLst>
                  <a:ext uri="{FF2B5EF4-FFF2-40B4-BE49-F238E27FC236}">
                    <a16:creationId xmlns:a16="http://schemas.microsoft.com/office/drawing/2014/main" id="{39F035B5-3FBC-4723-B3A8-34B7BDC4E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" y="1262"/>
                <a:ext cx="39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2" name="Rectangle 386">
                <a:extLst>
                  <a:ext uri="{FF2B5EF4-FFF2-40B4-BE49-F238E27FC236}">
                    <a16:creationId xmlns:a16="http://schemas.microsoft.com/office/drawing/2014/main" id="{FBF0F8FD-FFFB-4B06-8FDC-027568F77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1" y="1262"/>
                <a:ext cx="39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3" name="Rectangle 387">
                <a:extLst>
                  <a:ext uri="{FF2B5EF4-FFF2-40B4-BE49-F238E27FC236}">
                    <a16:creationId xmlns:a16="http://schemas.microsoft.com/office/drawing/2014/main" id="{3D02673A-F9BC-4D25-B44B-83733CCEE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9" y="1262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4" name="Rectangle 388">
                <a:extLst>
                  <a:ext uri="{FF2B5EF4-FFF2-40B4-BE49-F238E27FC236}">
                    <a16:creationId xmlns:a16="http://schemas.microsoft.com/office/drawing/2014/main" id="{6091D954-260A-4778-97BB-AE2D58280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1" y="1262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6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5" name="Rectangle 389">
                <a:extLst>
                  <a:ext uri="{FF2B5EF4-FFF2-40B4-BE49-F238E27FC236}">
                    <a16:creationId xmlns:a16="http://schemas.microsoft.com/office/drawing/2014/main" id="{11175388-3B52-48DF-AADD-397A94B2C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1262"/>
                <a:ext cx="39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6" name="Rectangle 390">
                <a:extLst>
                  <a:ext uri="{FF2B5EF4-FFF2-40B4-BE49-F238E27FC236}">
                    <a16:creationId xmlns:a16="http://schemas.microsoft.com/office/drawing/2014/main" id="{15195763-F6FE-4384-A932-B6636A499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3" y="1262"/>
                <a:ext cx="39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7" name="Rectangle 391">
                <a:extLst>
                  <a:ext uri="{FF2B5EF4-FFF2-40B4-BE49-F238E27FC236}">
                    <a16:creationId xmlns:a16="http://schemas.microsoft.com/office/drawing/2014/main" id="{F7A3D32B-A86E-4F07-9045-9CEC60BDF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1262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8" name="Rectangle 392">
                <a:extLst>
                  <a:ext uri="{FF2B5EF4-FFF2-40B4-BE49-F238E27FC236}">
                    <a16:creationId xmlns:a16="http://schemas.microsoft.com/office/drawing/2014/main" id="{3FC21229-26F2-4354-8223-417E7E7F0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1262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7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9" name="Rectangle 393">
                <a:extLst>
                  <a:ext uri="{FF2B5EF4-FFF2-40B4-BE49-F238E27FC236}">
                    <a16:creationId xmlns:a16="http://schemas.microsoft.com/office/drawing/2014/main" id="{4BC8313F-C10B-4533-B5DF-513E53A4C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6" y="1262"/>
                <a:ext cx="39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0" name="Rectangle 394">
                <a:extLst>
                  <a:ext uri="{FF2B5EF4-FFF2-40B4-BE49-F238E27FC236}">
                    <a16:creationId xmlns:a16="http://schemas.microsoft.com/office/drawing/2014/main" id="{D58E47B7-64F3-4827-893E-318FA8A0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3" y="1262"/>
                <a:ext cx="39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1" name="Rectangle 395">
                <a:extLst>
                  <a:ext uri="{FF2B5EF4-FFF2-40B4-BE49-F238E27FC236}">
                    <a16:creationId xmlns:a16="http://schemas.microsoft.com/office/drawing/2014/main" id="{9F75494E-B64F-483E-BA88-A49213476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1" y="1262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2" name="Rectangle 396">
                <a:extLst>
                  <a:ext uri="{FF2B5EF4-FFF2-40B4-BE49-F238E27FC236}">
                    <a16:creationId xmlns:a16="http://schemas.microsoft.com/office/drawing/2014/main" id="{DEEF81C6-A944-4B01-BDEB-99CF831BB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2" y="1262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8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3" name="Rectangle 397">
                <a:extLst>
                  <a:ext uri="{FF2B5EF4-FFF2-40B4-BE49-F238E27FC236}">
                    <a16:creationId xmlns:a16="http://schemas.microsoft.com/office/drawing/2014/main" id="{12FDEBFB-4CCC-4C99-90B1-47BEA5C67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7" y="1262"/>
                <a:ext cx="39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4" name="Rectangle 398">
                <a:extLst>
                  <a:ext uri="{FF2B5EF4-FFF2-40B4-BE49-F238E27FC236}">
                    <a16:creationId xmlns:a16="http://schemas.microsoft.com/office/drawing/2014/main" id="{ACA94078-1022-448E-9AF9-69FD1A974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4" y="1262"/>
                <a:ext cx="39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5" name="Rectangle 399">
                <a:extLst>
                  <a:ext uri="{FF2B5EF4-FFF2-40B4-BE49-F238E27FC236}">
                    <a16:creationId xmlns:a16="http://schemas.microsoft.com/office/drawing/2014/main" id="{F11B46B2-7A79-4B35-B8AF-9CC1BD037E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" y="1262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6" name="Rectangle 400">
                <a:extLst>
                  <a:ext uri="{FF2B5EF4-FFF2-40B4-BE49-F238E27FC236}">
                    <a16:creationId xmlns:a16="http://schemas.microsoft.com/office/drawing/2014/main" id="{F11EF79F-4E5F-4163-A1FF-633FBFCEE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4" y="1262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9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7" name="Freeform 401">
                <a:extLst>
                  <a:ext uri="{FF2B5EF4-FFF2-40B4-BE49-F238E27FC236}">
                    <a16:creationId xmlns:a16="http://schemas.microsoft.com/office/drawing/2014/main" id="{CE290A4D-330B-48BF-87AD-407EDCC9D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2" y="1851"/>
                <a:ext cx="445" cy="1530"/>
              </a:xfrm>
              <a:custGeom>
                <a:avLst/>
                <a:gdLst>
                  <a:gd name="T0" fmla="*/ 0 w 445"/>
                  <a:gd name="T1" fmla="*/ 1530 h 1530"/>
                  <a:gd name="T2" fmla="*/ 0 w 445"/>
                  <a:gd name="T3" fmla="*/ 1410 h 1530"/>
                  <a:gd name="T4" fmla="*/ 445 w 445"/>
                  <a:gd name="T5" fmla="*/ 1410 h 1530"/>
                  <a:gd name="T6" fmla="*/ 445 w 445"/>
                  <a:gd name="T7" fmla="*/ 150 h 1530"/>
                  <a:gd name="T8" fmla="*/ 0 w 445"/>
                  <a:gd name="T9" fmla="*/ 150 h 1530"/>
                  <a:gd name="T10" fmla="*/ 0 w 445"/>
                  <a:gd name="T11" fmla="*/ 0 h 15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45"/>
                  <a:gd name="T19" fmla="*/ 0 h 1530"/>
                  <a:gd name="T20" fmla="*/ 445 w 445"/>
                  <a:gd name="T21" fmla="*/ 1530 h 15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45" h="1530">
                    <a:moveTo>
                      <a:pt x="0" y="1530"/>
                    </a:moveTo>
                    <a:lnTo>
                      <a:pt x="0" y="1410"/>
                    </a:lnTo>
                    <a:lnTo>
                      <a:pt x="445" y="1410"/>
                    </a:lnTo>
                    <a:lnTo>
                      <a:pt x="445" y="150"/>
                    </a:lnTo>
                    <a:lnTo>
                      <a:pt x="0" y="15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66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Freeform 402">
                <a:extLst>
                  <a:ext uri="{FF2B5EF4-FFF2-40B4-BE49-F238E27FC236}">
                    <a16:creationId xmlns:a16="http://schemas.microsoft.com/office/drawing/2014/main" id="{29E12808-7DC6-4CBE-87FA-740FB1AFF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3372"/>
                <a:ext cx="31" cy="41"/>
              </a:xfrm>
              <a:custGeom>
                <a:avLst/>
                <a:gdLst>
                  <a:gd name="T0" fmla="*/ 31 w 31"/>
                  <a:gd name="T1" fmla="*/ 0 h 41"/>
                  <a:gd name="T2" fmla="*/ 0 w 31"/>
                  <a:gd name="T3" fmla="*/ 3 h 41"/>
                  <a:gd name="T4" fmla="*/ 17 w 31"/>
                  <a:gd name="T5" fmla="*/ 41 h 41"/>
                  <a:gd name="T6" fmla="*/ 31 w 31"/>
                  <a:gd name="T7" fmla="*/ 3 h 41"/>
                  <a:gd name="T8" fmla="*/ 31 w 31"/>
                  <a:gd name="T9" fmla="*/ 3 h 41"/>
                  <a:gd name="T10" fmla="*/ 31 w 31"/>
                  <a:gd name="T11" fmla="*/ 0 h 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"/>
                  <a:gd name="T19" fmla="*/ 0 h 41"/>
                  <a:gd name="T20" fmla="*/ 31 w 31"/>
                  <a:gd name="T21" fmla="*/ 41 h 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" h="41">
                    <a:moveTo>
                      <a:pt x="31" y="0"/>
                    </a:moveTo>
                    <a:lnTo>
                      <a:pt x="0" y="3"/>
                    </a:lnTo>
                    <a:lnTo>
                      <a:pt x="17" y="41"/>
                    </a:lnTo>
                    <a:lnTo>
                      <a:pt x="31" y="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403">
                <a:extLst>
                  <a:ext uri="{FF2B5EF4-FFF2-40B4-BE49-F238E27FC236}">
                    <a16:creationId xmlns:a16="http://schemas.microsoft.com/office/drawing/2014/main" id="{7572C2B8-B65B-4686-B79D-EDDC9C193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" y="1601"/>
                <a:ext cx="62" cy="378"/>
              </a:xfrm>
              <a:custGeom>
                <a:avLst/>
                <a:gdLst>
                  <a:gd name="T0" fmla="*/ 62 w 62"/>
                  <a:gd name="T1" fmla="*/ 375 h 378"/>
                  <a:gd name="T2" fmla="*/ 62 w 62"/>
                  <a:gd name="T3" fmla="*/ 0 h 378"/>
                  <a:gd name="T4" fmla="*/ 0 w 62"/>
                  <a:gd name="T5" fmla="*/ 0 h 378"/>
                  <a:gd name="T6" fmla="*/ 0 w 62"/>
                  <a:gd name="T7" fmla="*/ 378 h 378"/>
                  <a:gd name="T8" fmla="*/ 62 w 62"/>
                  <a:gd name="T9" fmla="*/ 378 h 378"/>
                  <a:gd name="T10" fmla="*/ 62 w 62"/>
                  <a:gd name="T11" fmla="*/ 378 h 3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8"/>
                  <a:gd name="T20" fmla="*/ 62 w 62"/>
                  <a:gd name="T21" fmla="*/ 378 h 3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8">
                    <a:moveTo>
                      <a:pt x="62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2" y="37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404">
                <a:extLst>
                  <a:ext uri="{FF2B5EF4-FFF2-40B4-BE49-F238E27FC236}">
                    <a16:creationId xmlns:a16="http://schemas.microsoft.com/office/drawing/2014/main" id="{3FA983F9-CE25-44FC-8C4A-8A4B7F590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" y="2025"/>
                <a:ext cx="62" cy="375"/>
              </a:xfrm>
              <a:custGeom>
                <a:avLst/>
                <a:gdLst>
                  <a:gd name="T0" fmla="*/ 62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2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405">
                <a:extLst>
                  <a:ext uri="{FF2B5EF4-FFF2-40B4-BE49-F238E27FC236}">
                    <a16:creationId xmlns:a16="http://schemas.microsoft.com/office/drawing/2014/main" id="{0ED27F79-144B-4DFE-858B-BBEEAA631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8" y="2962"/>
                <a:ext cx="83" cy="188"/>
              </a:xfrm>
              <a:custGeom>
                <a:avLst/>
                <a:gdLst>
                  <a:gd name="T0" fmla="*/ 0 w 83"/>
                  <a:gd name="T1" fmla="*/ 188 h 188"/>
                  <a:gd name="T2" fmla="*/ 83 w 83"/>
                  <a:gd name="T3" fmla="*/ 188 h 188"/>
                  <a:gd name="T4" fmla="*/ 83 w 83"/>
                  <a:gd name="T5" fmla="*/ 0 h 188"/>
                  <a:gd name="T6" fmla="*/ 2 w 83"/>
                  <a:gd name="T7" fmla="*/ 0 h 188"/>
                  <a:gd name="T8" fmla="*/ 0 w 83"/>
                  <a:gd name="T9" fmla="*/ 188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188"/>
                  <a:gd name="T17" fmla="*/ 83 w 83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188">
                    <a:moveTo>
                      <a:pt x="0" y="188"/>
                    </a:moveTo>
                    <a:lnTo>
                      <a:pt x="83" y="188"/>
                    </a:lnTo>
                    <a:lnTo>
                      <a:pt x="83" y="0"/>
                    </a:lnTo>
                    <a:lnTo>
                      <a:pt x="2" y="0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406">
                <a:extLst>
                  <a:ext uri="{FF2B5EF4-FFF2-40B4-BE49-F238E27FC236}">
                    <a16:creationId xmlns:a16="http://schemas.microsoft.com/office/drawing/2014/main" id="{869CA606-72CA-410C-8A13-F6FD59C151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8" y="2962"/>
                <a:ext cx="83" cy="188"/>
              </a:xfrm>
              <a:custGeom>
                <a:avLst/>
                <a:gdLst>
                  <a:gd name="T0" fmla="*/ 0 w 83"/>
                  <a:gd name="T1" fmla="*/ 188 h 188"/>
                  <a:gd name="T2" fmla="*/ 83 w 83"/>
                  <a:gd name="T3" fmla="*/ 188 h 188"/>
                  <a:gd name="T4" fmla="*/ 83 w 83"/>
                  <a:gd name="T5" fmla="*/ 0 h 188"/>
                  <a:gd name="T6" fmla="*/ 2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0" y="188"/>
                    </a:moveTo>
                    <a:lnTo>
                      <a:pt x="83" y="188"/>
                    </a:lnTo>
                    <a:lnTo>
                      <a:pt x="83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Line 407">
                <a:extLst>
                  <a:ext uri="{FF2B5EF4-FFF2-40B4-BE49-F238E27FC236}">
                    <a16:creationId xmlns:a16="http://schemas.microsoft.com/office/drawing/2014/main" id="{D077C114-15E8-4E36-8997-5CBF5C438C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7" y="2957"/>
                <a:ext cx="1" cy="19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Line 408">
                <a:extLst>
                  <a:ext uri="{FF2B5EF4-FFF2-40B4-BE49-F238E27FC236}">
                    <a16:creationId xmlns:a16="http://schemas.microsoft.com/office/drawing/2014/main" id="{B5B02C0E-A31A-4E11-9AEA-B4E39CE619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2" y="2962"/>
                <a:ext cx="8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Line 409">
              <a:extLst>
                <a:ext uri="{FF2B5EF4-FFF2-40B4-BE49-F238E27FC236}">
                  <a16:creationId xmlns:a16="http://schemas.microsoft.com/office/drawing/2014/main" id="{49C27C9C-A832-4E42-A65C-727B57B44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2" y="3150"/>
              <a:ext cx="8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Rectangle 410">
              <a:extLst>
                <a:ext uri="{FF2B5EF4-FFF2-40B4-BE49-F238E27FC236}">
                  <a16:creationId xmlns:a16="http://schemas.microsoft.com/office/drawing/2014/main" id="{ACEBF133-053C-4C25-9652-590DE002E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" y="2995"/>
              <a:ext cx="40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411">
              <a:extLst>
                <a:ext uri="{FF2B5EF4-FFF2-40B4-BE49-F238E27FC236}">
                  <a16:creationId xmlns:a16="http://schemas.microsoft.com/office/drawing/2014/main" id="{633D39D8-3F60-467D-A386-725A72D09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" y="2995"/>
              <a:ext cx="37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412">
              <a:extLst>
                <a:ext uri="{FF2B5EF4-FFF2-40B4-BE49-F238E27FC236}">
                  <a16:creationId xmlns:a16="http://schemas.microsoft.com/office/drawing/2014/main" id="{BE8AC33D-CD41-49F4-B40A-E8FF41CB4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" y="2995"/>
              <a:ext cx="34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" name="Line 413">
              <a:extLst>
                <a:ext uri="{FF2B5EF4-FFF2-40B4-BE49-F238E27FC236}">
                  <a16:creationId xmlns:a16="http://schemas.microsoft.com/office/drawing/2014/main" id="{C3EE6387-5B6F-4796-905D-E99789577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3" y="2680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Line 414">
              <a:extLst>
                <a:ext uri="{FF2B5EF4-FFF2-40B4-BE49-F238E27FC236}">
                  <a16:creationId xmlns:a16="http://schemas.microsoft.com/office/drawing/2014/main" id="{86E86351-402C-4529-B58A-FC1323027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" y="2585"/>
              <a:ext cx="248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415">
              <a:extLst>
                <a:ext uri="{FF2B5EF4-FFF2-40B4-BE49-F238E27FC236}">
                  <a16:creationId xmlns:a16="http://schemas.microsoft.com/office/drawing/2014/main" id="{151F2BB0-09F2-48C8-BFB0-FEC9C1389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4" y="2446"/>
              <a:ext cx="62" cy="375"/>
            </a:xfrm>
            <a:custGeom>
              <a:avLst/>
              <a:gdLst>
                <a:gd name="T0" fmla="*/ 59 w 62"/>
                <a:gd name="T1" fmla="*/ 375 h 375"/>
                <a:gd name="T2" fmla="*/ 62 w 62"/>
                <a:gd name="T3" fmla="*/ 0 h 375"/>
                <a:gd name="T4" fmla="*/ 0 w 62"/>
                <a:gd name="T5" fmla="*/ 0 h 375"/>
                <a:gd name="T6" fmla="*/ 0 w 62"/>
                <a:gd name="T7" fmla="*/ 375 h 375"/>
                <a:gd name="T8" fmla="*/ 62 w 62"/>
                <a:gd name="T9" fmla="*/ 375 h 375"/>
                <a:gd name="T10" fmla="*/ 62 w 62"/>
                <a:gd name="T11" fmla="*/ 375 h 375"/>
                <a:gd name="T12" fmla="*/ 59 w 62"/>
                <a:gd name="T13" fmla="*/ 375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59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416">
              <a:extLst>
                <a:ext uri="{FF2B5EF4-FFF2-40B4-BE49-F238E27FC236}">
                  <a16:creationId xmlns:a16="http://schemas.microsoft.com/office/drawing/2014/main" id="{CFC43237-C93F-4BC0-B9C9-739B1E05F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4" y="2446"/>
              <a:ext cx="62" cy="375"/>
            </a:xfrm>
            <a:custGeom>
              <a:avLst/>
              <a:gdLst>
                <a:gd name="T0" fmla="*/ 59 w 62"/>
                <a:gd name="T1" fmla="*/ 375 h 375"/>
                <a:gd name="T2" fmla="*/ 62 w 62"/>
                <a:gd name="T3" fmla="*/ 0 h 375"/>
                <a:gd name="T4" fmla="*/ 0 w 62"/>
                <a:gd name="T5" fmla="*/ 0 h 375"/>
                <a:gd name="T6" fmla="*/ 0 w 62"/>
                <a:gd name="T7" fmla="*/ 375 h 375"/>
                <a:gd name="T8" fmla="*/ 62 w 62"/>
                <a:gd name="T9" fmla="*/ 375 h 375"/>
                <a:gd name="T10" fmla="*/ 62 w 62"/>
                <a:gd name="T11" fmla="*/ 375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417">
              <a:extLst>
                <a:ext uri="{FF2B5EF4-FFF2-40B4-BE49-F238E27FC236}">
                  <a16:creationId xmlns:a16="http://schemas.microsoft.com/office/drawing/2014/main" id="{CA701271-4C3A-4900-B4D7-CDAC5D56B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0" y="1789"/>
              <a:ext cx="38" cy="1670"/>
            </a:xfrm>
            <a:custGeom>
              <a:avLst/>
              <a:gdLst>
                <a:gd name="T0" fmla="*/ 0 w 38"/>
                <a:gd name="T1" fmla="*/ 0 h 1670"/>
                <a:gd name="T2" fmla="*/ 28 w 38"/>
                <a:gd name="T3" fmla="*/ 1670 h 1670"/>
                <a:gd name="T4" fmla="*/ 38 w 38"/>
                <a:gd name="T5" fmla="*/ 1670 h 1670"/>
                <a:gd name="T6" fmla="*/ 9 w 38"/>
                <a:gd name="T7" fmla="*/ 0 h 1670"/>
                <a:gd name="T8" fmla="*/ 0 w 38"/>
                <a:gd name="T9" fmla="*/ 2 h 1670"/>
                <a:gd name="T10" fmla="*/ 0 w 38"/>
                <a:gd name="T11" fmla="*/ 2 h 1670"/>
                <a:gd name="T12" fmla="*/ 0 w 38"/>
                <a:gd name="T13" fmla="*/ 0 h 16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1670"/>
                <a:gd name="T23" fmla="*/ 38 w 38"/>
                <a:gd name="T24" fmla="*/ 1670 h 167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1670">
                  <a:moveTo>
                    <a:pt x="0" y="0"/>
                  </a:moveTo>
                  <a:lnTo>
                    <a:pt x="28" y="1670"/>
                  </a:lnTo>
                  <a:lnTo>
                    <a:pt x="38" y="1670"/>
                  </a:lnTo>
                  <a:lnTo>
                    <a:pt x="9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418">
              <a:extLst>
                <a:ext uri="{FF2B5EF4-FFF2-40B4-BE49-F238E27FC236}">
                  <a16:creationId xmlns:a16="http://schemas.microsoft.com/office/drawing/2014/main" id="{2FABC68D-26BF-4417-9D1A-B299070E6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0" y="1789"/>
              <a:ext cx="38" cy="1670"/>
            </a:xfrm>
            <a:custGeom>
              <a:avLst/>
              <a:gdLst>
                <a:gd name="T0" fmla="*/ 0 w 38"/>
                <a:gd name="T1" fmla="*/ 0 h 1670"/>
                <a:gd name="T2" fmla="*/ 28 w 38"/>
                <a:gd name="T3" fmla="*/ 1670 h 1670"/>
                <a:gd name="T4" fmla="*/ 38 w 38"/>
                <a:gd name="T5" fmla="*/ 1670 h 1670"/>
                <a:gd name="T6" fmla="*/ 9 w 38"/>
                <a:gd name="T7" fmla="*/ 0 h 1670"/>
                <a:gd name="T8" fmla="*/ 0 w 38"/>
                <a:gd name="T9" fmla="*/ 2 h 1670"/>
                <a:gd name="T10" fmla="*/ 0 w 38"/>
                <a:gd name="T11" fmla="*/ 2 h 16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"/>
                <a:gd name="T19" fmla="*/ 0 h 1670"/>
                <a:gd name="T20" fmla="*/ 38 w 38"/>
                <a:gd name="T21" fmla="*/ 1670 h 16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" h="1670">
                  <a:moveTo>
                    <a:pt x="0" y="0"/>
                  </a:moveTo>
                  <a:lnTo>
                    <a:pt x="28" y="1670"/>
                  </a:lnTo>
                  <a:lnTo>
                    <a:pt x="38" y="1670"/>
                  </a:lnTo>
                  <a:lnTo>
                    <a:pt x="9" y="0"/>
                  </a:lnTo>
                  <a:lnTo>
                    <a:pt x="0" y="2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425" name="AutoShape 422">
            <a:extLst>
              <a:ext uri="{FF2B5EF4-FFF2-40B4-BE49-F238E27FC236}">
                <a16:creationId xmlns:a16="http://schemas.microsoft.com/office/drawing/2014/main" id="{81A8E039-2FCA-4837-AF34-95372ED0F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284" y="1938886"/>
            <a:ext cx="2535716" cy="1125037"/>
          </a:xfrm>
          <a:prstGeom prst="wedgeEllipseCallout">
            <a:avLst>
              <a:gd name="adj1" fmla="val -37862"/>
              <a:gd name="adj2" fmla="val 66391"/>
            </a:avLst>
          </a:prstGeom>
          <a:solidFill>
            <a:srgbClr val="FFFFFF"/>
          </a:solidFill>
          <a:ln w="28575" algn="ctr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Verdana" pitchFamily="34" charset="0"/>
              </a:rPr>
              <a:t>Wrong 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Verdana" pitchFamily="34" charset="0"/>
              </a:rPr>
              <a:t>Execution!</a:t>
            </a:r>
          </a:p>
          <a:p>
            <a:pPr algn="ctr"/>
            <a:endParaRPr lang="en-US" sz="2000" dirty="0">
              <a:solidFill>
                <a:srgbClr val="FF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08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6. Control Hazards: </a:t>
            </a:r>
            <a:r>
              <a:rPr lang="en-SG" sz="3600" b="1" dirty="0">
                <a:solidFill>
                  <a:srgbClr val="0000FF"/>
                </a:solidFill>
              </a:rPr>
              <a:t>Reducing the Penalty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2B3DFA8-F34F-478D-9351-604BE17A7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46417"/>
            <a:ext cx="8229600" cy="4986927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Branching is very common in code:</a:t>
            </a:r>
          </a:p>
          <a:p>
            <a:pPr marL="625475" lvl="1" indent="-2651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A 3-cycle stall penalty is too heavy!</a:t>
            </a:r>
          </a:p>
          <a:p>
            <a:pPr marL="265113" indent="-26511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Many techniques invented to reduce the control hazard penalty:</a:t>
            </a:r>
          </a:p>
          <a:p>
            <a:pPr marL="625475" lvl="1" indent="-2651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Move branch decision calculation to earlier pipeline stage</a:t>
            </a:r>
          </a:p>
          <a:p>
            <a:pPr marL="985838" lvl="2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Early Branch Resolution</a:t>
            </a:r>
          </a:p>
          <a:p>
            <a:pPr marL="625475" lvl="1" indent="-2651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Guess the outcome before it is produced</a:t>
            </a:r>
          </a:p>
          <a:p>
            <a:pPr marL="985838" lvl="2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Branch Prediction</a:t>
            </a:r>
          </a:p>
          <a:p>
            <a:pPr marL="625475" lvl="1" indent="-2651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Do something useful while waiting for the outcome</a:t>
            </a:r>
          </a:p>
          <a:p>
            <a:pPr marL="985838" lvl="2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Delayed Branching</a:t>
            </a:r>
            <a:endParaRPr lang="en-SG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75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MIPS Pipeline Stages (2/2)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57" name="Rectangle 5">
            <a:extLst>
              <a:ext uri="{FF2B5EF4-FFF2-40B4-BE49-F238E27FC236}">
                <a16:creationId xmlns:a16="http://schemas.microsoft.com/office/drawing/2014/main" id="{1D2A0CB9-6547-4C38-8629-E9417D4D11FB}"/>
              </a:ext>
            </a:extLst>
          </p:cNvPr>
          <p:cNvSpPr txBox="1">
            <a:spLocks noChangeArrowheads="1"/>
          </p:cNvSpPr>
          <p:nvPr/>
        </p:nvSpPr>
        <p:spPr>
          <a:xfrm>
            <a:off x="1986303" y="1498816"/>
            <a:ext cx="8229600" cy="5105400"/>
          </a:xfrm>
          <a:prstGeom prst="rect">
            <a:avLst/>
          </a:prstGeom>
          <a:noFill/>
        </p:spPr>
        <p:txBody>
          <a:bodyPr vert="horz" lIns="90488" tIns="44450" rIns="90488" bIns="4445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pic>
        <p:nvPicPr>
          <p:cNvPr id="58" name="Picture 6">
            <a:extLst>
              <a:ext uri="{FF2B5EF4-FFF2-40B4-BE49-F238E27FC236}">
                <a16:creationId xmlns:a16="http://schemas.microsoft.com/office/drawing/2014/main" id="{5BA43849-2873-4A08-B708-17E997EFC995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 b="5794"/>
          <a:stretch>
            <a:fillRect/>
          </a:stretch>
        </p:blipFill>
        <p:spPr bwMode="auto">
          <a:xfrm>
            <a:off x="1910104" y="1346417"/>
            <a:ext cx="8607425" cy="510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88782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6.1 Reduce Stalls: </a:t>
            </a:r>
            <a:r>
              <a:rPr lang="en-GB" sz="3600" b="1" dirty="0">
                <a:solidFill>
                  <a:srgbClr val="0000FF"/>
                </a:solidFill>
              </a:rPr>
              <a:t>Early Branch </a:t>
            </a:r>
            <a:r>
              <a:rPr lang="en-GB" sz="3600" dirty="0">
                <a:solidFill>
                  <a:srgbClr val="0000FF"/>
                </a:solidFill>
              </a:rPr>
              <a:t>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84A219-EA51-418B-85B4-A747EFE02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48608"/>
            <a:ext cx="8229600" cy="1828800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Make decision in </a:t>
            </a:r>
            <a:r>
              <a:rPr lang="en-SG" b="1" dirty="0">
                <a:solidFill>
                  <a:srgbClr val="C00000"/>
                </a:solidFill>
              </a:rPr>
              <a:t>ID</a:t>
            </a:r>
            <a:r>
              <a:rPr lang="en-SG" dirty="0"/>
              <a:t> stage instead of </a:t>
            </a:r>
            <a:r>
              <a:rPr lang="en-SG" b="1" dirty="0">
                <a:solidFill>
                  <a:srgbClr val="C00000"/>
                </a:solidFill>
              </a:rPr>
              <a:t>MEM</a:t>
            </a:r>
          </a:p>
          <a:p>
            <a:pPr marL="625475" lvl="1" indent="-265113"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Move branch target address calculation</a:t>
            </a:r>
          </a:p>
          <a:p>
            <a:pPr marL="625475" lvl="1" indent="-265113"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Move register comparison </a:t>
            </a:r>
            <a:r>
              <a:rPr lang="en-SG" dirty="0">
                <a:sym typeface="Wingdings" pitchFamily="2" charset="2"/>
              </a:rPr>
              <a:t> </a:t>
            </a:r>
            <a:r>
              <a:rPr lang="en-SG" dirty="0"/>
              <a:t>cannot use ALU for register comparison any more</a:t>
            </a:r>
          </a:p>
          <a:p>
            <a:endParaRPr lang="en-S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1607C8-24CE-434F-B544-8C428CCB8BC5}"/>
              </a:ext>
            </a:extLst>
          </p:cNvPr>
          <p:cNvGrpSpPr/>
          <p:nvPr/>
        </p:nvGrpSpPr>
        <p:grpSpPr>
          <a:xfrm>
            <a:off x="3114789" y="3125006"/>
            <a:ext cx="6153037" cy="3208338"/>
            <a:chOff x="1590788" y="3125006"/>
            <a:chExt cx="6153037" cy="3208338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6044D60B-EEF2-4C4D-A1E7-51164F692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038" y="4134656"/>
              <a:ext cx="2951162" cy="18224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A4195101-DC72-4733-89DB-1E0D910F1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313" y="3125006"/>
              <a:ext cx="2882900" cy="10096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Oval 7">
              <a:extLst>
                <a:ext uri="{FF2B5EF4-FFF2-40B4-BE49-F238E27FC236}">
                  <a16:creationId xmlns:a16="http://schemas.microsoft.com/office/drawing/2014/main" id="{FF6A8BBE-0D4C-4910-B2B2-7288AFA3C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313" y="5761844"/>
              <a:ext cx="442913" cy="53340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F9808AD3-ECFA-4E68-A903-ECBF33AE6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3175" y="5876144"/>
              <a:ext cx="658813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Sign</a:t>
              </a:r>
            </a:p>
            <a:p>
              <a:pPr algn="ct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extend</a:t>
              </a:r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F7348858-2447-46FA-8E22-406B25DAC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4874709"/>
              <a:ext cx="184731" cy="3693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B9A73244-C208-425D-99E0-403475B7C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2863" y="4609319"/>
              <a:ext cx="3968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7175C3DA-7D70-42BB-B1AE-BB3C0EBF6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2863" y="4882369"/>
              <a:ext cx="3968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0399D02C-F63A-485A-AA32-8E74F62C4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2863" y="4609319"/>
              <a:ext cx="0" cy="6000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3382891E-F4F9-404F-86BE-C9DC1086E1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0000" y="4460094"/>
              <a:ext cx="914400" cy="300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551BCC32-EC55-4224-B831-064919F41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4400" y="4760131"/>
              <a:ext cx="0" cy="517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50092BB0-3896-4E19-8FAE-2467113507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0000" y="5277656"/>
              <a:ext cx="914400" cy="327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9245733C-C55C-4CCD-8416-048F58ACB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0000" y="5141131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D3D451F2-2A89-4516-A287-38C4B5D7B4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0000" y="5004606"/>
              <a:ext cx="122238" cy="136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018F7A1A-71F7-4871-A2A8-D50AA8E02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0000" y="4841094"/>
              <a:ext cx="122238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D632EC96-8838-42B6-B727-AF5D6C2426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0000" y="4460094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Line 20">
              <a:extLst>
                <a:ext uri="{FF2B5EF4-FFF2-40B4-BE49-F238E27FC236}">
                  <a16:creationId xmlns:a16="http://schemas.microsoft.com/office/drawing/2014/main" id="{BD87F298-5EA6-46F1-99EB-7C8B67EAC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1988" y="4623606"/>
              <a:ext cx="6080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Line 21">
              <a:extLst>
                <a:ext uri="{FF2B5EF4-FFF2-40B4-BE49-F238E27FC236}">
                  <a16:creationId xmlns:a16="http://schemas.microsoft.com/office/drawing/2014/main" id="{EF110AE7-CDEA-4B8C-A142-B7DE87236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7200" y="4214031"/>
              <a:ext cx="0" cy="382588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0BDD3EFD-B425-4E59-9EFC-7B8646C97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4400" y="4868081"/>
              <a:ext cx="487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5213B52A-E507-40F0-BC8B-8087632060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5450" y="4987144"/>
              <a:ext cx="431800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Verdana" pitchFamily="34" charset="0"/>
                </a:rPr>
                <a:t>ALU</a:t>
              </a:r>
            </a:p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Verdana" pitchFamily="34" charset="0"/>
                </a:rPr>
                <a:t>result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15827A2D-2CA3-4B19-B39F-566EBC815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7150" y="4933169"/>
              <a:ext cx="46672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i="1">
                  <a:solidFill>
                    <a:prstClr val="black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787B7C59-052D-455A-9639-B57897636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8625" y="4282294"/>
              <a:ext cx="969963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3333FF"/>
                  </a:solidFill>
                  <a:latin typeface="Verdana" pitchFamily="34" charset="0"/>
                </a:rPr>
                <a:t>ALUcontrol</a:t>
              </a:r>
            </a:p>
          </p:txBody>
        </p:sp>
        <p:sp>
          <p:nvSpPr>
            <p:cNvPr id="32" name="Line 26">
              <a:extLst>
                <a:ext uri="{FF2B5EF4-FFF2-40B4-BE49-F238E27FC236}">
                  <a16:creationId xmlns:a16="http://schemas.microsoft.com/office/drawing/2014/main" id="{3E2AAEBF-7F48-44A0-8C96-3397A3EF9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6713" y="4487081"/>
              <a:ext cx="182563" cy="55563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6F123414-6B20-4E96-BB8F-378CD88D1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3675" y="4331506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3333FF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34" name="Text Box 28">
              <a:extLst>
                <a:ext uri="{FF2B5EF4-FFF2-40B4-BE49-F238E27FC236}">
                  <a16:creationId xmlns:a16="http://schemas.microsoft.com/office/drawing/2014/main" id="{80CE4445-E710-4224-8800-8F8567096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2925" y="4796644"/>
              <a:ext cx="341313" cy="1714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pPr algn="ct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Zero</a:t>
              </a:r>
            </a:p>
          </p:txBody>
        </p:sp>
        <p:sp>
          <p:nvSpPr>
            <p:cNvPr id="35" name="Line 29">
              <a:extLst>
                <a:ext uri="{FF2B5EF4-FFF2-40B4-BE49-F238E27FC236}">
                  <a16:creationId xmlns:a16="http://schemas.microsoft.com/office/drawing/2014/main" id="{6076A3BA-BAC7-4C25-B5E9-BCF359C9F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9825" y="5701519"/>
              <a:ext cx="0" cy="19050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Line 30">
              <a:extLst>
                <a:ext uri="{FF2B5EF4-FFF2-40B4-BE49-F238E27FC236}">
                  <a16:creationId xmlns:a16="http://schemas.microsoft.com/office/drawing/2014/main" id="{8F9EAC59-DE93-4A24-9DA0-A289C9E89F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7875" y="5114144"/>
              <a:ext cx="5349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Text Box 31">
              <a:extLst>
                <a:ext uri="{FF2B5EF4-FFF2-40B4-BE49-F238E27FC236}">
                  <a16:creationId xmlns:a16="http://schemas.microsoft.com/office/drawing/2014/main" id="{F0345D37-C2A6-44BD-BA97-8D259F518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4420406"/>
              <a:ext cx="711200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r>
                <a:rPr lang="en-US" sz="1000" b="1" dirty="0">
                  <a:solidFill>
                    <a:prstClr val="black"/>
                  </a:solidFill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solidFill>
                    <a:prstClr val="black"/>
                  </a:solidFill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38" name="Text Box 32">
              <a:extLst>
                <a:ext uri="{FF2B5EF4-FFF2-40B4-BE49-F238E27FC236}">
                  <a16:creationId xmlns:a16="http://schemas.microsoft.com/office/drawing/2014/main" id="{F3D71832-0202-45B4-8F00-2F1A3E630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4725206"/>
              <a:ext cx="711200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r>
                <a:rPr lang="en-US" sz="1000" b="1" dirty="0">
                  <a:solidFill>
                    <a:prstClr val="black"/>
                  </a:solidFill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solidFill>
                    <a:prstClr val="black"/>
                  </a:solidFill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39" name="Text Box 33">
              <a:extLst>
                <a:ext uri="{FF2B5EF4-FFF2-40B4-BE49-F238E27FC236}">
                  <a16:creationId xmlns:a16="http://schemas.microsoft.com/office/drawing/2014/main" id="{70622B46-CF19-41E5-ACBB-F5F0D8AEA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030006"/>
              <a:ext cx="577850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register</a:t>
              </a:r>
            </a:p>
          </p:txBody>
        </p:sp>
        <p:sp>
          <p:nvSpPr>
            <p:cNvPr id="40" name="Text Box 34">
              <a:extLst>
                <a:ext uri="{FF2B5EF4-FFF2-40B4-BE49-F238E27FC236}">
                  <a16:creationId xmlns:a16="http://schemas.microsoft.com/office/drawing/2014/main" id="{B4A0FF61-DD6D-421C-8FD8-73C7460CFA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357031"/>
              <a:ext cx="409575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data</a:t>
              </a:r>
            </a:p>
          </p:txBody>
        </p:sp>
        <p:sp>
          <p:nvSpPr>
            <p:cNvPr id="41" name="Text Box 35">
              <a:extLst>
                <a:ext uri="{FF2B5EF4-FFF2-40B4-BE49-F238E27FC236}">
                  <a16:creationId xmlns:a16="http://schemas.microsoft.com/office/drawing/2014/main" id="{E4FF9971-216D-48FB-9B7A-2A3DB40CBA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0" y="4496606"/>
              <a:ext cx="466725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pPr algn="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data 1</a:t>
              </a:r>
            </a:p>
          </p:txBody>
        </p:sp>
        <p:sp>
          <p:nvSpPr>
            <p:cNvPr id="42" name="Text Box 36">
              <a:extLst>
                <a:ext uri="{FF2B5EF4-FFF2-40B4-BE49-F238E27FC236}">
                  <a16:creationId xmlns:a16="http://schemas.microsoft.com/office/drawing/2014/main" id="{92B09156-560F-4FB7-A2EC-4220F6BD9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0" y="5258606"/>
              <a:ext cx="466725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pPr algn="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data 2</a:t>
              </a:r>
            </a:p>
          </p:txBody>
        </p:sp>
        <p:sp>
          <p:nvSpPr>
            <p:cNvPr id="43" name="Text Box 37">
              <a:extLst>
                <a:ext uri="{FF2B5EF4-FFF2-40B4-BE49-F238E27FC236}">
                  <a16:creationId xmlns:a16="http://schemas.microsoft.com/office/drawing/2014/main" id="{D4F8A9E1-8268-4D71-9E9C-6C883775C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0200" y="5718981"/>
              <a:ext cx="84772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solidFill>
                    <a:srgbClr val="3333FF"/>
                  </a:solidFill>
                  <a:latin typeface="Verdana" pitchFamily="34" charset="0"/>
                </a:rPr>
                <a:t>RegWrite</a:t>
              </a:r>
            </a:p>
          </p:txBody>
        </p:sp>
        <p:sp>
          <p:nvSpPr>
            <p:cNvPr id="44" name="Text Box 38">
              <a:extLst>
                <a:ext uri="{FF2B5EF4-FFF2-40B4-BE49-F238E27FC236}">
                  <a16:creationId xmlns:a16="http://schemas.microsoft.com/office/drawing/2014/main" id="{6A108391-520A-4F97-B368-CAD7429A4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4901419"/>
              <a:ext cx="982663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Instruction</a:t>
              </a:r>
            </a:p>
          </p:txBody>
        </p:sp>
        <p:sp>
          <p:nvSpPr>
            <p:cNvPr id="45" name="Text Box 39">
              <a:extLst>
                <a:ext uri="{FF2B5EF4-FFF2-40B4-BE49-F238E27FC236}">
                  <a16:creationId xmlns:a16="http://schemas.microsoft.com/office/drawing/2014/main" id="{DA531F4E-ABFB-4B11-BBFC-DA1598FF4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9111" y="5029675"/>
              <a:ext cx="970651" cy="1800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/>
            <a:p>
              <a:pPr algn="ctr"/>
              <a:r>
                <a:rPr lang="en-US" sz="1050" b="1" i="1" dirty="0">
                  <a:solidFill>
                    <a:srgbClr val="7030A0"/>
                  </a:solidFill>
                  <a:latin typeface="Verdana" pitchFamily="34" charset="0"/>
                </a:rPr>
                <a:t>Register File</a:t>
              </a:r>
            </a:p>
          </p:txBody>
        </p:sp>
        <p:sp>
          <p:nvSpPr>
            <p:cNvPr id="46" name="Line 40">
              <a:extLst>
                <a:ext uri="{FF2B5EF4-FFF2-40B4-BE49-F238E27FC236}">
                  <a16:creationId xmlns:a16="http://schemas.microsoft.com/office/drawing/2014/main" id="{5D906C7D-0881-4090-8C76-210E82D6FF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2863" y="5209394"/>
              <a:ext cx="0" cy="8191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Line 41">
              <a:extLst>
                <a:ext uri="{FF2B5EF4-FFF2-40B4-BE49-F238E27FC236}">
                  <a16:creationId xmlns:a16="http://schemas.microsoft.com/office/drawing/2014/main" id="{C304B26F-BB68-487F-859C-19A6657823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2863" y="6028544"/>
              <a:ext cx="13144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Line 42">
              <a:extLst>
                <a:ext uri="{FF2B5EF4-FFF2-40B4-BE49-F238E27FC236}">
                  <a16:creationId xmlns:a16="http://schemas.microsoft.com/office/drawing/2014/main" id="{DA6A2E3B-CAEF-4563-A789-73466E87E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0225" y="6028544"/>
              <a:ext cx="3206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Line 43">
              <a:extLst>
                <a:ext uri="{FF2B5EF4-FFF2-40B4-BE49-F238E27FC236}">
                  <a16:creationId xmlns:a16="http://schemas.microsoft.com/office/drawing/2014/main" id="{2B96027E-EC53-4912-A1CE-7BE50A982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98850" y="5957106"/>
              <a:ext cx="161925" cy="119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Line 44">
              <a:extLst>
                <a:ext uri="{FF2B5EF4-FFF2-40B4-BE49-F238E27FC236}">
                  <a16:creationId xmlns:a16="http://schemas.microsoft.com/office/drawing/2014/main" id="{EE1752C4-D256-4DFF-88B6-BCFC42B62E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9913" y="5968219"/>
              <a:ext cx="160338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Text Box 45">
              <a:extLst>
                <a:ext uri="{FF2B5EF4-FFF2-40B4-BE49-F238E27FC236}">
                  <a16:creationId xmlns:a16="http://schemas.microsoft.com/office/drawing/2014/main" id="{5E2DFC2E-7FF5-4A04-BFB2-B9589F920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8513" y="6068231"/>
              <a:ext cx="36512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16</a:t>
              </a:r>
            </a:p>
          </p:txBody>
        </p:sp>
        <p:sp>
          <p:nvSpPr>
            <p:cNvPr id="52" name="Text Box 46">
              <a:extLst>
                <a:ext uri="{FF2B5EF4-FFF2-40B4-BE49-F238E27FC236}">
                  <a16:creationId xmlns:a16="http://schemas.microsoft.com/office/drawing/2014/main" id="{9FA2218B-D942-44B1-96B9-18EB9468D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3713" y="6088869"/>
              <a:ext cx="36512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32</a:t>
              </a:r>
            </a:p>
          </p:txBody>
        </p:sp>
        <p:sp>
          <p:nvSpPr>
            <p:cNvPr id="53" name="Line 47">
              <a:extLst>
                <a:ext uri="{FF2B5EF4-FFF2-40B4-BE49-F238E27FC236}">
                  <a16:creationId xmlns:a16="http://schemas.microsoft.com/office/drawing/2014/main" id="{B447E22C-CF43-46A4-A7C9-6FBAB0395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1988" y="5406244"/>
              <a:ext cx="6080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Line 48">
              <a:extLst>
                <a:ext uri="{FF2B5EF4-FFF2-40B4-BE49-F238E27FC236}">
                  <a16:creationId xmlns:a16="http://schemas.microsoft.com/office/drawing/2014/main" id="{63A0DEDF-50BD-4F88-8E6C-9C71A986B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4400" y="5106206"/>
              <a:ext cx="4016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Text Box 49">
              <a:extLst>
                <a:ext uri="{FF2B5EF4-FFF2-40B4-BE49-F238E27FC236}">
                  <a16:creationId xmlns:a16="http://schemas.microsoft.com/office/drawing/2014/main" id="{A554CF50-1BE0-4FC2-B9F0-6F0B96D9F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00" y="4649006"/>
              <a:ext cx="1266825" cy="4587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Verdana" pitchFamily="34" charset="0"/>
                </a:rPr>
                <a:t>To branch</a:t>
              </a:r>
            </a:p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Verdana" pitchFamily="34" charset="0"/>
                </a:rPr>
                <a:t>Control logic</a:t>
              </a:r>
            </a:p>
          </p:txBody>
        </p:sp>
        <p:sp>
          <p:nvSpPr>
            <p:cNvPr id="56" name="Line 50">
              <a:extLst>
                <a:ext uri="{FF2B5EF4-FFF2-40B4-BE49-F238E27FC236}">
                  <a16:creationId xmlns:a16="http://schemas.microsoft.com/office/drawing/2014/main" id="{659DD4C7-1A53-4DEF-9EBC-A26A2097C8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0688" y="3383769"/>
              <a:ext cx="457200" cy="125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7" name="Line 51">
              <a:extLst>
                <a:ext uri="{FF2B5EF4-FFF2-40B4-BE49-F238E27FC236}">
                  <a16:creationId xmlns:a16="http://schemas.microsoft.com/office/drawing/2014/main" id="{8FE2BC4D-0446-4ADD-AFCF-500878735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7888" y="3509181"/>
              <a:ext cx="0" cy="217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" name="Line 52">
              <a:extLst>
                <a:ext uri="{FF2B5EF4-FFF2-40B4-BE49-F238E27FC236}">
                  <a16:creationId xmlns:a16="http://schemas.microsoft.com/office/drawing/2014/main" id="{06275680-6589-4670-93D5-96BCCEFFA1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00688" y="3726669"/>
              <a:ext cx="457200" cy="136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9" name="Line 53">
              <a:extLst>
                <a:ext uri="{FF2B5EF4-FFF2-40B4-BE49-F238E27FC236}">
                  <a16:creationId xmlns:a16="http://schemas.microsoft.com/office/drawing/2014/main" id="{3408C8EE-FEE9-433F-BE1B-5356F6DF4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00688" y="3669519"/>
              <a:ext cx="0" cy="193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Line 54">
              <a:extLst>
                <a:ext uri="{FF2B5EF4-FFF2-40B4-BE49-F238E27FC236}">
                  <a16:creationId xmlns:a16="http://schemas.microsoft.com/office/drawing/2014/main" id="{5968527E-8605-4049-99F1-F635E851B5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00688" y="3612369"/>
              <a:ext cx="60325" cy="57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1" name="Line 55">
              <a:extLst>
                <a:ext uri="{FF2B5EF4-FFF2-40B4-BE49-F238E27FC236}">
                  <a16:creationId xmlns:a16="http://schemas.microsoft.com/office/drawing/2014/main" id="{9ADB3F91-86EE-4095-A401-1D1DEEF05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0688" y="3544106"/>
              <a:ext cx="60325" cy="68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2" name="Line 56">
              <a:extLst>
                <a:ext uri="{FF2B5EF4-FFF2-40B4-BE49-F238E27FC236}">
                  <a16:creationId xmlns:a16="http://schemas.microsoft.com/office/drawing/2014/main" id="{24B279D7-FC4C-4326-B87F-B791AB2104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00688" y="3383769"/>
              <a:ext cx="0" cy="160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3" name="Text Box 57">
              <a:extLst>
                <a:ext uri="{FF2B5EF4-FFF2-40B4-BE49-F238E27FC236}">
                  <a16:creationId xmlns:a16="http://schemas.microsoft.com/office/drawing/2014/main" id="{B75B8AAE-5D8E-4A4F-BC90-F6236E6E7B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9738" y="3506006"/>
              <a:ext cx="425450" cy="1714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/>
              <a:r>
                <a:rPr lang="en-US" sz="1000" b="1" i="1">
                  <a:solidFill>
                    <a:prstClr val="black"/>
                  </a:solidFill>
                  <a:latin typeface="Verdana" pitchFamily="34" charset="0"/>
                </a:rPr>
                <a:t>Add</a:t>
              </a:r>
            </a:p>
          </p:txBody>
        </p:sp>
        <p:sp>
          <p:nvSpPr>
            <p:cNvPr id="64" name="Line 58">
              <a:extLst>
                <a:ext uri="{FF2B5EF4-FFF2-40B4-BE49-F238E27FC236}">
                  <a16:creationId xmlns:a16="http://schemas.microsoft.com/office/drawing/2014/main" id="{E3C9A104-D565-4593-9619-08BAAF4C64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64075" y="3742544"/>
              <a:ext cx="0" cy="2286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" name="Line 59">
              <a:extLst>
                <a:ext uri="{FF2B5EF4-FFF2-40B4-BE49-F238E27FC236}">
                  <a16:creationId xmlns:a16="http://schemas.microsoft.com/office/drawing/2014/main" id="{02FD42C6-F949-4594-B1AE-22147D53A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0900" y="3742544"/>
              <a:ext cx="1698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6" name="Oval 60">
              <a:extLst>
                <a:ext uri="{FF2B5EF4-FFF2-40B4-BE49-F238E27FC236}">
                  <a16:creationId xmlns:a16="http://schemas.microsoft.com/office/drawing/2014/main" id="{1FCE0E6F-6415-481A-A21C-488DACE10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763" y="3509181"/>
              <a:ext cx="442913" cy="53340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7" name="Text Box 61">
              <a:extLst>
                <a:ext uri="{FF2B5EF4-FFF2-40B4-BE49-F238E27FC236}">
                  <a16:creationId xmlns:a16="http://schemas.microsoft.com/office/drawing/2014/main" id="{59F906E8-4E3E-417E-8350-9556068F47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5038" y="3590144"/>
              <a:ext cx="658813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Shift</a:t>
              </a:r>
            </a:p>
            <a:p>
              <a:pPr algn="ct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left 2</a:t>
              </a:r>
            </a:p>
          </p:txBody>
        </p:sp>
        <p:sp>
          <p:nvSpPr>
            <p:cNvPr id="68" name="Line 62">
              <a:extLst>
                <a:ext uri="{FF2B5EF4-FFF2-40B4-BE49-F238E27FC236}">
                  <a16:creationId xmlns:a16="http://schemas.microsoft.com/office/drawing/2014/main" id="{4B09A049-6EFF-4C39-95A5-CB6C882BA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675" y="3742544"/>
              <a:ext cx="2270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9" name="Line 63">
              <a:extLst>
                <a:ext uri="{FF2B5EF4-FFF2-40B4-BE49-F238E27FC236}">
                  <a16:creationId xmlns:a16="http://schemas.microsoft.com/office/drawing/2014/main" id="{C8268242-E213-4163-B6CC-97D85A2C9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7250" y="3475844"/>
              <a:ext cx="8524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" name="Text Box 64">
              <a:extLst>
                <a:ext uri="{FF2B5EF4-FFF2-40B4-BE49-F238E27FC236}">
                  <a16:creationId xmlns:a16="http://schemas.microsoft.com/office/drawing/2014/main" id="{71FF28FB-9CBB-4D23-855E-0BE0502B3A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563" y="3383769"/>
              <a:ext cx="749300" cy="27463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solidFill>
                    <a:prstClr val="black"/>
                  </a:solidFill>
                  <a:latin typeface="Verdana" pitchFamily="34" charset="0"/>
                </a:rPr>
                <a:t>PC + 4</a:t>
              </a:r>
            </a:p>
          </p:txBody>
        </p:sp>
        <p:sp>
          <p:nvSpPr>
            <p:cNvPr id="71" name="Oval 65">
              <a:extLst>
                <a:ext uri="{FF2B5EF4-FFF2-40B4-BE49-F238E27FC236}">
                  <a16:creationId xmlns:a16="http://schemas.microsoft.com/office/drawing/2014/main" id="{D2AF7B8D-F2C3-4E16-957B-46434E07F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650" y="4350437"/>
              <a:ext cx="98425" cy="519351"/>
            </a:xfrm>
            <a:prstGeom prst="ellipse">
              <a:avLst/>
            </a:prstGeom>
            <a:solidFill>
              <a:schemeClr val="tx1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2" name="Oval 66">
              <a:extLst>
                <a:ext uri="{FF2B5EF4-FFF2-40B4-BE49-F238E27FC236}">
                  <a16:creationId xmlns:a16="http://schemas.microsoft.com/office/drawing/2014/main" id="{BBA1C05A-2D69-46DE-BA80-0AB674F20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650" y="4637775"/>
              <a:ext cx="98425" cy="519351"/>
            </a:xfrm>
            <a:prstGeom prst="ellipse">
              <a:avLst/>
            </a:prstGeom>
            <a:solidFill>
              <a:schemeClr val="tx1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3" name="Oval 67">
              <a:extLst>
                <a:ext uri="{FF2B5EF4-FFF2-40B4-BE49-F238E27FC236}">
                  <a16:creationId xmlns:a16="http://schemas.microsoft.com/office/drawing/2014/main" id="{79418622-8DCC-44FB-AA7F-2F7955692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650" y="4860025"/>
              <a:ext cx="98425" cy="519351"/>
            </a:xfrm>
            <a:prstGeom prst="ellipse">
              <a:avLst/>
            </a:prstGeom>
            <a:solidFill>
              <a:schemeClr val="tx1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4" name="Line 68">
              <a:extLst>
                <a:ext uri="{FF2B5EF4-FFF2-40B4-BE49-F238E27FC236}">
                  <a16:creationId xmlns:a16="http://schemas.microsoft.com/office/drawing/2014/main" id="{49C2ABB7-A11B-477E-A5A6-F983BCA4F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7888" y="3612369"/>
              <a:ext cx="6715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5" name="Text Box 69">
              <a:extLst>
                <a:ext uri="{FF2B5EF4-FFF2-40B4-BE49-F238E27FC236}">
                  <a16:creationId xmlns:a16="http://schemas.microsoft.com/office/drawing/2014/main" id="{0B47C28F-0559-4D13-BB84-68E7C116E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0788" y="3197265"/>
              <a:ext cx="2417650" cy="584775"/>
            </a:xfrm>
            <a:prstGeom prst="rect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  <a:latin typeface="Verdana" pitchFamily="34" charset="0"/>
                </a:rPr>
                <a:t>Branch target</a:t>
              </a:r>
            </a:p>
            <a:p>
              <a:pPr algn="ctr"/>
              <a:r>
                <a:rPr lang="en-US" sz="1600" b="1" dirty="0">
                  <a:solidFill>
                    <a:srgbClr val="C00000"/>
                  </a:solidFill>
                  <a:latin typeface="Verdana" pitchFamily="34" charset="0"/>
                </a:rPr>
                <a:t>address calculation</a:t>
              </a:r>
              <a:endParaRPr lang="en-US" sz="1200" b="1" dirty="0">
                <a:solidFill>
                  <a:srgbClr val="C00000"/>
                </a:solidFill>
                <a:latin typeface="Verdana" pitchFamily="34" charset="0"/>
              </a:endParaRPr>
            </a:p>
          </p:txBody>
        </p:sp>
        <p:sp>
          <p:nvSpPr>
            <p:cNvPr id="76" name="Text Box 70">
              <a:extLst>
                <a:ext uri="{FF2B5EF4-FFF2-40B4-BE49-F238E27FC236}">
                  <a16:creationId xmlns:a16="http://schemas.microsoft.com/office/drawing/2014/main" id="{0FBD0253-3741-41B5-9930-AEDCAF4D2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8108" y="5868206"/>
              <a:ext cx="2590774" cy="338554"/>
            </a:xfrm>
            <a:prstGeom prst="rect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  <a:latin typeface="Verdana" pitchFamily="34" charset="0"/>
                </a:rPr>
                <a:t>Register Comparison</a:t>
              </a:r>
            </a:p>
          </p:txBody>
        </p:sp>
        <p:sp>
          <p:nvSpPr>
            <p:cNvPr id="77" name="Text Box 71">
              <a:extLst>
                <a:ext uri="{FF2B5EF4-FFF2-40B4-BE49-F238E27FC236}">
                  <a16:creationId xmlns:a16="http://schemas.microsoft.com/office/drawing/2014/main" id="{274C0144-6740-43B6-8F60-3961968DF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3353606"/>
              <a:ext cx="1370013" cy="20161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r>
                <a:rPr lang="en-US" sz="1200" b="1">
                  <a:solidFill>
                    <a:prstClr val="black"/>
                  </a:solidFill>
                  <a:latin typeface="Verdana" pitchFamily="34" charset="0"/>
                </a:rPr>
                <a:t>Target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84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6.1 Reduce Stalls: </a:t>
            </a:r>
            <a:r>
              <a:rPr lang="en-GB" sz="3600" b="1" dirty="0">
                <a:solidFill>
                  <a:srgbClr val="0000FF"/>
                </a:solidFill>
              </a:rPr>
              <a:t>Early Branch </a:t>
            </a:r>
            <a:r>
              <a:rPr lang="en-GB" sz="3600" dirty="0">
                <a:solidFill>
                  <a:srgbClr val="0000FF"/>
                </a:solidFill>
              </a:rPr>
              <a:t>(3/3)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17232" y="-124633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" name="Group 639">
            <a:extLst>
              <a:ext uri="{FF2B5EF4-FFF2-40B4-BE49-F238E27FC236}">
                <a16:creationId xmlns:a16="http://schemas.microsoft.com/office/drawing/2014/main" id="{4313610E-6358-4152-8094-3E1D7B967864}"/>
              </a:ext>
            </a:extLst>
          </p:cNvPr>
          <p:cNvGrpSpPr>
            <a:grpSpLocks/>
          </p:cNvGrpSpPr>
          <p:nvPr/>
        </p:nvGrpSpPr>
        <p:grpSpPr bwMode="auto">
          <a:xfrm>
            <a:off x="1981201" y="1295401"/>
            <a:ext cx="8239125" cy="3268663"/>
            <a:chOff x="288" y="816"/>
            <a:chExt cx="5190" cy="2059"/>
          </a:xfrm>
        </p:grpSpPr>
        <p:sp>
          <p:nvSpPr>
            <p:cNvPr id="9" name="Line 401">
              <a:extLst>
                <a:ext uri="{FF2B5EF4-FFF2-40B4-BE49-F238E27FC236}">
                  <a16:creationId xmlns:a16="http://schemas.microsoft.com/office/drawing/2014/main" id="{2BE285F2-9A8F-43C2-B442-C845354FF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7" y="2507"/>
              <a:ext cx="100" cy="3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Line 402">
              <a:extLst>
                <a:ext uri="{FF2B5EF4-FFF2-40B4-BE49-F238E27FC236}">
                  <a16:creationId xmlns:a16="http://schemas.microsoft.com/office/drawing/2014/main" id="{D04875C7-F61B-4860-AFBC-650B3C2DD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0" y="2507"/>
              <a:ext cx="101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403">
              <a:extLst>
                <a:ext uri="{FF2B5EF4-FFF2-40B4-BE49-F238E27FC236}">
                  <a16:creationId xmlns:a16="http://schemas.microsoft.com/office/drawing/2014/main" id="{844F4A4C-D0B4-466D-A189-48172CEB1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6" y="2394"/>
              <a:ext cx="101" cy="229"/>
            </a:xfrm>
            <a:custGeom>
              <a:avLst/>
              <a:gdLst>
                <a:gd name="T0" fmla="*/ 0 w 83"/>
                <a:gd name="T1" fmla="*/ 911 h 188"/>
                <a:gd name="T2" fmla="*/ 402 w 83"/>
                <a:gd name="T3" fmla="*/ 911 h 188"/>
                <a:gd name="T4" fmla="*/ 402 w 83"/>
                <a:gd name="T5" fmla="*/ 0 h 188"/>
                <a:gd name="T6" fmla="*/ 2 w 83"/>
                <a:gd name="T7" fmla="*/ 0 h 188"/>
                <a:gd name="T8" fmla="*/ 0 w 83"/>
                <a:gd name="T9" fmla="*/ 911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0" y="188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2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404">
              <a:extLst>
                <a:ext uri="{FF2B5EF4-FFF2-40B4-BE49-F238E27FC236}">
                  <a16:creationId xmlns:a16="http://schemas.microsoft.com/office/drawing/2014/main" id="{47EC69D9-4BBD-448C-AB9A-60EA5D680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6" y="2394"/>
              <a:ext cx="101" cy="229"/>
            </a:xfrm>
            <a:custGeom>
              <a:avLst/>
              <a:gdLst>
                <a:gd name="T0" fmla="*/ 0 w 83"/>
                <a:gd name="T1" fmla="*/ 911 h 188"/>
                <a:gd name="T2" fmla="*/ 402 w 83"/>
                <a:gd name="T3" fmla="*/ 911 h 188"/>
                <a:gd name="T4" fmla="*/ 402 w 83"/>
                <a:gd name="T5" fmla="*/ 0 h 188"/>
                <a:gd name="T6" fmla="*/ 2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0" y="188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405">
              <a:extLst>
                <a:ext uri="{FF2B5EF4-FFF2-40B4-BE49-F238E27FC236}">
                  <a16:creationId xmlns:a16="http://schemas.microsoft.com/office/drawing/2014/main" id="{ED61F3C7-4CAF-42E1-9FDB-1316D9DDE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8" y="2394"/>
              <a:ext cx="100" cy="229"/>
            </a:xfrm>
            <a:custGeom>
              <a:avLst/>
              <a:gdLst>
                <a:gd name="T0" fmla="*/ 360 w 83"/>
                <a:gd name="T1" fmla="*/ 0 h 188"/>
                <a:gd name="T2" fmla="*/ 0 w 83"/>
                <a:gd name="T3" fmla="*/ 0 h 188"/>
                <a:gd name="T4" fmla="*/ 0 w 83"/>
                <a:gd name="T5" fmla="*/ 911 h 188"/>
                <a:gd name="T6" fmla="*/ 369 w 83"/>
                <a:gd name="T7" fmla="*/ 911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83" y="188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406">
              <a:extLst>
                <a:ext uri="{FF2B5EF4-FFF2-40B4-BE49-F238E27FC236}">
                  <a16:creationId xmlns:a16="http://schemas.microsoft.com/office/drawing/2014/main" id="{2B131F86-E4F6-4D21-9BB0-00FCD97A8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" y="2394"/>
              <a:ext cx="102" cy="231"/>
            </a:xfrm>
            <a:custGeom>
              <a:avLst/>
              <a:gdLst>
                <a:gd name="T0" fmla="*/ 0 w 84"/>
                <a:gd name="T1" fmla="*/ 898 h 190"/>
                <a:gd name="T2" fmla="*/ 398 w 84"/>
                <a:gd name="T3" fmla="*/ 909 h 190"/>
                <a:gd name="T4" fmla="*/ 398 w 84"/>
                <a:gd name="T5" fmla="*/ 0 h 190"/>
                <a:gd name="T6" fmla="*/ 15 w 84"/>
                <a:gd name="T7" fmla="*/ 0 h 190"/>
                <a:gd name="T8" fmla="*/ 0 w 84"/>
                <a:gd name="T9" fmla="*/ 898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90"/>
                <a:gd name="T17" fmla="*/ 84 w 84"/>
                <a:gd name="T18" fmla="*/ 190 h 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90">
                  <a:moveTo>
                    <a:pt x="0" y="188"/>
                  </a:moveTo>
                  <a:lnTo>
                    <a:pt x="84" y="190"/>
                  </a:lnTo>
                  <a:lnTo>
                    <a:pt x="84" y="0"/>
                  </a:lnTo>
                  <a:lnTo>
                    <a:pt x="3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407">
              <a:extLst>
                <a:ext uri="{FF2B5EF4-FFF2-40B4-BE49-F238E27FC236}">
                  <a16:creationId xmlns:a16="http://schemas.microsoft.com/office/drawing/2014/main" id="{514CA33A-4EAC-4C49-8550-1D6E2D33B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" y="2394"/>
              <a:ext cx="102" cy="231"/>
            </a:xfrm>
            <a:custGeom>
              <a:avLst/>
              <a:gdLst>
                <a:gd name="T0" fmla="*/ 0 w 84"/>
                <a:gd name="T1" fmla="*/ 898 h 190"/>
                <a:gd name="T2" fmla="*/ 398 w 84"/>
                <a:gd name="T3" fmla="*/ 909 h 190"/>
                <a:gd name="T4" fmla="*/ 398 w 84"/>
                <a:gd name="T5" fmla="*/ 0 h 190"/>
                <a:gd name="T6" fmla="*/ 15 w 84"/>
                <a:gd name="T7" fmla="*/ 0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0" y="188"/>
                  </a:moveTo>
                  <a:lnTo>
                    <a:pt x="84" y="190"/>
                  </a:lnTo>
                  <a:lnTo>
                    <a:pt x="84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Line 408">
              <a:extLst>
                <a:ext uri="{FF2B5EF4-FFF2-40B4-BE49-F238E27FC236}">
                  <a16:creationId xmlns:a16="http://schemas.microsoft.com/office/drawing/2014/main" id="{FC35D4AA-1E6C-4B2D-B9D1-5F9090AEC2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1" y="2394"/>
              <a:ext cx="1" cy="22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Line 409">
              <a:extLst>
                <a:ext uri="{FF2B5EF4-FFF2-40B4-BE49-F238E27FC236}">
                  <a16:creationId xmlns:a16="http://schemas.microsoft.com/office/drawing/2014/main" id="{1D01EB7D-BBD3-4A0E-94C8-F53551651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1" y="2394"/>
              <a:ext cx="102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Line 410">
              <a:extLst>
                <a:ext uri="{FF2B5EF4-FFF2-40B4-BE49-F238E27FC236}">
                  <a16:creationId xmlns:a16="http://schemas.microsoft.com/office/drawing/2014/main" id="{484C6387-826B-48FF-93F4-81A4140D6A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1" y="2623"/>
              <a:ext cx="102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Rectangle 411">
              <a:extLst>
                <a:ext uri="{FF2B5EF4-FFF2-40B4-BE49-F238E27FC236}">
                  <a16:creationId xmlns:a16="http://schemas.microsoft.com/office/drawing/2014/main" id="{2A2B9C69-2F95-43C9-B934-DFE5FD632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9" y="2438"/>
              <a:ext cx="48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412">
              <a:extLst>
                <a:ext uri="{FF2B5EF4-FFF2-40B4-BE49-F238E27FC236}">
                  <a16:creationId xmlns:a16="http://schemas.microsoft.com/office/drawing/2014/main" id="{6A2CA34A-1137-4D64-B125-5E1097312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" y="2438"/>
              <a:ext cx="4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" name="Rectangle 413">
              <a:extLst>
                <a:ext uri="{FF2B5EF4-FFF2-40B4-BE49-F238E27FC236}">
                  <a16:creationId xmlns:a16="http://schemas.microsoft.com/office/drawing/2014/main" id="{BEA36FAD-5990-46A4-9A29-49FE0CC81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" y="2438"/>
              <a:ext cx="41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414">
              <a:extLst>
                <a:ext uri="{FF2B5EF4-FFF2-40B4-BE49-F238E27FC236}">
                  <a16:creationId xmlns:a16="http://schemas.microsoft.com/office/drawing/2014/main" id="{91F1C6A9-97B8-4D3A-92E4-A293B9C51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" y="2394"/>
              <a:ext cx="100" cy="229"/>
            </a:xfrm>
            <a:custGeom>
              <a:avLst/>
              <a:gdLst>
                <a:gd name="T0" fmla="*/ 360 w 83"/>
                <a:gd name="T1" fmla="*/ 911 h 188"/>
                <a:gd name="T2" fmla="*/ 0 w 83"/>
                <a:gd name="T3" fmla="*/ 911 h 188"/>
                <a:gd name="T4" fmla="*/ 0 w 83"/>
                <a:gd name="T5" fmla="*/ 0 h 188"/>
                <a:gd name="T6" fmla="*/ 369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415">
              <a:extLst>
                <a:ext uri="{FF2B5EF4-FFF2-40B4-BE49-F238E27FC236}">
                  <a16:creationId xmlns:a16="http://schemas.microsoft.com/office/drawing/2014/main" id="{DBC9E221-4853-4BE3-8C48-1DFFCA3F6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8" y="2394"/>
              <a:ext cx="101" cy="229"/>
            </a:xfrm>
            <a:custGeom>
              <a:avLst/>
              <a:gdLst>
                <a:gd name="T0" fmla="*/ 0 w 83"/>
                <a:gd name="T1" fmla="*/ 0 h 188"/>
                <a:gd name="T2" fmla="*/ 402 w 83"/>
                <a:gd name="T3" fmla="*/ 0 h 188"/>
                <a:gd name="T4" fmla="*/ 402 w 83"/>
                <a:gd name="T5" fmla="*/ 911 h 188"/>
                <a:gd name="T6" fmla="*/ 2 w 83"/>
                <a:gd name="T7" fmla="*/ 911 h 188"/>
                <a:gd name="T8" fmla="*/ 0 w 83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0" y="0"/>
                  </a:moveTo>
                  <a:lnTo>
                    <a:pt x="83" y="0"/>
                  </a:lnTo>
                  <a:lnTo>
                    <a:pt x="83" y="188"/>
                  </a:lnTo>
                  <a:lnTo>
                    <a:pt x="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416">
              <a:extLst>
                <a:ext uri="{FF2B5EF4-FFF2-40B4-BE49-F238E27FC236}">
                  <a16:creationId xmlns:a16="http://schemas.microsoft.com/office/drawing/2014/main" id="{C40A99DA-D771-4AF7-85CF-47A84D640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8" y="2394"/>
              <a:ext cx="101" cy="229"/>
            </a:xfrm>
            <a:custGeom>
              <a:avLst/>
              <a:gdLst>
                <a:gd name="T0" fmla="*/ 0 w 83"/>
                <a:gd name="T1" fmla="*/ 0 h 188"/>
                <a:gd name="T2" fmla="*/ 402 w 83"/>
                <a:gd name="T3" fmla="*/ 0 h 188"/>
                <a:gd name="T4" fmla="*/ 402 w 83"/>
                <a:gd name="T5" fmla="*/ 911 h 188"/>
                <a:gd name="T6" fmla="*/ 2 w 83"/>
                <a:gd name="T7" fmla="*/ 911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0" y="0"/>
                  </a:moveTo>
                  <a:lnTo>
                    <a:pt x="83" y="0"/>
                  </a:lnTo>
                  <a:lnTo>
                    <a:pt x="83" y="188"/>
                  </a:lnTo>
                  <a:lnTo>
                    <a:pt x="2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Line 417">
              <a:extLst>
                <a:ext uri="{FF2B5EF4-FFF2-40B4-BE49-F238E27FC236}">
                  <a16:creationId xmlns:a16="http://schemas.microsoft.com/office/drawing/2014/main" id="{1E4A62FD-B643-4E53-951F-9C34448DD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1" y="2450"/>
              <a:ext cx="10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Line 418">
              <a:extLst>
                <a:ext uri="{FF2B5EF4-FFF2-40B4-BE49-F238E27FC236}">
                  <a16:creationId xmlns:a16="http://schemas.microsoft.com/office/drawing/2014/main" id="{296F79E2-93CF-4011-8651-990199E09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8" y="1660"/>
              <a:ext cx="102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419">
              <a:extLst>
                <a:ext uri="{FF2B5EF4-FFF2-40B4-BE49-F238E27FC236}">
                  <a16:creationId xmlns:a16="http://schemas.microsoft.com/office/drawing/2014/main" id="{59CFF34F-4005-470E-80CD-C13BE482D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0" y="1548"/>
              <a:ext cx="100" cy="228"/>
            </a:xfrm>
            <a:custGeom>
              <a:avLst/>
              <a:gdLst>
                <a:gd name="T0" fmla="*/ 360 w 83"/>
                <a:gd name="T1" fmla="*/ 880 h 188"/>
                <a:gd name="T2" fmla="*/ 0 w 83"/>
                <a:gd name="T3" fmla="*/ 880 h 188"/>
                <a:gd name="T4" fmla="*/ 0 w 83"/>
                <a:gd name="T5" fmla="*/ 0 h 188"/>
                <a:gd name="T6" fmla="*/ 369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Line 420">
              <a:extLst>
                <a:ext uri="{FF2B5EF4-FFF2-40B4-BE49-F238E27FC236}">
                  <a16:creationId xmlns:a16="http://schemas.microsoft.com/office/drawing/2014/main" id="{6E06687A-63E2-4F10-AEB9-A0D297C251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1" y="1545"/>
              <a:ext cx="1" cy="23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Line 421">
              <a:extLst>
                <a:ext uri="{FF2B5EF4-FFF2-40B4-BE49-F238E27FC236}">
                  <a16:creationId xmlns:a16="http://schemas.microsoft.com/office/drawing/2014/main" id="{A7113628-B355-4327-85F7-7ED48E2533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0" y="1548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Line 422">
              <a:extLst>
                <a:ext uri="{FF2B5EF4-FFF2-40B4-BE49-F238E27FC236}">
                  <a16:creationId xmlns:a16="http://schemas.microsoft.com/office/drawing/2014/main" id="{1CDFDFB8-95C3-432C-B66C-9792B5FFD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4" y="1838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Rectangle 423">
              <a:extLst>
                <a:ext uri="{FF2B5EF4-FFF2-40B4-BE49-F238E27FC236}">
                  <a16:creationId xmlns:a16="http://schemas.microsoft.com/office/drawing/2014/main" id="{A16CB3DA-A58F-442F-87D9-46B785D10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1548"/>
              <a:ext cx="100" cy="22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Rectangle 424">
              <a:extLst>
                <a:ext uri="{FF2B5EF4-FFF2-40B4-BE49-F238E27FC236}">
                  <a16:creationId xmlns:a16="http://schemas.microsoft.com/office/drawing/2014/main" id="{FC0A6765-1E52-46D1-8C54-D7F206F23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1548"/>
              <a:ext cx="100" cy="22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Line 425">
              <a:extLst>
                <a:ext uri="{FF2B5EF4-FFF2-40B4-BE49-F238E27FC236}">
                  <a16:creationId xmlns:a16="http://schemas.microsoft.com/office/drawing/2014/main" id="{75C23352-6F10-4445-94C8-3A0DB858B6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7" y="1545"/>
              <a:ext cx="1" cy="23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Line 426">
              <a:extLst>
                <a:ext uri="{FF2B5EF4-FFF2-40B4-BE49-F238E27FC236}">
                  <a16:creationId xmlns:a16="http://schemas.microsoft.com/office/drawing/2014/main" id="{38038C97-07F3-41E1-B8C2-20B58F3FD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2" y="1548"/>
              <a:ext cx="10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Line 427">
              <a:extLst>
                <a:ext uri="{FF2B5EF4-FFF2-40B4-BE49-F238E27FC236}">
                  <a16:creationId xmlns:a16="http://schemas.microsoft.com/office/drawing/2014/main" id="{06CDB8C1-DFB6-4D89-9474-579FCF3A9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2" y="1776"/>
              <a:ext cx="10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Rectangle 428">
              <a:extLst>
                <a:ext uri="{FF2B5EF4-FFF2-40B4-BE49-F238E27FC236}">
                  <a16:creationId xmlns:a16="http://schemas.microsoft.com/office/drawing/2014/main" id="{54E1E5C4-421A-4E0D-AF54-8CBF494A5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1548"/>
              <a:ext cx="102" cy="22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Rectangle 429">
              <a:extLst>
                <a:ext uri="{FF2B5EF4-FFF2-40B4-BE49-F238E27FC236}">
                  <a16:creationId xmlns:a16="http://schemas.microsoft.com/office/drawing/2014/main" id="{D1ECD0E1-1AE0-4DEF-B994-BB99552CD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1548"/>
              <a:ext cx="102" cy="22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Rectangle 430">
              <a:extLst>
                <a:ext uri="{FF2B5EF4-FFF2-40B4-BE49-F238E27FC236}">
                  <a16:creationId xmlns:a16="http://schemas.microsoft.com/office/drawing/2014/main" id="{A4BA48F0-124E-453C-A812-C0F4AEC8D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" y="1548"/>
              <a:ext cx="98" cy="22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431">
              <a:extLst>
                <a:ext uri="{FF2B5EF4-FFF2-40B4-BE49-F238E27FC236}">
                  <a16:creationId xmlns:a16="http://schemas.microsoft.com/office/drawing/2014/main" id="{11A95E88-BB08-4A25-9C90-377A67D5B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" y="1432"/>
              <a:ext cx="149" cy="455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w 123"/>
                <a:gd name="T19" fmla="*/ 0 h 3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3"/>
                <a:gd name="T31" fmla="*/ 0 h 375"/>
                <a:gd name="T32" fmla="*/ 123 w 123"/>
                <a:gd name="T33" fmla="*/ 375 h 37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432">
              <a:extLst>
                <a:ext uri="{FF2B5EF4-FFF2-40B4-BE49-F238E27FC236}">
                  <a16:creationId xmlns:a16="http://schemas.microsoft.com/office/drawing/2014/main" id="{683B41FA-ECE6-4B2B-9BE7-7B0888334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" y="1432"/>
              <a:ext cx="149" cy="455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3"/>
                <a:gd name="T28" fmla="*/ 0 h 375"/>
                <a:gd name="T29" fmla="*/ 123 w 123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Line 433">
              <a:extLst>
                <a:ext uri="{FF2B5EF4-FFF2-40B4-BE49-F238E27FC236}">
                  <a16:creationId xmlns:a16="http://schemas.microsoft.com/office/drawing/2014/main" id="{C0BB9941-1B5D-46A7-BF62-55F48FFAB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3" y="1660"/>
              <a:ext cx="27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Line 434">
              <a:extLst>
                <a:ext uri="{FF2B5EF4-FFF2-40B4-BE49-F238E27FC236}">
                  <a16:creationId xmlns:a16="http://schemas.microsoft.com/office/drawing/2014/main" id="{3D2E41F3-3ADE-4E42-8281-895AFFE9B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1603"/>
              <a:ext cx="301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Line 435">
              <a:extLst>
                <a:ext uri="{FF2B5EF4-FFF2-40B4-BE49-F238E27FC236}">
                  <a16:creationId xmlns:a16="http://schemas.microsoft.com/office/drawing/2014/main" id="{AC9232E2-ABE4-4EE9-AC1C-275BF3BADF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7" y="1660"/>
              <a:ext cx="298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436">
              <a:extLst>
                <a:ext uri="{FF2B5EF4-FFF2-40B4-BE49-F238E27FC236}">
                  <a16:creationId xmlns:a16="http://schemas.microsoft.com/office/drawing/2014/main" id="{D01B69AB-5D25-4885-AA9C-93FE94A38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1716"/>
              <a:ext cx="301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37">
              <a:extLst>
                <a:ext uri="{FF2B5EF4-FFF2-40B4-BE49-F238E27FC236}">
                  <a16:creationId xmlns:a16="http://schemas.microsoft.com/office/drawing/2014/main" id="{D62263FF-2026-4611-BEE5-D311A71BE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" y="1603"/>
              <a:ext cx="49" cy="57"/>
            </a:xfrm>
            <a:custGeom>
              <a:avLst/>
              <a:gdLst>
                <a:gd name="T0" fmla="*/ 0 w 40"/>
                <a:gd name="T1" fmla="*/ 221 h 47"/>
                <a:gd name="T2" fmla="*/ 0 w 40"/>
                <a:gd name="T3" fmla="*/ 0 h 47"/>
                <a:gd name="T4" fmla="*/ 201 w 40"/>
                <a:gd name="T5" fmla="*/ 0 h 47"/>
                <a:gd name="T6" fmla="*/ 0 60000 65536"/>
                <a:gd name="T7" fmla="*/ 0 60000 65536"/>
                <a:gd name="T8" fmla="*/ 0 60000 65536"/>
                <a:gd name="T9" fmla="*/ 0 w 40"/>
                <a:gd name="T10" fmla="*/ 0 h 47"/>
                <a:gd name="T11" fmla="*/ 40 w 40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47">
                  <a:moveTo>
                    <a:pt x="0" y="47"/>
                  </a:move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38">
              <a:extLst>
                <a:ext uri="{FF2B5EF4-FFF2-40B4-BE49-F238E27FC236}">
                  <a16:creationId xmlns:a16="http://schemas.microsoft.com/office/drawing/2014/main" id="{805B9139-7E27-433C-80E6-E29F9ABE3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6" y="1660"/>
              <a:ext cx="350" cy="172"/>
            </a:xfrm>
            <a:custGeom>
              <a:avLst/>
              <a:gdLst>
                <a:gd name="T0" fmla="*/ 0 w 289"/>
                <a:gd name="T1" fmla="*/ 0 h 141"/>
                <a:gd name="T2" fmla="*/ 0 w 289"/>
                <a:gd name="T3" fmla="*/ 692 h 141"/>
                <a:gd name="T4" fmla="*/ 1147 w 289"/>
                <a:gd name="T5" fmla="*/ 692 h 141"/>
                <a:gd name="T6" fmla="*/ 1147 w 289"/>
                <a:gd name="T7" fmla="*/ 242 h 141"/>
                <a:gd name="T8" fmla="*/ 1336 w 289"/>
                <a:gd name="T9" fmla="*/ 242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141"/>
                <a:gd name="T17" fmla="*/ 289 w 289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141">
                  <a:moveTo>
                    <a:pt x="0" y="0"/>
                  </a:moveTo>
                  <a:lnTo>
                    <a:pt x="0" y="141"/>
                  </a:lnTo>
                  <a:lnTo>
                    <a:pt x="248" y="141"/>
                  </a:lnTo>
                  <a:lnTo>
                    <a:pt x="248" y="49"/>
                  </a:lnTo>
                  <a:lnTo>
                    <a:pt x="289" y="4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Rectangle 439">
              <a:extLst>
                <a:ext uri="{FF2B5EF4-FFF2-40B4-BE49-F238E27FC236}">
                  <a16:creationId xmlns:a16="http://schemas.microsoft.com/office/drawing/2014/main" id="{CF4DDDF0-3C47-4CFC-BD08-CE6E91826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1021"/>
              <a:ext cx="4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440">
              <a:extLst>
                <a:ext uri="{FF2B5EF4-FFF2-40B4-BE49-F238E27FC236}">
                  <a16:creationId xmlns:a16="http://schemas.microsoft.com/office/drawing/2014/main" id="{19487735-8B31-4337-B380-85D8B5BAA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" y="1021"/>
              <a:ext cx="4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1" name="Rectangle 441">
              <a:extLst>
                <a:ext uri="{FF2B5EF4-FFF2-40B4-BE49-F238E27FC236}">
                  <a16:creationId xmlns:a16="http://schemas.microsoft.com/office/drawing/2014/main" id="{7AFBD5FA-3713-4DA0-AF27-77A2ADD9C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" y="1021"/>
              <a:ext cx="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2" name="Rectangle 442">
              <a:extLst>
                <a:ext uri="{FF2B5EF4-FFF2-40B4-BE49-F238E27FC236}">
                  <a16:creationId xmlns:a16="http://schemas.microsoft.com/office/drawing/2014/main" id="{C2B7444A-14E8-45F8-8920-52B38FF7C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1021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3" name="Rectangle 443">
              <a:extLst>
                <a:ext uri="{FF2B5EF4-FFF2-40B4-BE49-F238E27FC236}">
                  <a16:creationId xmlns:a16="http://schemas.microsoft.com/office/drawing/2014/main" id="{5DFC9CDB-8B08-4E9C-AF0A-5EBB68D71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" y="816"/>
              <a:ext cx="43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444">
              <a:extLst>
                <a:ext uri="{FF2B5EF4-FFF2-40B4-BE49-F238E27FC236}">
                  <a16:creationId xmlns:a16="http://schemas.microsoft.com/office/drawing/2014/main" id="{C2BB5B1A-65C8-45D5-B8B1-FE9A4D768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816"/>
              <a:ext cx="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5" name="Rectangle 445">
              <a:extLst>
                <a:ext uri="{FF2B5EF4-FFF2-40B4-BE49-F238E27FC236}">
                  <a16:creationId xmlns:a16="http://schemas.microsoft.com/office/drawing/2014/main" id="{1CF8968C-C39A-4E95-AA8A-15D1F2F1E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" y="816"/>
              <a:ext cx="7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446">
              <a:extLst>
                <a:ext uri="{FF2B5EF4-FFF2-40B4-BE49-F238E27FC236}">
                  <a16:creationId xmlns:a16="http://schemas.microsoft.com/office/drawing/2014/main" id="{57A5ECCA-B105-4FF5-B1BA-994664C00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816"/>
              <a:ext cx="4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7" name="Rectangle 447">
              <a:extLst>
                <a:ext uri="{FF2B5EF4-FFF2-40B4-BE49-F238E27FC236}">
                  <a16:creationId xmlns:a16="http://schemas.microsoft.com/office/drawing/2014/main" id="{053CBBE7-60D6-4C96-97FB-BEB1CBEC9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" y="816"/>
              <a:ext cx="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8" name="Rectangle 448">
              <a:extLst>
                <a:ext uri="{FF2B5EF4-FFF2-40B4-BE49-F238E27FC236}">
                  <a16:creationId xmlns:a16="http://schemas.microsoft.com/office/drawing/2014/main" id="{90B74B55-9645-4247-A428-14A26EF2C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7" y="816"/>
              <a:ext cx="2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9" name="Rectangle 449">
              <a:extLst>
                <a:ext uri="{FF2B5EF4-FFF2-40B4-BE49-F238E27FC236}">
                  <a16:creationId xmlns:a16="http://schemas.microsoft.com/office/drawing/2014/main" id="{08952765-26F5-4E5E-A720-9C9B7D991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" y="816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450">
              <a:extLst>
                <a:ext uri="{FF2B5EF4-FFF2-40B4-BE49-F238E27FC236}">
                  <a16:creationId xmlns:a16="http://schemas.microsoft.com/office/drawing/2014/main" id="{6AE6EC02-98B0-49B2-95D0-DEDF0576A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" y="816"/>
              <a:ext cx="46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1" name="Rectangle 451">
              <a:extLst>
                <a:ext uri="{FF2B5EF4-FFF2-40B4-BE49-F238E27FC236}">
                  <a16:creationId xmlns:a16="http://schemas.microsoft.com/office/drawing/2014/main" id="{365A7ABD-EC4E-49E6-AF80-1878EE249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" y="816"/>
              <a:ext cx="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452">
              <a:extLst>
                <a:ext uri="{FF2B5EF4-FFF2-40B4-BE49-F238E27FC236}">
                  <a16:creationId xmlns:a16="http://schemas.microsoft.com/office/drawing/2014/main" id="{C263FA04-F3D7-4B58-80A6-9E9D1E647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816"/>
              <a:ext cx="3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453">
              <a:extLst>
                <a:ext uri="{FF2B5EF4-FFF2-40B4-BE49-F238E27FC236}">
                  <a16:creationId xmlns:a16="http://schemas.microsoft.com/office/drawing/2014/main" id="{05ACA458-B662-4464-89EB-3A7B3F77D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816"/>
              <a:ext cx="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454">
              <a:extLst>
                <a:ext uri="{FF2B5EF4-FFF2-40B4-BE49-F238E27FC236}">
                  <a16:creationId xmlns:a16="http://schemas.microsoft.com/office/drawing/2014/main" id="{6B98BCB2-9E5E-4227-8860-70CE4E383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" y="816"/>
              <a:ext cx="46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455">
              <a:extLst>
                <a:ext uri="{FF2B5EF4-FFF2-40B4-BE49-F238E27FC236}">
                  <a16:creationId xmlns:a16="http://schemas.microsoft.com/office/drawing/2014/main" id="{25098458-E0ED-4BF9-8C7C-4AA762820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816"/>
              <a:ext cx="3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456">
              <a:extLst>
                <a:ext uri="{FF2B5EF4-FFF2-40B4-BE49-F238E27FC236}">
                  <a16:creationId xmlns:a16="http://schemas.microsoft.com/office/drawing/2014/main" id="{3448772A-872A-44DD-B71A-35BAA13F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" y="816"/>
              <a:ext cx="4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457">
              <a:extLst>
                <a:ext uri="{FF2B5EF4-FFF2-40B4-BE49-F238E27FC236}">
                  <a16:creationId xmlns:a16="http://schemas.microsoft.com/office/drawing/2014/main" id="{92826F62-0A3B-4B93-9B53-B9E801097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816"/>
              <a:ext cx="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458">
              <a:extLst>
                <a:ext uri="{FF2B5EF4-FFF2-40B4-BE49-F238E27FC236}">
                  <a16:creationId xmlns:a16="http://schemas.microsoft.com/office/drawing/2014/main" id="{C4358772-0BCF-49F6-BDB3-93A37BCBE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" y="816"/>
              <a:ext cx="3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459">
              <a:extLst>
                <a:ext uri="{FF2B5EF4-FFF2-40B4-BE49-F238E27FC236}">
                  <a16:creationId xmlns:a16="http://schemas.microsoft.com/office/drawing/2014/main" id="{3EFF3D4D-DFC0-40AA-BD6D-7706A6E84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" y="816"/>
              <a:ext cx="4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460">
              <a:extLst>
                <a:ext uri="{FF2B5EF4-FFF2-40B4-BE49-F238E27FC236}">
                  <a16:creationId xmlns:a16="http://schemas.microsoft.com/office/drawing/2014/main" id="{BCC6FEA5-4311-4D4A-BC69-AE7D9829B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816"/>
              <a:ext cx="3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461">
              <a:extLst>
                <a:ext uri="{FF2B5EF4-FFF2-40B4-BE49-F238E27FC236}">
                  <a16:creationId xmlns:a16="http://schemas.microsoft.com/office/drawing/2014/main" id="{938B3DA5-4EFF-4623-AFBA-378BBDBC6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" y="816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462">
              <a:extLst>
                <a:ext uri="{FF2B5EF4-FFF2-40B4-BE49-F238E27FC236}">
                  <a16:creationId xmlns:a16="http://schemas.microsoft.com/office/drawing/2014/main" id="{420D7B37-CEBD-4D03-856B-2DF272216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" y="816"/>
              <a:ext cx="4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463">
              <a:extLst>
                <a:ext uri="{FF2B5EF4-FFF2-40B4-BE49-F238E27FC236}">
                  <a16:creationId xmlns:a16="http://schemas.microsoft.com/office/drawing/2014/main" id="{BD360A73-C564-4874-B50E-0862185FB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816"/>
              <a:ext cx="3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464">
              <a:extLst>
                <a:ext uri="{FF2B5EF4-FFF2-40B4-BE49-F238E27FC236}">
                  <a16:creationId xmlns:a16="http://schemas.microsoft.com/office/drawing/2014/main" id="{814B8C84-E029-43A7-9C09-2B9A96F7B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816"/>
              <a:ext cx="2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465">
              <a:extLst>
                <a:ext uri="{FF2B5EF4-FFF2-40B4-BE49-F238E27FC236}">
                  <a16:creationId xmlns:a16="http://schemas.microsoft.com/office/drawing/2014/main" id="{DDE23A6C-9C57-4A7F-AA0A-5569B7178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588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466">
              <a:extLst>
                <a:ext uri="{FF2B5EF4-FFF2-40B4-BE49-F238E27FC236}">
                  <a16:creationId xmlns:a16="http://schemas.microsoft.com/office/drawing/2014/main" id="{3E87A41A-F2B6-4EAF-ADB0-993321C0D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" y="1588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467">
              <a:extLst>
                <a:ext uri="{FF2B5EF4-FFF2-40B4-BE49-F238E27FC236}">
                  <a16:creationId xmlns:a16="http://schemas.microsoft.com/office/drawing/2014/main" id="{B0CBED10-A551-42B7-B096-27C9AA82E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" y="1588"/>
              <a:ext cx="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468">
              <a:extLst>
                <a:ext uri="{FF2B5EF4-FFF2-40B4-BE49-F238E27FC236}">
                  <a16:creationId xmlns:a16="http://schemas.microsoft.com/office/drawing/2014/main" id="{356B680E-CCAC-4FEE-819D-9E29E4508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1588"/>
              <a:ext cx="46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b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469">
              <a:extLst>
                <a:ext uri="{FF2B5EF4-FFF2-40B4-BE49-F238E27FC236}">
                  <a16:creationId xmlns:a16="http://schemas.microsoft.com/office/drawing/2014/main" id="{AB1EE89A-F86A-4761-A3DF-029E3A42E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" y="1588"/>
              <a:ext cx="4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e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470">
              <a:extLst>
                <a:ext uri="{FF2B5EF4-FFF2-40B4-BE49-F238E27FC236}">
                  <a16:creationId xmlns:a16="http://schemas.microsoft.com/office/drawing/2014/main" id="{FF7C6CE8-B992-4719-B23F-6ABF37C3B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" y="1588"/>
              <a:ext cx="46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q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471">
              <a:extLst>
                <a:ext uri="{FF2B5EF4-FFF2-40B4-BE49-F238E27FC236}">
                  <a16:creationId xmlns:a16="http://schemas.microsoft.com/office/drawing/2014/main" id="{975DE4C3-5790-4E80-B40D-DFF623864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1588"/>
              <a:ext cx="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472">
              <a:extLst>
                <a:ext uri="{FF2B5EF4-FFF2-40B4-BE49-F238E27FC236}">
                  <a16:creationId xmlns:a16="http://schemas.microsoft.com/office/drawing/2014/main" id="{FB92633C-CFDD-4909-B19B-8A680E02B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" y="1588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473">
              <a:extLst>
                <a:ext uri="{FF2B5EF4-FFF2-40B4-BE49-F238E27FC236}">
                  <a16:creationId xmlns:a16="http://schemas.microsoft.com/office/drawing/2014/main" id="{690F161D-2122-4B69-8B83-1F96A77CE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" y="1588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474">
              <a:extLst>
                <a:ext uri="{FF2B5EF4-FFF2-40B4-BE49-F238E27FC236}">
                  <a16:creationId xmlns:a16="http://schemas.microsoft.com/office/drawing/2014/main" id="{72FEA028-E90C-4985-A2A3-E3B620A23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1588"/>
              <a:ext cx="2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475">
              <a:extLst>
                <a:ext uri="{FF2B5EF4-FFF2-40B4-BE49-F238E27FC236}">
                  <a16:creationId xmlns:a16="http://schemas.microsoft.com/office/drawing/2014/main" id="{8263C9CE-5436-4121-B4B1-D5A2B2C24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" y="1588"/>
              <a:ext cx="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476">
              <a:extLst>
                <a:ext uri="{FF2B5EF4-FFF2-40B4-BE49-F238E27FC236}">
                  <a16:creationId xmlns:a16="http://schemas.microsoft.com/office/drawing/2014/main" id="{7FEA6844-B58A-489E-B22C-54539015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88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477">
              <a:extLst>
                <a:ext uri="{FF2B5EF4-FFF2-40B4-BE49-F238E27FC236}">
                  <a16:creationId xmlns:a16="http://schemas.microsoft.com/office/drawing/2014/main" id="{73E27B55-A759-4165-9AE4-349017061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" y="1588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3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478">
              <a:extLst>
                <a:ext uri="{FF2B5EF4-FFF2-40B4-BE49-F238E27FC236}">
                  <a16:creationId xmlns:a16="http://schemas.microsoft.com/office/drawing/2014/main" id="{06D96E02-2270-4336-92D7-CC0253A4F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" y="1588"/>
              <a:ext cx="22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479">
              <a:extLst>
                <a:ext uri="{FF2B5EF4-FFF2-40B4-BE49-F238E27FC236}">
                  <a16:creationId xmlns:a16="http://schemas.microsoft.com/office/drawing/2014/main" id="{4851AC43-F6E3-4FFD-A4C7-4876BBB5F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1588"/>
              <a:ext cx="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480">
              <a:extLst>
                <a:ext uri="{FF2B5EF4-FFF2-40B4-BE49-F238E27FC236}">
                  <a16:creationId xmlns:a16="http://schemas.microsoft.com/office/drawing/2014/main" id="{3991A946-7FE6-4390-BBED-A077DC2F6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" y="1588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Line 481">
              <a:extLst>
                <a:ext uri="{FF2B5EF4-FFF2-40B4-BE49-F238E27FC236}">
                  <a16:creationId xmlns:a16="http://schemas.microsoft.com/office/drawing/2014/main" id="{46ADF3FE-6CB4-4EB9-9D2E-935D2429F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1474"/>
              <a:ext cx="0" cy="135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482">
              <a:extLst>
                <a:ext uri="{FF2B5EF4-FFF2-40B4-BE49-F238E27FC236}">
                  <a16:creationId xmlns:a16="http://schemas.microsoft.com/office/drawing/2014/main" id="{8B000B3E-F9A6-4434-B0FF-78F6DE920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" y="2828"/>
              <a:ext cx="40" cy="47"/>
            </a:xfrm>
            <a:custGeom>
              <a:avLst/>
              <a:gdLst>
                <a:gd name="T0" fmla="*/ 145 w 33"/>
                <a:gd name="T1" fmla="*/ 0 h 38"/>
                <a:gd name="T2" fmla="*/ 0 w 33"/>
                <a:gd name="T3" fmla="*/ 2 h 38"/>
                <a:gd name="T4" fmla="*/ 78 w 33"/>
                <a:gd name="T5" fmla="*/ 208 h 38"/>
                <a:gd name="T6" fmla="*/ 152 w 33"/>
                <a:gd name="T7" fmla="*/ 2 h 38"/>
                <a:gd name="T8" fmla="*/ 152 w 33"/>
                <a:gd name="T9" fmla="*/ 2 h 38"/>
                <a:gd name="T10" fmla="*/ 145 w 33"/>
                <a:gd name="T11" fmla="*/ 0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38"/>
                <a:gd name="T20" fmla="*/ 33 w 33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38">
                  <a:moveTo>
                    <a:pt x="31" y="0"/>
                  </a:moveTo>
                  <a:lnTo>
                    <a:pt x="0" y="2"/>
                  </a:lnTo>
                  <a:lnTo>
                    <a:pt x="17" y="38"/>
                  </a:lnTo>
                  <a:lnTo>
                    <a:pt x="33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" name="Rectangle 483">
              <a:extLst>
                <a:ext uri="{FF2B5EF4-FFF2-40B4-BE49-F238E27FC236}">
                  <a16:creationId xmlns:a16="http://schemas.microsoft.com/office/drawing/2014/main" id="{F5F6068D-93C2-4C6D-B378-93CFF9381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43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P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Rectangle 484">
              <a:extLst>
                <a:ext uri="{FF2B5EF4-FFF2-40B4-BE49-F238E27FC236}">
                  <a16:creationId xmlns:a16="http://schemas.microsoft.com/office/drawing/2014/main" id="{8E3A9555-C004-481F-BE57-A1F1C3F4A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" y="843"/>
              <a:ext cx="31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485">
              <a:extLst>
                <a:ext uri="{FF2B5EF4-FFF2-40B4-BE49-F238E27FC236}">
                  <a16:creationId xmlns:a16="http://schemas.microsoft.com/office/drawing/2014/main" id="{D6B67D30-A21E-4704-8598-F54D6635C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" y="843"/>
              <a:ext cx="46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486">
              <a:extLst>
                <a:ext uri="{FF2B5EF4-FFF2-40B4-BE49-F238E27FC236}">
                  <a16:creationId xmlns:a16="http://schemas.microsoft.com/office/drawing/2014/main" id="{C3EF6772-5113-41C8-B9E9-801BBB863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843"/>
              <a:ext cx="41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487">
              <a:extLst>
                <a:ext uri="{FF2B5EF4-FFF2-40B4-BE49-F238E27FC236}">
                  <a16:creationId xmlns:a16="http://schemas.microsoft.com/office/drawing/2014/main" id="{10271325-F65D-49C9-AA3C-C8D603740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" y="843"/>
              <a:ext cx="31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Rectangle 488">
              <a:extLst>
                <a:ext uri="{FF2B5EF4-FFF2-40B4-BE49-F238E27FC236}">
                  <a16:creationId xmlns:a16="http://schemas.microsoft.com/office/drawing/2014/main" id="{5615A260-1E65-4128-8150-2B031C492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843"/>
              <a:ext cx="42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a</a:t>
              </a:r>
            </a:p>
            <a:p>
              <a:pPr eaLnBrk="0" hangingPunct="0"/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Rectangle 489">
              <a:extLst>
                <a:ext uri="{FF2B5EF4-FFF2-40B4-BE49-F238E27FC236}">
                  <a16:creationId xmlns:a16="http://schemas.microsoft.com/office/drawing/2014/main" id="{D75DAD3F-64BF-454F-BF98-7E2E83C7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" y="843"/>
              <a:ext cx="7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490">
              <a:extLst>
                <a:ext uri="{FF2B5EF4-FFF2-40B4-BE49-F238E27FC236}">
                  <a16:creationId xmlns:a16="http://schemas.microsoft.com/office/drawing/2014/main" id="{86BC4155-6F9F-478C-A48D-70DD8AC47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843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491">
              <a:extLst>
                <a:ext uri="{FF2B5EF4-FFF2-40B4-BE49-F238E27FC236}">
                  <a16:creationId xmlns:a16="http://schemas.microsoft.com/office/drawing/2014/main" id="{6F491947-C6B6-4CFE-AEA7-368E46DE2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75"/>
              <a:ext cx="4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492">
              <a:extLst>
                <a:ext uri="{FF2B5EF4-FFF2-40B4-BE49-F238E27FC236}">
                  <a16:creationId xmlns:a16="http://schemas.microsoft.com/office/drawing/2014/main" id="{7769F246-E633-4F6F-812D-97E2613E4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" y="975"/>
              <a:ext cx="38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x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493">
              <a:extLst>
                <a:ext uri="{FF2B5EF4-FFF2-40B4-BE49-F238E27FC236}">
                  <a16:creationId xmlns:a16="http://schemas.microsoft.com/office/drawing/2014/main" id="{33CBCA32-116F-4A00-9E74-C4CDB2800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" y="975"/>
              <a:ext cx="4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494">
              <a:extLst>
                <a:ext uri="{FF2B5EF4-FFF2-40B4-BE49-F238E27FC236}">
                  <a16:creationId xmlns:a16="http://schemas.microsoft.com/office/drawing/2014/main" id="{445D5FC6-CCD2-42E9-AE67-FBBBE90CD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" y="975"/>
              <a:ext cx="3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495">
              <a:extLst>
                <a:ext uri="{FF2B5EF4-FFF2-40B4-BE49-F238E27FC236}">
                  <a16:creationId xmlns:a16="http://schemas.microsoft.com/office/drawing/2014/main" id="{85A25FEE-C3EE-4FC3-A148-58A263BFD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" y="975"/>
              <a:ext cx="46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Rectangle 496">
              <a:extLst>
                <a:ext uri="{FF2B5EF4-FFF2-40B4-BE49-F238E27FC236}">
                  <a16:creationId xmlns:a16="http://schemas.microsoft.com/office/drawing/2014/main" id="{FEB0F73A-5589-4BFB-B698-3F67D124A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975"/>
              <a:ext cx="2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Rectangle 497">
              <a:extLst>
                <a:ext uri="{FF2B5EF4-FFF2-40B4-BE49-F238E27FC236}">
                  <a16:creationId xmlns:a16="http://schemas.microsoft.com/office/drawing/2014/main" id="{28174199-BBEF-4405-AB6D-11049446E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" y="975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8" name="Rectangle 498">
              <a:extLst>
                <a:ext uri="{FF2B5EF4-FFF2-40B4-BE49-F238E27FC236}">
                  <a16:creationId xmlns:a16="http://schemas.microsoft.com/office/drawing/2014/main" id="{E1CCFAC6-F875-433A-A9AE-A8DD56ED9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" y="975"/>
              <a:ext cx="46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499">
              <a:extLst>
                <a:ext uri="{FF2B5EF4-FFF2-40B4-BE49-F238E27FC236}">
                  <a16:creationId xmlns:a16="http://schemas.microsoft.com/office/drawing/2014/main" id="{07218023-B7D7-4458-AD74-13D4561C5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" y="975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500">
              <a:extLst>
                <a:ext uri="{FF2B5EF4-FFF2-40B4-BE49-F238E27FC236}">
                  <a16:creationId xmlns:a16="http://schemas.microsoft.com/office/drawing/2014/main" id="{EE8AE605-3FCC-440F-99A5-F16BE0E3C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" y="975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501">
              <a:extLst>
                <a:ext uri="{FF2B5EF4-FFF2-40B4-BE49-F238E27FC236}">
                  <a16:creationId xmlns:a16="http://schemas.microsoft.com/office/drawing/2014/main" id="{0FC4D67F-12E4-4153-B054-44521DBF8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4"/>
              <a:ext cx="46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502">
              <a:extLst>
                <a:ext uri="{FF2B5EF4-FFF2-40B4-BE49-F238E27FC236}">
                  <a16:creationId xmlns:a16="http://schemas.microsoft.com/office/drawing/2014/main" id="{8122F818-84C4-472B-8703-45C891B83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" y="1104"/>
              <a:ext cx="31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503">
              <a:extLst>
                <a:ext uri="{FF2B5EF4-FFF2-40B4-BE49-F238E27FC236}">
                  <a16:creationId xmlns:a16="http://schemas.microsoft.com/office/drawing/2014/main" id="{9F48FC4E-BF1C-443E-9280-2B361E670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" y="1104"/>
              <a:ext cx="46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504">
              <a:extLst>
                <a:ext uri="{FF2B5EF4-FFF2-40B4-BE49-F238E27FC236}">
                  <a16:creationId xmlns:a16="http://schemas.microsoft.com/office/drawing/2014/main" id="{4341234B-B261-4739-9A43-BC5AFA996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" y="1104"/>
              <a:ext cx="4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505">
              <a:extLst>
                <a:ext uri="{FF2B5EF4-FFF2-40B4-BE49-F238E27FC236}">
                  <a16:creationId xmlns:a16="http://schemas.microsoft.com/office/drawing/2014/main" id="{F3F923C0-9F01-453A-9B94-27985FAF2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" y="1104"/>
              <a:ext cx="31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506">
              <a:extLst>
                <a:ext uri="{FF2B5EF4-FFF2-40B4-BE49-F238E27FC236}">
                  <a16:creationId xmlns:a16="http://schemas.microsoft.com/office/drawing/2014/main" id="{0108261B-72A1-491D-9DC0-3CC72C301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" y="1104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507">
              <a:extLst>
                <a:ext uri="{FF2B5EF4-FFF2-40B4-BE49-F238E27FC236}">
                  <a16:creationId xmlns:a16="http://schemas.microsoft.com/office/drawing/2014/main" id="{5D619DB8-B50E-47A7-8F38-B556EB3B7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235"/>
              <a:ext cx="2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508">
              <a:extLst>
                <a:ext uri="{FF2B5EF4-FFF2-40B4-BE49-F238E27FC236}">
                  <a16:creationId xmlns:a16="http://schemas.microsoft.com/office/drawing/2014/main" id="{130494D8-C5CF-4956-A398-BC7109643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" y="1235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509">
              <a:extLst>
                <a:ext uri="{FF2B5EF4-FFF2-40B4-BE49-F238E27FC236}">
                  <a16:creationId xmlns:a16="http://schemas.microsoft.com/office/drawing/2014/main" id="{2617258A-5DC0-4552-8645-1BA25A58F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" y="1235"/>
              <a:ext cx="48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0" name="Rectangle 510">
              <a:extLst>
                <a:ext uri="{FF2B5EF4-FFF2-40B4-BE49-F238E27FC236}">
                  <a16:creationId xmlns:a16="http://schemas.microsoft.com/office/drawing/2014/main" id="{5372E308-1059-49DC-BB53-E5EC72179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" y="1235"/>
              <a:ext cx="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511">
              <a:extLst>
                <a:ext uri="{FF2B5EF4-FFF2-40B4-BE49-F238E27FC236}">
                  <a16:creationId xmlns:a16="http://schemas.microsoft.com/office/drawing/2014/main" id="{7EDBC28A-6238-439C-8A55-023E145CF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" y="1235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512">
              <a:extLst>
                <a:ext uri="{FF2B5EF4-FFF2-40B4-BE49-F238E27FC236}">
                  <a16:creationId xmlns:a16="http://schemas.microsoft.com/office/drawing/2014/main" id="{C0B52963-E14E-42CC-AF13-A65DEB14F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" y="1235"/>
              <a:ext cx="46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513">
              <a:extLst>
                <a:ext uri="{FF2B5EF4-FFF2-40B4-BE49-F238E27FC236}">
                  <a16:creationId xmlns:a16="http://schemas.microsoft.com/office/drawing/2014/main" id="{41D47613-6431-412B-93E0-D43C40889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" y="1235"/>
              <a:ext cx="3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Rectangle 514">
              <a:extLst>
                <a:ext uri="{FF2B5EF4-FFF2-40B4-BE49-F238E27FC236}">
                  <a16:creationId xmlns:a16="http://schemas.microsoft.com/office/drawing/2014/main" id="{DF7C7CF1-ADBD-4159-8F7C-CA8EFA318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1235"/>
              <a:ext cx="2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515">
              <a:extLst>
                <a:ext uri="{FF2B5EF4-FFF2-40B4-BE49-F238E27FC236}">
                  <a16:creationId xmlns:a16="http://schemas.microsoft.com/office/drawing/2014/main" id="{36B78819-C2FC-4635-B5BE-B37B81FBA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" y="1235"/>
              <a:ext cx="31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Rectangle 516">
              <a:extLst>
                <a:ext uri="{FF2B5EF4-FFF2-40B4-BE49-F238E27FC236}">
                  <a16:creationId xmlns:a16="http://schemas.microsoft.com/office/drawing/2014/main" id="{9E593168-67B7-4728-AF27-B940BC926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" y="1235"/>
              <a:ext cx="46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u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Rectangle 517">
              <a:extLst>
                <a:ext uri="{FF2B5EF4-FFF2-40B4-BE49-F238E27FC236}">
                  <a16:creationId xmlns:a16="http://schemas.microsoft.com/office/drawing/2014/main" id="{44744A4D-3F4F-444A-A33E-1163A6F51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235"/>
              <a:ext cx="3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Rectangle 518">
              <a:extLst>
                <a:ext uri="{FF2B5EF4-FFF2-40B4-BE49-F238E27FC236}">
                  <a16:creationId xmlns:a16="http://schemas.microsoft.com/office/drawing/2014/main" id="{4D87D1CF-AFDD-4937-8F99-31D51A021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235"/>
              <a:ext cx="2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Rectangle 519">
              <a:extLst>
                <a:ext uri="{FF2B5EF4-FFF2-40B4-BE49-F238E27FC236}">
                  <a16:creationId xmlns:a16="http://schemas.microsoft.com/office/drawing/2014/main" id="{F019B413-590A-441B-B0B5-6F0E2F60C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" y="1235"/>
              <a:ext cx="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Rectangle 520">
              <a:extLst>
                <a:ext uri="{FF2B5EF4-FFF2-40B4-BE49-F238E27FC236}">
                  <a16:creationId xmlns:a16="http://schemas.microsoft.com/office/drawing/2014/main" id="{D93DFF87-A470-40B1-968D-8579D6120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" y="1235"/>
              <a:ext cx="46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521">
              <a:extLst>
                <a:ext uri="{FF2B5EF4-FFF2-40B4-BE49-F238E27FC236}">
                  <a16:creationId xmlns:a16="http://schemas.microsoft.com/office/drawing/2014/main" id="{2E33AC35-6C14-4CA7-B6DD-7D890C69A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1235"/>
              <a:ext cx="46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522">
              <a:extLst>
                <a:ext uri="{FF2B5EF4-FFF2-40B4-BE49-F238E27FC236}">
                  <a16:creationId xmlns:a16="http://schemas.microsoft.com/office/drawing/2014/main" id="{6A8F000E-F820-4598-8C58-FE71AAB7B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1235"/>
              <a:ext cx="3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Rectangle 523">
              <a:extLst>
                <a:ext uri="{FF2B5EF4-FFF2-40B4-BE49-F238E27FC236}">
                  <a16:creationId xmlns:a16="http://schemas.microsoft.com/office/drawing/2014/main" id="{D04DA0C2-2A62-4925-A87E-EE58285A0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1235"/>
              <a:ext cx="2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Line 524">
              <a:extLst>
                <a:ext uri="{FF2B5EF4-FFF2-40B4-BE49-F238E27FC236}">
                  <a16:creationId xmlns:a16="http://schemas.microsoft.com/office/drawing/2014/main" id="{FF6FB2A5-910A-469E-9492-782725596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3" y="889"/>
              <a:ext cx="3413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525">
              <a:extLst>
                <a:ext uri="{FF2B5EF4-FFF2-40B4-BE49-F238E27FC236}">
                  <a16:creationId xmlns:a16="http://schemas.microsoft.com/office/drawing/2014/main" id="{478A0CDB-A0EE-451D-B858-073D70069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866"/>
              <a:ext cx="40" cy="46"/>
            </a:xfrm>
            <a:custGeom>
              <a:avLst/>
              <a:gdLst>
                <a:gd name="T0" fmla="*/ 0 w 33"/>
                <a:gd name="T1" fmla="*/ 0 h 38"/>
                <a:gd name="T2" fmla="*/ 0 w 33"/>
                <a:gd name="T3" fmla="*/ 176 h 38"/>
                <a:gd name="T4" fmla="*/ 152 w 33"/>
                <a:gd name="T5" fmla="*/ 90 h 38"/>
                <a:gd name="T6" fmla="*/ 0 w 33"/>
                <a:gd name="T7" fmla="*/ 0 h 38"/>
                <a:gd name="T8" fmla="*/ 0 w 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8"/>
                <a:gd name="T17" fmla="*/ 33 w 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8">
                  <a:moveTo>
                    <a:pt x="0" y="0"/>
                  </a:moveTo>
                  <a:lnTo>
                    <a:pt x="0" y="38"/>
                  </a:lnTo>
                  <a:lnTo>
                    <a:pt x="3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526">
              <a:extLst>
                <a:ext uri="{FF2B5EF4-FFF2-40B4-BE49-F238E27FC236}">
                  <a16:creationId xmlns:a16="http://schemas.microsoft.com/office/drawing/2014/main" id="{EBCCD134-8801-4980-90F7-9C07F2F0F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1432"/>
              <a:ext cx="74" cy="459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285 w 61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1"/>
                <a:gd name="T22" fmla="*/ 0 h 378"/>
                <a:gd name="T23" fmla="*/ 61 w 61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527">
              <a:extLst>
                <a:ext uri="{FF2B5EF4-FFF2-40B4-BE49-F238E27FC236}">
                  <a16:creationId xmlns:a16="http://schemas.microsoft.com/office/drawing/2014/main" id="{214C4032-D15F-4909-A860-5F359760E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1432"/>
              <a:ext cx="74" cy="459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1"/>
                <a:gd name="T19" fmla="*/ 0 h 378"/>
                <a:gd name="T20" fmla="*/ 61 w 61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528">
              <a:extLst>
                <a:ext uri="{FF2B5EF4-FFF2-40B4-BE49-F238E27FC236}">
                  <a16:creationId xmlns:a16="http://schemas.microsoft.com/office/drawing/2014/main" id="{D0C055A9-37B4-4B23-8D57-BA8966F86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1432"/>
              <a:ext cx="75" cy="459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529">
              <a:extLst>
                <a:ext uri="{FF2B5EF4-FFF2-40B4-BE49-F238E27FC236}">
                  <a16:creationId xmlns:a16="http://schemas.microsoft.com/office/drawing/2014/main" id="{8D1D05EF-019E-41BE-BE94-EB1892CAC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1432"/>
              <a:ext cx="75" cy="459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530">
              <a:extLst>
                <a:ext uri="{FF2B5EF4-FFF2-40B4-BE49-F238E27FC236}">
                  <a16:creationId xmlns:a16="http://schemas.microsoft.com/office/drawing/2014/main" id="{A5C3864F-874E-47F5-9493-91053B1CC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1432"/>
              <a:ext cx="75" cy="459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531">
              <a:extLst>
                <a:ext uri="{FF2B5EF4-FFF2-40B4-BE49-F238E27FC236}">
                  <a16:creationId xmlns:a16="http://schemas.microsoft.com/office/drawing/2014/main" id="{73078C4A-C43C-4EDD-B733-75CF29112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1432"/>
              <a:ext cx="75" cy="459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532">
              <a:extLst>
                <a:ext uri="{FF2B5EF4-FFF2-40B4-BE49-F238E27FC236}">
                  <a16:creationId xmlns:a16="http://schemas.microsoft.com/office/drawing/2014/main" id="{0E2AFE20-EA19-4E7A-9271-29264C1ED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6" y="1428"/>
              <a:ext cx="75" cy="459"/>
            </a:xfrm>
            <a:custGeom>
              <a:avLst/>
              <a:gdLst>
                <a:gd name="T0" fmla="*/ 270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70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59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533">
              <a:extLst>
                <a:ext uri="{FF2B5EF4-FFF2-40B4-BE49-F238E27FC236}">
                  <a16:creationId xmlns:a16="http://schemas.microsoft.com/office/drawing/2014/main" id="{73DB982A-4658-44C1-828B-A637A59CF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8" y="2283"/>
              <a:ext cx="153" cy="451"/>
            </a:xfrm>
            <a:custGeom>
              <a:avLst/>
              <a:gdLst>
                <a:gd name="T0" fmla="*/ 0 w 126"/>
                <a:gd name="T1" fmla="*/ 0 h 372"/>
                <a:gd name="T2" fmla="*/ 2 w 126"/>
                <a:gd name="T3" fmla="*/ 695 h 372"/>
                <a:gd name="T4" fmla="*/ 193 w 126"/>
                <a:gd name="T5" fmla="*/ 873 h 372"/>
                <a:gd name="T6" fmla="*/ 2 w 126"/>
                <a:gd name="T7" fmla="*/ 1038 h 372"/>
                <a:gd name="T8" fmla="*/ 2 w 126"/>
                <a:gd name="T9" fmla="*/ 1737 h 372"/>
                <a:gd name="T10" fmla="*/ 596 w 126"/>
                <a:gd name="T11" fmla="*/ 1201 h 372"/>
                <a:gd name="T12" fmla="*/ 596 w 126"/>
                <a:gd name="T13" fmla="*/ 529 h 372"/>
                <a:gd name="T14" fmla="*/ 2 w 126"/>
                <a:gd name="T15" fmla="*/ 0 h 372"/>
                <a:gd name="T16" fmla="*/ 2 w 126"/>
                <a:gd name="T17" fmla="*/ 0 h 372"/>
                <a:gd name="T18" fmla="*/ 0 w 126"/>
                <a:gd name="T19" fmla="*/ 0 h 3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6"/>
                <a:gd name="T31" fmla="*/ 0 h 372"/>
                <a:gd name="T32" fmla="*/ 126 w 126"/>
                <a:gd name="T33" fmla="*/ 372 h 3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6" h="372">
                  <a:moveTo>
                    <a:pt x="0" y="0"/>
                  </a:moveTo>
                  <a:lnTo>
                    <a:pt x="2" y="149"/>
                  </a:lnTo>
                  <a:lnTo>
                    <a:pt x="40" y="187"/>
                  </a:lnTo>
                  <a:lnTo>
                    <a:pt x="2" y="223"/>
                  </a:lnTo>
                  <a:lnTo>
                    <a:pt x="2" y="372"/>
                  </a:lnTo>
                  <a:lnTo>
                    <a:pt x="126" y="258"/>
                  </a:lnTo>
                  <a:lnTo>
                    <a:pt x="126" y="1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534">
              <a:extLst>
                <a:ext uri="{FF2B5EF4-FFF2-40B4-BE49-F238E27FC236}">
                  <a16:creationId xmlns:a16="http://schemas.microsoft.com/office/drawing/2014/main" id="{BEF3E6FB-26F9-41A3-B523-5EC15FF45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8" y="2283"/>
              <a:ext cx="153" cy="451"/>
            </a:xfrm>
            <a:custGeom>
              <a:avLst/>
              <a:gdLst>
                <a:gd name="T0" fmla="*/ 0 w 126"/>
                <a:gd name="T1" fmla="*/ 0 h 372"/>
                <a:gd name="T2" fmla="*/ 2 w 126"/>
                <a:gd name="T3" fmla="*/ 695 h 372"/>
                <a:gd name="T4" fmla="*/ 193 w 126"/>
                <a:gd name="T5" fmla="*/ 873 h 372"/>
                <a:gd name="T6" fmla="*/ 2 w 126"/>
                <a:gd name="T7" fmla="*/ 1038 h 372"/>
                <a:gd name="T8" fmla="*/ 2 w 126"/>
                <a:gd name="T9" fmla="*/ 1737 h 372"/>
                <a:gd name="T10" fmla="*/ 596 w 126"/>
                <a:gd name="T11" fmla="*/ 1201 h 372"/>
                <a:gd name="T12" fmla="*/ 596 w 126"/>
                <a:gd name="T13" fmla="*/ 529 h 372"/>
                <a:gd name="T14" fmla="*/ 2 w 126"/>
                <a:gd name="T15" fmla="*/ 0 h 372"/>
                <a:gd name="T16" fmla="*/ 2 w 126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"/>
                <a:gd name="T28" fmla="*/ 0 h 372"/>
                <a:gd name="T29" fmla="*/ 126 w 126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" h="372">
                  <a:moveTo>
                    <a:pt x="0" y="0"/>
                  </a:moveTo>
                  <a:lnTo>
                    <a:pt x="2" y="149"/>
                  </a:lnTo>
                  <a:lnTo>
                    <a:pt x="40" y="187"/>
                  </a:lnTo>
                  <a:lnTo>
                    <a:pt x="2" y="223"/>
                  </a:lnTo>
                  <a:lnTo>
                    <a:pt x="2" y="372"/>
                  </a:lnTo>
                  <a:lnTo>
                    <a:pt x="126" y="258"/>
                  </a:lnTo>
                  <a:lnTo>
                    <a:pt x="126" y="114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5" name="Line 535">
              <a:extLst>
                <a:ext uri="{FF2B5EF4-FFF2-40B4-BE49-F238E27FC236}">
                  <a16:creationId xmlns:a16="http://schemas.microsoft.com/office/drawing/2014/main" id="{341838EA-94DA-4C7F-BBAF-7A29D9AE3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2507"/>
              <a:ext cx="301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6" name="Line 536">
              <a:extLst>
                <a:ext uri="{FF2B5EF4-FFF2-40B4-BE49-F238E27FC236}">
                  <a16:creationId xmlns:a16="http://schemas.microsoft.com/office/drawing/2014/main" id="{C9889757-201C-43FD-87CB-44B69AF87C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8" y="2507"/>
              <a:ext cx="27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7" name="Line 537">
              <a:extLst>
                <a:ext uri="{FF2B5EF4-FFF2-40B4-BE49-F238E27FC236}">
                  <a16:creationId xmlns:a16="http://schemas.microsoft.com/office/drawing/2014/main" id="{A384F681-0FEB-4E42-B92B-081C56600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1" y="2567"/>
              <a:ext cx="3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538">
              <a:extLst>
                <a:ext uri="{FF2B5EF4-FFF2-40B4-BE49-F238E27FC236}">
                  <a16:creationId xmlns:a16="http://schemas.microsoft.com/office/drawing/2014/main" id="{A7AB1B30-954E-4E4D-8045-545CFFBE6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" y="2450"/>
              <a:ext cx="49" cy="57"/>
            </a:xfrm>
            <a:custGeom>
              <a:avLst/>
              <a:gdLst>
                <a:gd name="T0" fmla="*/ 0 w 40"/>
                <a:gd name="T1" fmla="*/ 221 h 47"/>
                <a:gd name="T2" fmla="*/ 0 w 40"/>
                <a:gd name="T3" fmla="*/ 0 h 47"/>
                <a:gd name="T4" fmla="*/ 201 w 40"/>
                <a:gd name="T5" fmla="*/ 0 h 47"/>
                <a:gd name="T6" fmla="*/ 0 60000 65536"/>
                <a:gd name="T7" fmla="*/ 0 60000 65536"/>
                <a:gd name="T8" fmla="*/ 0 60000 65536"/>
                <a:gd name="T9" fmla="*/ 0 w 40"/>
                <a:gd name="T10" fmla="*/ 0 h 47"/>
                <a:gd name="T11" fmla="*/ 40 w 40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47">
                  <a:moveTo>
                    <a:pt x="0" y="47"/>
                  </a:move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539">
              <a:extLst>
                <a:ext uri="{FF2B5EF4-FFF2-40B4-BE49-F238E27FC236}">
                  <a16:creationId xmlns:a16="http://schemas.microsoft.com/office/drawing/2014/main" id="{87BD48C2-DC67-4E2F-B965-7DDC587FC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0" y="2507"/>
              <a:ext cx="349" cy="172"/>
            </a:xfrm>
            <a:custGeom>
              <a:avLst/>
              <a:gdLst>
                <a:gd name="T0" fmla="*/ 0 w 288"/>
                <a:gd name="T1" fmla="*/ 0 h 141"/>
                <a:gd name="T2" fmla="*/ 0 w 288"/>
                <a:gd name="T3" fmla="*/ 692 h 141"/>
                <a:gd name="T4" fmla="*/ 1139 w 288"/>
                <a:gd name="T5" fmla="*/ 692 h 141"/>
                <a:gd name="T6" fmla="*/ 1139 w 288"/>
                <a:gd name="T7" fmla="*/ 242 h 141"/>
                <a:gd name="T8" fmla="*/ 1343 w 288"/>
                <a:gd name="T9" fmla="*/ 242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141"/>
                <a:gd name="T17" fmla="*/ 288 w 288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141">
                  <a:moveTo>
                    <a:pt x="0" y="0"/>
                  </a:moveTo>
                  <a:lnTo>
                    <a:pt x="0" y="141"/>
                  </a:lnTo>
                  <a:lnTo>
                    <a:pt x="245" y="141"/>
                  </a:lnTo>
                  <a:lnTo>
                    <a:pt x="245" y="49"/>
                  </a:lnTo>
                  <a:lnTo>
                    <a:pt x="288" y="4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540">
              <a:extLst>
                <a:ext uri="{FF2B5EF4-FFF2-40B4-BE49-F238E27FC236}">
                  <a16:creationId xmlns:a16="http://schemas.microsoft.com/office/drawing/2014/main" id="{293F2EB7-82FE-4205-BC45-81ACE139A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" y="2283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541">
              <a:extLst>
                <a:ext uri="{FF2B5EF4-FFF2-40B4-BE49-F238E27FC236}">
                  <a16:creationId xmlns:a16="http://schemas.microsoft.com/office/drawing/2014/main" id="{3A0E709C-7D59-4635-BBCC-D6824DA5B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" y="2283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542">
              <a:extLst>
                <a:ext uri="{FF2B5EF4-FFF2-40B4-BE49-F238E27FC236}">
                  <a16:creationId xmlns:a16="http://schemas.microsoft.com/office/drawing/2014/main" id="{F376C058-9B12-46FB-BEAC-15A526BBD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" y="2283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543">
              <a:extLst>
                <a:ext uri="{FF2B5EF4-FFF2-40B4-BE49-F238E27FC236}">
                  <a16:creationId xmlns:a16="http://schemas.microsoft.com/office/drawing/2014/main" id="{9BF86642-8DD4-4999-97A6-E91086B78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" y="2283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544">
              <a:extLst>
                <a:ext uri="{FF2B5EF4-FFF2-40B4-BE49-F238E27FC236}">
                  <a16:creationId xmlns:a16="http://schemas.microsoft.com/office/drawing/2014/main" id="{5D1D7AA5-BF36-431A-8978-B41213B02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6" y="2283"/>
              <a:ext cx="75" cy="455"/>
            </a:xfrm>
            <a:custGeom>
              <a:avLst/>
              <a:gdLst>
                <a:gd name="T0" fmla="*/ 270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0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59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59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545">
              <a:extLst>
                <a:ext uri="{FF2B5EF4-FFF2-40B4-BE49-F238E27FC236}">
                  <a16:creationId xmlns:a16="http://schemas.microsoft.com/office/drawing/2014/main" id="{4195ECEA-602B-4A17-9875-B54CB1DDD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6" y="2283"/>
              <a:ext cx="75" cy="455"/>
            </a:xfrm>
            <a:custGeom>
              <a:avLst/>
              <a:gdLst>
                <a:gd name="T0" fmla="*/ 270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59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546">
              <a:extLst>
                <a:ext uri="{FF2B5EF4-FFF2-40B4-BE49-F238E27FC236}">
                  <a16:creationId xmlns:a16="http://schemas.microsoft.com/office/drawing/2014/main" id="{3D8B03F0-DDD5-465A-9E05-F5C809DEE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9" y="2283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547">
              <a:extLst>
                <a:ext uri="{FF2B5EF4-FFF2-40B4-BE49-F238E27FC236}">
                  <a16:creationId xmlns:a16="http://schemas.microsoft.com/office/drawing/2014/main" id="{455A41BB-27D6-4240-AE19-711BA5D94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9" y="2283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548">
              <a:extLst>
                <a:ext uri="{FF2B5EF4-FFF2-40B4-BE49-F238E27FC236}">
                  <a16:creationId xmlns:a16="http://schemas.microsoft.com/office/drawing/2014/main" id="{70DFFA35-5968-44B0-A991-ADA58330D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5" y="1548"/>
              <a:ext cx="199" cy="228"/>
            </a:xfrm>
            <a:custGeom>
              <a:avLst/>
              <a:gdLst>
                <a:gd name="T0" fmla="*/ 768 w 164"/>
                <a:gd name="T1" fmla="*/ 880 h 188"/>
                <a:gd name="T2" fmla="*/ 768 w 164"/>
                <a:gd name="T3" fmla="*/ 0 h 188"/>
                <a:gd name="T4" fmla="*/ 0 w 164"/>
                <a:gd name="T5" fmla="*/ 0 h 188"/>
                <a:gd name="T6" fmla="*/ 0 w 164"/>
                <a:gd name="T7" fmla="*/ 880 h 188"/>
                <a:gd name="T8" fmla="*/ 768 w 164"/>
                <a:gd name="T9" fmla="*/ 880 h 188"/>
                <a:gd name="T10" fmla="*/ 768 w 164"/>
                <a:gd name="T11" fmla="*/ 880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188"/>
                <a:gd name="T20" fmla="*/ 164 w 164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188">
                  <a:moveTo>
                    <a:pt x="164" y="188"/>
                  </a:moveTo>
                  <a:lnTo>
                    <a:pt x="164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4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Line 549">
              <a:extLst>
                <a:ext uri="{FF2B5EF4-FFF2-40B4-BE49-F238E27FC236}">
                  <a16:creationId xmlns:a16="http://schemas.microsoft.com/office/drawing/2014/main" id="{33EF25B2-D794-44BB-8E80-76570396F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4" y="1660"/>
              <a:ext cx="102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Line 550">
              <a:extLst>
                <a:ext uri="{FF2B5EF4-FFF2-40B4-BE49-F238E27FC236}">
                  <a16:creationId xmlns:a16="http://schemas.microsoft.com/office/drawing/2014/main" id="{3B62AC1A-A33B-46B3-95B6-3E0D3E450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6" y="2621"/>
              <a:ext cx="12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Rectangle 551">
              <a:extLst>
                <a:ext uri="{FF2B5EF4-FFF2-40B4-BE49-F238E27FC236}">
                  <a16:creationId xmlns:a16="http://schemas.microsoft.com/office/drawing/2014/main" id="{840FC7D1-1A3B-4582-8461-1E5A53801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" y="1588"/>
              <a:ext cx="22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2" name="Rectangle 552">
              <a:extLst>
                <a:ext uri="{FF2B5EF4-FFF2-40B4-BE49-F238E27FC236}">
                  <a16:creationId xmlns:a16="http://schemas.microsoft.com/office/drawing/2014/main" id="{5E234D3A-E805-4649-8B90-D1FB82219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1588"/>
              <a:ext cx="76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3" name="Rectangle 553">
              <a:extLst>
                <a:ext uri="{FF2B5EF4-FFF2-40B4-BE49-F238E27FC236}">
                  <a16:creationId xmlns:a16="http://schemas.microsoft.com/office/drawing/2014/main" id="{1CB2C5C0-AF5C-4857-BF0D-A1ECA94E6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" y="1588"/>
              <a:ext cx="48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" name="Rectangle 554">
              <a:extLst>
                <a:ext uri="{FF2B5EF4-FFF2-40B4-BE49-F238E27FC236}">
                  <a16:creationId xmlns:a16="http://schemas.microsoft.com/office/drawing/2014/main" id="{445B31E9-CD54-4EE1-AF05-ABAEDC941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1588"/>
              <a:ext cx="4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5" name="Rectangle 555">
              <a:extLst>
                <a:ext uri="{FF2B5EF4-FFF2-40B4-BE49-F238E27FC236}">
                  <a16:creationId xmlns:a16="http://schemas.microsoft.com/office/drawing/2014/main" id="{D0BA4196-6F7B-4E65-BC83-70A65CEA3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" y="1588"/>
              <a:ext cx="41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6" name="Rectangle 556">
              <a:extLst>
                <a:ext uri="{FF2B5EF4-FFF2-40B4-BE49-F238E27FC236}">
                  <a16:creationId xmlns:a16="http://schemas.microsoft.com/office/drawing/2014/main" id="{8774961B-4E51-4962-9F03-E4302F6B9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2438"/>
              <a:ext cx="5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7" name="Rectangle 557">
              <a:extLst>
                <a:ext uri="{FF2B5EF4-FFF2-40B4-BE49-F238E27FC236}">
                  <a16:creationId xmlns:a16="http://schemas.microsoft.com/office/drawing/2014/main" id="{B6323EA0-2895-40E5-B03E-15D740101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8" y="2438"/>
              <a:ext cx="76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8" name="Rectangle 558">
              <a:extLst>
                <a:ext uri="{FF2B5EF4-FFF2-40B4-BE49-F238E27FC236}">
                  <a16:creationId xmlns:a16="http://schemas.microsoft.com/office/drawing/2014/main" id="{AF2121DE-5304-45CC-A7AF-C5268E775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" y="1588"/>
              <a:ext cx="5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9" name="Rectangle 559">
              <a:extLst>
                <a:ext uri="{FF2B5EF4-FFF2-40B4-BE49-F238E27FC236}">
                  <a16:creationId xmlns:a16="http://schemas.microsoft.com/office/drawing/2014/main" id="{BB0CFA58-084B-4490-BDDC-368605EC6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2" y="1588"/>
              <a:ext cx="76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0" name="Rectangle 560">
              <a:extLst>
                <a:ext uri="{FF2B5EF4-FFF2-40B4-BE49-F238E27FC236}">
                  <a16:creationId xmlns:a16="http://schemas.microsoft.com/office/drawing/2014/main" id="{8B2C35C5-2D29-4748-A4EF-CCE21E702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9" y="1588"/>
              <a:ext cx="48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1" name="Rectangle 561">
              <a:extLst>
                <a:ext uri="{FF2B5EF4-FFF2-40B4-BE49-F238E27FC236}">
                  <a16:creationId xmlns:a16="http://schemas.microsoft.com/office/drawing/2014/main" id="{A7277BC0-F7C0-4EE5-9A14-8E5087B60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588"/>
              <a:ext cx="4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2" name="Rectangle 562">
              <a:extLst>
                <a:ext uri="{FF2B5EF4-FFF2-40B4-BE49-F238E27FC236}">
                  <a16:creationId xmlns:a16="http://schemas.microsoft.com/office/drawing/2014/main" id="{FC67A55D-1F15-4DB7-A045-8A660C59D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1588"/>
              <a:ext cx="41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3" name="Freeform 563">
              <a:extLst>
                <a:ext uri="{FF2B5EF4-FFF2-40B4-BE49-F238E27FC236}">
                  <a16:creationId xmlns:a16="http://schemas.microsoft.com/office/drawing/2014/main" id="{F512ADB6-2140-4D05-8870-606FE802A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3" y="2395"/>
              <a:ext cx="102" cy="230"/>
            </a:xfrm>
            <a:custGeom>
              <a:avLst/>
              <a:gdLst>
                <a:gd name="T0" fmla="*/ 379 w 84"/>
                <a:gd name="T1" fmla="*/ 868 h 190"/>
                <a:gd name="T2" fmla="*/ 0 w 84"/>
                <a:gd name="T3" fmla="*/ 876 h 190"/>
                <a:gd name="T4" fmla="*/ 0 w 84"/>
                <a:gd name="T5" fmla="*/ 0 h 190"/>
                <a:gd name="T6" fmla="*/ 398 w 84"/>
                <a:gd name="T7" fmla="*/ 0 h 190"/>
                <a:gd name="T8" fmla="*/ 379 w 84"/>
                <a:gd name="T9" fmla="*/ 868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90"/>
                <a:gd name="T17" fmla="*/ 84 w 84"/>
                <a:gd name="T18" fmla="*/ 190 h 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90">
                  <a:moveTo>
                    <a:pt x="81" y="188"/>
                  </a:moveTo>
                  <a:lnTo>
                    <a:pt x="0" y="190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1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564">
              <a:extLst>
                <a:ext uri="{FF2B5EF4-FFF2-40B4-BE49-F238E27FC236}">
                  <a16:creationId xmlns:a16="http://schemas.microsoft.com/office/drawing/2014/main" id="{C77784A4-CE1A-4FE2-B4FC-C063EF6C5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3" y="2395"/>
              <a:ext cx="102" cy="230"/>
            </a:xfrm>
            <a:custGeom>
              <a:avLst/>
              <a:gdLst>
                <a:gd name="T0" fmla="*/ 379 w 84"/>
                <a:gd name="T1" fmla="*/ 868 h 190"/>
                <a:gd name="T2" fmla="*/ 0 w 84"/>
                <a:gd name="T3" fmla="*/ 876 h 190"/>
                <a:gd name="T4" fmla="*/ 0 w 84"/>
                <a:gd name="T5" fmla="*/ 0 h 190"/>
                <a:gd name="T6" fmla="*/ 398 w 84"/>
                <a:gd name="T7" fmla="*/ 0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81" y="188"/>
                  </a:moveTo>
                  <a:lnTo>
                    <a:pt x="0" y="190"/>
                  </a:lnTo>
                  <a:lnTo>
                    <a:pt x="0" y="0"/>
                  </a:lnTo>
                  <a:lnTo>
                    <a:pt x="8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5" name="Line 565">
              <a:extLst>
                <a:ext uri="{FF2B5EF4-FFF2-40B4-BE49-F238E27FC236}">
                  <a16:creationId xmlns:a16="http://schemas.microsoft.com/office/drawing/2014/main" id="{24FAD010-BAAB-408E-9A36-95DA8FED86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5" y="2395"/>
              <a:ext cx="3" cy="22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6" name="Line 566">
              <a:extLst>
                <a:ext uri="{FF2B5EF4-FFF2-40B4-BE49-F238E27FC236}">
                  <a16:creationId xmlns:a16="http://schemas.microsoft.com/office/drawing/2014/main" id="{5A2AF828-7039-4D8B-96E4-E6160DBD65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5" y="2395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Line 567">
              <a:extLst>
                <a:ext uri="{FF2B5EF4-FFF2-40B4-BE49-F238E27FC236}">
                  <a16:creationId xmlns:a16="http://schemas.microsoft.com/office/drawing/2014/main" id="{B5F6DCD5-9198-4418-A33D-24390ED121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5" y="2623"/>
              <a:ext cx="100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Rectangle 568">
              <a:extLst>
                <a:ext uri="{FF2B5EF4-FFF2-40B4-BE49-F238E27FC236}">
                  <a16:creationId xmlns:a16="http://schemas.microsoft.com/office/drawing/2014/main" id="{6C3A6100-3175-4EC8-92DA-E8D512FC8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2438"/>
              <a:ext cx="48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9" name="Rectangle 569">
              <a:extLst>
                <a:ext uri="{FF2B5EF4-FFF2-40B4-BE49-F238E27FC236}">
                  <a16:creationId xmlns:a16="http://schemas.microsoft.com/office/drawing/2014/main" id="{E6DA8350-4ABD-4738-A314-52B75373E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2438"/>
              <a:ext cx="4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0" name="Rectangle 570">
              <a:extLst>
                <a:ext uri="{FF2B5EF4-FFF2-40B4-BE49-F238E27FC236}">
                  <a16:creationId xmlns:a16="http://schemas.microsoft.com/office/drawing/2014/main" id="{6C93449F-C1CF-4A5F-BE18-BC9A27072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2438"/>
              <a:ext cx="41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1" name="Rectangle 571">
              <a:extLst>
                <a:ext uri="{FF2B5EF4-FFF2-40B4-BE49-F238E27FC236}">
                  <a16:creationId xmlns:a16="http://schemas.microsoft.com/office/drawing/2014/main" id="{F7B0D831-A13E-4C69-8265-51AAD8C36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4" y="2452"/>
              <a:ext cx="22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EB75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2" name="Rectangle 572">
              <a:extLst>
                <a:ext uri="{FF2B5EF4-FFF2-40B4-BE49-F238E27FC236}">
                  <a16:creationId xmlns:a16="http://schemas.microsoft.com/office/drawing/2014/main" id="{7A74A65D-213A-4B7B-A149-B70803573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2" y="2452"/>
              <a:ext cx="76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EB75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3" name="Rectangle 573">
              <a:extLst>
                <a:ext uri="{FF2B5EF4-FFF2-40B4-BE49-F238E27FC236}">
                  <a16:creationId xmlns:a16="http://schemas.microsoft.com/office/drawing/2014/main" id="{5EBC757E-C4EB-4DC9-AB3A-A9983E10E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391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Rectangle 574">
              <a:extLst>
                <a:ext uri="{FF2B5EF4-FFF2-40B4-BE49-F238E27FC236}">
                  <a16:creationId xmlns:a16="http://schemas.microsoft.com/office/drawing/2014/main" id="{0232C69C-407E-4564-A849-9005E161F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2391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575">
              <a:extLst>
                <a:ext uri="{FF2B5EF4-FFF2-40B4-BE49-F238E27FC236}">
                  <a16:creationId xmlns:a16="http://schemas.microsoft.com/office/drawing/2014/main" id="{15D763A5-1F42-4D3B-A26E-A2D65D0CA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" y="2391"/>
              <a:ext cx="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576">
              <a:extLst>
                <a:ext uri="{FF2B5EF4-FFF2-40B4-BE49-F238E27FC236}">
                  <a16:creationId xmlns:a16="http://schemas.microsoft.com/office/drawing/2014/main" id="{64733409-F173-401C-AC46-E2B952925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2391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577">
              <a:extLst>
                <a:ext uri="{FF2B5EF4-FFF2-40B4-BE49-F238E27FC236}">
                  <a16:creationId xmlns:a16="http://schemas.microsoft.com/office/drawing/2014/main" id="{37A5E5BE-9839-4905-9450-DF064C809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" y="239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w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Rectangle 578">
              <a:extLst>
                <a:ext uri="{FF2B5EF4-FFF2-40B4-BE49-F238E27FC236}">
                  <a16:creationId xmlns:a16="http://schemas.microsoft.com/office/drawing/2014/main" id="{85CFCC94-6F68-406C-A75D-8972CF85D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" y="2391"/>
              <a:ext cx="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9" name="Rectangle 579">
              <a:extLst>
                <a:ext uri="{FF2B5EF4-FFF2-40B4-BE49-F238E27FC236}">
                  <a16:creationId xmlns:a16="http://schemas.microsoft.com/office/drawing/2014/main" id="{0CF49573-D89F-43BE-B7AA-27F6066A6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" y="2391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0" name="Rectangle 580">
              <a:extLst>
                <a:ext uri="{FF2B5EF4-FFF2-40B4-BE49-F238E27FC236}">
                  <a16:creationId xmlns:a16="http://schemas.microsoft.com/office/drawing/2014/main" id="{4A4AA777-F493-4A19-9456-CDF048AF9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2391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1" name="Rectangle 581">
              <a:extLst>
                <a:ext uri="{FF2B5EF4-FFF2-40B4-BE49-F238E27FC236}">
                  <a16:creationId xmlns:a16="http://schemas.microsoft.com/office/drawing/2014/main" id="{1F1128E7-46B4-4B97-9794-1105DCFA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" y="2391"/>
              <a:ext cx="22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2" name="Rectangle 582">
              <a:extLst>
                <a:ext uri="{FF2B5EF4-FFF2-40B4-BE49-F238E27FC236}">
                  <a16:creationId xmlns:a16="http://schemas.microsoft.com/office/drawing/2014/main" id="{B7256210-8714-4E6E-B267-A0ABED38D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" y="2391"/>
              <a:ext cx="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3" name="Rectangle 583">
              <a:extLst>
                <a:ext uri="{FF2B5EF4-FFF2-40B4-BE49-F238E27FC236}">
                  <a16:creationId xmlns:a16="http://schemas.microsoft.com/office/drawing/2014/main" id="{A75B5DDC-8F2B-484A-828B-CCE5F8B3F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" y="2391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4" name="Rectangle 584">
              <a:extLst>
                <a:ext uri="{FF2B5EF4-FFF2-40B4-BE49-F238E27FC236}">
                  <a16:creationId xmlns:a16="http://schemas.microsoft.com/office/drawing/2014/main" id="{8036E71E-3958-4E21-B2E0-6500B7271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" y="2391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5" name="Rectangle 585">
              <a:extLst>
                <a:ext uri="{FF2B5EF4-FFF2-40B4-BE49-F238E27FC236}">
                  <a16:creationId xmlns:a16="http://schemas.microsoft.com/office/drawing/2014/main" id="{3708494B-1AE5-40BF-B0A0-DBC6306B4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" y="2391"/>
              <a:ext cx="2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6" name="Rectangle 586">
              <a:extLst>
                <a:ext uri="{FF2B5EF4-FFF2-40B4-BE49-F238E27FC236}">
                  <a16:creationId xmlns:a16="http://schemas.microsoft.com/office/drawing/2014/main" id="{B0B243C5-144D-40CA-B1D1-6E3B05A7F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" y="2391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7" name="Rectangle 587">
              <a:extLst>
                <a:ext uri="{FF2B5EF4-FFF2-40B4-BE49-F238E27FC236}">
                  <a16:creationId xmlns:a16="http://schemas.microsoft.com/office/drawing/2014/main" id="{745D5298-89BC-4C71-A795-FAC8BC5C4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" y="2391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8" name="Rectangle 588">
              <a:extLst>
                <a:ext uri="{FF2B5EF4-FFF2-40B4-BE49-F238E27FC236}">
                  <a16:creationId xmlns:a16="http://schemas.microsoft.com/office/drawing/2014/main" id="{9575485C-8D3B-4202-BF60-29232468B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" y="2391"/>
              <a:ext cx="2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9" name="Rectangle 589">
              <a:extLst>
                <a:ext uri="{FF2B5EF4-FFF2-40B4-BE49-F238E27FC236}">
                  <a16:creationId xmlns:a16="http://schemas.microsoft.com/office/drawing/2014/main" id="{BB3E889C-7E3E-40D6-A938-FC97B3658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1021"/>
              <a:ext cx="4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0" name="Rectangle 590">
              <a:extLst>
                <a:ext uri="{FF2B5EF4-FFF2-40B4-BE49-F238E27FC236}">
                  <a16:creationId xmlns:a16="http://schemas.microsoft.com/office/drawing/2014/main" id="{C96F4D99-7230-458D-B161-A38158538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1021"/>
              <a:ext cx="4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1" name="Rectangle 591">
              <a:extLst>
                <a:ext uri="{FF2B5EF4-FFF2-40B4-BE49-F238E27FC236}">
                  <a16:creationId xmlns:a16="http://schemas.microsoft.com/office/drawing/2014/main" id="{241F0B34-F156-4ABC-9092-8948BF7FD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021"/>
              <a:ext cx="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Rectangle 592">
              <a:extLst>
                <a:ext uri="{FF2B5EF4-FFF2-40B4-BE49-F238E27FC236}">
                  <a16:creationId xmlns:a16="http://schemas.microsoft.com/office/drawing/2014/main" id="{B4440748-E9C8-427E-93FD-38666B7DF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1021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3" name="Rectangle 593">
              <a:extLst>
                <a:ext uri="{FF2B5EF4-FFF2-40B4-BE49-F238E27FC236}">
                  <a16:creationId xmlns:a16="http://schemas.microsoft.com/office/drawing/2014/main" id="{697AE6C0-C145-45F6-9CEB-B5397932E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021"/>
              <a:ext cx="4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Rectangle 594">
              <a:extLst>
                <a:ext uri="{FF2B5EF4-FFF2-40B4-BE49-F238E27FC236}">
                  <a16:creationId xmlns:a16="http://schemas.microsoft.com/office/drawing/2014/main" id="{264F0911-28AA-4D51-A691-B8379224A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021"/>
              <a:ext cx="4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" name="Rectangle 595">
              <a:extLst>
                <a:ext uri="{FF2B5EF4-FFF2-40B4-BE49-F238E27FC236}">
                  <a16:creationId xmlns:a16="http://schemas.microsoft.com/office/drawing/2014/main" id="{25BF11FC-E796-4DA9-BE47-F7FA82BFE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1021"/>
              <a:ext cx="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596">
              <a:extLst>
                <a:ext uri="{FF2B5EF4-FFF2-40B4-BE49-F238E27FC236}">
                  <a16:creationId xmlns:a16="http://schemas.microsoft.com/office/drawing/2014/main" id="{F1147042-5AB1-42D4-9342-54CD47B6B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" y="1021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597">
              <a:extLst>
                <a:ext uri="{FF2B5EF4-FFF2-40B4-BE49-F238E27FC236}">
                  <a16:creationId xmlns:a16="http://schemas.microsoft.com/office/drawing/2014/main" id="{ADE989BE-1EC3-49ED-A1D8-5E1E8CA9A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2" y="1021"/>
              <a:ext cx="4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Rectangle 598">
              <a:extLst>
                <a:ext uri="{FF2B5EF4-FFF2-40B4-BE49-F238E27FC236}">
                  <a16:creationId xmlns:a16="http://schemas.microsoft.com/office/drawing/2014/main" id="{441BD045-1FC6-40FC-BF16-1AC4F7F8E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2" y="1021"/>
              <a:ext cx="4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9" name="Rectangle 599">
              <a:extLst>
                <a:ext uri="{FF2B5EF4-FFF2-40B4-BE49-F238E27FC236}">
                  <a16:creationId xmlns:a16="http://schemas.microsoft.com/office/drawing/2014/main" id="{40799043-51B0-4260-A0E6-9105BBA59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1" y="1021"/>
              <a:ext cx="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0" name="Rectangle 600">
              <a:extLst>
                <a:ext uri="{FF2B5EF4-FFF2-40B4-BE49-F238E27FC236}">
                  <a16:creationId xmlns:a16="http://schemas.microsoft.com/office/drawing/2014/main" id="{C98C6021-124A-44D3-9F2F-251A313A4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1021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1" name="Rectangle 601">
              <a:extLst>
                <a:ext uri="{FF2B5EF4-FFF2-40B4-BE49-F238E27FC236}">
                  <a16:creationId xmlns:a16="http://schemas.microsoft.com/office/drawing/2014/main" id="{D974B074-A467-4C6A-ABFC-1F5B25E4A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" y="1021"/>
              <a:ext cx="4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2" name="Rectangle 602">
              <a:extLst>
                <a:ext uri="{FF2B5EF4-FFF2-40B4-BE49-F238E27FC236}">
                  <a16:creationId xmlns:a16="http://schemas.microsoft.com/office/drawing/2014/main" id="{1E48A67C-8B00-4CC7-9F13-D5A80E3AC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5" y="1021"/>
              <a:ext cx="4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3" name="Rectangle 603">
              <a:extLst>
                <a:ext uri="{FF2B5EF4-FFF2-40B4-BE49-F238E27FC236}">
                  <a16:creationId xmlns:a16="http://schemas.microsoft.com/office/drawing/2014/main" id="{4D22A5FD-807D-4A88-806D-16EEE1D33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1021"/>
              <a:ext cx="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4" name="Rectangle 604">
              <a:extLst>
                <a:ext uri="{FF2B5EF4-FFF2-40B4-BE49-F238E27FC236}">
                  <a16:creationId xmlns:a16="http://schemas.microsoft.com/office/drawing/2014/main" id="{F24514F3-E659-4811-BC8E-372225823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" y="1021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5" name="Rectangle 605">
              <a:extLst>
                <a:ext uri="{FF2B5EF4-FFF2-40B4-BE49-F238E27FC236}">
                  <a16:creationId xmlns:a16="http://schemas.microsoft.com/office/drawing/2014/main" id="{1566C57E-0902-4608-8385-401D58CCA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1021"/>
              <a:ext cx="4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6" name="Rectangle 606">
              <a:extLst>
                <a:ext uri="{FF2B5EF4-FFF2-40B4-BE49-F238E27FC236}">
                  <a16:creationId xmlns:a16="http://schemas.microsoft.com/office/drawing/2014/main" id="{C571B0C9-6037-40DA-81CA-60F225920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8" y="1021"/>
              <a:ext cx="4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7" name="Rectangle 607">
              <a:extLst>
                <a:ext uri="{FF2B5EF4-FFF2-40B4-BE49-F238E27FC236}">
                  <a16:creationId xmlns:a16="http://schemas.microsoft.com/office/drawing/2014/main" id="{80C10CAB-9FF9-40D8-9898-177739BC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1021"/>
              <a:ext cx="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8" name="Rectangle 608">
              <a:extLst>
                <a:ext uri="{FF2B5EF4-FFF2-40B4-BE49-F238E27FC236}">
                  <a16:creationId xmlns:a16="http://schemas.microsoft.com/office/drawing/2014/main" id="{BA3310E0-687D-4471-A16D-1A21E6E0E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1021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9" name="Rectangle 609">
              <a:extLst>
                <a:ext uri="{FF2B5EF4-FFF2-40B4-BE49-F238E27FC236}">
                  <a16:creationId xmlns:a16="http://schemas.microsoft.com/office/drawing/2014/main" id="{E6038980-AF3F-4432-B6F5-6096C4E4C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1021"/>
              <a:ext cx="4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0" name="Rectangle 610">
              <a:extLst>
                <a:ext uri="{FF2B5EF4-FFF2-40B4-BE49-F238E27FC236}">
                  <a16:creationId xmlns:a16="http://schemas.microsoft.com/office/drawing/2014/main" id="{68DE52A6-3B89-47A7-83BA-2306A399D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021"/>
              <a:ext cx="4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1" name="Rectangle 611">
              <a:extLst>
                <a:ext uri="{FF2B5EF4-FFF2-40B4-BE49-F238E27FC236}">
                  <a16:creationId xmlns:a16="http://schemas.microsoft.com/office/drawing/2014/main" id="{6FA9EA98-9A45-4081-9514-5EA62CEB7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" y="1021"/>
              <a:ext cx="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2" name="Rectangle 612">
              <a:extLst>
                <a:ext uri="{FF2B5EF4-FFF2-40B4-BE49-F238E27FC236}">
                  <a16:creationId xmlns:a16="http://schemas.microsoft.com/office/drawing/2014/main" id="{AFC70BA9-49A0-430A-A49A-8635A05A7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8" y="1021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3" name="Rectangle 613">
              <a:extLst>
                <a:ext uri="{FF2B5EF4-FFF2-40B4-BE49-F238E27FC236}">
                  <a16:creationId xmlns:a16="http://schemas.microsoft.com/office/drawing/2014/main" id="{9D3E3D28-67FD-4719-9FFD-FCCABEB4B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" y="1021"/>
              <a:ext cx="4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4" name="Rectangle 614">
              <a:extLst>
                <a:ext uri="{FF2B5EF4-FFF2-40B4-BE49-F238E27FC236}">
                  <a16:creationId xmlns:a16="http://schemas.microsoft.com/office/drawing/2014/main" id="{CA5A7E4D-88AF-468C-B7B0-32B3557FF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7" y="1021"/>
              <a:ext cx="4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" name="Rectangle 615">
              <a:extLst>
                <a:ext uri="{FF2B5EF4-FFF2-40B4-BE49-F238E27FC236}">
                  <a16:creationId xmlns:a16="http://schemas.microsoft.com/office/drawing/2014/main" id="{5167F816-3C98-485B-B936-A6BAF39E3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" y="1021"/>
              <a:ext cx="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6" name="Rectangle 616">
              <a:extLst>
                <a:ext uri="{FF2B5EF4-FFF2-40B4-BE49-F238E27FC236}">
                  <a16:creationId xmlns:a16="http://schemas.microsoft.com/office/drawing/2014/main" id="{E1F853E2-C564-48DC-AA6A-431F8C36F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3" y="1021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7" name="Rectangle 617">
              <a:extLst>
                <a:ext uri="{FF2B5EF4-FFF2-40B4-BE49-F238E27FC236}">
                  <a16:creationId xmlns:a16="http://schemas.microsoft.com/office/drawing/2014/main" id="{92D8728F-DC6A-4D0E-BFD9-59739060B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2" y="1021"/>
              <a:ext cx="4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8" name="Rectangle 618">
              <a:extLst>
                <a:ext uri="{FF2B5EF4-FFF2-40B4-BE49-F238E27FC236}">
                  <a16:creationId xmlns:a16="http://schemas.microsoft.com/office/drawing/2014/main" id="{8A2A6F12-AE88-417D-A633-CDF70804B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1" y="1021"/>
              <a:ext cx="47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9" name="Rectangle 619">
              <a:extLst>
                <a:ext uri="{FF2B5EF4-FFF2-40B4-BE49-F238E27FC236}">
                  <a16:creationId xmlns:a16="http://schemas.microsoft.com/office/drawing/2014/main" id="{81FD6007-A6EC-487C-8019-EE07866BA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" y="1021"/>
              <a:ext cx="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0" name="Rectangle 620">
              <a:extLst>
                <a:ext uri="{FF2B5EF4-FFF2-40B4-BE49-F238E27FC236}">
                  <a16:creationId xmlns:a16="http://schemas.microsoft.com/office/drawing/2014/main" id="{E144999D-91C3-41B3-8B47-E68EC6867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" y="1021"/>
              <a:ext cx="4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1" name="Freeform 621">
              <a:extLst>
                <a:ext uri="{FF2B5EF4-FFF2-40B4-BE49-F238E27FC236}">
                  <a16:creationId xmlns:a16="http://schemas.microsoft.com/office/drawing/2014/main" id="{4C2C2F26-212B-4774-A72D-AAB085DC3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6" y="1428"/>
              <a:ext cx="76" cy="459"/>
            </a:xfrm>
            <a:custGeom>
              <a:avLst/>
              <a:gdLst>
                <a:gd name="T0" fmla="*/ 317 w 62"/>
                <a:gd name="T1" fmla="*/ 1769 h 378"/>
                <a:gd name="T2" fmla="*/ 317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317 w 62"/>
                <a:gd name="T9" fmla="*/ 1786 h 378"/>
                <a:gd name="T10" fmla="*/ 317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32" name="Group 622">
              <a:extLst>
                <a:ext uri="{FF2B5EF4-FFF2-40B4-BE49-F238E27FC236}">
                  <a16:creationId xmlns:a16="http://schemas.microsoft.com/office/drawing/2014/main" id="{5274B9EB-B9B9-40DF-B51A-E14B576248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6" y="1997"/>
              <a:ext cx="465" cy="255"/>
              <a:chOff x="3474" y="2602"/>
              <a:chExt cx="426" cy="286"/>
            </a:xfrm>
          </p:grpSpPr>
          <p:sp>
            <p:nvSpPr>
              <p:cNvPr id="247" name="Cloud">
                <a:extLst>
                  <a:ext uri="{FF2B5EF4-FFF2-40B4-BE49-F238E27FC236}">
                    <a16:creationId xmlns:a16="http://schemas.microsoft.com/office/drawing/2014/main" id="{45C5747B-332E-4602-B80A-94DF79812D15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Text Box 624">
                <a:extLst>
                  <a:ext uri="{FF2B5EF4-FFF2-40B4-BE49-F238E27FC236}">
                    <a16:creationId xmlns:a16="http://schemas.microsoft.com/office/drawing/2014/main" id="{C3E9FFE4-9FB4-44AE-B711-CCA2C88967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sp>
          <p:nvSpPr>
            <p:cNvPr id="233" name="Line 625">
              <a:extLst>
                <a:ext uri="{FF2B5EF4-FFF2-40B4-BE49-F238E27FC236}">
                  <a16:creationId xmlns:a16="http://schemas.microsoft.com/office/drawing/2014/main" id="{83027E9D-EF6D-42E2-9544-810D28A04F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1" y="1675"/>
              <a:ext cx="117" cy="716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4" name="Line 626">
              <a:extLst>
                <a:ext uri="{FF2B5EF4-FFF2-40B4-BE49-F238E27FC236}">
                  <a16:creationId xmlns:a16="http://schemas.microsoft.com/office/drawing/2014/main" id="{8B12CAEE-8801-47C3-8B56-7C0BEF8CC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" y="1775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35" name="Group 627">
              <a:extLst>
                <a:ext uri="{FF2B5EF4-FFF2-40B4-BE49-F238E27FC236}">
                  <a16:creationId xmlns:a16="http://schemas.microsoft.com/office/drawing/2014/main" id="{955803BA-4B57-4D2D-AD72-7F4AD4A1C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5" y="1997"/>
              <a:ext cx="465" cy="255"/>
              <a:chOff x="3474" y="2602"/>
              <a:chExt cx="426" cy="286"/>
            </a:xfrm>
          </p:grpSpPr>
          <p:sp>
            <p:nvSpPr>
              <p:cNvPr id="245" name="Cloud">
                <a:extLst>
                  <a:ext uri="{FF2B5EF4-FFF2-40B4-BE49-F238E27FC236}">
                    <a16:creationId xmlns:a16="http://schemas.microsoft.com/office/drawing/2014/main" id="{AD778305-03EC-4961-B9C6-4061BE65ADAD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Text Box 629">
                <a:extLst>
                  <a:ext uri="{FF2B5EF4-FFF2-40B4-BE49-F238E27FC236}">
                    <a16:creationId xmlns:a16="http://schemas.microsoft.com/office/drawing/2014/main" id="{927789E4-F3A5-41F3-A651-098FDCA07E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36" name="Group 630">
              <a:extLst>
                <a:ext uri="{FF2B5EF4-FFF2-40B4-BE49-F238E27FC236}">
                  <a16:creationId xmlns:a16="http://schemas.microsoft.com/office/drawing/2014/main" id="{C0C7F060-0745-4EFF-8BD7-A6FB5AF1B1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" y="1983"/>
              <a:ext cx="465" cy="255"/>
              <a:chOff x="3474" y="2602"/>
              <a:chExt cx="426" cy="286"/>
            </a:xfrm>
          </p:grpSpPr>
          <p:sp>
            <p:nvSpPr>
              <p:cNvPr id="243" name="Cloud">
                <a:extLst>
                  <a:ext uri="{FF2B5EF4-FFF2-40B4-BE49-F238E27FC236}">
                    <a16:creationId xmlns:a16="http://schemas.microsoft.com/office/drawing/2014/main" id="{7908ECC9-D454-4846-BF12-2DD5C92A7749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Text Box 632">
                <a:extLst>
                  <a:ext uri="{FF2B5EF4-FFF2-40B4-BE49-F238E27FC236}">
                    <a16:creationId xmlns:a16="http://schemas.microsoft.com/office/drawing/2014/main" id="{ACBC33EF-D0DC-4346-93AA-E245792EB1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37" name="Group 633">
              <a:extLst>
                <a:ext uri="{FF2B5EF4-FFF2-40B4-BE49-F238E27FC236}">
                  <a16:creationId xmlns:a16="http://schemas.microsoft.com/office/drawing/2014/main" id="{582B6546-4C5E-404F-941A-DD1B8C6C16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2" y="1983"/>
              <a:ext cx="465" cy="255"/>
              <a:chOff x="3474" y="2602"/>
              <a:chExt cx="426" cy="286"/>
            </a:xfrm>
          </p:grpSpPr>
          <p:sp>
            <p:nvSpPr>
              <p:cNvPr id="241" name="Cloud">
                <a:extLst>
                  <a:ext uri="{FF2B5EF4-FFF2-40B4-BE49-F238E27FC236}">
                    <a16:creationId xmlns:a16="http://schemas.microsoft.com/office/drawing/2014/main" id="{D2B16A1A-5E1D-42A8-8A10-DA69E477A6A3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Text Box 635">
                <a:extLst>
                  <a:ext uri="{FF2B5EF4-FFF2-40B4-BE49-F238E27FC236}">
                    <a16:creationId xmlns:a16="http://schemas.microsoft.com/office/drawing/2014/main" id="{8A15E0DE-7309-4A8D-9676-0CBFFA07BB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38" name="Group 636">
              <a:extLst>
                <a:ext uri="{FF2B5EF4-FFF2-40B4-BE49-F238E27FC236}">
                  <a16:creationId xmlns:a16="http://schemas.microsoft.com/office/drawing/2014/main" id="{B49B3F84-4BF9-43CC-88F2-E41238BF85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1" y="1983"/>
              <a:ext cx="465" cy="255"/>
              <a:chOff x="3474" y="2602"/>
              <a:chExt cx="426" cy="286"/>
            </a:xfrm>
          </p:grpSpPr>
          <p:sp>
            <p:nvSpPr>
              <p:cNvPr id="239" name="Cloud">
                <a:extLst>
                  <a:ext uri="{FF2B5EF4-FFF2-40B4-BE49-F238E27FC236}">
                    <a16:creationId xmlns:a16="http://schemas.microsoft.com/office/drawing/2014/main" id="{38E965C0-6145-4E54-BAD3-68450D2F4AA6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Text Box 638">
                <a:extLst>
                  <a:ext uri="{FF2B5EF4-FFF2-40B4-BE49-F238E27FC236}">
                    <a16:creationId xmlns:a16="http://schemas.microsoft.com/office/drawing/2014/main" id="{C6908C46-2F28-44AB-86E9-2A794EA0EE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</p:grpSp>
      <p:sp>
        <p:nvSpPr>
          <p:cNvPr id="249" name="Rectangle 640">
            <a:extLst>
              <a:ext uri="{FF2B5EF4-FFF2-40B4-BE49-F238E27FC236}">
                <a16:creationId xmlns:a16="http://schemas.microsoft.com/office/drawing/2014/main" id="{9B86D321-3069-4BAD-ABCB-C1CF22C6F935}"/>
              </a:ext>
            </a:extLst>
          </p:cNvPr>
          <p:cNvSpPr txBox="1">
            <a:spLocks noChangeArrowheads="1"/>
          </p:cNvSpPr>
          <p:nvPr/>
        </p:nvSpPr>
        <p:spPr>
          <a:xfrm>
            <a:off x="2133600" y="4754983"/>
            <a:ext cx="8229600" cy="16700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Wait until the branch decision is known:</a:t>
            </a:r>
          </a:p>
          <a:p>
            <a:pPr marL="625475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Then fetch the correct instruction</a:t>
            </a:r>
          </a:p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Reduced from 3 to </a:t>
            </a:r>
            <a:r>
              <a:rPr lang="en-US" sz="2800" b="1" dirty="0"/>
              <a:t>1 clock cycle delay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07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6.1 Early Branch: </a:t>
            </a:r>
            <a:r>
              <a:rPr lang="en-GB" sz="3600" b="1" dirty="0">
                <a:solidFill>
                  <a:srgbClr val="0000FF"/>
                </a:solidFill>
              </a:rPr>
              <a:t>Problems</a:t>
            </a:r>
            <a:r>
              <a:rPr lang="en-GB" sz="3600" dirty="0">
                <a:solidFill>
                  <a:srgbClr val="0000FF"/>
                </a:solidFill>
              </a:rPr>
              <a:t> (2/3)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17232" y="-124633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68916AD-20B1-4270-B9E4-1BA3B388085C}"/>
              </a:ext>
            </a:extLst>
          </p:cNvPr>
          <p:cNvSpPr txBox="1">
            <a:spLocks noChangeArrowheads="1"/>
          </p:cNvSpPr>
          <p:nvPr/>
        </p:nvSpPr>
        <p:spPr>
          <a:xfrm>
            <a:off x="1970088" y="123390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Solution: </a:t>
            </a:r>
          </a:p>
          <a:p>
            <a:pPr marL="625475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Add forwarding path from ALU to ID stage</a:t>
            </a:r>
          </a:p>
          <a:p>
            <a:pPr marL="625475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One clock cycle delay </a:t>
            </a:r>
            <a:r>
              <a:rPr lang="en-US" sz="2400" dirty="0"/>
              <a:t>is still needed</a:t>
            </a:r>
            <a:endParaRPr lang="en-US" b="1" dirty="0"/>
          </a:p>
        </p:txBody>
      </p:sp>
      <p:grpSp>
        <p:nvGrpSpPr>
          <p:cNvPr id="10" name="Group 493">
            <a:extLst>
              <a:ext uri="{FF2B5EF4-FFF2-40B4-BE49-F238E27FC236}">
                <a16:creationId xmlns:a16="http://schemas.microsoft.com/office/drawing/2014/main" id="{10AEEBA6-C474-4570-BB8C-1EFF71318F8B}"/>
              </a:ext>
            </a:extLst>
          </p:cNvPr>
          <p:cNvGrpSpPr>
            <a:grpSpLocks/>
          </p:cNvGrpSpPr>
          <p:nvPr/>
        </p:nvGrpSpPr>
        <p:grpSpPr bwMode="auto">
          <a:xfrm>
            <a:off x="2100263" y="2873375"/>
            <a:ext cx="7969250" cy="3090863"/>
            <a:chOff x="382" y="1125"/>
            <a:chExt cx="5020" cy="1947"/>
          </a:xfrm>
        </p:grpSpPr>
        <p:sp>
          <p:nvSpPr>
            <p:cNvPr id="11" name="Line 246">
              <a:extLst>
                <a:ext uri="{FF2B5EF4-FFF2-40B4-BE49-F238E27FC236}">
                  <a16:creationId xmlns:a16="http://schemas.microsoft.com/office/drawing/2014/main" id="{4240849F-E702-4358-BC69-79EBEC982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3" y="2338"/>
              <a:ext cx="96" cy="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Rectangle 247">
              <a:extLst>
                <a:ext uri="{FF2B5EF4-FFF2-40B4-BE49-F238E27FC236}">
                  <a16:creationId xmlns:a16="http://schemas.microsoft.com/office/drawing/2014/main" id="{F1966A7D-6F3F-4621-B224-AF5B9D054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2233"/>
              <a:ext cx="97" cy="214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Rectangle 248">
              <a:extLst>
                <a:ext uri="{FF2B5EF4-FFF2-40B4-BE49-F238E27FC236}">
                  <a16:creationId xmlns:a16="http://schemas.microsoft.com/office/drawing/2014/main" id="{1177B313-E7C1-4BAF-AB98-F4EDEA0D7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2233"/>
              <a:ext cx="97" cy="214"/>
            </a:xfrm>
            <a:prstGeom prst="rect">
              <a:avLst/>
            </a:prstGeom>
            <a:solidFill>
              <a:srgbClr val="C0C0C0"/>
            </a:solidFill>
            <a:ln w="11176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249">
              <a:extLst>
                <a:ext uri="{FF2B5EF4-FFF2-40B4-BE49-F238E27FC236}">
                  <a16:creationId xmlns:a16="http://schemas.microsoft.com/office/drawing/2014/main" id="{C2F9EBA5-9F45-419A-A1C7-63ABDC508A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4" y="2230"/>
              <a:ext cx="2" cy="2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Line 250">
              <a:extLst>
                <a:ext uri="{FF2B5EF4-FFF2-40B4-BE49-F238E27FC236}">
                  <a16:creationId xmlns:a16="http://schemas.microsoft.com/office/drawing/2014/main" id="{F8E62DDA-0BD9-4455-97DC-EE063E7B71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8" y="2233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Line 251">
              <a:extLst>
                <a:ext uri="{FF2B5EF4-FFF2-40B4-BE49-F238E27FC236}">
                  <a16:creationId xmlns:a16="http://schemas.microsoft.com/office/drawing/2014/main" id="{D580BC6D-7CD9-4EDB-BC07-75420D1E49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8" y="2447"/>
              <a:ext cx="9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Rectangle 252">
              <a:extLst>
                <a:ext uri="{FF2B5EF4-FFF2-40B4-BE49-F238E27FC236}">
                  <a16:creationId xmlns:a16="http://schemas.microsoft.com/office/drawing/2014/main" id="{3F412F1E-A1B1-400A-9977-EED5632E9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5" y="2276"/>
              <a:ext cx="4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Rectangle 253">
              <a:extLst>
                <a:ext uri="{FF2B5EF4-FFF2-40B4-BE49-F238E27FC236}">
                  <a16:creationId xmlns:a16="http://schemas.microsoft.com/office/drawing/2014/main" id="{8D6CBFF7-2844-49A8-94B4-14D856DB1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2276"/>
              <a:ext cx="4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" name="Rectangle 254">
              <a:extLst>
                <a:ext uri="{FF2B5EF4-FFF2-40B4-BE49-F238E27FC236}">
                  <a16:creationId xmlns:a16="http://schemas.microsoft.com/office/drawing/2014/main" id="{6D71B794-611A-4140-A22F-B88054E5F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2276"/>
              <a:ext cx="3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" name="Line 255">
              <a:extLst>
                <a:ext uri="{FF2B5EF4-FFF2-40B4-BE49-F238E27FC236}">
                  <a16:creationId xmlns:a16="http://schemas.microsoft.com/office/drawing/2014/main" id="{4DA91F10-A9D1-48E4-A363-D022EF38F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3" y="2800"/>
              <a:ext cx="125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256">
              <a:extLst>
                <a:ext uri="{FF2B5EF4-FFF2-40B4-BE49-F238E27FC236}">
                  <a16:creationId xmlns:a16="http://schemas.microsoft.com/office/drawing/2014/main" id="{459BDBEF-D1B6-4767-9256-432E0FF32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2285"/>
              <a:ext cx="122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257">
              <a:extLst>
                <a:ext uri="{FF2B5EF4-FFF2-40B4-BE49-F238E27FC236}">
                  <a16:creationId xmlns:a16="http://schemas.microsoft.com/office/drawing/2014/main" id="{6A9E2780-9747-4BEE-BEBB-EE1D73407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6" y="2788"/>
              <a:ext cx="98" cy="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Line 258">
              <a:extLst>
                <a:ext uri="{FF2B5EF4-FFF2-40B4-BE49-F238E27FC236}">
                  <a16:creationId xmlns:a16="http://schemas.microsoft.com/office/drawing/2014/main" id="{58CA8332-A2CF-4CF1-9054-E12291579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6" y="2908"/>
              <a:ext cx="292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Line 259">
              <a:extLst>
                <a:ext uri="{FF2B5EF4-FFF2-40B4-BE49-F238E27FC236}">
                  <a16:creationId xmlns:a16="http://schemas.microsoft.com/office/drawing/2014/main" id="{9B37B537-8D26-4057-9AB7-95A6F1AD2A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6" y="2390"/>
              <a:ext cx="291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Line 260">
              <a:extLst>
                <a:ext uri="{FF2B5EF4-FFF2-40B4-BE49-F238E27FC236}">
                  <a16:creationId xmlns:a16="http://schemas.microsoft.com/office/drawing/2014/main" id="{13FDF477-7FAD-4B36-9C83-34E396598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6" y="2285"/>
              <a:ext cx="100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61">
              <a:extLst>
                <a:ext uri="{FF2B5EF4-FFF2-40B4-BE49-F238E27FC236}">
                  <a16:creationId xmlns:a16="http://schemas.microsoft.com/office/drawing/2014/main" id="{6C89C8F8-F000-4337-97A6-2B4692BB3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" y="1745"/>
              <a:ext cx="99" cy="213"/>
            </a:xfrm>
            <a:custGeom>
              <a:avLst/>
              <a:gdLst>
                <a:gd name="T0" fmla="*/ 0 w 87"/>
                <a:gd name="T1" fmla="*/ 523 h 187"/>
                <a:gd name="T2" fmla="*/ 246 w 87"/>
                <a:gd name="T3" fmla="*/ 532 h 187"/>
                <a:gd name="T4" fmla="*/ 246 w 87"/>
                <a:gd name="T5" fmla="*/ 0 h 187"/>
                <a:gd name="T6" fmla="*/ 0 w 87"/>
                <a:gd name="T7" fmla="*/ 0 h 187"/>
                <a:gd name="T8" fmla="*/ 0 w 87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2">
              <a:extLst>
                <a:ext uri="{FF2B5EF4-FFF2-40B4-BE49-F238E27FC236}">
                  <a16:creationId xmlns:a16="http://schemas.microsoft.com/office/drawing/2014/main" id="{8D9D3614-98AF-468A-BF22-876E8A804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" y="1745"/>
              <a:ext cx="99" cy="213"/>
            </a:xfrm>
            <a:custGeom>
              <a:avLst/>
              <a:gdLst>
                <a:gd name="T0" fmla="*/ 0 w 87"/>
                <a:gd name="T1" fmla="*/ 523 h 187"/>
                <a:gd name="T2" fmla="*/ 246 w 87"/>
                <a:gd name="T3" fmla="*/ 532 h 187"/>
                <a:gd name="T4" fmla="*/ 246 w 87"/>
                <a:gd name="T5" fmla="*/ 0 h 187"/>
                <a:gd name="T6" fmla="*/ 0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3">
              <a:extLst>
                <a:ext uri="{FF2B5EF4-FFF2-40B4-BE49-F238E27FC236}">
                  <a16:creationId xmlns:a16="http://schemas.microsoft.com/office/drawing/2014/main" id="{3C529540-495F-4694-A77A-2C5A6BE54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3" y="1741"/>
              <a:ext cx="96" cy="217"/>
            </a:xfrm>
            <a:custGeom>
              <a:avLst/>
              <a:gdLst>
                <a:gd name="T0" fmla="*/ 247 w 84"/>
                <a:gd name="T1" fmla="*/ 0 h 190"/>
                <a:gd name="T2" fmla="*/ 0 w 84"/>
                <a:gd name="T3" fmla="*/ 3 h 190"/>
                <a:gd name="T4" fmla="*/ 0 w 84"/>
                <a:gd name="T5" fmla="*/ 549 h 190"/>
                <a:gd name="T6" fmla="*/ 247 w 84"/>
                <a:gd name="T7" fmla="*/ 549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4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264">
              <a:extLst>
                <a:ext uri="{FF2B5EF4-FFF2-40B4-BE49-F238E27FC236}">
                  <a16:creationId xmlns:a16="http://schemas.microsoft.com/office/drawing/2014/main" id="{FF8AC65E-0600-4382-8B2A-B43523DED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1783"/>
              <a:ext cx="2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265">
              <a:extLst>
                <a:ext uri="{FF2B5EF4-FFF2-40B4-BE49-F238E27FC236}">
                  <a16:creationId xmlns:a16="http://schemas.microsoft.com/office/drawing/2014/main" id="{65AB261E-DC41-4C8B-A054-E8BC07833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1782"/>
              <a:ext cx="6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" name="Freeform 266">
              <a:extLst>
                <a:ext uri="{FF2B5EF4-FFF2-40B4-BE49-F238E27FC236}">
                  <a16:creationId xmlns:a16="http://schemas.microsoft.com/office/drawing/2014/main" id="{DD299D6A-938F-422D-9E2D-DCA7B4674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9" y="1636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0 w 130"/>
                <a:gd name="T3" fmla="*/ 441 h 372"/>
                <a:gd name="T4" fmla="*/ 116 w 130"/>
                <a:gd name="T5" fmla="*/ 543 h 372"/>
                <a:gd name="T6" fmla="*/ 0 w 130"/>
                <a:gd name="T7" fmla="*/ 644 h 372"/>
                <a:gd name="T8" fmla="*/ 0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0 w 130"/>
                <a:gd name="T15" fmla="*/ 0 h 372"/>
                <a:gd name="T16" fmla="*/ 0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0" y="152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67">
              <a:extLst>
                <a:ext uri="{FF2B5EF4-FFF2-40B4-BE49-F238E27FC236}">
                  <a16:creationId xmlns:a16="http://schemas.microsoft.com/office/drawing/2014/main" id="{53FE7EA3-7E9F-4E94-937E-9D2A5383D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9" y="1636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0 w 130"/>
                <a:gd name="T3" fmla="*/ 441 h 372"/>
                <a:gd name="T4" fmla="*/ 116 w 130"/>
                <a:gd name="T5" fmla="*/ 543 h 372"/>
                <a:gd name="T6" fmla="*/ 0 w 130"/>
                <a:gd name="T7" fmla="*/ 644 h 372"/>
                <a:gd name="T8" fmla="*/ 0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0 w 130"/>
                <a:gd name="T15" fmla="*/ 0 h 372"/>
                <a:gd name="T16" fmla="*/ 0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0" y="152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Line 268">
              <a:extLst>
                <a:ext uri="{FF2B5EF4-FFF2-40B4-BE49-F238E27FC236}">
                  <a16:creationId xmlns:a16="http://schemas.microsoft.com/office/drawing/2014/main" id="{0C1287C1-CEA5-4087-A356-12F2EBAA0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5" y="1850"/>
              <a:ext cx="27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269">
              <a:extLst>
                <a:ext uri="{FF2B5EF4-FFF2-40B4-BE49-F238E27FC236}">
                  <a16:creationId xmlns:a16="http://schemas.microsoft.com/office/drawing/2014/main" id="{EB9FFC8F-3BB7-4053-A25D-B71897B4F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5" y="1733"/>
              <a:ext cx="98" cy="214"/>
            </a:xfrm>
            <a:custGeom>
              <a:avLst/>
              <a:gdLst>
                <a:gd name="T0" fmla="*/ 0 w 86"/>
                <a:gd name="T1" fmla="*/ 548 h 187"/>
                <a:gd name="T2" fmla="*/ 245 w 86"/>
                <a:gd name="T3" fmla="*/ 548 h 187"/>
                <a:gd name="T4" fmla="*/ 245 w 86"/>
                <a:gd name="T5" fmla="*/ 0 h 187"/>
                <a:gd name="T6" fmla="*/ 2 w 86"/>
                <a:gd name="T7" fmla="*/ 0 h 187"/>
                <a:gd name="T8" fmla="*/ 0 w 86"/>
                <a:gd name="T9" fmla="*/ 548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70">
              <a:extLst>
                <a:ext uri="{FF2B5EF4-FFF2-40B4-BE49-F238E27FC236}">
                  <a16:creationId xmlns:a16="http://schemas.microsoft.com/office/drawing/2014/main" id="{4154AD25-0C61-4E75-8047-5F87B0D86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5" y="1733"/>
              <a:ext cx="98" cy="214"/>
            </a:xfrm>
            <a:custGeom>
              <a:avLst/>
              <a:gdLst>
                <a:gd name="T0" fmla="*/ 0 w 86"/>
                <a:gd name="T1" fmla="*/ 548 h 187"/>
                <a:gd name="T2" fmla="*/ 245 w 86"/>
                <a:gd name="T3" fmla="*/ 548 h 187"/>
                <a:gd name="T4" fmla="*/ 245 w 86"/>
                <a:gd name="T5" fmla="*/ 0 h 187"/>
                <a:gd name="T6" fmla="*/ 2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Line 271">
              <a:extLst>
                <a:ext uri="{FF2B5EF4-FFF2-40B4-BE49-F238E27FC236}">
                  <a16:creationId xmlns:a16="http://schemas.microsoft.com/office/drawing/2014/main" id="{CA457D26-2C9C-4534-8065-4E2D3DEA0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9" y="1730"/>
              <a:ext cx="2" cy="22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Line 272">
              <a:extLst>
                <a:ext uri="{FF2B5EF4-FFF2-40B4-BE49-F238E27FC236}">
                  <a16:creationId xmlns:a16="http://schemas.microsoft.com/office/drawing/2014/main" id="{3BA51B0A-44FE-4422-8F5D-6923908D2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9" y="1733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Line 273">
              <a:extLst>
                <a:ext uri="{FF2B5EF4-FFF2-40B4-BE49-F238E27FC236}">
                  <a16:creationId xmlns:a16="http://schemas.microsoft.com/office/drawing/2014/main" id="{B1601F48-12B6-40A3-B20C-3FBCE74BC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9" y="1947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Rectangle 274">
              <a:extLst>
                <a:ext uri="{FF2B5EF4-FFF2-40B4-BE49-F238E27FC236}">
                  <a16:creationId xmlns:a16="http://schemas.microsoft.com/office/drawing/2014/main" id="{6655D1EE-0659-4710-AAD3-A26D70544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" y="1775"/>
              <a:ext cx="4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" name="Rectangle 275">
              <a:extLst>
                <a:ext uri="{FF2B5EF4-FFF2-40B4-BE49-F238E27FC236}">
                  <a16:creationId xmlns:a16="http://schemas.microsoft.com/office/drawing/2014/main" id="{B6E8B915-21AF-418F-9526-8E8CA0E12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7" y="1775"/>
              <a:ext cx="4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2" name="Rectangle 276">
              <a:extLst>
                <a:ext uri="{FF2B5EF4-FFF2-40B4-BE49-F238E27FC236}">
                  <a16:creationId xmlns:a16="http://schemas.microsoft.com/office/drawing/2014/main" id="{A4000399-D19E-4C2F-9EF2-B7A65FD9A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1775"/>
              <a:ext cx="3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3" name="Line 277">
              <a:extLst>
                <a:ext uri="{FF2B5EF4-FFF2-40B4-BE49-F238E27FC236}">
                  <a16:creationId xmlns:a16="http://schemas.microsoft.com/office/drawing/2014/main" id="{CCB70EBD-9F09-444C-81E8-F4DC26708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" y="1787"/>
              <a:ext cx="29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Line 278">
              <a:extLst>
                <a:ext uri="{FF2B5EF4-FFF2-40B4-BE49-F238E27FC236}">
                  <a16:creationId xmlns:a16="http://schemas.microsoft.com/office/drawing/2014/main" id="{A44D8059-56D4-48AD-A609-8B0F19E6D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7" y="1850"/>
              <a:ext cx="29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279">
              <a:extLst>
                <a:ext uri="{FF2B5EF4-FFF2-40B4-BE49-F238E27FC236}">
                  <a16:creationId xmlns:a16="http://schemas.microsoft.com/office/drawing/2014/main" id="{BC93D686-8663-46BE-A2BE-F3504313ED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9" y="1901"/>
              <a:ext cx="29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280">
              <a:extLst>
                <a:ext uri="{FF2B5EF4-FFF2-40B4-BE49-F238E27FC236}">
                  <a16:creationId xmlns:a16="http://schemas.microsoft.com/office/drawing/2014/main" id="{62FE6B06-FE1F-41F5-B507-8337F660D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5" y="1796"/>
              <a:ext cx="50" cy="54"/>
            </a:xfrm>
            <a:custGeom>
              <a:avLst/>
              <a:gdLst>
                <a:gd name="T0" fmla="*/ 0 w 44"/>
                <a:gd name="T1" fmla="*/ 142 h 47"/>
                <a:gd name="T2" fmla="*/ 0 w 44"/>
                <a:gd name="T3" fmla="*/ 0 h 47"/>
                <a:gd name="T4" fmla="*/ 123 w 44"/>
                <a:gd name="T5" fmla="*/ 0 h 47"/>
                <a:gd name="T6" fmla="*/ 0 60000 65536"/>
                <a:gd name="T7" fmla="*/ 0 60000 65536"/>
                <a:gd name="T8" fmla="*/ 0 60000 65536"/>
                <a:gd name="T9" fmla="*/ 0 w 44"/>
                <a:gd name="T10" fmla="*/ 0 h 47"/>
                <a:gd name="T11" fmla="*/ 44 w 44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47">
                  <a:moveTo>
                    <a:pt x="0" y="47"/>
                  </a:moveTo>
                  <a:lnTo>
                    <a:pt x="0" y="0"/>
                  </a:lnTo>
                  <a:lnTo>
                    <a:pt x="4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281">
              <a:extLst>
                <a:ext uri="{FF2B5EF4-FFF2-40B4-BE49-F238E27FC236}">
                  <a16:creationId xmlns:a16="http://schemas.microsoft.com/office/drawing/2014/main" id="{A1CD9DD5-E75F-4558-81F0-F208973BC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" y="2224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w 86"/>
                <a:gd name="T9" fmla="*/ 549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8"/>
                <a:gd name="T17" fmla="*/ 86 w 86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282">
              <a:extLst>
                <a:ext uri="{FF2B5EF4-FFF2-40B4-BE49-F238E27FC236}">
                  <a16:creationId xmlns:a16="http://schemas.microsoft.com/office/drawing/2014/main" id="{72575F79-1C50-4282-95A7-A2ED8E403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" y="2224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283">
              <a:extLst>
                <a:ext uri="{FF2B5EF4-FFF2-40B4-BE49-F238E27FC236}">
                  <a16:creationId xmlns:a16="http://schemas.microsoft.com/office/drawing/2014/main" id="{2B167977-758B-4A9D-8691-0E4CFAC89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5" y="2224"/>
              <a:ext cx="98" cy="215"/>
            </a:xfrm>
            <a:custGeom>
              <a:avLst/>
              <a:gdLst>
                <a:gd name="T0" fmla="*/ 238 w 86"/>
                <a:gd name="T1" fmla="*/ 0 h 188"/>
                <a:gd name="T2" fmla="*/ 0 w 86"/>
                <a:gd name="T3" fmla="*/ 0 h 188"/>
                <a:gd name="T4" fmla="*/ 0 w 86"/>
                <a:gd name="T5" fmla="*/ 549 h 188"/>
                <a:gd name="T6" fmla="*/ 245 w 86"/>
                <a:gd name="T7" fmla="*/ 549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84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86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Rectangle 284">
              <a:extLst>
                <a:ext uri="{FF2B5EF4-FFF2-40B4-BE49-F238E27FC236}">
                  <a16:creationId xmlns:a16="http://schemas.microsoft.com/office/drawing/2014/main" id="{0B45E965-0399-48F8-BB1F-02D3D1BE2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" y="2266"/>
              <a:ext cx="2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1" name="Rectangle 285">
              <a:extLst>
                <a:ext uri="{FF2B5EF4-FFF2-40B4-BE49-F238E27FC236}">
                  <a16:creationId xmlns:a16="http://schemas.microsoft.com/office/drawing/2014/main" id="{6F936FA1-C787-44D7-A5BF-5E5E8DA50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2266"/>
              <a:ext cx="6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2" name="Freeform 286">
              <a:extLst>
                <a:ext uri="{FF2B5EF4-FFF2-40B4-BE49-F238E27FC236}">
                  <a16:creationId xmlns:a16="http://schemas.microsoft.com/office/drawing/2014/main" id="{AF5DA819-FD45-4459-9AF6-0F37DBE94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8" y="2230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Line 287">
              <a:extLst>
                <a:ext uri="{FF2B5EF4-FFF2-40B4-BE49-F238E27FC236}">
                  <a16:creationId xmlns:a16="http://schemas.microsoft.com/office/drawing/2014/main" id="{DF796FD1-94C7-4438-AABA-A31410B1AB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2" y="2228"/>
              <a:ext cx="1" cy="2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Line 288">
              <a:extLst>
                <a:ext uri="{FF2B5EF4-FFF2-40B4-BE49-F238E27FC236}">
                  <a16:creationId xmlns:a16="http://schemas.microsoft.com/office/drawing/2014/main" id="{6649A2BF-8BCC-4B39-99F2-771834B4E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2" y="2230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Line 289">
              <a:extLst>
                <a:ext uri="{FF2B5EF4-FFF2-40B4-BE49-F238E27FC236}">
                  <a16:creationId xmlns:a16="http://schemas.microsoft.com/office/drawing/2014/main" id="{D32C3182-DBCB-45C7-98D4-56F47DFC7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2" y="2445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290">
              <a:extLst>
                <a:ext uri="{FF2B5EF4-FFF2-40B4-BE49-F238E27FC236}">
                  <a16:creationId xmlns:a16="http://schemas.microsoft.com/office/drawing/2014/main" id="{B27773F5-6E95-4BEF-801B-2FC75BB7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125"/>
              <a:ext cx="148" cy="425"/>
            </a:xfrm>
            <a:custGeom>
              <a:avLst/>
              <a:gdLst>
                <a:gd name="T0" fmla="*/ 0 w 129"/>
                <a:gd name="T1" fmla="*/ 0 h 372"/>
                <a:gd name="T2" fmla="*/ 0 w 129"/>
                <a:gd name="T3" fmla="*/ 433 h 372"/>
                <a:gd name="T4" fmla="*/ 123 w 129"/>
                <a:gd name="T5" fmla="*/ 543 h 372"/>
                <a:gd name="T6" fmla="*/ 0 w 129"/>
                <a:gd name="T7" fmla="*/ 644 h 372"/>
                <a:gd name="T8" fmla="*/ 0 w 129"/>
                <a:gd name="T9" fmla="*/ 1080 h 372"/>
                <a:gd name="T10" fmla="*/ 388 w 129"/>
                <a:gd name="T11" fmla="*/ 753 h 372"/>
                <a:gd name="T12" fmla="*/ 388 w 129"/>
                <a:gd name="T13" fmla="*/ 332 h 372"/>
                <a:gd name="T14" fmla="*/ 0 w 129"/>
                <a:gd name="T15" fmla="*/ 0 h 372"/>
                <a:gd name="T16" fmla="*/ 0 w 129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"/>
                <a:gd name="T28" fmla="*/ 0 h 372"/>
                <a:gd name="T29" fmla="*/ 129 w 129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" h="372">
                  <a:moveTo>
                    <a:pt x="0" y="0"/>
                  </a:moveTo>
                  <a:lnTo>
                    <a:pt x="0" y="150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29" y="260"/>
                  </a:lnTo>
                  <a:lnTo>
                    <a:pt x="129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7" name="Line 291">
              <a:extLst>
                <a:ext uri="{FF2B5EF4-FFF2-40B4-BE49-F238E27FC236}">
                  <a16:creationId xmlns:a16="http://schemas.microsoft.com/office/drawing/2014/main" id="{1F1B92BD-0E64-4D01-AF81-4626A96C7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" y="2334"/>
              <a:ext cx="26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" name="Line 292">
              <a:extLst>
                <a:ext uri="{FF2B5EF4-FFF2-40B4-BE49-F238E27FC236}">
                  <a16:creationId xmlns:a16="http://schemas.microsoft.com/office/drawing/2014/main" id="{ED450DE2-574C-42B5-BA30-AD5B42C0C3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0" y="2336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293">
              <a:extLst>
                <a:ext uri="{FF2B5EF4-FFF2-40B4-BE49-F238E27FC236}">
                  <a16:creationId xmlns:a16="http://schemas.microsoft.com/office/drawing/2014/main" id="{32ADC613-5E30-4060-AA90-61AE045D1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" y="2285"/>
              <a:ext cx="49" cy="51"/>
            </a:xfrm>
            <a:custGeom>
              <a:avLst/>
              <a:gdLst>
                <a:gd name="T0" fmla="*/ 0 w 43"/>
                <a:gd name="T1" fmla="*/ 124 h 45"/>
                <a:gd name="T2" fmla="*/ 0 w 43"/>
                <a:gd name="T3" fmla="*/ 0 h 45"/>
                <a:gd name="T4" fmla="*/ 123 w 43"/>
                <a:gd name="T5" fmla="*/ 0 h 45"/>
                <a:gd name="T6" fmla="*/ 0 60000 65536"/>
                <a:gd name="T7" fmla="*/ 0 60000 65536"/>
                <a:gd name="T8" fmla="*/ 0 60000 65536"/>
                <a:gd name="T9" fmla="*/ 0 w 43"/>
                <a:gd name="T10" fmla="*/ 0 h 45"/>
                <a:gd name="T11" fmla="*/ 43 w 43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5">
                  <a:moveTo>
                    <a:pt x="0" y="45"/>
                  </a:moveTo>
                  <a:lnTo>
                    <a:pt x="0" y="0"/>
                  </a:lnTo>
                  <a:lnTo>
                    <a:pt x="4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294">
              <a:extLst>
                <a:ext uri="{FF2B5EF4-FFF2-40B4-BE49-F238E27FC236}">
                  <a16:creationId xmlns:a16="http://schemas.microsoft.com/office/drawing/2014/main" id="{26442651-C558-4AE3-BA76-339953A4E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" y="1285"/>
              <a:ext cx="4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1" name="Rectangle 295">
              <a:extLst>
                <a:ext uri="{FF2B5EF4-FFF2-40B4-BE49-F238E27FC236}">
                  <a16:creationId xmlns:a16="http://schemas.microsoft.com/office/drawing/2014/main" id="{205E2175-9E93-40CC-9620-67CDFF895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" y="1285"/>
              <a:ext cx="4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296">
              <a:extLst>
                <a:ext uri="{FF2B5EF4-FFF2-40B4-BE49-F238E27FC236}">
                  <a16:creationId xmlns:a16="http://schemas.microsoft.com/office/drawing/2014/main" id="{5D410FC5-1347-4B4E-9E2E-20CEC3047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285"/>
              <a:ext cx="1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297">
              <a:extLst>
                <a:ext uri="{FF2B5EF4-FFF2-40B4-BE49-F238E27FC236}">
                  <a16:creationId xmlns:a16="http://schemas.microsoft.com/office/drawing/2014/main" id="{9608A7DF-72AE-406F-8E04-B8F247FB6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" y="1285"/>
              <a:ext cx="4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298">
              <a:extLst>
                <a:ext uri="{FF2B5EF4-FFF2-40B4-BE49-F238E27FC236}">
                  <a16:creationId xmlns:a16="http://schemas.microsoft.com/office/drawing/2014/main" id="{4036A55E-0141-4DD4-9D1F-3FD1703EA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" y="1285"/>
              <a:ext cx="4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299">
              <a:extLst>
                <a:ext uri="{FF2B5EF4-FFF2-40B4-BE49-F238E27FC236}">
                  <a16:creationId xmlns:a16="http://schemas.microsoft.com/office/drawing/2014/main" id="{C0FC1381-2E49-4765-BC50-62546E183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2" y="1285"/>
              <a:ext cx="4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300">
              <a:extLst>
                <a:ext uri="{FF2B5EF4-FFF2-40B4-BE49-F238E27FC236}">
                  <a16:creationId xmlns:a16="http://schemas.microsoft.com/office/drawing/2014/main" id="{1FA047F1-A2FB-49B8-8FAA-E084DA9F9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1285"/>
              <a:ext cx="1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301">
              <a:extLst>
                <a:ext uri="{FF2B5EF4-FFF2-40B4-BE49-F238E27FC236}">
                  <a16:creationId xmlns:a16="http://schemas.microsoft.com/office/drawing/2014/main" id="{55F8B9E3-61E7-4F16-B9F0-BF9DFFC1B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" y="1285"/>
              <a:ext cx="4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302">
              <a:extLst>
                <a:ext uri="{FF2B5EF4-FFF2-40B4-BE49-F238E27FC236}">
                  <a16:creationId xmlns:a16="http://schemas.microsoft.com/office/drawing/2014/main" id="{05577BFF-FB24-49EC-84D9-3C33EF842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1285"/>
              <a:ext cx="4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303">
              <a:extLst>
                <a:ext uri="{FF2B5EF4-FFF2-40B4-BE49-F238E27FC236}">
                  <a16:creationId xmlns:a16="http://schemas.microsoft.com/office/drawing/2014/main" id="{E53F32B3-82FB-4DF2-B1DE-6654BD573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4" y="1285"/>
              <a:ext cx="4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304">
              <a:extLst>
                <a:ext uri="{FF2B5EF4-FFF2-40B4-BE49-F238E27FC236}">
                  <a16:creationId xmlns:a16="http://schemas.microsoft.com/office/drawing/2014/main" id="{CA03CF0F-4193-4C1F-9A5B-F1FA7106F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" y="1285"/>
              <a:ext cx="1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305">
              <a:extLst>
                <a:ext uri="{FF2B5EF4-FFF2-40B4-BE49-F238E27FC236}">
                  <a16:creationId xmlns:a16="http://schemas.microsoft.com/office/drawing/2014/main" id="{07185F8C-6956-49C0-9E27-68EC00B76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1285"/>
              <a:ext cx="4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306">
              <a:extLst>
                <a:ext uri="{FF2B5EF4-FFF2-40B4-BE49-F238E27FC236}">
                  <a16:creationId xmlns:a16="http://schemas.microsoft.com/office/drawing/2014/main" id="{10DD43A2-3F37-4647-A07B-451618CC7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" y="1285"/>
              <a:ext cx="4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307">
              <a:extLst>
                <a:ext uri="{FF2B5EF4-FFF2-40B4-BE49-F238E27FC236}">
                  <a16:creationId xmlns:a16="http://schemas.microsoft.com/office/drawing/2014/main" id="{0EC117D7-CF7B-4162-8659-BDAC5FC3A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" y="1285"/>
              <a:ext cx="4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308">
              <a:extLst>
                <a:ext uri="{FF2B5EF4-FFF2-40B4-BE49-F238E27FC236}">
                  <a16:creationId xmlns:a16="http://schemas.microsoft.com/office/drawing/2014/main" id="{D10AE951-7BD6-4AD0-8A5D-663AFF599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1285"/>
              <a:ext cx="1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309">
              <a:extLst>
                <a:ext uri="{FF2B5EF4-FFF2-40B4-BE49-F238E27FC236}">
                  <a16:creationId xmlns:a16="http://schemas.microsoft.com/office/drawing/2014/main" id="{E3DFEC5C-B47D-4BCA-97E5-46CDAE74D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1" y="1285"/>
              <a:ext cx="4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310">
              <a:extLst>
                <a:ext uri="{FF2B5EF4-FFF2-40B4-BE49-F238E27FC236}">
                  <a16:creationId xmlns:a16="http://schemas.microsoft.com/office/drawing/2014/main" id="{B2254BBE-AFF9-4801-8E3B-9857FE6C3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1285"/>
              <a:ext cx="4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311">
              <a:extLst>
                <a:ext uri="{FF2B5EF4-FFF2-40B4-BE49-F238E27FC236}">
                  <a16:creationId xmlns:a16="http://schemas.microsoft.com/office/drawing/2014/main" id="{8A1E2329-41CF-46A0-AF35-A4A3D1BA4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7" y="1285"/>
              <a:ext cx="4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312">
              <a:extLst>
                <a:ext uri="{FF2B5EF4-FFF2-40B4-BE49-F238E27FC236}">
                  <a16:creationId xmlns:a16="http://schemas.microsoft.com/office/drawing/2014/main" id="{9F08BE1F-CA47-4AD7-AED6-C8DBB6D11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" y="1285"/>
              <a:ext cx="1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313">
              <a:extLst>
                <a:ext uri="{FF2B5EF4-FFF2-40B4-BE49-F238E27FC236}">
                  <a16:creationId xmlns:a16="http://schemas.microsoft.com/office/drawing/2014/main" id="{51077E3B-5FA5-4F74-981B-B6F6859E0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3" y="1285"/>
              <a:ext cx="4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314">
              <a:extLst>
                <a:ext uri="{FF2B5EF4-FFF2-40B4-BE49-F238E27FC236}">
                  <a16:creationId xmlns:a16="http://schemas.microsoft.com/office/drawing/2014/main" id="{E2CA824A-8DE3-4984-A5A3-B5B37ED8C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5" y="1285"/>
              <a:ext cx="4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315">
              <a:extLst>
                <a:ext uri="{FF2B5EF4-FFF2-40B4-BE49-F238E27FC236}">
                  <a16:creationId xmlns:a16="http://schemas.microsoft.com/office/drawing/2014/main" id="{253E36AA-3581-401C-8F62-DA74B1B6A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8" y="1285"/>
              <a:ext cx="4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316">
              <a:extLst>
                <a:ext uri="{FF2B5EF4-FFF2-40B4-BE49-F238E27FC236}">
                  <a16:creationId xmlns:a16="http://schemas.microsoft.com/office/drawing/2014/main" id="{D2B40BC1-E344-4DB5-8F57-A51B886AF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" y="1285"/>
              <a:ext cx="1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317">
              <a:extLst>
                <a:ext uri="{FF2B5EF4-FFF2-40B4-BE49-F238E27FC236}">
                  <a16:creationId xmlns:a16="http://schemas.microsoft.com/office/drawing/2014/main" id="{E4BFB0A6-9F6C-455F-85D7-73503D964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4" y="1285"/>
              <a:ext cx="4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318">
              <a:extLst>
                <a:ext uri="{FF2B5EF4-FFF2-40B4-BE49-F238E27FC236}">
                  <a16:creationId xmlns:a16="http://schemas.microsoft.com/office/drawing/2014/main" id="{C78082D1-D5BF-4787-94DD-23A8D41C1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1125"/>
              <a:ext cx="3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319">
              <a:extLst>
                <a:ext uri="{FF2B5EF4-FFF2-40B4-BE49-F238E27FC236}">
                  <a16:creationId xmlns:a16="http://schemas.microsoft.com/office/drawing/2014/main" id="{779C54FB-2E74-4798-8D7A-734E5C265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" y="1125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320">
              <a:extLst>
                <a:ext uri="{FF2B5EF4-FFF2-40B4-BE49-F238E27FC236}">
                  <a16:creationId xmlns:a16="http://schemas.microsoft.com/office/drawing/2014/main" id="{44C7DCD4-62D1-41D9-AEAB-04789EBD3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1125"/>
              <a:ext cx="66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321">
              <a:extLst>
                <a:ext uri="{FF2B5EF4-FFF2-40B4-BE49-F238E27FC236}">
                  <a16:creationId xmlns:a16="http://schemas.microsoft.com/office/drawing/2014/main" id="{7C08BD43-B391-4A44-A7A4-600747497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5" y="1125"/>
              <a:ext cx="4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322">
              <a:extLst>
                <a:ext uri="{FF2B5EF4-FFF2-40B4-BE49-F238E27FC236}">
                  <a16:creationId xmlns:a16="http://schemas.microsoft.com/office/drawing/2014/main" id="{CBEBC945-9E34-4890-BD90-C725D0749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" y="1125"/>
              <a:ext cx="1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323">
              <a:extLst>
                <a:ext uri="{FF2B5EF4-FFF2-40B4-BE49-F238E27FC236}">
                  <a16:creationId xmlns:a16="http://schemas.microsoft.com/office/drawing/2014/main" id="{9AB89C10-EC2F-4567-B154-9576575D5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" y="1125"/>
              <a:ext cx="2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324">
              <a:extLst>
                <a:ext uri="{FF2B5EF4-FFF2-40B4-BE49-F238E27FC236}">
                  <a16:creationId xmlns:a16="http://schemas.microsoft.com/office/drawing/2014/main" id="{68236DE0-14B4-4758-A586-94AF5DE86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" y="1125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325">
              <a:extLst>
                <a:ext uri="{FF2B5EF4-FFF2-40B4-BE49-F238E27FC236}">
                  <a16:creationId xmlns:a16="http://schemas.microsoft.com/office/drawing/2014/main" id="{5838EA25-902B-40E9-81B1-31A707A0A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" y="1125"/>
              <a:ext cx="42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Rectangle 326">
              <a:extLst>
                <a:ext uri="{FF2B5EF4-FFF2-40B4-BE49-F238E27FC236}">
                  <a16:creationId xmlns:a16="http://schemas.microsoft.com/office/drawing/2014/main" id="{E760346A-5B3D-4BD2-BA62-C9E5F367D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" y="1125"/>
              <a:ext cx="1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Rectangle 327">
              <a:extLst>
                <a:ext uri="{FF2B5EF4-FFF2-40B4-BE49-F238E27FC236}">
                  <a16:creationId xmlns:a16="http://schemas.microsoft.com/office/drawing/2014/main" id="{94F60626-C9B0-4CF9-8176-53B8F6E0F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" y="1125"/>
              <a:ext cx="3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Rectangle 328">
              <a:extLst>
                <a:ext uri="{FF2B5EF4-FFF2-40B4-BE49-F238E27FC236}">
                  <a16:creationId xmlns:a16="http://schemas.microsoft.com/office/drawing/2014/main" id="{B1945255-E871-4153-9832-089B864B5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" y="1125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329">
              <a:extLst>
                <a:ext uri="{FF2B5EF4-FFF2-40B4-BE49-F238E27FC236}">
                  <a16:creationId xmlns:a16="http://schemas.microsoft.com/office/drawing/2014/main" id="{D69494FF-B578-4AE4-9039-2DE0426B0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9" y="112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330">
              <a:extLst>
                <a:ext uri="{FF2B5EF4-FFF2-40B4-BE49-F238E27FC236}">
                  <a16:creationId xmlns:a16="http://schemas.microsoft.com/office/drawing/2014/main" id="{8751FEDF-6BD0-40D9-AED1-491676446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6" y="1125"/>
              <a:ext cx="3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331">
              <a:extLst>
                <a:ext uri="{FF2B5EF4-FFF2-40B4-BE49-F238E27FC236}">
                  <a16:creationId xmlns:a16="http://schemas.microsoft.com/office/drawing/2014/main" id="{7BD1C878-0FD6-423B-BBCA-D9F56AEED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1125"/>
              <a:ext cx="36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Rectangle 332">
              <a:extLst>
                <a:ext uri="{FF2B5EF4-FFF2-40B4-BE49-F238E27FC236}">
                  <a16:creationId xmlns:a16="http://schemas.microsoft.com/office/drawing/2014/main" id="{B884196E-2491-4FA1-A83C-5602141E5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" y="1125"/>
              <a:ext cx="1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Rectangle 333">
              <a:extLst>
                <a:ext uri="{FF2B5EF4-FFF2-40B4-BE49-F238E27FC236}">
                  <a16:creationId xmlns:a16="http://schemas.microsoft.com/office/drawing/2014/main" id="{353D0D59-E8EF-4DF4-ADB0-23142AF26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7" y="1125"/>
              <a:ext cx="3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334">
              <a:extLst>
                <a:ext uri="{FF2B5EF4-FFF2-40B4-BE49-F238E27FC236}">
                  <a16:creationId xmlns:a16="http://schemas.microsoft.com/office/drawing/2014/main" id="{8F5A7C3D-50D4-4D52-9B8C-D4F05BABA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1" y="1125"/>
              <a:ext cx="36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335">
              <a:extLst>
                <a:ext uri="{FF2B5EF4-FFF2-40B4-BE49-F238E27FC236}">
                  <a16:creationId xmlns:a16="http://schemas.microsoft.com/office/drawing/2014/main" id="{C90AB48A-5E0D-455B-97EA-0932BF29F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" y="1125"/>
              <a:ext cx="3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336">
              <a:extLst>
                <a:ext uri="{FF2B5EF4-FFF2-40B4-BE49-F238E27FC236}">
                  <a16:creationId xmlns:a16="http://schemas.microsoft.com/office/drawing/2014/main" id="{0EC84B73-D63B-4DFA-8540-701680188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" y="1125"/>
              <a:ext cx="1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337">
              <a:extLst>
                <a:ext uri="{FF2B5EF4-FFF2-40B4-BE49-F238E27FC236}">
                  <a16:creationId xmlns:a16="http://schemas.microsoft.com/office/drawing/2014/main" id="{5B79045D-A23C-4037-8ADE-E05DD0A31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" y="1125"/>
              <a:ext cx="4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338">
              <a:extLst>
                <a:ext uri="{FF2B5EF4-FFF2-40B4-BE49-F238E27FC236}">
                  <a16:creationId xmlns:a16="http://schemas.microsoft.com/office/drawing/2014/main" id="{6F9A1F12-E9EB-45A1-B0C3-91B242508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" y="1125"/>
              <a:ext cx="3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339">
              <a:extLst>
                <a:ext uri="{FF2B5EF4-FFF2-40B4-BE49-F238E27FC236}">
                  <a16:creationId xmlns:a16="http://schemas.microsoft.com/office/drawing/2014/main" id="{CA27ACF3-8A27-425D-BF47-1B643628A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1125"/>
              <a:ext cx="2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Line 340">
              <a:extLst>
                <a:ext uri="{FF2B5EF4-FFF2-40B4-BE49-F238E27FC236}">
                  <a16:creationId xmlns:a16="http://schemas.microsoft.com/office/drawing/2014/main" id="{39F69765-81C0-4B15-A8C8-0D69444DA0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1808"/>
              <a:ext cx="5" cy="126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7" name="Rectangle 342">
              <a:extLst>
                <a:ext uri="{FF2B5EF4-FFF2-40B4-BE49-F238E27FC236}">
                  <a16:creationId xmlns:a16="http://schemas.microsoft.com/office/drawing/2014/main" id="{48B7102C-D3F9-464B-964B-1A6DCF22E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" y="1258"/>
              <a:ext cx="4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P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8" name="Rectangle 343">
              <a:extLst>
                <a:ext uri="{FF2B5EF4-FFF2-40B4-BE49-F238E27FC236}">
                  <a16:creationId xmlns:a16="http://schemas.microsoft.com/office/drawing/2014/main" id="{743F3B2D-CA42-47A8-8418-60CB8DA28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1258"/>
              <a:ext cx="2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344">
              <a:extLst>
                <a:ext uri="{FF2B5EF4-FFF2-40B4-BE49-F238E27FC236}">
                  <a16:creationId xmlns:a16="http://schemas.microsoft.com/office/drawing/2014/main" id="{F660BDD7-03EC-42DE-92B3-11C7DEB14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" y="125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345">
              <a:extLst>
                <a:ext uri="{FF2B5EF4-FFF2-40B4-BE49-F238E27FC236}">
                  <a16:creationId xmlns:a16="http://schemas.microsoft.com/office/drawing/2014/main" id="{F305EDEE-CEE3-4F36-96A3-16529F706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1258"/>
              <a:ext cx="3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346">
              <a:extLst>
                <a:ext uri="{FF2B5EF4-FFF2-40B4-BE49-F238E27FC236}">
                  <a16:creationId xmlns:a16="http://schemas.microsoft.com/office/drawing/2014/main" id="{05939C9D-EFE9-43A8-8887-3FAC5F88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" y="1258"/>
              <a:ext cx="2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347">
              <a:extLst>
                <a:ext uri="{FF2B5EF4-FFF2-40B4-BE49-F238E27FC236}">
                  <a16:creationId xmlns:a16="http://schemas.microsoft.com/office/drawing/2014/main" id="{3FDC0B60-B85E-4434-B7F0-7A9015393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1258"/>
              <a:ext cx="3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348">
              <a:extLst>
                <a:ext uri="{FF2B5EF4-FFF2-40B4-BE49-F238E27FC236}">
                  <a16:creationId xmlns:a16="http://schemas.microsoft.com/office/drawing/2014/main" id="{7EAAADA9-7D7E-4F44-AE52-0ED6CD3AB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" y="1258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349">
              <a:extLst>
                <a:ext uri="{FF2B5EF4-FFF2-40B4-BE49-F238E27FC236}">
                  <a16:creationId xmlns:a16="http://schemas.microsoft.com/office/drawing/2014/main" id="{C232E531-BDB3-47BB-B070-87430B6B4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1258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350">
              <a:extLst>
                <a:ext uri="{FF2B5EF4-FFF2-40B4-BE49-F238E27FC236}">
                  <a16:creationId xmlns:a16="http://schemas.microsoft.com/office/drawing/2014/main" id="{60BEAFE2-7ED3-4834-AB9E-EFE2E62E7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" y="1372"/>
              <a:ext cx="4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351">
              <a:extLst>
                <a:ext uri="{FF2B5EF4-FFF2-40B4-BE49-F238E27FC236}">
                  <a16:creationId xmlns:a16="http://schemas.microsoft.com/office/drawing/2014/main" id="{556D296C-33CC-416F-A618-50623332E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1372"/>
              <a:ext cx="35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x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352">
              <a:extLst>
                <a:ext uri="{FF2B5EF4-FFF2-40B4-BE49-F238E27FC236}">
                  <a16:creationId xmlns:a16="http://schemas.microsoft.com/office/drawing/2014/main" id="{DD40C929-9C5A-4DE9-8DBD-54C814A0D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1372"/>
              <a:ext cx="4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353">
              <a:extLst>
                <a:ext uri="{FF2B5EF4-FFF2-40B4-BE49-F238E27FC236}">
                  <a16:creationId xmlns:a16="http://schemas.microsoft.com/office/drawing/2014/main" id="{CEC57184-05E1-4283-9F10-19347194B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1372"/>
              <a:ext cx="3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354">
              <a:extLst>
                <a:ext uri="{FF2B5EF4-FFF2-40B4-BE49-F238E27FC236}">
                  <a16:creationId xmlns:a16="http://schemas.microsoft.com/office/drawing/2014/main" id="{9659363C-1663-4767-91D5-D3F4D9A91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" y="1372"/>
              <a:ext cx="42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0" name="Rectangle 355">
              <a:extLst>
                <a:ext uri="{FF2B5EF4-FFF2-40B4-BE49-F238E27FC236}">
                  <a16:creationId xmlns:a16="http://schemas.microsoft.com/office/drawing/2014/main" id="{2AD02604-2C2D-4FA5-AEA3-4C9FC2072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1372"/>
              <a:ext cx="2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356">
              <a:extLst>
                <a:ext uri="{FF2B5EF4-FFF2-40B4-BE49-F238E27FC236}">
                  <a16:creationId xmlns:a16="http://schemas.microsoft.com/office/drawing/2014/main" id="{DBED91AD-044F-4913-AD70-CB24A716E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1372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357">
              <a:extLst>
                <a:ext uri="{FF2B5EF4-FFF2-40B4-BE49-F238E27FC236}">
                  <a16:creationId xmlns:a16="http://schemas.microsoft.com/office/drawing/2014/main" id="{2D1C6B81-88FF-429C-97CF-B7BE2AC73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" y="137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358">
              <a:extLst>
                <a:ext uri="{FF2B5EF4-FFF2-40B4-BE49-F238E27FC236}">
                  <a16:creationId xmlns:a16="http://schemas.microsoft.com/office/drawing/2014/main" id="{300A91F4-1616-41E2-B5E2-450B2DD1E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137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Rectangle 359">
              <a:extLst>
                <a:ext uri="{FF2B5EF4-FFF2-40B4-BE49-F238E27FC236}">
                  <a16:creationId xmlns:a16="http://schemas.microsoft.com/office/drawing/2014/main" id="{9D094C4C-17DD-493B-ABB9-29F1C5C61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1372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360">
              <a:extLst>
                <a:ext uri="{FF2B5EF4-FFF2-40B4-BE49-F238E27FC236}">
                  <a16:creationId xmlns:a16="http://schemas.microsoft.com/office/drawing/2014/main" id="{D03CA2D1-74F4-41A8-9B21-970AFBDDB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" y="148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Rectangle 361">
              <a:extLst>
                <a:ext uri="{FF2B5EF4-FFF2-40B4-BE49-F238E27FC236}">
                  <a16:creationId xmlns:a16="http://schemas.microsoft.com/office/drawing/2014/main" id="{4A5A546A-08E0-4468-B52B-56A395728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1482"/>
              <a:ext cx="2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Rectangle 362">
              <a:extLst>
                <a:ext uri="{FF2B5EF4-FFF2-40B4-BE49-F238E27FC236}">
                  <a16:creationId xmlns:a16="http://schemas.microsoft.com/office/drawing/2014/main" id="{E3FB007F-54C2-45F6-8D58-46CB2E403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" y="148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Rectangle 363">
              <a:extLst>
                <a:ext uri="{FF2B5EF4-FFF2-40B4-BE49-F238E27FC236}">
                  <a16:creationId xmlns:a16="http://schemas.microsoft.com/office/drawing/2014/main" id="{546D3F4D-7146-4EEE-B7C1-AFD57C387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" y="1482"/>
              <a:ext cx="4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Rectangle 364">
              <a:extLst>
                <a:ext uri="{FF2B5EF4-FFF2-40B4-BE49-F238E27FC236}">
                  <a16:creationId xmlns:a16="http://schemas.microsoft.com/office/drawing/2014/main" id="{0F81E046-4AE7-48D8-BD16-91A9F3CA5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1482"/>
              <a:ext cx="2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Rectangle 365">
              <a:extLst>
                <a:ext uri="{FF2B5EF4-FFF2-40B4-BE49-F238E27FC236}">
                  <a16:creationId xmlns:a16="http://schemas.microsoft.com/office/drawing/2014/main" id="{0C2D89E9-A276-4AFC-898D-FC12F316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" y="1482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366">
              <a:extLst>
                <a:ext uri="{FF2B5EF4-FFF2-40B4-BE49-F238E27FC236}">
                  <a16:creationId xmlns:a16="http://schemas.microsoft.com/office/drawing/2014/main" id="{10E5D66E-AF31-49B4-8190-79515AA2D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" y="1598"/>
              <a:ext cx="2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367">
              <a:extLst>
                <a:ext uri="{FF2B5EF4-FFF2-40B4-BE49-F238E27FC236}">
                  <a16:creationId xmlns:a16="http://schemas.microsoft.com/office/drawing/2014/main" id="{4A28D95E-7902-4531-A356-073EEA9AC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1598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Rectangle 368">
              <a:extLst>
                <a:ext uri="{FF2B5EF4-FFF2-40B4-BE49-F238E27FC236}">
                  <a16:creationId xmlns:a16="http://schemas.microsoft.com/office/drawing/2014/main" id="{10A7837E-5536-4862-9F2D-498A63F8F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159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Rectangle 369">
              <a:extLst>
                <a:ext uri="{FF2B5EF4-FFF2-40B4-BE49-F238E27FC236}">
                  <a16:creationId xmlns:a16="http://schemas.microsoft.com/office/drawing/2014/main" id="{1F7F5949-0B32-4997-AA05-579E9291E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" y="1598"/>
              <a:ext cx="1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5" name="Rectangle 370">
              <a:extLst>
                <a:ext uri="{FF2B5EF4-FFF2-40B4-BE49-F238E27FC236}">
                  <a16:creationId xmlns:a16="http://schemas.microsoft.com/office/drawing/2014/main" id="{80DFDC0C-569A-4D11-9F65-F5A40FFB8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1598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6" name="Rectangle 371">
              <a:extLst>
                <a:ext uri="{FF2B5EF4-FFF2-40B4-BE49-F238E27FC236}">
                  <a16:creationId xmlns:a16="http://schemas.microsoft.com/office/drawing/2014/main" id="{B6841D92-3C69-40C8-82CF-24B13279E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159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7" name="Rectangle 372">
              <a:extLst>
                <a:ext uri="{FF2B5EF4-FFF2-40B4-BE49-F238E27FC236}">
                  <a16:creationId xmlns:a16="http://schemas.microsoft.com/office/drawing/2014/main" id="{BA71578E-B09E-4F71-90DB-7449347E5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" y="1598"/>
              <a:ext cx="3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8" name="Rectangle 373">
              <a:extLst>
                <a:ext uri="{FF2B5EF4-FFF2-40B4-BE49-F238E27FC236}">
                  <a16:creationId xmlns:a16="http://schemas.microsoft.com/office/drawing/2014/main" id="{F1D3F4BB-640F-40AE-AB49-D66AA8FDC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1598"/>
              <a:ext cx="2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9" name="Rectangle 374">
              <a:extLst>
                <a:ext uri="{FF2B5EF4-FFF2-40B4-BE49-F238E27FC236}">
                  <a16:creationId xmlns:a16="http://schemas.microsoft.com/office/drawing/2014/main" id="{7E7FB528-76D6-4528-9D46-B17A79E41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1598"/>
              <a:ext cx="2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0" name="Rectangle 375">
              <a:extLst>
                <a:ext uri="{FF2B5EF4-FFF2-40B4-BE49-F238E27FC236}">
                  <a16:creationId xmlns:a16="http://schemas.microsoft.com/office/drawing/2014/main" id="{40B992B7-E8BE-47A1-9464-8790C7BF9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" y="159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1" name="Rectangle 376">
              <a:extLst>
                <a:ext uri="{FF2B5EF4-FFF2-40B4-BE49-F238E27FC236}">
                  <a16:creationId xmlns:a16="http://schemas.microsoft.com/office/drawing/2014/main" id="{50351DDC-5DED-4777-A794-6F5B59727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1598"/>
              <a:ext cx="3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2" name="Rectangle 377">
              <a:extLst>
                <a:ext uri="{FF2B5EF4-FFF2-40B4-BE49-F238E27FC236}">
                  <a16:creationId xmlns:a16="http://schemas.microsoft.com/office/drawing/2014/main" id="{F7F62FAC-EC77-494D-B5E0-869D355E2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1598"/>
              <a:ext cx="2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" name="Rectangle 378">
              <a:extLst>
                <a:ext uri="{FF2B5EF4-FFF2-40B4-BE49-F238E27FC236}">
                  <a16:creationId xmlns:a16="http://schemas.microsoft.com/office/drawing/2014/main" id="{39D4D0CA-0930-4403-B95F-D0FB91644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1598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4" name="Rectangle 379">
              <a:extLst>
                <a:ext uri="{FF2B5EF4-FFF2-40B4-BE49-F238E27FC236}">
                  <a16:creationId xmlns:a16="http://schemas.microsoft.com/office/drawing/2014/main" id="{54CAEB12-82C2-4CB8-91F4-F905D0D3C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" y="159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5" name="Rectangle 380">
              <a:extLst>
                <a:ext uri="{FF2B5EF4-FFF2-40B4-BE49-F238E27FC236}">
                  <a16:creationId xmlns:a16="http://schemas.microsoft.com/office/drawing/2014/main" id="{6861A311-D0B3-4369-BB1C-DDC9EC5DC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1598"/>
              <a:ext cx="4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6" name="Rectangle 381">
              <a:extLst>
                <a:ext uri="{FF2B5EF4-FFF2-40B4-BE49-F238E27FC236}">
                  <a16:creationId xmlns:a16="http://schemas.microsoft.com/office/drawing/2014/main" id="{4312CF36-782B-44BE-8855-9724DD979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" y="1598"/>
              <a:ext cx="3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7" name="Rectangle 382">
              <a:extLst>
                <a:ext uri="{FF2B5EF4-FFF2-40B4-BE49-F238E27FC236}">
                  <a16:creationId xmlns:a16="http://schemas.microsoft.com/office/drawing/2014/main" id="{8544D000-B370-4AAE-988B-A26B82D4E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1598"/>
              <a:ext cx="2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8" name="Line 383">
              <a:extLst>
                <a:ext uri="{FF2B5EF4-FFF2-40B4-BE49-F238E27FC236}">
                  <a16:creationId xmlns:a16="http://schemas.microsoft.com/office/drawing/2014/main" id="{F6627FFF-C890-47C9-B375-99761FA05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6" y="1188"/>
              <a:ext cx="3270" cy="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384">
              <a:extLst>
                <a:ext uri="{FF2B5EF4-FFF2-40B4-BE49-F238E27FC236}">
                  <a16:creationId xmlns:a16="http://schemas.microsoft.com/office/drawing/2014/main" id="{07B2475D-1BDB-4DE4-A82A-E6EF6870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8" y="1171"/>
              <a:ext cx="33" cy="37"/>
            </a:xfrm>
            <a:custGeom>
              <a:avLst/>
              <a:gdLst>
                <a:gd name="T0" fmla="*/ 0 w 29"/>
                <a:gd name="T1" fmla="*/ 0 h 33"/>
                <a:gd name="T2" fmla="*/ 0 w 29"/>
                <a:gd name="T3" fmla="*/ 82 h 33"/>
                <a:gd name="T4" fmla="*/ 83 w 29"/>
                <a:gd name="T5" fmla="*/ 44 h 33"/>
                <a:gd name="T6" fmla="*/ 0 w 29"/>
                <a:gd name="T7" fmla="*/ 0 h 33"/>
                <a:gd name="T8" fmla="*/ 0 w 29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33"/>
                <a:gd name="T17" fmla="*/ 29 w 29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33">
                  <a:moveTo>
                    <a:pt x="0" y="0"/>
                  </a:moveTo>
                  <a:lnTo>
                    <a:pt x="0" y="33"/>
                  </a:lnTo>
                  <a:lnTo>
                    <a:pt x="29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385">
              <a:extLst>
                <a:ext uri="{FF2B5EF4-FFF2-40B4-BE49-F238E27FC236}">
                  <a16:creationId xmlns:a16="http://schemas.microsoft.com/office/drawing/2014/main" id="{A1A1BB13-6311-4708-B5AF-5C4DBA6D2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" y="1636"/>
              <a:ext cx="74" cy="428"/>
            </a:xfrm>
            <a:custGeom>
              <a:avLst/>
              <a:gdLst>
                <a:gd name="T0" fmla="*/ 179 w 65"/>
                <a:gd name="T1" fmla="*/ 1080 h 375"/>
                <a:gd name="T2" fmla="*/ 183 w 65"/>
                <a:gd name="T3" fmla="*/ 0 h 375"/>
                <a:gd name="T4" fmla="*/ 0 w 65"/>
                <a:gd name="T5" fmla="*/ 0 h 375"/>
                <a:gd name="T6" fmla="*/ 0 w 65"/>
                <a:gd name="T7" fmla="*/ 1080 h 375"/>
                <a:gd name="T8" fmla="*/ 183 w 65"/>
                <a:gd name="T9" fmla="*/ 1080 h 375"/>
                <a:gd name="T10" fmla="*/ 183 w 65"/>
                <a:gd name="T11" fmla="*/ 1080 h 375"/>
                <a:gd name="T12" fmla="*/ 179 w 65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375"/>
                <a:gd name="T23" fmla="*/ 65 w 65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375">
                  <a:moveTo>
                    <a:pt x="63" y="375"/>
                  </a:moveTo>
                  <a:lnTo>
                    <a:pt x="65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5" y="375"/>
                  </a:lnTo>
                  <a:lnTo>
                    <a:pt x="63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386">
              <a:extLst>
                <a:ext uri="{FF2B5EF4-FFF2-40B4-BE49-F238E27FC236}">
                  <a16:creationId xmlns:a16="http://schemas.microsoft.com/office/drawing/2014/main" id="{28DCD39C-407B-49C5-9590-0BB791699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" y="1636"/>
              <a:ext cx="74" cy="428"/>
            </a:xfrm>
            <a:custGeom>
              <a:avLst/>
              <a:gdLst>
                <a:gd name="T0" fmla="*/ 179 w 65"/>
                <a:gd name="T1" fmla="*/ 1080 h 375"/>
                <a:gd name="T2" fmla="*/ 183 w 65"/>
                <a:gd name="T3" fmla="*/ 0 h 375"/>
                <a:gd name="T4" fmla="*/ 0 w 65"/>
                <a:gd name="T5" fmla="*/ 0 h 375"/>
                <a:gd name="T6" fmla="*/ 0 w 65"/>
                <a:gd name="T7" fmla="*/ 1080 h 375"/>
                <a:gd name="T8" fmla="*/ 183 w 65"/>
                <a:gd name="T9" fmla="*/ 1080 h 375"/>
                <a:gd name="T10" fmla="*/ 183 w 65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375"/>
                <a:gd name="T20" fmla="*/ 65 w 65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375">
                  <a:moveTo>
                    <a:pt x="63" y="375"/>
                  </a:moveTo>
                  <a:lnTo>
                    <a:pt x="65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5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387">
              <a:extLst>
                <a:ext uri="{FF2B5EF4-FFF2-40B4-BE49-F238E27FC236}">
                  <a16:creationId xmlns:a16="http://schemas.microsoft.com/office/drawing/2014/main" id="{F09DB37F-92B7-46B8-AB63-CA150D28B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" y="1636"/>
              <a:ext cx="73" cy="428"/>
            </a:xfrm>
            <a:custGeom>
              <a:avLst/>
              <a:gdLst>
                <a:gd name="T0" fmla="*/ 178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8 w 64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388">
              <a:extLst>
                <a:ext uri="{FF2B5EF4-FFF2-40B4-BE49-F238E27FC236}">
                  <a16:creationId xmlns:a16="http://schemas.microsoft.com/office/drawing/2014/main" id="{13C35824-CC47-47B1-ADCF-31E83E8A2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" y="1636"/>
              <a:ext cx="73" cy="428"/>
            </a:xfrm>
            <a:custGeom>
              <a:avLst/>
              <a:gdLst>
                <a:gd name="T0" fmla="*/ 178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389">
              <a:extLst>
                <a:ext uri="{FF2B5EF4-FFF2-40B4-BE49-F238E27FC236}">
                  <a16:creationId xmlns:a16="http://schemas.microsoft.com/office/drawing/2014/main" id="{4F41979C-CC4F-45D9-8D69-A172BB32E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1636"/>
              <a:ext cx="71" cy="428"/>
            </a:xfrm>
            <a:custGeom>
              <a:avLst/>
              <a:gdLst>
                <a:gd name="T0" fmla="*/ 160 w 63"/>
                <a:gd name="T1" fmla="*/ 1080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390">
              <a:extLst>
                <a:ext uri="{FF2B5EF4-FFF2-40B4-BE49-F238E27FC236}">
                  <a16:creationId xmlns:a16="http://schemas.microsoft.com/office/drawing/2014/main" id="{7EB84E7E-BAD2-491D-B375-CFF2F2F37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1636"/>
              <a:ext cx="71" cy="428"/>
            </a:xfrm>
            <a:custGeom>
              <a:avLst/>
              <a:gdLst>
                <a:gd name="T0" fmla="*/ 160 w 63"/>
                <a:gd name="T1" fmla="*/ 1080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391">
              <a:extLst>
                <a:ext uri="{FF2B5EF4-FFF2-40B4-BE49-F238E27FC236}">
                  <a16:creationId xmlns:a16="http://schemas.microsoft.com/office/drawing/2014/main" id="{2D261B64-E36F-4D7C-8E52-66907177E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1" y="1636"/>
              <a:ext cx="73" cy="428"/>
            </a:xfrm>
            <a:custGeom>
              <a:avLst/>
              <a:gdLst>
                <a:gd name="T0" fmla="*/ 177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392">
              <a:extLst>
                <a:ext uri="{FF2B5EF4-FFF2-40B4-BE49-F238E27FC236}">
                  <a16:creationId xmlns:a16="http://schemas.microsoft.com/office/drawing/2014/main" id="{33C8BF48-423F-470A-9E68-171321B80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" y="2119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8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393">
              <a:extLst>
                <a:ext uri="{FF2B5EF4-FFF2-40B4-BE49-F238E27FC236}">
                  <a16:creationId xmlns:a16="http://schemas.microsoft.com/office/drawing/2014/main" id="{A7185C00-0316-4287-AC2F-8F9A11658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" y="2119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394">
              <a:extLst>
                <a:ext uri="{FF2B5EF4-FFF2-40B4-BE49-F238E27FC236}">
                  <a16:creationId xmlns:a16="http://schemas.microsoft.com/office/drawing/2014/main" id="{C31EA145-1445-4AA0-A8F2-92BB0E1FB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2125"/>
              <a:ext cx="71" cy="428"/>
            </a:xfrm>
            <a:custGeom>
              <a:avLst/>
              <a:gdLst>
                <a:gd name="T0" fmla="*/ 160 w 63"/>
                <a:gd name="T1" fmla="*/ 1072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395">
              <a:extLst>
                <a:ext uri="{FF2B5EF4-FFF2-40B4-BE49-F238E27FC236}">
                  <a16:creationId xmlns:a16="http://schemas.microsoft.com/office/drawing/2014/main" id="{20F7FB30-4465-4D7B-8900-B7FFD48A9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2125"/>
              <a:ext cx="71" cy="428"/>
            </a:xfrm>
            <a:custGeom>
              <a:avLst/>
              <a:gdLst>
                <a:gd name="T0" fmla="*/ 160 w 63"/>
                <a:gd name="T1" fmla="*/ 1072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396">
              <a:extLst>
                <a:ext uri="{FF2B5EF4-FFF2-40B4-BE49-F238E27FC236}">
                  <a16:creationId xmlns:a16="http://schemas.microsoft.com/office/drawing/2014/main" id="{38100939-D6CB-4122-8E70-E3F34BBA0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7" y="2125"/>
              <a:ext cx="73" cy="428"/>
            </a:xfrm>
            <a:custGeom>
              <a:avLst/>
              <a:gdLst>
                <a:gd name="T0" fmla="*/ 177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397">
              <a:extLst>
                <a:ext uri="{FF2B5EF4-FFF2-40B4-BE49-F238E27FC236}">
                  <a16:creationId xmlns:a16="http://schemas.microsoft.com/office/drawing/2014/main" id="{A6B809A6-A8BB-4ACF-8CB1-E030ABF17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8" y="2125"/>
              <a:ext cx="73" cy="428"/>
            </a:xfrm>
            <a:custGeom>
              <a:avLst/>
              <a:gdLst>
                <a:gd name="T0" fmla="*/ 182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82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4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4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" name="Rectangle 398">
              <a:extLst>
                <a:ext uri="{FF2B5EF4-FFF2-40B4-BE49-F238E27FC236}">
                  <a16:creationId xmlns:a16="http://schemas.microsoft.com/office/drawing/2014/main" id="{A3448DC1-C9A3-4A51-88D4-1CE4BF1F0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8" y="2735"/>
              <a:ext cx="96" cy="213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Rectangle 399">
              <a:extLst>
                <a:ext uri="{FF2B5EF4-FFF2-40B4-BE49-F238E27FC236}">
                  <a16:creationId xmlns:a16="http://schemas.microsoft.com/office/drawing/2014/main" id="{82C90F09-0E0A-4997-BCD4-C860B11FC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8" y="2735"/>
              <a:ext cx="96" cy="213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Line 400">
              <a:extLst>
                <a:ext uri="{FF2B5EF4-FFF2-40B4-BE49-F238E27FC236}">
                  <a16:creationId xmlns:a16="http://schemas.microsoft.com/office/drawing/2014/main" id="{0EB98CB3-FF15-49FD-9E51-48AE5A64E8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00" y="2731"/>
              <a:ext cx="2" cy="22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6" name="Line 401">
              <a:extLst>
                <a:ext uri="{FF2B5EF4-FFF2-40B4-BE49-F238E27FC236}">
                  <a16:creationId xmlns:a16="http://schemas.microsoft.com/office/drawing/2014/main" id="{12DECBB5-E940-4D2D-96EE-4E225BD4B1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01" y="2735"/>
              <a:ext cx="9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7" name="Line 402">
              <a:extLst>
                <a:ext uri="{FF2B5EF4-FFF2-40B4-BE49-F238E27FC236}">
                  <a16:creationId xmlns:a16="http://schemas.microsoft.com/office/drawing/2014/main" id="{4C118016-7122-426F-B49D-40F97A421E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01" y="2948"/>
              <a:ext cx="99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403">
              <a:extLst>
                <a:ext uri="{FF2B5EF4-FFF2-40B4-BE49-F238E27FC236}">
                  <a16:creationId xmlns:a16="http://schemas.microsoft.com/office/drawing/2014/main" id="{C5B30FBE-E9EF-467E-BE7F-13BCBE483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2735"/>
              <a:ext cx="98" cy="213"/>
            </a:xfrm>
            <a:custGeom>
              <a:avLst/>
              <a:gdLst>
                <a:gd name="T0" fmla="*/ 0 w 86"/>
                <a:gd name="T1" fmla="*/ 532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w 86"/>
                <a:gd name="T9" fmla="*/ 532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404">
              <a:extLst>
                <a:ext uri="{FF2B5EF4-FFF2-40B4-BE49-F238E27FC236}">
                  <a16:creationId xmlns:a16="http://schemas.microsoft.com/office/drawing/2014/main" id="{2E5F1B99-9893-477C-8925-9BB1B47FB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2735"/>
              <a:ext cx="98" cy="213"/>
            </a:xfrm>
            <a:custGeom>
              <a:avLst/>
              <a:gdLst>
                <a:gd name="T0" fmla="*/ 0 w 86"/>
                <a:gd name="T1" fmla="*/ 532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405">
              <a:extLst>
                <a:ext uri="{FF2B5EF4-FFF2-40B4-BE49-F238E27FC236}">
                  <a16:creationId xmlns:a16="http://schemas.microsoft.com/office/drawing/2014/main" id="{B92A8E33-702A-42B8-8D6F-9E6C432A8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9" y="2735"/>
              <a:ext cx="98" cy="213"/>
            </a:xfrm>
            <a:custGeom>
              <a:avLst/>
              <a:gdLst>
                <a:gd name="T0" fmla="*/ 238 w 86"/>
                <a:gd name="T1" fmla="*/ 0 h 187"/>
                <a:gd name="T2" fmla="*/ 0 w 86"/>
                <a:gd name="T3" fmla="*/ 0 h 187"/>
                <a:gd name="T4" fmla="*/ 0 w 86"/>
                <a:gd name="T5" fmla="*/ 532 h 187"/>
                <a:gd name="T6" fmla="*/ 245 w 86"/>
                <a:gd name="T7" fmla="*/ 532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84" y="0"/>
                  </a:moveTo>
                  <a:lnTo>
                    <a:pt x="0" y="0"/>
                  </a:lnTo>
                  <a:lnTo>
                    <a:pt x="0" y="187"/>
                  </a:lnTo>
                  <a:lnTo>
                    <a:pt x="86" y="1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1" name="Rectangle 406">
              <a:extLst>
                <a:ext uri="{FF2B5EF4-FFF2-40B4-BE49-F238E27FC236}">
                  <a16:creationId xmlns:a16="http://schemas.microsoft.com/office/drawing/2014/main" id="{188E1720-C3A8-44B2-96F7-957D5D687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77"/>
              <a:ext cx="2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2" name="Rectangle 407">
              <a:extLst>
                <a:ext uri="{FF2B5EF4-FFF2-40B4-BE49-F238E27FC236}">
                  <a16:creationId xmlns:a16="http://schemas.microsoft.com/office/drawing/2014/main" id="{264ECCB4-4984-41AF-A973-706539CDF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2777"/>
              <a:ext cx="6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3" name="Freeform 408">
              <a:extLst>
                <a:ext uri="{FF2B5EF4-FFF2-40B4-BE49-F238E27FC236}">
                  <a16:creationId xmlns:a16="http://schemas.microsoft.com/office/drawing/2014/main" id="{DF7BE928-F37A-4088-8B16-58C1F402C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6" y="2735"/>
              <a:ext cx="100" cy="213"/>
            </a:xfrm>
            <a:custGeom>
              <a:avLst/>
              <a:gdLst>
                <a:gd name="T0" fmla="*/ 0 w 87"/>
                <a:gd name="T1" fmla="*/ 532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w 87"/>
                <a:gd name="T9" fmla="*/ 532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7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409">
              <a:extLst>
                <a:ext uri="{FF2B5EF4-FFF2-40B4-BE49-F238E27FC236}">
                  <a16:creationId xmlns:a16="http://schemas.microsoft.com/office/drawing/2014/main" id="{D424EE63-91EA-441D-9076-3927857BB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6" y="2735"/>
              <a:ext cx="100" cy="213"/>
            </a:xfrm>
            <a:custGeom>
              <a:avLst/>
              <a:gdLst>
                <a:gd name="T0" fmla="*/ 0 w 87"/>
                <a:gd name="T1" fmla="*/ 532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7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5" name="Line 410">
              <a:extLst>
                <a:ext uri="{FF2B5EF4-FFF2-40B4-BE49-F238E27FC236}">
                  <a16:creationId xmlns:a16="http://schemas.microsoft.com/office/drawing/2014/main" id="{37FDCCF2-7866-47AB-A973-2C649F21CA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0" y="2732"/>
              <a:ext cx="2" cy="2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6" name="Line 411">
              <a:extLst>
                <a:ext uri="{FF2B5EF4-FFF2-40B4-BE49-F238E27FC236}">
                  <a16:creationId xmlns:a16="http://schemas.microsoft.com/office/drawing/2014/main" id="{FAFA7D16-703E-46B7-8E5D-2FF667164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0" y="2735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Line 412">
              <a:extLst>
                <a:ext uri="{FF2B5EF4-FFF2-40B4-BE49-F238E27FC236}">
                  <a16:creationId xmlns:a16="http://schemas.microsoft.com/office/drawing/2014/main" id="{0D9C0543-B9E0-47DD-A029-11D775472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0" y="2948"/>
              <a:ext cx="100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Rectangle 413">
              <a:extLst>
                <a:ext uri="{FF2B5EF4-FFF2-40B4-BE49-F238E27FC236}">
                  <a16:creationId xmlns:a16="http://schemas.microsoft.com/office/drawing/2014/main" id="{E11AE2AE-FAD8-4920-A0F6-1FCACE35E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7" y="2777"/>
              <a:ext cx="4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9" name="Rectangle 414">
              <a:extLst>
                <a:ext uri="{FF2B5EF4-FFF2-40B4-BE49-F238E27FC236}">
                  <a16:creationId xmlns:a16="http://schemas.microsoft.com/office/drawing/2014/main" id="{97768242-33EB-44E7-847C-0651A2399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2777"/>
              <a:ext cx="4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0" name="Rectangle 415">
              <a:extLst>
                <a:ext uri="{FF2B5EF4-FFF2-40B4-BE49-F238E27FC236}">
                  <a16:creationId xmlns:a16="http://schemas.microsoft.com/office/drawing/2014/main" id="{2A7154E2-070F-4142-8E66-A7BF77AC7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2777"/>
              <a:ext cx="3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1" name="Freeform 416">
              <a:extLst>
                <a:ext uri="{FF2B5EF4-FFF2-40B4-BE49-F238E27FC236}">
                  <a16:creationId xmlns:a16="http://schemas.microsoft.com/office/drawing/2014/main" id="{EB14C3C8-122F-48A7-B690-3BCAA7779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" y="2629"/>
              <a:ext cx="149" cy="426"/>
            </a:xfrm>
            <a:custGeom>
              <a:avLst/>
              <a:gdLst>
                <a:gd name="T0" fmla="*/ 0 w 130"/>
                <a:gd name="T1" fmla="*/ 0 h 373"/>
                <a:gd name="T2" fmla="*/ 2 w 130"/>
                <a:gd name="T3" fmla="*/ 433 h 373"/>
                <a:gd name="T4" fmla="*/ 126 w 130"/>
                <a:gd name="T5" fmla="*/ 534 h 373"/>
                <a:gd name="T6" fmla="*/ 2 w 130"/>
                <a:gd name="T7" fmla="*/ 645 h 373"/>
                <a:gd name="T8" fmla="*/ 2 w 130"/>
                <a:gd name="T9" fmla="*/ 1080 h 373"/>
                <a:gd name="T10" fmla="*/ 389 w 130"/>
                <a:gd name="T11" fmla="*/ 749 h 373"/>
                <a:gd name="T12" fmla="*/ 389 w 130"/>
                <a:gd name="T13" fmla="*/ 332 h 373"/>
                <a:gd name="T14" fmla="*/ 2 w 130"/>
                <a:gd name="T15" fmla="*/ 0 h 373"/>
                <a:gd name="T16" fmla="*/ 2 w 130"/>
                <a:gd name="T17" fmla="*/ 0 h 373"/>
                <a:gd name="T18" fmla="*/ 0 w 130"/>
                <a:gd name="T19" fmla="*/ 0 h 3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0"/>
                <a:gd name="T31" fmla="*/ 0 h 373"/>
                <a:gd name="T32" fmla="*/ 130 w 130"/>
                <a:gd name="T33" fmla="*/ 373 h 37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0" h="373">
                  <a:moveTo>
                    <a:pt x="0" y="0"/>
                  </a:moveTo>
                  <a:lnTo>
                    <a:pt x="2" y="150"/>
                  </a:lnTo>
                  <a:lnTo>
                    <a:pt x="43" y="185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30" y="258"/>
                  </a:lnTo>
                  <a:lnTo>
                    <a:pt x="130" y="115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2" name="Freeform 417">
              <a:extLst>
                <a:ext uri="{FF2B5EF4-FFF2-40B4-BE49-F238E27FC236}">
                  <a16:creationId xmlns:a16="http://schemas.microsoft.com/office/drawing/2014/main" id="{B848BC9E-7CEC-46E1-B848-CE580623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2735"/>
              <a:ext cx="195" cy="213"/>
            </a:xfrm>
            <a:custGeom>
              <a:avLst/>
              <a:gdLst>
                <a:gd name="T0" fmla="*/ 482 w 171"/>
                <a:gd name="T1" fmla="*/ 532 h 187"/>
                <a:gd name="T2" fmla="*/ 489 w 171"/>
                <a:gd name="T3" fmla="*/ 0 h 187"/>
                <a:gd name="T4" fmla="*/ 0 w 171"/>
                <a:gd name="T5" fmla="*/ 0 h 187"/>
                <a:gd name="T6" fmla="*/ 0 w 171"/>
                <a:gd name="T7" fmla="*/ 532 h 187"/>
                <a:gd name="T8" fmla="*/ 489 w 171"/>
                <a:gd name="T9" fmla="*/ 532 h 187"/>
                <a:gd name="T10" fmla="*/ 489 w 171"/>
                <a:gd name="T11" fmla="*/ 532 h 1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1"/>
                <a:gd name="T19" fmla="*/ 0 h 187"/>
                <a:gd name="T20" fmla="*/ 171 w 171"/>
                <a:gd name="T21" fmla="*/ 187 h 1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1" h="187">
                  <a:moveTo>
                    <a:pt x="168" y="187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187"/>
                  </a:lnTo>
                  <a:lnTo>
                    <a:pt x="171" y="1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3" name="Rectangle 418">
              <a:extLst>
                <a:ext uri="{FF2B5EF4-FFF2-40B4-BE49-F238E27FC236}">
                  <a16:creationId xmlns:a16="http://schemas.microsoft.com/office/drawing/2014/main" id="{D949A70A-CC00-4C94-BBB5-98E28A31C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2777"/>
              <a:ext cx="4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Rectangle 419">
              <a:extLst>
                <a:ext uri="{FF2B5EF4-FFF2-40B4-BE49-F238E27FC236}">
                  <a16:creationId xmlns:a16="http://schemas.microsoft.com/office/drawing/2014/main" id="{2315B4FC-DD92-4CB5-8693-BD72F7196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0" y="2777"/>
              <a:ext cx="6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420">
              <a:extLst>
                <a:ext uri="{FF2B5EF4-FFF2-40B4-BE49-F238E27FC236}">
                  <a16:creationId xmlns:a16="http://schemas.microsoft.com/office/drawing/2014/main" id="{179D4BE6-72F3-48FF-A4C8-2EFE52485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2777"/>
              <a:ext cx="4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421">
              <a:extLst>
                <a:ext uri="{FF2B5EF4-FFF2-40B4-BE49-F238E27FC236}">
                  <a16:creationId xmlns:a16="http://schemas.microsoft.com/office/drawing/2014/main" id="{D78F0014-F2CC-4444-A1D7-5CA1E59C3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4" y="2777"/>
              <a:ext cx="4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422">
              <a:extLst>
                <a:ext uri="{FF2B5EF4-FFF2-40B4-BE49-F238E27FC236}">
                  <a16:creationId xmlns:a16="http://schemas.microsoft.com/office/drawing/2014/main" id="{445F1125-7351-4411-8650-3A307F5BF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3" y="2777"/>
              <a:ext cx="3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Line 423">
              <a:extLst>
                <a:ext uri="{FF2B5EF4-FFF2-40B4-BE49-F238E27FC236}">
                  <a16:creationId xmlns:a16="http://schemas.microsoft.com/office/drawing/2014/main" id="{4B61F888-0FCC-4BAC-B0EC-11642C1F3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3" y="2840"/>
              <a:ext cx="267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9" name="Line 424">
              <a:extLst>
                <a:ext uri="{FF2B5EF4-FFF2-40B4-BE49-F238E27FC236}">
                  <a16:creationId xmlns:a16="http://schemas.microsoft.com/office/drawing/2014/main" id="{5B91CEB9-AB27-4EE7-9AF0-044D8B8BB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8" y="2840"/>
              <a:ext cx="267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0" name="Freeform 425">
              <a:extLst>
                <a:ext uri="{FF2B5EF4-FFF2-40B4-BE49-F238E27FC236}">
                  <a16:creationId xmlns:a16="http://schemas.microsoft.com/office/drawing/2014/main" id="{A4DA681C-6806-4E34-AA88-64819C11A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1" y="2789"/>
              <a:ext cx="49" cy="51"/>
            </a:xfrm>
            <a:custGeom>
              <a:avLst/>
              <a:gdLst>
                <a:gd name="T0" fmla="*/ 0 w 43"/>
                <a:gd name="T1" fmla="*/ 124 h 45"/>
                <a:gd name="T2" fmla="*/ 2 w 43"/>
                <a:gd name="T3" fmla="*/ 0 h 45"/>
                <a:gd name="T4" fmla="*/ 123 w 43"/>
                <a:gd name="T5" fmla="*/ 0 h 45"/>
                <a:gd name="T6" fmla="*/ 0 60000 65536"/>
                <a:gd name="T7" fmla="*/ 0 60000 65536"/>
                <a:gd name="T8" fmla="*/ 0 60000 65536"/>
                <a:gd name="T9" fmla="*/ 0 w 43"/>
                <a:gd name="T10" fmla="*/ 0 h 45"/>
                <a:gd name="T11" fmla="*/ 43 w 43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5">
                  <a:moveTo>
                    <a:pt x="0" y="45"/>
                  </a:moveTo>
                  <a:lnTo>
                    <a:pt x="2" y="0"/>
                  </a:lnTo>
                  <a:lnTo>
                    <a:pt x="4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426">
              <a:extLst>
                <a:ext uri="{FF2B5EF4-FFF2-40B4-BE49-F238E27FC236}">
                  <a16:creationId xmlns:a16="http://schemas.microsoft.com/office/drawing/2014/main" id="{A58B8021-BDFE-42E4-A299-07A18F88A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5" y="2840"/>
              <a:ext cx="342" cy="163"/>
            </a:xfrm>
            <a:custGeom>
              <a:avLst/>
              <a:gdLst>
                <a:gd name="T0" fmla="*/ 0 w 300"/>
                <a:gd name="T1" fmla="*/ 0 h 143"/>
                <a:gd name="T2" fmla="*/ 2 w 300"/>
                <a:gd name="T3" fmla="*/ 409 h 143"/>
                <a:gd name="T4" fmla="*/ 732 w 300"/>
                <a:gd name="T5" fmla="*/ 409 h 143"/>
                <a:gd name="T6" fmla="*/ 732 w 300"/>
                <a:gd name="T7" fmla="*/ 138 h 143"/>
                <a:gd name="T8" fmla="*/ 856 w 300"/>
                <a:gd name="T9" fmla="*/ 138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3"/>
                <a:gd name="T17" fmla="*/ 300 w 300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3">
                  <a:moveTo>
                    <a:pt x="0" y="0"/>
                  </a:moveTo>
                  <a:lnTo>
                    <a:pt x="2" y="143"/>
                  </a:lnTo>
                  <a:lnTo>
                    <a:pt x="256" y="143"/>
                  </a:lnTo>
                  <a:lnTo>
                    <a:pt x="256" y="48"/>
                  </a:lnTo>
                  <a:lnTo>
                    <a:pt x="300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427">
              <a:extLst>
                <a:ext uri="{FF2B5EF4-FFF2-40B4-BE49-F238E27FC236}">
                  <a16:creationId xmlns:a16="http://schemas.microsoft.com/office/drawing/2014/main" id="{6BFE1FD2-318E-403E-9AE8-AABB8379C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3" y="2629"/>
              <a:ext cx="71" cy="428"/>
            </a:xfrm>
            <a:custGeom>
              <a:avLst/>
              <a:gdLst>
                <a:gd name="T0" fmla="*/ 160 w 63"/>
                <a:gd name="T1" fmla="*/ 1073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3" name="Freeform 428">
              <a:extLst>
                <a:ext uri="{FF2B5EF4-FFF2-40B4-BE49-F238E27FC236}">
                  <a16:creationId xmlns:a16="http://schemas.microsoft.com/office/drawing/2014/main" id="{9072CA3E-67BE-40B0-BE7B-AC11D0ECC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3" y="2629"/>
              <a:ext cx="71" cy="428"/>
            </a:xfrm>
            <a:custGeom>
              <a:avLst/>
              <a:gdLst>
                <a:gd name="T0" fmla="*/ 160 w 63"/>
                <a:gd name="T1" fmla="*/ 1073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429">
              <a:extLst>
                <a:ext uri="{FF2B5EF4-FFF2-40B4-BE49-F238E27FC236}">
                  <a16:creationId xmlns:a16="http://schemas.microsoft.com/office/drawing/2014/main" id="{980AA68E-96B9-4692-A151-0C2A7EDA2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" y="2629"/>
              <a:ext cx="73" cy="428"/>
            </a:xfrm>
            <a:custGeom>
              <a:avLst/>
              <a:gdLst>
                <a:gd name="T0" fmla="*/ 177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430">
              <a:extLst>
                <a:ext uri="{FF2B5EF4-FFF2-40B4-BE49-F238E27FC236}">
                  <a16:creationId xmlns:a16="http://schemas.microsoft.com/office/drawing/2014/main" id="{35D87E95-65C8-49CA-A93B-11800B560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" y="2629"/>
              <a:ext cx="73" cy="428"/>
            </a:xfrm>
            <a:custGeom>
              <a:avLst/>
              <a:gdLst>
                <a:gd name="T0" fmla="*/ 177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1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431">
              <a:extLst>
                <a:ext uri="{FF2B5EF4-FFF2-40B4-BE49-F238E27FC236}">
                  <a16:creationId xmlns:a16="http://schemas.microsoft.com/office/drawing/2014/main" id="{6FC0D3F0-E0D1-4FD6-A225-B6702FC67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5" y="2629"/>
              <a:ext cx="73" cy="428"/>
            </a:xfrm>
            <a:custGeom>
              <a:avLst/>
              <a:gdLst>
                <a:gd name="T0" fmla="*/ 182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82 w 64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4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4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432">
              <a:extLst>
                <a:ext uri="{FF2B5EF4-FFF2-40B4-BE49-F238E27FC236}">
                  <a16:creationId xmlns:a16="http://schemas.microsoft.com/office/drawing/2014/main" id="{A7D40325-0D9F-48EB-BAA1-8FD8E6D77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" y="2629"/>
              <a:ext cx="72" cy="428"/>
            </a:xfrm>
            <a:custGeom>
              <a:avLst/>
              <a:gdLst>
                <a:gd name="T0" fmla="*/ 182 w 63"/>
                <a:gd name="T1" fmla="*/ 1073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182 w 63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3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3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433">
              <a:extLst>
                <a:ext uri="{FF2B5EF4-FFF2-40B4-BE49-F238E27FC236}">
                  <a16:creationId xmlns:a16="http://schemas.microsoft.com/office/drawing/2014/main" id="{AD10541B-E237-4F25-9E31-1EA1F963D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" y="2629"/>
              <a:ext cx="72" cy="428"/>
            </a:xfrm>
            <a:custGeom>
              <a:avLst/>
              <a:gdLst>
                <a:gd name="T0" fmla="*/ 182 w 63"/>
                <a:gd name="T1" fmla="*/ 1073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9" name="Rectangle 434">
              <a:extLst>
                <a:ext uri="{FF2B5EF4-FFF2-40B4-BE49-F238E27FC236}">
                  <a16:creationId xmlns:a16="http://schemas.microsoft.com/office/drawing/2014/main" id="{29F013B7-DF38-42E4-B5BB-25249DF8B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1285"/>
              <a:ext cx="4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0" name="Rectangle 435">
              <a:extLst>
                <a:ext uri="{FF2B5EF4-FFF2-40B4-BE49-F238E27FC236}">
                  <a16:creationId xmlns:a16="http://schemas.microsoft.com/office/drawing/2014/main" id="{E38065FA-94FE-4BDD-93D0-9467B5481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1285"/>
              <a:ext cx="4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1" name="Rectangle 436">
              <a:extLst>
                <a:ext uri="{FF2B5EF4-FFF2-40B4-BE49-F238E27FC236}">
                  <a16:creationId xmlns:a16="http://schemas.microsoft.com/office/drawing/2014/main" id="{5A446BF7-9ACD-4CC7-A24D-E52E98911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1285"/>
              <a:ext cx="1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Rectangle 437">
              <a:extLst>
                <a:ext uri="{FF2B5EF4-FFF2-40B4-BE49-F238E27FC236}">
                  <a16:creationId xmlns:a16="http://schemas.microsoft.com/office/drawing/2014/main" id="{9997B1AF-9C0E-45D9-B307-16FF70FDD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4" y="1285"/>
              <a:ext cx="4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3" name="Rectangle 438">
              <a:extLst>
                <a:ext uri="{FF2B5EF4-FFF2-40B4-BE49-F238E27FC236}">
                  <a16:creationId xmlns:a16="http://schemas.microsoft.com/office/drawing/2014/main" id="{E935E273-002C-4A33-B42B-1B5E89A38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9" y="1285"/>
              <a:ext cx="4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Rectangle 439">
              <a:extLst>
                <a:ext uri="{FF2B5EF4-FFF2-40B4-BE49-F238E27FC236}">
                  <a16:creationId xmlns:a16="http://schemas.microsoft.com/office/drawing/2014/main" id="{B55EF3CC-3D2F-48DF-8330-EA03DFCD2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" y="1285"/>
              <a:ext cx="4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" name="Rectangle 440">
              <a:extLst>
                <a:ext uri="{FF2B5EF4-FFF2-40B4-BE49-F238E27FC236}">
                  <a16:creationId xmlns:a16="http://schemas.microsoft.com/office/drawing/2014/main" id="{0F117552-4F17-41E8-90E7-05107D8A7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" y="1285"/>
              <a:ext cx="1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441">
              <a:extLst>
                <a:ext uri="{FF2B5EF4-FFF2-40B4-BE49-F238E27FC236}">
                  <a16:creationId xmlns:a16="http://schemas.microsoft.com/office/drawing/2014/main" id="{68D520EA-0A36-47A0-A5EA-8D551E46B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9" y="1285"/>
              <a:ext cx="4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442">
              <a:extLst>
                <a:ext uri="{FF2B5EF4-FFF2-40B4-BE49-F238E27FC236}">
                  <a16:creationId xmlns:a16="http://schemas.microsoft.com/office/drawing/2014/main" id="{DC6F8F82-A7C8-4C55-B82C-943EF3B60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" y="1285"/>
              <a:ext cx="4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Rectangle 443">
              <a:extLst>
                <a:ext uri="{FF2B5EF4-FFF2-40B4-BE49-F238E27FC236}">
                  <a16:creationId xmlns:a16="http://schemas.microsoft.com/office/drawing/2014/main" id="{C1330647-B88F-489D-8B2D-15F3D2C75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3" y="1285"/>
              <a:ext cx="4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9" name="Rectangle 444">
              <a:extLst>
                <a:ext uri="{FF2B5EF4-FFF2-40B4-BE49-F238E27FC236}">
                  <a16:creationId xmlns:a16="http://schemas.microsoft.com/office/drawing/2014/main" id="{73EAE8D1-5193-4B78-B241-D241A2AF6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5" y="1285"/>
              <a:ext cx="1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0" name="Rectangle 445">
              <a:extLst>
                <a:ext uri="{FF2B5EF4-FFF2-40B4-BE49-F238E27FC236}">
                  <a16:creationId xmlns:a16="http://schemas.microsoft.com/office/drawing/2014/main" id="{141E5D98-4399-48C5-A886-F2130BFDA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0" y="1285"/>
              <a:ext cx="41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1" name="Freeform 446">
              <a:extLst>
                <a:ext uri="{FF2B5EF4-FFF2-40B4-BE49-F238E27FC236}">
                  <a16:creationId xmlns:a16="http://schemas.microsoft.com/office/drawing/2014/main" id="{43E97A5C-6389-4D74-9E85-7813721C4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1745"/>
              <a:ext cx="100" cy="213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w 87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2" name="Freeform 447">
              <a:extLst>
                <a:ext uri="{FF2B5EF4-FFF2-40B4-BE49-F238E27FC236}">
                  <a16:creationId xmlns:a16="http://schemas.microsoft.com/office/drawing/2014/main" id="{E6B7DBA1-C74C-4F25-BD94-376DEDDBE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1745"/>
              <a:ext cx="100" cy="213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448">
              <a:extLst>
                <a:ext uri="{FF2B5EF4-FFF2-40B4-BE49-F238E27FC236}">
                  <a16:creationId xmlns:a16="http://schemas.microsoft.com/office/drawing/2014/main" id="{0AEF9830-9C60-4C82-AE5D-6A578CF9D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7" y="1741"/>
              <a:ext cx="100" cy="217"/>
            </a:xfrm>
            <a:custGeom>
              <a:avLst/>
              <a:gdLst>
                <a:gd name="T0" fmla="*/ 256 w 87"/>
                <a:gd name="T1" fmla="*/ 0 h 190"/>
                <a:gd name="T2" fmla="*/ 0 w 87"/>
                <a:gd name="T3" fmla="*/ 3 h 190"/>
                <a:gd name="T4" fmla="*/ 0 w 87"/>
                <a:gd name="T5" fmla="*/ 549 h 190"/>
                <a:gd name="T6" fmla="*/ 266 w 87"/>
                <a:gd name="T7" fmla="*/ 549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90"/>
                <a:gd name="T14" fmla="*/ 87 w 87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7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4" name="Rectangle 449">
              <a:extLst>
                <a:ext uri="{FF2B5EF4-FFF2-40B4-BE49-F238E27FC236}">
                  <a16:creationId xmlns:a16="http://schemas.microsoft.com/office/drawing/2014/main" id="{5DC4B16D-A412-4FD3-9F4F-4E447885A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" y="1784"/>
              <a:ext cx="4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5" name="Rectangle 450">
              <a:extLst>
                <a:ext uri="{FF2B5EF4-FFF2-40B4-BE49-F238E27FC236}">
                  <a16:creationId xmlns:a16="http://schemas.microsoft.com/office/drawing/2014/main" id="{DF24817E-D96B-47E8-9493-5B1C04184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" y="1784"/>
              <a:ext cx="6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6" name="Line 451">
              <a:extLst>
                <a:ext uri="{FF2B5EF4-FFF2-40B4-BE49-F238E27FC236}">
                  <a16:creationId xmlns:a16="http://schemas.microsoft.com/office/drawing/2014/main" id="{83C2B40E-26BE-4CFA-88FE-1B9039C5D3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3" y="1850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7" name="Line 452">
              <a:extLst>
                <a:ext uri="{FF2B5EF4-FFF2-40B4-BE49-F238E27FC236}">
                  <a16:creationId xmlns:a16="http://schemas.microsoft.com/office/drawing/2014/main" id="{5B0F61DA-57F5-42F6-917F-DBEDD9E12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6" y="1850"/>
              <a:ext cx="94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8" name="Freeform 453">
              <a:extLst>
                <a:ext uri="{FF2B5EF4-FFF2-40B4-BE49-F238E27FC236}">
                  <a16:creationId xmlns:a16="http://schemas.microsoft.com/office/drawing/2014/main" id="{FB599A98-2857-4F53-AC58-AF2921735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0" y="1745"/>
              <a:ext cx="98" cy="213"/>
            </a:xfrm>
            <a:custGeom>
              <a:avLst/>
              <a:gdLst>
                <a:gd name="T0" fmla="*/ 238 w 86"/>
                <a:gd name="T1" fmla="*/ 523 h 187"/>
                <a:gd name="T2" fmla="*/ 0 w 86"/>
                <a:gd name="T3" fmla="*/ 532 h 187"/>
                <a:gd name="T4" fmla="*/ 0 w 86"/>
                <a:gd name="T5" fmla="*/ 0 h 187"/>
                <a:gd name="T6" fmla="*/ 245 w 86"/>
                <a:gd name="T7" fmla="*/ 0 h 187"/>
                <a:gd name="T8" fmla="*/ 238 w 86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4" y="185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454">
              <a:extLst>
                <a:ext uri="{FF2B5EF4-FFF2-40B4-BE49-F238E27FC236}">
                  <a16:creationId xmlns:a16="http://schemas.microsoft.com/office/drawing/2014/main" id="{98BD8CBE-EC87-4CDB-BE01-23C754790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0" y="1745"/>
              <a:ext cx="98" cy="213"/>
            </a:xfrm>
            <a:custGeom>
              <a:avLst/>
              <a:gdLst>
                <a:gd name="T0" fmla="*/ 238 w 86"/>
                <a:gd name="T1" fmla="*/ 523 h 187"/>
                <a:gd name="T2" fmla="*/ 0 w 86"/>
                <a:gd name="T3" fmla="*/ 532 h 187"/>
                <a:gd name="T4" fmla="*/ 0 w 86"/>
                <a:gd name="T5" fmla="*/ 0 h 187"/>
                <a:gd name="T6" fmla="*/ 245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6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0" name="Line 455">
              <a:extLst>
                <a:ext uri="{FF2B5EF4-FFF2-40B4-BE49-F238E27FC236}">
                  <a16:creationId xmlns:a16="http://schemas.microsoft.com/office/drawing/2014/main" id="{A98C4364-A0DA-4669-81CB-0F03B947AC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4" y="1739"/>
              <a:ext cx="1" cy="22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1" name="Line 456">
              <a:extLst>
                <a:ext uri="{FF2B5EF4-FFF2-40B4-BE49-F238E27FC236}">
                  <a16:creationId xmlns:a16="http://schemas.microsoft.com/office/drawing/2014/main" id="{6C8F01CF-1F9A-41C0-B5A7-2AC30A590A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8" y="1741"/>
              <a:ext cx="96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2" name="Line 457">
              <a:extLst>
                <a:ext uri="{FF2B5EF4-FFF2-40B4-BE49-F238E27FC236}">
                  <a16:creationId xmlns:a16="http://schemas.microsoft.com/office/drawing/2014/main" id="{C021E102-CA22-413C-8048-207680BF3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8" y="1956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3" name="Rectangle 458">
              <a:extLst>
                <a:ext uri="{FF2B5EF4-FFF2-40B4-BE49-F238E27FC236}">
                  <a16:creationId xmlns:a16="http://schemas.microsoft.com/office/drawing/2014/main" id="{CD160634-D9CB-429C-B86D-D6CB3ABAE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5" y="1784"/>
              <a:ext cx="4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4" name="Rectangle 459">
              <a:extLst>
                <a:ext uri="{FF2B5EF4-FFF2-40B4-BE49-F238E27FC236}">
                  <a16:creationId xmlns:a16="http://schemas.microsoft.com/office/drawing/2014/main" id="{55397C5A-D99F-45F5-A1C6-52329A909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" y="1784"/>
              <a:ext cx="4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" name="Rectangle 460">
              <a:extLst>
                <a:ext uri="{FF2B5EF4-FFF2-40B4-BE49-F238E27FC236}">
                  <a16:creationId xmlns:a16="http://schemas.microsoft.com/office/drawing/2014/main" id="{BFA9F152-9BDF-42B0-ACB6-50B3A89C0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" y="1784"/>
              <a:ext cx="3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6" name="Rectangle 461">
              <a:extLst>
                <a:ext uri="{FF2B5EF4-FFF2-40B4-BE49-F238E27FC236}">
                  <a16:creationId xmlns:a16="http://schemas.microsoft.com/office/drawing/2014/main" id="{05F27895-00BD-41CB-BDED-69BA48126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8" y="2272"/>
              <a:ext cx="43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7" name="Rectangle 462">
              <a:extLst>
                <a:ext uri="{FF2B5EF4-FFF2-40B4-BE49-F238E27FC236}">
                  <a16:creationId xmlns:a16="http://schemas.microsoft.com/office/drawing/2014/main" id="{67521454-E970-4F28-A8CE-2564F62B3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0" y="2272"/>
              <a:ext cx="4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8" name="Rectangle 463">
              <a:extLst>
                <a:ext uri="{FF2B5EF4-FFF2-40B4-BE49-F238E27FC236}">
                  <a16:creationId xmlns:a16="http://schemas.microsoft.com/office/drawing/2014/main" id="{6EE5AA31-7216-4F7D-8DC7-2C1B12A16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272"/>
              <a:ext cx="3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9" name="Freeform 464">
              <a:extLst>
                <a:ext uri="{FF2B5EF4-FFF2-40B4-BE49-F238E27FC236}">
                  <a16:creationId xmlns:a16="http://schemas.microsoft.com/office/drawing/2014/main" id="{C4CF6C8E-2BDB-41B1-A8A7-F1BF99A7D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4" y="2125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3 w 130"/>
                <a:gd name="T3" fmla="*/ 433 h 372"/>
                <a:gd name="T4" fmla="*/ 124 w 130"/>
                <a:gd name="T5" fmla="*/ 543 h 372"/>
                <a:gd name="T6" fmla="*/ 3 w 130"/>
                <a:gd name="T7" fmla="*/ 644 h 372"/>
                <a:gd name="T8" fmla="*/ 3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3 w 130"/>
                <a:gd name="T15" fmla="*/ 0 h 372"/>
                <a:gd name="T16" fmla="*/ 3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3" y="150"/>
                  </a:lnTo>
                  <a:lnTo>
                    <a:pt x="44" y="187"/>
                  </a:lnTo>
                  <a:lnTo>
                    <a:pt x="3" y="222"/>
                  </a:lnTo>
                  <a:lnTo>
                    <a:pt x="3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0" name="Freeform 465">
              <a:extLst>
                <a:ext uri="{FF2B5EF4-FFF2-40B4-BE49-F238E27FC236}">
                  <a16:creationId xmlns:a16="http://schemas.microsoft.com/office/drawing/2014/main" id="{03CB0DD0-C545-421C-A4EC-D9E722079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8" y="1636"/>
              <a:ext cx="72" cy="428"/>
            </a:xfrm>
            <a:custGeom>
              <a:avLst/>
              <a:gdLst>
                <a:gd name="T0" fmla="*/ 182 w 63"/>
                <a:gd name="T1" fmla="*/ 1080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466">
              <a:extLst>
                <a:ext uri="{FF2B5EF4-FFF2-40B4-BE49-F238E27FC236}">
                  <a16:creationId xmlns:a16="http://schemas.microsoft.com/office/drawing/2014/main" id="{3EB76162-AEBB-4E90-85C4-F591B00D7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" y="2125"/>
              <a:ext cx="72" cy="428"/>
            </a:xfrm>
            <a:custGeom>
              <a:avLst/>
              <a:gdLst>
                <a:gd name="T0" fmla="*/ 182 w 63"/>
                <a:gd name="T1" fmla="*/ 1072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467">
              <a:extLst>
                <a:ext uri="{FF2B5EF4-FFF2-40B4-BE49-F238E27FC236}">
                  <a16:creationId xmlns:a16="http://schemas.microsoft.com/office/drawing/2014/main" id="{188D8198-51B8-4E2E-9504-573E1B07A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3" y="2629"/>
              <a:ext cx="147" cy="426"/>
            </a:xfrm>
            <a:custGeom>
              <a:avLst/>
              <a:gdLst>
                <a:gd name="T0" fmla="*/ 0 w 129"/>
                <a:gd name="T1" fmla="*/ 0 h 373"/>
                <a:gd name="T2" fmla="*/ 2 w 129"/>
                <a:gd name="T3" fmla="*/ 433 h 373"/>
                <a:gd name="T4" fmla="*/ 123 w 129"/>
                <a:gd name="T5" fmla="*/ 534 h 373"/>
                <a:gd name="T6" fmla="*/ 2 w 129"/>
                <a:gd name="T7" fmla="*/ 645 h 373"/>
                <a:gd name="T8" fmla="*/ 2 w 129"/>
                <a:gd name="T9" fmla="*/ 1080 h 373"/>
                <a:gd name="T10" fmla="*/ 367 w 129"/>
                <a:gd name="T11" fmla="*/ 749 h 373"/>
                <a:gd name="T12" fmla="*/ 367 w 129"/>
                <a:gd name="T13" fmla="*/ 332 h 373"/>
                <a:gd name="T14" fmla="*/ 2 w 129"/>
                <a:gd name="T15" fmla="*/ 0 h 373"/>
                <a:gd name="T16" fmla="*/ 2 w 129"/>
                <a:gd name="T17" fmla="*/ 0 h 3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"/>
                <a:gd name="T28" fmla="*/ 0 h 373"/>
                <a:gd name="T29" fmla="*/ 129 w 129"/>
                <a:gd name="T30" fmla="*/ 373 h 3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" h="373">
                  <a:moveTo>
                    <a:pt x="0" y="0"/>
                  </a:moveTo>
                  <a:lnTo>
                    <a:pt x="2" y="150"/>
                  </a:lnTo>
                  <a:lnTo>
                    <a:pt x="43" y="185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29" y="258"/>
                  </a:lnTo>
                  <a:lnTo>
                    <a:pt x="129" y="115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468">
              <a:extLst>
                <a:ext uri="{FF2B5EF4-FFF2-40B4-BE49-F238E27FC236}">
                  <a16:creationId xmlns:a16="http://schemas.microsoft.com/office/drawing/2014/main" id="{AA3D7396-E559-41A4-A6AC-7AD79EADD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" y="2629"/>
              <a:ext cx="73" cy="428"/>
            </a:xfrm>
            <a:custGeom>
              <a:avLst/>
              <a:gdLst>
                <a:gd name="T0" fmla="*/ 182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4" name="Freeform 469">
              <a:extLst>
                <a:ext uri="{FF2B5EF4-FFF2-40B4-BE49-F238E27FC236}">
                  <a16:creationId xmlns:a16="http://schemas.microsoft.com/office/drawing/2014/main" id="{461088BE-10B5-4C6B-96BE-0B5235935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8" y="1850"/>
              <a:ext cx="343" cy="160"/>
            </a:xfrm>
            <a:custGeom>
              <a:avLst/>
              <a:gdLst>
                <a:gd name="T0" fmla="*/ 0 w 300"/>
                <a:gd name="T1" fmla="*/ 0 h 140"/>
                <a:gd name="T2" fmla="*/ 2 w 300"/>
                <a:gd name="T3" fmla="*/ 408 h 140"/>
                <a:gd name="T4" fmla="*/ 750 w 300"/>
                <a:gd name="T5" fmla="*/ 408 h 140"/>
                <a:gd name="T6" fmla="*/ 750 w 300"/>
                <a:gd name="T7" fmla="*/ 139 h 140"/>
                <a:gd name="T8" fmla="*/ 875 w 300"/>
                <a:gd name="T9" fmla="*/ 139 h 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0"/>
                <a:gd name="T17" fmla="*/ 300 w 300"/>
                <a:gd name="T18" fmla="*/ 140 h 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0">
                  <a:moveTo>
                    <a:pt x="0" y="0"/>
                  </a:moveTo>
                  <a:lnTo>
                    <a:pt x="2" y="140"/>
                  </a:lnTo>
                  <a:lnTo>
                    <a:pt x="257" y="140"/>
                  </a:lnTo>
                  <a:lnTo>
                    <a:pt x="257" y="48"/>
                  </a:lnTo>
                  <a:lnTo>
                    <a:pt x="300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5" name="Line 470">
              <a:extLst>
                <a:ext uri="{FF2B5EF4-FFF2-40B4-BE49-F238E27FC236}">
                  <a16:creationId xmlns:a16="http://schemas.microsoft.com/office/drawing/2014/main" id="{51C80BE7-5628-4B37-BFAB-46BA72354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5" y="2336"/>
              <a:ext cx="116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6" name="Line 471">
              <a:extLst>
                <a:ext uri="{FF2B5EF4-FFF2-40B4-BE49-F238E27FC236}">
                  <a16:creationId xmlns:a16="http://schemas.microsoft.com/office/drawing/2014/main" id="{9D9A7345-DF1F-4D28-8849-DBBF1DDE8E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6" y="2336"/>
              <a:ext cx="10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7" name="Line 472">
              <a:extLst>
                <a:ext uri="{FF2B5EF4-FFF2-40B4-BE49-F238E27FC236}">
                  <a16:creationId xmlns:a16="http://schemas.microsoft.com/office/drawing/2014/main" id="{9E9CDBA5-73AB-488D-BB31-9148DD21E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4" y="2840"/>
              <a:ext cx="119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8" name="Line 473">
              <a:extLst>
                <a:ext uri="{FF2B5EF4-FFF2-40B4-BE49-F238E27FC236}">
                  <a16:creationId xmlns:a16="http://schemas.microsoft.com/office/drawing/2014/main" id="{23780BF4-4038-4AD4-AF48-3470792DA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2840"/>
              <a:ext cx="10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9" name="Freeform 474">
              <a:extLst>
                <a:ext uri="{FF2B5EF4-FFF2-40B4-BE49-F238E27FC236}">
                  <a16:creationId xmlns:a16="http://schemas.microsoft.com/office/drawing/2014/main" id="{EA0AE7FC-8A30-4CD1-AA73-A6DCF4C84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5" y="2336"/>
              <a:ext cx="343" cy="162"/>
            </a:xfrm>
            <a:custGeom>
              <a:avLst/>
              <a:gdLst>
                <a:gd name="T0" fmla="*/ 0 w 300"/>
                <a:gd name="T1" fmla="*/ 0 h 142"/>
                <a:gd name="T2" fmla="*/ 3 w 300"/>
                <a:gd name="T3" fmla="*/ 408 h 142"/>
                <a:gd name="T4" fmla="*/ 750 w 300"/>
                <a:gd name="T5" fmla="*/ 408 h 142"/>
                <a:gd name="T6" fmla="*/ 750 w 300"/>
                <a:gd name="T7" fmla="*/ 143 h 142"/>
                <a:gd name="T8" fmla="*/ 875 w 300"/>
                <a:gd name="T9" fmla="*/ 143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2"/>
                <a:gd name="T17" fmla="*/ 300 w 300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2">
                  <a:moveTo>
                    <a:pt x="0" y="0"/>
                  </a:moveTo>
                  <a:lnTo>
                    <a:pt x="3" y="142"/>
                  </a:lnTo>
                  <a:lnTo>
                    <a:pt x="257" y="142"/>
                  </a:lnTo>
                  <a:lnTo>
                    <a:pt x="257" y="50"/>
                  </a:lnTo>
                  <a:lnTo>
                    <a:pt x="300" y="5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0" name="Rectangle 475">
              <a:extLst>
                <a:ext uri="{FF2B5EF4-FFF2-40B4-BE49-F238E27FC236}">
                  <a16:creationId xmlns:a16="http://schemas.microsoft.com/office/drawing/2014/main" id="{032D7014-AE4F-4C38-9842-34F80B090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" y="2272"/>
              <a:ext cx="4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1" name="Rectangle 476">
              <a:extLst>
                <a:ext uri="{FF2B5EF4-FFF2-40B4-BE49-F238E27FC236}">
                  <a16:creationId xmlns:a16="http://schemas.microsoft.com/office/drawing/2014/main" id="{80DD54D3-7B1B-456F-AB4A-8C6723D54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2" y="2272"/>
              <a:ext cx="6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2" name="Freeform 477">
              <a:extLst>
                <a:ext uri="{FF2B5EF4-FFF2-40B4-BE49-F238E27FC236}">
                  <a16:creationId xmlns:a16="http://schemas.microsoft.com/office/drawing/2014/main" id="{0C94A59C-34D8-463D-B7A9-5989F3839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" y="2230"/>
              <a:ext cx="194" cy="215"/>
            </a:xfrm>
            <a:custGeom>
              <a:avLst/>
              <a:gdLst>
                <a:gd name="T0" fmla="*/ 488 w 170"/>
                <a:gd name="T1" fmla="*/ 549 h 188"/>
                <a:gd name="T2" fmla="*/ 488 w 170"/>
                <a:gd name="T3" fmla="*/ 0 h 188"/>
                <a:gd name="T4" fmla="*/ 0 w 170"/>
                <a:gd name="T5" fmla="*/ 0 h 188"/>
                <a:gd name="T6" fmla="*/ 0 w 170"/>
                <a:gd name="T7" fmla="*/ 549 h 188"/>
                <a:gd name="T8" fmla="*/ 488 w 170"/>
                <a:gd name="T9" fmla="*/ 549 h 188"/>
                <a:gd name="T10" fmla="*/ 488 w 170"/>
                <a:gd name="T11" fmla="*/ 549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"/>
                <a:gd name="T19" fmla="*/ 0 h 188"/>
                <a:gd name="T20" fmla="*/ 170 w 170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" h="188">
                  <a:moveTo>
                    <a:pt x="170" y="188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70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3" name="Freeform 478">
              <a:extLst>
                <a:ext uri="{FF2B5EF4-FFF2-40B4-BE49-F238E27FC236}">
                  <a16:creationId xmlns:a16="http://schemas.microsoft.com/office/drawing/2014/main" id="{FE216FC7-1F84-471D-A426-513DE9A5A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8" y="2125"/>
              <a:ext cx="75" cy="428"/>
            </a:xfrm>
            <a:custGeom>
              <a:avLst/>
              <a:gdLst>
                <a:gd name="T0" fmla="*/ 180 w 66"/>
                <a:gd name="T1" fmla="*/ 1072 h 375"/>
                <a:gd name="T2" fmla="*/ 183 w 66"/>
                <a:gd name="T3" fmla="*/ 0 h 375"/>
                <a:gd name="T4" fmla="*/ 0 w 66"/>
                <a:gd name="T5" fmla="*/ 0 h 375"/>
                <a:gd name="T6" fmla="*/ 0 w 66"/>
                <a:gd name="T7" fmla="*/ 1080 h 375"/>
                <a:gd name="T8" fmla="*/ 183 w 66"/>
                <a:gd name="T9" fmla="*/ 1080 h 375"/>
                <a:gd name="T10" fmla="*/ 183 w 66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375"/>
                <a:gd name="T20" fmla="*/ 66 w 66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375">
                  <a:moveTo>
                    <a:pt x="64" y="372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6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4" name="Text Box 479">
              <a:extLst>
                <a:ext uri="{FF2B5EF4-FFF2-40B4-BE49-F238E27FC236}">
                  <a16:creationId xmlns:a16="http://schemas.microsoft.com/office/drawing/2014/main" id="{DBA97B1E-949C-47DF-86AE-672931623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" y="1784"/>
              <a:ext cx="932" cy="1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add </a:t>
              </a:r>
              <a:r>
                <a:rPr lang="en-US" sz="1000" b="1" dirty="0">
                  <a:solidFill>
                    <a:srgbClr val="C00000"/>
                  </a:solidFill>
                  <a:latin typeface="Courier New" pitchFamily="49" charset="0"/>
                </a:rPr>
                <a:t>$s0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, $s1, $s2</a:t>
              </a:r>
            </a:p>
          </p:txBody>
        </p:sp>
        <p:sp>
          <p:nvSpPr>
            <p:cNvPr id="245" name="Text Box 480">
              <a:extLst>
                <a:ext uri="{FF2B5EF4-FFF2-40B4-BE49-F238E27FC236}">
                  <a16:creationId xmlns:a16="http://schemas.microsoft.com/office/drawing/2014/main" id="{22B864A3-381C-4A79-9294-68959678C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" y="2253"/>
              <a:ext cx="980" cy="1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 err="1">
                  <a:solidFill>
                    <a:prstClr val="black"/>
                  </a:solidFill>
                  <a:latin typeface="Courier New" pitchFamily="49" charset="0"/>
                </a:rPr>
                <a:t>beq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 </a:t>
              </a:r>
              <a:r>
                <a:rPr lang="en-US" sz="1000" b="1" dirty="0">
                  <a:solidFill>
                    <a:srgbClr val="C00000"/>
                  </a:solidFill>
                  <a:latin typeface="Courier New" pitchFamily="49" charset="0"/>
                </a:rPr>
                <a:t>$s0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, $s3, Exit</a:t>
              </a:r>
            </a:p>
          </p:txBody>
        </p:sp>
        <p:sp>
          <p:nvSpPr>
            <p:cNvPr id="246" name="Freeform 482">
              <a:extLst>
                <a:ext uri="{FF2B5EF4-FFF2-40B4-BE49-F238E27FC236}">
                  <a16:creationId xmlns:a16="http://schemas.microsoft.com/office/drawing/2014/main" id="{9AD7D226-2432-493C-8955-A93A0C89E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" y="2119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8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7" name="Freeform 483">
              <a:extLst>
                <a:ext uri="{FF2B5EF4-FFF2-40B4-BE49-F238E27FC236}">
                  <a16:creationId xmlns:a16="http://schemas.microsoft.com/office/drawing/2014/main" id="{C0586ACA-FA32-4B58-863B-F1309AFCE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" y="2119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8" name="Line 484">
              <a:extLst>
                <a:ext uri="{FF2B5EF4-FFF2-40B4-BE49-F238E27FC236}">
                  <a16:creationId xmlns:a16="http://schemas.microsoft.com/office/drawing/2014/main" id="{A796C250-F3BC-43DC-84C1-40F0B91AD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0" y="2341"/>
              <a:ext cx="26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49" name="Group 485">
              <a:extLst>
                <a:ext uri="{FF2B5EF4-FFF2-40B4-BE49-F238E27FC236}">
                  <a16:creationId xmlns:a16="http://schemas.microsoft.com/office/drawing/2014/main" id="{79657200-4B6A-44CE-BC46-80C5CD6987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9" y="2213"/>
              <a:ext cx="465" cy="255"/>
              <a:chOff x="3474" y="2602"/>
              <a:chExt cx="426" cy="286"/>
            </a:xfrm>
          </p:grpSpPr>
          <p:sp>
            <p:nvSpPr>
              <p:cNvPr id="253" name="Cloud">
                <a:extLst>
                  <a:ext uri="{FF2B5EF4-FFF2-40B4-BE49-F238E27FC236}">
                    <a16:creationId xmlns:a16="http://schemas.microsoft.com/office/drawing/2014/main" id="{96759F93-8E65-4A47-87E1-5B3A7B6FB4B2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4" name="Text Box 487">
                <a:extLst>
                  <a:ext uri="{FF2B5EF4-FFF2-40B4-BE49-F238E27FC236}">
                    <a16:creationId xmlns:a16="http://schemas.microsoft.com/office/drawing/2014/main" id="{A1B6EDD1-AA3A-4701-80F0-4D0291D71D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50" name="Group 489">
              <a:extLst>
                <a:ext uri="{FF2B5EF4-FFF2-40B4-BE49-F238E27FC236}">
                  <a16:creationId xmlns:a16="http://schemas.microsoft.com/office/drawing/2014/main" id="{55BFE510-AB6E-4647-AD75-2EDB34E17E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8" y="2715"/>
              <a:ext cx="465" cy="255"/>
              <a:chOff x="3474" y="2602"/>
              <a:chExt cx="426" cy="286"/>
            </a:xfrm>
          </p:grpSpPr>
          <p:sp>
            <p:nvSpPr>
              <p:cNvPr id="251" name="Cloud">
                <a:extLst>
                  <a:ext uri="{FF2B5EF4-FFF2-40B4-BE49-F238E27FC236}">
                    <a16:creationId xmlns:a16="http://schemas.microsoft.com/office/drawing/2014/main" id="{F90FB4F4-F8F1-4680-8406-BF1B3C3B80D3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2" name="Text Box 491">
                <a:extLst>
                  <a:ext uri="{FF2B5EF4-FFF2-40B4-BE49-F238E27FC236}">
                    <a16:creationId xmlns:a16="http://schemas.microsoft.com/office/drawing/2014/main" id="{9FF2E5AB-CA34-4690-A75D-CC0E12C55F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</p:grpSp>
      <p:grpSp>
        <p:nvGrpSpPr>
          <p:cNvPr id="255" name="Group 494">
            <a:extLst>
              <a:ext uri="{FF2B5EF4-FFF2-40B4-BE49-F238E27FC236}">
                <a16:creationId xmlns:a16="http://schemas.microsoft.com/office/drawing/2014/main" id="{F23CBC75-BB82-4640-9573-6B073248E13C}"/>
              </a:ext>
            </a:extLst>
          </p:cNvPr>
          <p:cNvGrpSpPr>
            <a:grpSpLocks/>
          </p:cNvGrpSpPr>
          <p:nvPr/>
        </p:nvGrpSpPr>
        <p:grpSpPr bwMode="auto">
          <a:xfrm>
            <a:off x="2811465" y="3988593"/>
            <a:ext cx="3495675" cy="690563"/>
            <a:chOff x="843" y="1858"/>
            <a:chExt cx="2202" cy="435"/>
          </a:xfrm>
        </p:grpSpPr>
        <p:sp>
          <p:nvSpPr>
            <p:cNvPr id="256" name="Line 481">
              <a:extLst>
                <a:ext uri="{FF2B5EF4-FFF2-40B4-BE49-F238E27FC236}">
                  <a16:creationId xmlns:a16="http://schemas.microsoft.com/office/drawing/2014/main" id="{1AD2CA70-4E14-489D-B041-E5512FA13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3" y="1948"/>
              <a:ext cx="0" cy="33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57" name="Line 488">
              <a:extLst>
                <a:ext uri="{FF2B5EF4-FFF2-40B4-BE49-F238E27FC236}">
                  <a16:creationId xmlns:a16="http://schemas.microsoft.com/office/drawing/2014/main" id="{E94F91CF-E70B-4445-8AC6-C346C7E31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8" y="1858"/>
              <a:ext cx="297" cy="435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27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Reduce Stalls: </a:t>
            </a:r>
            <a:r>
              <a:rPr lang="en-GB" sz="3600" b="1" dirty="0">
                <a:solidFill>
                  <a:srgbClr val="0000FF"/>
                </a:solidFill>
              </a:rPr>
              <a:t>Branch Prediction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17232" y="-124633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62CFC1C-BDA1-4E20-A4FF-268D142FE2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346417"/>
            <a:ext cx="8229600" cy="5138605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There are many branch prediction schemes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only cover the simplest in this course </a:t>
            </a:r>
            <a:r>
              <a:rPr lang="en-US" dirty="0">
                <a:sym typeface="Wingdings" pitchFamily="2" charset="2"/>
              </a:rPr>
              <a:t></a:t>
            </a:r>
            <a:endParaRPr lang="en-US" sz="2800" dirty="0"/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Simple prediction: 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All branches are assumed to be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not taken</a:t>
            </a:r>
          </a:p>
          <a:p>
            <a:pPr marL="676275" lvl="1" indent="-349250">
              <a:spcBef>
                <a:spcPts val="600"/>
              </a:spcBef>
              <a:buFont typeface="Wingdings" pitchFamily="2" charset="2"/>
              <a:buChar char="è"/>
            </a:pPr>
            <a:r>
              <a:rPr lang="en-US" dirty="0"/>
              <a:t>Fetch the successor instruction and start pumping it through the pipeline stages</a:t>
            </a:r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When the actual branch outcome is known:</a:t>
            </a:r>
            <a:r>
              <a:rPr lang="en-US" dirty="0">
                <a:solidFill>
                  <a:srgbClr val="FF3300"/>
                </a:solidFill>
              </a:rPr>
              <a:t> 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Not taken</a:t>
            </a:r>
            <a:r>
              <a:rPr lang="en-US" dirty="0"/>
              <a:t>: Guessed correctly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No pipeline stall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Taken</a:t>
            </a:r>
            <a:r>
              <a:rPr lang="en-US" dirty="0"/>
              <a:t>: Guessed wrongly </a:t>
            </a:r>
            <a:r>
              <a:rPr lang="en-US" dirty="0">
                <a:sym typeface="Wingdings" pitchFamily="2" charset="2"/>
              </a:rPr>
              <a:t> Wrong instructions in the pipeline  </a:t>
            </a:r>
            <a:r>
              <a:rPr lang="en-US" b="1" dirty="0">
                <a:solidFill>
                  <a:srgbClr val="C00000"/>
                </a:solidFill>
              </a:rPr>
              <a:t>Flush</a:t>
            </a:r>
            <a:r>
              <a:rPr lang="en-US" dirty="0"/>
              <a:t> successor instruction from the pipeline</a:t>
            </a:r>
          </a:p>
        </p:txBody>
      </p:sp>
    </p:spTree>
    <p:extLst>
      <p:ext uri="{BB962C8B-B14F-4D97-AF65-F5344CB8AC3E}">
        <p14:creationId xmlns:p14="http://schemas.microsoft.com/office/powerpoint/2010/main" val="1704564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Branch Prediction: </a:t>
            </a:r>
            <a:r>
              <a:rPr lang="en-GB" sz="3600" b="1" dirty="0">
                <a:solidFill>
                  <a:srgbClr val="006600"/>
                </a:solidFill>
              </a:rPr>
              <a:t>Correct Prediction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" name="Group 303">
            <a:extLst>
              <a:ext uri="{FF2B5EF4-FFF2-40B4-BE49-F238E27FC236}">
                <a16:creationId xmlns:a16="http://schemas.microsoft.com/office/drawing/2014/main" id="{93CA047B-F808-4271-827D-A2401C93DA18}"/>
              </a:ext>
            </a:extLst>
          </p:cNvPr>
          <p:cNvGrpSpPr/>
          <p:nvPr/>
        </p:nvGrpSpPr>
        <p:grpSpPr>
          <a:xfrm>
            <a:off x="2033359" y="1447800"/>
            <a:ext cx="8239125" cy="3962401"/>
            <a:chOff x="457200" y="1524000"/>
            <a:chExt cx="8239125" cy="3962401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ECDB2ADA-FDFB-482B-A68B-038CBE11E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5" y="4313238"/>
              <a:ext cx="155575" cy="361950"/>
            </a:xfrm>
            <a:custGeom>
              <a:avLst/>
              <a:gdLst>
                <a:gd name="T0" fmla="*/ 0 w 81"/>
                <a:gd name="T1" fmla="*/ 865 h 188"/>
                <a:gd name="T2" fmla="*/ 374 w 81"/>
                <a:gd name="T3" fmla="*/ 880 h 188"/>
                <a:gd name="T4" fmla="*/ 374 w 81"/>
                <a:gd name="T5" fmla="*/ 0 h 188"/>
                <a:gd name="T6" fmla="*/ 0 w 81"/>
                <a:gd name="T7" fmla="*/ 0 h 188"/>
                <a:gd name="T8" fmla="*/ 0 w 81"/>
                <a:gd name="T9" fmla="*/ 865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188"/>
                <a:gd name="T17" fmla="*/ 81 w 81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188">
                  <a:moveTo>
                    <a:pt x="0" y="185"/>
                  </a:moveTo>
                  <a:lnTo>
                    <a:pt x="81" y="188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09A399F-A3FC-47CC-9C89-747896314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5" y="4313238"/>
              <a:ext cx="155575" cy="361950"/>
            </a:xfrm>
            <a:custGeom>
              <a:avLst/>
              <a:gdLst>
                <a:gd name="T0" fmla="*/ 0 w 81"/>
                <a:gd name="T1" fmla="*/ 865 h 188"/>
                <a:gd name="T2" fmla="*/ 374 w 81"/>
                <a:gd name="T3" fmla="*/ 880 h 188"/>
                <a:gd name="T4" fmla="*/ 374 w 81"/>
                <a:gd name="T5" fmla="*/ 0 h 188"/>
                <a:gd name="T6" fmla="*/ 0 w 81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188"/>
                <a:gd name="T14" fmla="*/ 81 w 81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188">
                  <a:moveTo>
                    <a:pt x="0" y="185"/>
                  </a:moveTo>
                  <a:lnTo>
                    <a:pt x="81" y="188"/>
                  </a:lnTo>
                  <a:lnTo>
                    <a:pt x="81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FB3F589B-188D-421C-BA63-D13414168B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6438" y="4303713"/>
              <a:ext cx="3175" cy="3746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8D55EF38-EDD0-4AEB-97B2-44E7F70AA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6913" y="4306888"/>
              <a:ext cx="169863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068CE597-6F37-4AAF-839E-6851BDFAD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6913" y="4668838"/>
              <a:ext cx="169863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CE3EEE4B-B1B1-4E85-AD40-E6AE86152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9775" y="4376738"/>
              <a:ext cx="7694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E117DE2D-091F-4F82-A0B5-75293F186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313" y="4376738"/>
              <a:ext cx="7053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91AFAA9E-5A91-45E9-A31E-57466E74F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863" y="4376738"/>
              <a:ext cx="6572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AE84B37A-C51C-4598-B48E-9AD98E063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0863" y="3586163"/>
              <a:ext cx="196850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EF85589A-4614-4563-8A8D-B20AFCCBF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2350" y="4581525"/>
              <a:ext cx="161925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C407BAFB-D4B8-4614-98C2-1D21C1CDC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1463" y="3770313"/>
              <a:ext cx="476250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D5C6BB04-A930-4D3D-A0E4-0260A76252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1463" y="3586163"/>
              <a:ext cx="160338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B9743259-0E9B-45BC-BE02-3746CE50B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575" y="2863850"/>
              <a:ext cx="16192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621E72C-BB0F-4FD7-B4F7-61FC35840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0500" y="2686050"/>
              <a:ext cx="158750" cy="361950"/>
            </a:xfrm>
            <a:custGeom>
              <a:avLst/>
              <a:gdLst>
                <a:gd name="T0" fmla="*/ 360 w 83"/>
                <a:gd name="T1" fmla="*/ 880 h 188"/>
                <a:gd name="T2" fmla="*/ 0 w 83"/>
                <a:gd name="T3" fmla="*/ 880 h 188"/>
                <a:gd name="T4" fmla="*/ 0 w 83"/>
                <a:gd name="T5" fmla="*/ 0 h 188"/>
                <a:gd name="T6" fmla="*/ 369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EC59B3E8-3E01-4226-BD44-465EC22300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89588" y="2681288"/>
              <a:ext cx="1588" cy="3698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Line 20">
              <a:extLst>
                <a:ext uri="{FF2B5EF4-FFF2-40B4-BE49-F238E27FC236}">
                  <a16:creationId xmlns:a16="http://schemas.microsoft.com/office/drawing/2014/main" id="{89BAFE6B-3A67-4CAF-864D-AE47E8BB42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9250" y="2686050"/>
              <a:ext cx="16668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Line 21">
              <a:extLst>
                <a:ext uri="{FF2B5EF4-FFF2-40B4-BE49-F238E27FC236}">
                  <a16:creationId xmlns:a16="http://schemas.microsoft.com/office/drawing/2014/main" id="{1EC85764-B415-435D-8D90-92E0B51847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9250" y="3048000"/>
              <a:ext cx="16668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Rectangle 22">
              <a:extLst>
                <a:ext uri="{FF2B5EF4-FFF2-40B4-BE49-F238E27FC236}">
                  <a16:creationId xmlns:a16="http://schemas.microsoft.com/office/drawing/2014/main" id="{0A86633E-F370-4896-A2B9-FC9105D6E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2686050"/>
              <a:ext cx="158750" cy="3619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2E422C66-5BA1-45B3-8931-AE9028119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2686050"/>
              <a:ext cx="158750" cy="36195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Line 24">
              <a:extLst>
                <a:ext uri="{FF2B5EF4-FFF2-40B4-BE49-F238E27FC236}">
                  <a16:creationId xmlns:a16="http://schemas.microsoft.com/office/drawing/2014/main" id="{962FB1C2-1E3F-46DC-8E1F-08B00DB899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1488" y="2681288"/>
              <a:ext cx="1588" cy="3698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Line 25">
              <a:extLst>
                <a:ext uri="{FF2B5EF4-FFF2-40B4-BE49-F238E27FC236}">
                  <a16:creationId xmlns:a16="http://schemas.microsoft.com/office/drawing/2014/main" id="{375EE16B-81D6-4FE8-B9EA-6922158D4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550" y="2686050"/>
              <a:ext cx="16986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Line 26">
              <a:extLst>
                <a:ext uri="{FF2B5EF4-FFF2-40B4-BE49-F238E27FC236}">
                  <a16:creationId xmlns:a16="http://schemas.microsoft.com/office/drawing/2014/main" id="{426EDBA7-A482-437F-BC79-B40F89067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550" y="3048000"/>
              <a:ext cx="16986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58A932C3-7829-4770-9254-3ECFFFAA8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350" y="2686050"/>
              <a:ext cx="161925" cy="3619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61D541CF-8373-455D-84BB-B926FBFA3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350" y="2686050"/>
              <a:ext cx="161925" cy="36195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1DDE63F2-2F16-41F5-99DF-1FB4F38A1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775" y="2686050"/>
              <a:ext cx="155575" cy="36195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BE910A5B-9E0E-44B6-8349-438FB2593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825" y="2501900"/>
              <a:ext cx="236538" cy="722313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w 123"/>
                <a:gd name="T19" fmla="*/ 0 h 3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3"/>
                <a:gd name="T31" fmla="*/ 0 h 375"/>
                <a:gd name="T32" fmla="*/ 123 w 123"/>
                <a:gd name="T33" fmla="*/ 375 h 37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520AF0B-387F-4571-8FFC-22FC0BE88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825" y="2501900"/>
              <a:ext cx="236538" cy="722313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3"/>
                <a:gd name="T28" fmla="*/ 0 h 375"/>
                <a:gd name="T29" fmla="*/ 123 w 123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Line 32">
              <a:extLst>
                <a:ext uri="{FF2B5EF4-FFF2-40B4-BE49-F238E27FC236}">
                  <a16:creationId xmlns:a16="http://schemas.microsoft.com/office/drawing/2014/main" id="{EA030C67-E59C-407A-AF97-15738E55E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513" y="2863850"/>
              <a:ext cx="439738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Line 33">
              <a:extLst>
                <a:ext uri="{FF2B5EF4-FFF2-40B4-BE49-F238E27FC236}">
                  <a16:creationId xmlns:a16="http://schemas.microsoft.com/office/drawing/2014/main" id="{6109108B-41FC-4A6B-8B14-ADB1733CF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988" y="2773363"/>
              <a:ext cx="477838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Line 34">
              <a:extLst>
                <a:ext uri="{FF2B5EF4-FFF2-40B4-BE49-F238E27FC236}">
                  <a16:creationId xmlns:a16="http://schemas.microsoft.com/office/drawing/2014/main" id="{4A2E3C49-8A7B-4749-8D50-2EA3D050C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3363" y="2863850"/>
              <a:ext cx="47307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Line 35">
              <a:extLst>
                <a:ext uri="{FF2B5EF4-FFF2-40B4-BE49-F238E27FC236}">
                  <a16:creationId xmlns:a16="http://schemas.microsoft.com/office/drawing/2014/main" id="{58C71C43-B46E-4C72-BEE5-293C879AD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988" y="2952750"/>
              <a:ext cx="477838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70CB906C-4B30-4343-8B18-B61EB289A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700" y="2773363"/>
              <a:ext cx="77788" cy="90488"/>
            </a:xfrm>
            <a:custGeom>
              <a:avLst/>
              <a:gdLst>
                <a:gd name="T0" fmla="*/ 0 w 40"/>
                <a:gd name="T1" fmla="*/ 221 h 47"/>
                <a:gd name="T2" fmla="*/ 0 w 40"/>
                <a:gd name="T3" fmla="*/ 0 h 47"/>
                <a:gd name="T4" fmla="*/ 201 w 40"/>
                <a:gd name="T5" fmla="*/ 0 h 47"/>
                <a:gd name="T6" fmla="*/ 0 60000 65536"/>
                <a:gd name="T7" fmla="*/ 0 60000 65536"/>
                <a:gd name="T8" fmla="*/ 0 60000 65536"/>
                <a:gd name="T9" fmla="*/ 0 w 40"/>
                <a:gd name="T10" fmla="*/ 0 h 47"/>
                <a:gd name="T11" fmla="*/ 40 w 40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47">
                  <a:moveTo>
                    <a:pt x="0" y="47"/>
                  </a:move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AF892BD-343E-4891-8CC8-B04931092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650" y="2863850"/>
              <a:ext cx="555625" cy="273050"/>
            </a:xfrm>
            <a:custGeom>
              <a:avLst/>
              <a:gdLst>
                <a:gd name="T0" fmla="*/ 0 w 289"/>
                <a:gd name="T1" fmla="*/ 0 h 141"/>
                <a:gd name="T2" fmla="*/ 0 w 289"/>
                <a:gd name="T3" fmla="*/ 692 h 141"/>
                <a:gd name="T4" fmla="*/ 1147 w 289"/>
                <a:gd name="T5" fmla="*/ 692 h 141"/>
                <a:gd name="T6" fmla="*/ 1147 w 289"/>
                <a:gd name="T7" fmla="*/ 242 h 141"/>
                <a:gd name="T8" fmla="*/ 1336 w 289"/>
                <a:gd name="T9" fmla="*/ 242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141"/>
                <a:gd name="T17" fmla="*/ 289 w 289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141">
                  <a:moveTo>
                    <a:pt x="0" y="0"/>
                  </a:moveTo>
                  <a:lnTo>
                    <a:pt x="0" y="141"/>
                  </a:lnTo>
                  <a:lnTo>
                    <a:pt x="248" y="141"/>
                  </a:lnTo>
                  <a:lnTo>
                    <a:pt x="248" y="49"/>
                  </a:lnTo>
                  <a:lnTo>
                    <a:pt x="289" y="4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Rectangle 38">
              <a:extLst>
                <a:ext uri="{FF2B5EF4-FFF2-40B4-BE49-F238E27FC236}">
                  <a16:creationId xmlns:a16="http://schemas.microsoft.com/office/drawing/2014/main" id="{67EBFF38-2CFB-437E-984A-7EDECCCEB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3495675"/>
              <a:ext cx="158750" cy="36353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Rectangle 39">
              <a:extLst>
                <a:ext uri="{FF2B5EF4-FFF2-40B4-BE49-F238E27FC236}">
                  <a16:creationId xmlns:a16="http://schemas.microsoft.com/office/drawing/2014/main" id="{3C6FE6FF-5915-4041-A6EA-8B1B5F99A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3495675"/>
              <a:ext cx="158750" cy="36353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Rectangle 40">
              <a:extLst>
                <a:ext uri="{FF2B5EF4-FFF2-40B4-BE49-F238E27FC236}">
                  <a16:creationId xmlns:a16="http://schemas.microsoft.com/office/drawing/2014/main" id="{EAC0E35D-9D8D-4F94-B3CC-928353BDB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250" y="3495675"/>
              <a:ext cx="157163" cy="36353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AF788314-BD2C-4331-BBB9-2D6C2BB0F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713" y="3319463"/>
              <a:ext cx="238125" cy="715963"/>
            </a:xfrm>
            <a:custGeom>
              <a:avLst/>
              <a:gdLst>
                <a:gd name="T0" fmla="*/ 0 w 124"/>
                <a:gd name="T1" fmla="*/ 0 h 372"/>
                <a:gd name="T2" fmla="*/ 0 w 124"/>
                <a:gd name="T3" fmla="*/ 695 h 372"/>
                <a:gd name="T4" fmla="*/ 175 w 124"/>
                <a:gd name="T5" fmla="*/ 873 h 372"/>
                <a:gd name="T6" fmla="*/ 0 w 124"/>
                <a:gd name="T7" fmla="*/ 1038 h 372"/>
                <a:gd name="T8" fmla="*/ 0 w 124"/>
                <a:gd name="T9" fmla="*/ 1737 h 372"/>
                <a:gd name="T10" fmla="*/ 567 w 124"/>
                <a:gd name="T11" fmla="*/ 1201 h 372"/>
                <a:gd name="T12" fmla="*/ 567 w 124"/>
                <a:gd name="T13" fmla="*/ 529 h 372"/>
                <a:gd name="T14" fmla="*/ 0 w 124"/>
                <a:gd name="T15" fmla="*/ 0 h 372"/>
                <a:gd name="T16" fmla="*/ 0 w 124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4"/>
                <a:gd name="T28" fmla="*/ 0 h 372"/>
                <a:gd name="T29" fmla="*/ 124 w 124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4" h="372">
                  <a:moveTo>
                    <a:pt x="0" y="0"/>
                  </a:moveTo>
                  <a:lnTo>
                    <a:pt x="0" y="149"/>
                  </a:lnTo>
                  <a:lnTo>
                    <a:pt x="38" y="187"/>
                  </a:lnTo>
                  <a:lnTo>
                    <a:pt x="0" y="223"/>
                  </a:lnTo>
                  <a:lnTo>
                    <a:pt x="0" y="372"/>
                  </a:lnTo>
                  <a:lnTo>
                    <a:pt x="124" y="258"/>
                  </a:lnTo>
                  <a:lnTo>
                    <a:pt x="124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EFAE9C4A-4BE0-4DFF-BB18-31D0F76D2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713" y="3319463"/>
              <a:ext cx="238125" cy="715963"/>
            </a:xfrm>
            <a:custGeom>
              <a:avLst/>
              <a:gdLst>
                <a:gd name="T0" fmla="*/ 0 w 124"/>
                <a:gd name="T1" fmla="*/ 0 h 372"/>
                <a:gd name="T2" fmla="*/ 0 w 124"/>
                <a:gd name="T3" fmla="*/ 695 h 372"/>
                <a:gd name="T4" fmla="*/ 175 w 124"/>
                <a:gd name="T5" fmla="*/ 873 h 372"/>
                <a:gd name="T6" fmla="*/ 0 w 124"/>
                <a:gd name="T7" fmla="*/ 1038 h 372"/>
                <a:gd name="T8" fmla="*/ 0 w 124"/>
                <a:gd name="T9" fmla="*/ 1737 h 372"/>
                <a:gd name="T10" fmla="*/ 567 w 124"/>
                <a:gd name="T11" fmla="*/ 1201 h 372"/>
                <a:gd name="T12" fmla="*/ 567 w 124"/>
                <a:gd name="T13" fmla="*/ 529 h 372"/>
                <a:gd name="T14" fmla="*/ 0 w 124"/>
                <a:gd name="T15" fmla="*/ 0 h 372"/>
                <a:gd name="T16" fmla="*/ 0 w 124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4"/>
                <a:gd name="T28" fmla="*/ 0 h 372"/>
                <a:gd name="T29" fmla="*/ 124 w 124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4" h="372">
                  <a:moveTo>
                    <a:pt x="0" y="0"/>
                  </a:moveTo>
                  <a:lnTo>
                    <a:pt x="0" y="149"/>
                  </a:lnTo>
                  <a:lnTo>
                    <a:pt x="38" y="187"/>
                  </a:lnTo>
                  <a:lnTo>
                    <a:pt x="0" y="223"/>
                  </a:lnTo>
                  <a:lnTo>
                    <a:pt x="0" y="372"/>
                  </a:lnTo>
                  <a:lnTo>
                    <a:pt x="124" y="258"/>
                  </a:lnTo>
                  <a:lnTo>
                    <a:pt x="124" y="114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F50AD93E-134D-4BFC-B34B-1E7CF0C08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0500" y="3495675"/>
              <a:ext cx="315913" cy="363538"/>
            </a:xfrm>
            <a:custGeom>
              <a:avLst/>
              <a:gdLst>
                <a:gd name="T0" fmla="*/ 768 w 164"/>
                <a:gd name="T1" fmla="*/ 911 h 188"/>
                <a:gd name="T2" fmla="*/ 768 w 164"/>
                <a:gd name="T3" fmla="*/ 0 h 188"/>
                <a:gd name="T4" fmla="*/ 0 w 164"/>
                <a:gd name="T5" fmla="*/ 0 h 188"/>
                <a:gd name="T6" fmla="*/ 0 w 164"/>
                <a:gd name="T7" fmla="*/ 911 h 188"/>
                <a:gd name="T8" fmla="*/ 768 w 164"/>
                <a:gd name="T9" fmla="*/ 911 h 188"/>
                <a:gd name="T10" fmla="*/ 768 w 164"/>
                <a:gd name="T11" fmla="*/ 911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188"/>
                <a:gd name="T20" fmla="*/ 164 w 164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188">
                  <a:moveTo>
                    <a:pt x="164" y="188"/>
                  </a:moveTo>
                  <a:lnTo>
                    <a:pt x="164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4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Line 44">
              <a:extLst>
                <a:ext uri="{FF2B5EF4-FFF2-40B4-BE49-F238E27FC236}">
                  <a16:creationId xmlns:a16="http://schemas.microsoft.com/office/drawing/2014/main" id="{196C63ED-9145-45B5-890D-EC9FE1B19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988" y="3675063"/>
              <a:ext cx="441325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Line 45">
              <a:extLst>
                <a:ext uri="{FF2B5EF4-FFF2-40B4-BE49-F238E27FC236}">
                  <a16:creationId xmlns:a16="http://schemas.microsoft.com/office/drawing/2014/main" id="{88CC2294-654D-403B-B5E1-970D2BD14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5838" y="3675063"/>
              <a:ext cx="474663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Line 46">
              <a:extLst>
                <a:ext uri="{FF2B5EF4-FFF2-40B4-BE49-F238E27FC236}">
                  <a16:creationId xmlns:a16="http://schemas.microsoft.com/office/drawing/2014/main" id="{417A3443-4FBC-4613-95F1-EF9F5D022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6413" y="3675063"/>
              <a:ext cx="434975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FD0B3EF4-4963-4ED4-BDD8-2CB9721A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763" y="3590925"/>
              <a:ext cx="76200" cy="84138"/>
            </a:xfrm>
            <a:custGeom>
              <a:avLst/>
              <a:gdLst>
                <a:gd name="T0" fmla="*/ 0 w 40"/>
                <a:gd name="T1" fmla="*/ 196 h 44"/>
                <a:gd name="T2" fmla="*/ 0 w 40"/>
                <a:gd name="T3" fmla="*/ 0 h 44"/>
                <a:gd name="T4" fmla="*/ 174 w 40"/>
                <a:gd name="T5" fmla="*/ 0 h 44"/>
                <a:gd name="T6" fmla="*/ 0 60000 65536"/>
                <a:gd name="T7" fmla="*/ 0 60000 65536"/>
                <a:gd name="T8" fmla="*/ 0 60000 65536"/>
                <a:gd name="T9" fmla="*/ 0 w 40"/>
                <a:gd name="T10" fmla="*/ 0 h 44"/>
                <a:gd name="T11" fmla="*/ 40 w 40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44">
                  <a:moveTo>
                    <a:pt x="0" y="44"/>
                  </a:move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955A2E36-D5A9-4BF8-88C0-E9D7AFE2E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1125" y="3675063"/>
              <a:ext cx="554038" cy="277813"/>
            </a:xfrm>
            <a:custGeom>
              <a:avLst/>
              <a:gdLst>
                <a:gd name="T0" fmla="*/ 0 w 288"/>
                <a:gd name="T1" fmla="*/ 0 h 144"/>
                <a:gd name="T2" fmla="*/ 0 w 288"/>
                <a:gd name="T3" fmla="*/ 687 h 144"/>
                <a:gd name="T4" fmla="*/ 1157 w 288"/>
                <a:gd name="T5" fmla="*/ 687 h 144"/>
                <a:gd name="T6" fmla="*/ 1157 w 288"/>
                <a:gd name="T7" fmla="*/ 235 h 144"/>
                <a:gd name="T8" fmla="*/ 1343 w 288"/>
                <a:gd name="T9" fmla="*/ 235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144"/>
                <a:gd name="T17" fmla="*/ 288 w 288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144">
                  <a:moveTo>
                    <a:pt x="0" y="0"/>
                  </a:moveTo>
                  <a:lnTo>
                    <a:pt x="0" y="144"/>
                  </a:lnTo>
                  <a:lnTo>
                    <a:pt x="248" y="144"/>
                  </a:lnTo>
                  <a:lnTo>
                    <a:pt x="248" y="49"/>
                  </a:lnTo>
                  <a:lnTo>
                    <a:pt x="288" y="4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" name="Rectangle 49">
              <a:extLst>
                <a:ext uri="{FF2B5EF4-FFF2-40B4-BE49-F238E27FC236}">
                  <a16:creationId xmlns:a16="http://schemas.microsoft.com/office/drawing/2014/main" id="{AC270FB9-7EA1-41EA-A0A4-8FCEA4E3C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4250" y="1849438"/>
              <a:ext cx="7534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7" name="Rectangle 50">
              <a:extLst>
                <a:ext uri="{FF2B5EF4-FFF2-40B4-BE49-F238E27FC236}">
                  <a16:creationId xmlns:a16="http://schemas.microsoft.com/office/drawing/2014/main" id="{AE515777-4833-47CC-8328-68D1068F7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75" y="1849438"/>
              <a:ext cx="7534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8" name="Rectangle 51">
              <a:extLst>
                <a:ext uri="{FF2B5EF4-FFF2-40B4-BE49-F238E27FC236}">
                  <a16:creationId xmlns:a16="http://schemas.microsoft.com/office/drawing/2014/main" id="{F789BB9F-06DB-413A-9AB3-39E1E214D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4913" y="1849438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9" name="Rectangle 52">
              <a:extLst>
                <a:ext uri="{FF2B5EF4-FFF2-40B4-BE49-F238E27FC236}">
                  <a16:creationId xmlns:a16="http://schemas.microsoft.com/office/drawing/2014/main" id="{AEC4F74E-AA4B-473D-A07A-8B2418F67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188" y="1849438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53">
              <a:extLst>
                <a:ext uri="{FF2B5EF4-FFF2-40B4-BE49-F238E27FC236}">
                  <a16:creationId xmlns:a16="http://schemas.microsoft.com/office/drawing/2014/main" id="{0BC88E3D-2B22-42CD-9776-24D6A9D8E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363" y="1524000"/>
              <a:ext cx="6893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1" name="Rectangle 54">
              <a:extLst>
                <a:ext uri="{FF2B5EF4-FFF2-40B4-BE49-F238E27FC236}">
                  <a16:creationId xmlns:a16="http://schemas.microsoft.com/office/drawing/2014/main" id="{4B6DB03F-69FF-4010-BDD6-8E51AB109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438" y="1524000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55">
              <a:extLst>
                <a:ext uri="{FF2B5EF4-FFF2-40B4-BE49-F238E27FC236}">
                  <a16:creationId xmlns:a16="http://schemas.microsoft.com/office/drawing/2014/main" id="{A9F28B1F-614B-493D-87B9-541E798FE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8950" y="1524000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29AA0915-4496-4365-B8C1-C753E4DE3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775" y="1524000"/>
              <a:ext cx="7053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57">
              <a:extLst>
                <a:ext uri="{FF2B5EF4-FFF2-40B4-BE49-F238E27FC236}">
                  <a16:creationId xmlns:a16="http://schemas.microsoft.com/office/drawing/2014/main" id="{7764482A-D5AB-4191-86A5-2D2907B35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675" y="1524000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58">
              <a:extLst>
                <a:ext uri="{FF2B5EF4-FFF2-40B4-BE49-F238E27FC236}">
                  <a16:creationId xmlns:a16="http://schemas.microsoft.com/office/drawing/2014/main" id="{D2A4995F-ECE6-4581-AF2A-B208BA7F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524000"/>
              <a:ext cx="4328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666B7AB-BACF-415A-AE64-2C1882F6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2163" y="1524000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60">
              <a:extLst>
                <a:ext uri="{FF2B5EF4-FFF2-40B4-BE49-F238E27FC236}">
                  <a16:creationId xmlns:a16="http://schemas.microsoft.com/office/drawing/2014/main" id="{6D2F8628-CE6A-410B-A2C0-682A716A1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675" y="1524000"/>
              <a:ext cx="7373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61">
              <a:extLst>
                <a:ext uri="{FF2B5EF4-FFF2-40B4-BE49-F238E27FC236}">
                  <a16:creationId xmlns:a16="http://schemas.microsoft.com/office/drawing/2014/main" id="{31533AD7-60FC-412F-9930-60C36321D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225" y="1524000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62">
              <a:extLst>
                <a:ext uri="{FF2B5EF4-FFF2-40B4-BE49-F238E27FC236}">
                  <a16:creationId xmlns:a16="http://schemas.microsoft.com/office/drawing/2014/main" id="{CC0AF503-4703-46A9-A84C-B29BBD009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00" y="1524000"/>
              <a:ext cx="5931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63">
              <a:extLst>
                <a:ext uri="{FF2B5EF4-FFF2-40B4-BE49-F238E27FC236}">
                  <a16:creationId xmlns:a16="http://schemas.microsoft.com/office/drawing/2014/main" id="{41CB7C10-E4F2-490C-B0D1-2C3EEAA95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524000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555D7A35-67EE-4E99-9582-9FD754E40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800" y="1524000"/>
              <a:ext cx="7373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65">
              <a:extLst>
                <a:ext uri="{FF2B5EF4-FFF2-40B4-BE49-F238E27FC236}">
                  <a16:creationId xmlns:a16="http://schemas.microsoft.com/office/drawing/2014/main" id="{23EA8220-2F1E-42A1-AD25-8B05ACA2D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350" y="1524000"/>
              <a:ext cx="5931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3ED8C5EE-0791-46B6-B5EC-1E22C1993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1524000"/>
              <a:ext cx="6412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67">
              <a:extLst>
                <a:ext uri="{FF2B5EF4-FFF2-40B4-BE49-F238E27FC236}">
                  <a16:creationId xmlns:a16="http://schemas.microsoft.com/office/drawing/2014/main" id="{D7D53E4C-4DE6-4F7D-9AE6-4AA4CA21E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750" y="1524000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68">
              <a:extLst>
                <a:ext uri="{FF2B5EF4-FFF2-40B4-BE49-F238E27FC236}">
                  <a16:creationId xmlns:a16="http://schemas.microsoft.com/office/drawing/2014/main" id="{E0703A41-C352-41AF-B7A1-674220C64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788" y="1524000"/>
              <a:ext cx="5931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69">
              <a:extLst>
                <a:ext uri="{FF2B5EF4-FFF2-40B4-BE49-F238E27FC236}">
                  <a16:creationId xmlns:a16="http://schemas.microsoft.com/office/drawing/2014/main" id="{9936E934-65C5-4026-A34D-63121357F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3" y="1524000"/>
              <a:ext cx="6412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70">
              <a:extLst>
                <a:ext uri="{FF2B5EF4-FFF2-40B4-BE49-F238E27FC236}">
                  <a16:creationId xmlns:a16="http://schemas.microsoft.com/office/drawing/2014/main" id="{45BA70B9-A81E-40CC-A86C-2B92594CF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600" y="1524000"/>
              <a:ext cx="5931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71">
              <a:extLst>
                <a:ext uri="{FF2B5EF4-FFF2-40B4-BE49-F238E27FC236}">
                  <a16:creationId xmlns:a16="http://schemas.microsoft.com/office/drawing/2014/main" id="{0BEFD1CE-31E9-417B-9526-379CD194D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7975" y="1524000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72">
              <a:extLst>
                <a:ext uri="{FF2B5EF4-FFF2-40B4-BE49-F238E27FC236}">
                  <a16:creationId xmlns:a16="http://schemas.microsoft.com/office/drawing/2014/main" id="{88304787-A262-404A-A25C-A3CF1AACC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138" y="1524000"/>
              <a:ext cx="7053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73">
              <a:extLst>
                <a:ext uri="{FF2B5EF4-FFF2-40B4-BE49-F238E27FC236}">
                  <a16:creationId xmlns:a16="http://schemas.microsoft.com/office/drawing/2014/main" id="{E9BBC141-A2A1-40A0-B6B6-F49C20BAD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038" y="1524000"/>
              <a:ext cx="5450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74">
              <a:extLst>
                <a:ext uri="{FF2B5EF4-FFF2-40B4-BE49-F238E27FC236}">
                  <a16:creationId xmlns:a16="http://schemas.microsoft.com/office/drawing/2014/main" id="{931FA8C6-FF9E-4086-8623-5A45E5576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063" y="1524000"/>
              <a:ext cx="4328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75">
              <a:extLst>
                <a:ext uri="{FF2B5EF4-FFF2-40B4-BE49-F238E27FC236}">
                  <a16:creationId xmlns:a16="http://schemas.microsoft.com/office/drawing/2014/main" id="{E3E218BC-B8DA-4255-BE7A-FAEC28DED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2749550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76">
              <a:extLst>
                <a:ext uri="{FF2B5EF4-FFF2-40B4-BE49-F238E27FC236}">
                  <a16:creationId xmlns:a16="http://schemas.microsoft.com/office/drawing/2014/main" id="{3ED16BFB-6AA3-4FCF-9D4D-DBC9E9C98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938" y="2749550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77">
              <a:extLst>
                <a:ext uri="{FF2B5EF4-FFF2-40B4-BE49-F238E27FC236}">
                  <a16:creationId xmlns:a16="http://schemas.microsoft.com/office/drawing/2014/main" id="{5D265A77-7795-46F5-8F8B-A015C8999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63" y="2749550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78">
              <a:extLst>
                <a:ext uri="{FF2B5EF4-FFF2-40B4-BE49-F238E27FC236}">
                  <a16:creationId xmlns:a16="http://schemas.microsoft.com/office/drawing/2014/main" id="{06B271BE-0EA9-4372-B8C5-B1A9214B3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938" y="2749550"/>
              <a:ext cx="7373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b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79">
              <a:extLst>
                <a:ext uri="{FF2B5EF4-FFF2-40B4-BE49-F238E27FC236}">
                  <a16:creationId xmlns:a16="http://schemas.microsoft.com/office/drawing/2014/main" id="{92FB87A5-28DB-4C57-A6EF-EF48E5F4C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488" y="2749550"/>
              <a:ext cx="7053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80">
              <a:extLst>
                <a:ext uri="{FF2B5EF4-FFF2-40B4-BE49-F238E27FC236}">
                  <a16:creationId xmlns:a16="http://schemas.microsoft.com/office/drawing/2014/main" id="{D12EBEB6-61F4-4DCE-B34C-1ADAFCCE9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213" y="2749550"/>
              <a:ext cx="7373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q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81">
              <a:extLst>
                <a:ext uri="{FF2B5EF4-FFF2-40B4-BE49-F238E27FC236}">
                  <a16:creationId xmlns:a16="http://schemas.microsoft.com/office/drawing/2014/main" id="{8C3E1F35-A52D-4C4D-9DDA-28A826F0F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350" y="2749550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82">
              <a:extLst>
                <a:ext uri="{FF2B5EF4-FFF2-40B4-BE49-F238E27FC236}">
                  <a16:creationId xmlns:a16="http://schemas.microsoft.com/office/drawing/2014/main" id="{C625F3B0-B972-4259-9973-2110BE5E9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388" y="2749550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83">
              <a:extLst>
                <a:ext uri="{FF2B5EF4-FFF2-40B4-BE49-F238E27FC236}">
                  <a16:creationId xmlns:a16="http://schemas.microsoft.com/office/drawing/2014/main" id="{D17334E8-2263-4A59-BCE0-485235D30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938" y="2749550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84">
              <a:extLst>
                <a:ext uri="{FF2B5EF4-FFF2-40B4-BE49-F238E27FC236}">
                  <a16:creationId xmlns:a16="http://schemas.microsoft.com/office/drawing/2014/main" id="{D213EDAC-7641-4667-BBBF-DF1DAE02A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2749550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Rectangle 85">
              <a:extLst>
                <a:ext uri="{FF2B5EF4-FFF2-40B4-BE49-F238E27FC236}">
                  <a16:creationId xmlns:a16="http://schemas.microsoft.com/office/drawing/2014/main" id="{0BA518E8-8246-4CF7-B0A0-62E13344D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525" y="2749550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Rectangle 86">
              <a:extLst>
                <a:ext uri="{FF2B5EF4-FFF2-40B4-BE49-F238E27FC236}">
                  <a16:creationId xmlns:a16="http://schemas.microsoft.com/office/drawing/2014/main" id="{DE79FE12-664F-4657-A613-FCDCBAEE4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2749550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Rectangle 87">
              <a:extLst>
                <a:ext uri="{FF2B5EF4-FFF2-40B4-BE49-F238E27FC236}">
                  <a16:creationId xmlns:a16="http://schemas.microsoft.com/office/drawing/2014/main" id="{6B72566C-DE62-489A-8DCF-112406AF7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525" y="2749550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88">
              <a:extLst>
                <a:ext uri="{FF2B5EF4-FFF2-40B4-BE49-F238E27FC236}">
                  <a16:creationId xmlns:a16="http://schemas.microsoft.com/office/drawing/2014/main" id="{04B4A2EF-4B19-4BF5-8E0B-7E2887AD6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075" y="2749550"/>
              <a:ext cx="3526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89">
              <a:extLst>
                <a:ext uri="{FF2B5EF4-FFF2-40B4-BE49-F238E27FC236}">
                  <a16:creationId xmlns:a16="http://schemas.microsoft.com/office/drawing/2014/main" id="{FBC0DF9A-B3DD-49B6-BD87-A9BE63F4E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113" y="2749550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90">
              <a:extLst>
                <a:ext uri="{FF2B5EF4-FFF2-40B4-BE49-F238E27FC236}">
                  <a16:creationId xmlns:a16="http://schemas.microsoft.com/office/drawing/2014/main" id="{0BAB7786-996B-47C5-8D07-38948BFDF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975" y="2749550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Line 91">
              <a:extLst>
                <a:ext uri="{FF2B5EF4-FFF2-40B4-BE49-F238E27FC236}">
                  <a16:creationId xmlns:a16="http://schemas.microsoft.com/office/drawing/2014/main" id="{8E2690A9-3346-4EC6-85CD-87507C7594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3400" y="2667000"/>
              <a:ext cx="0" cy="281940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9" name="Rectangle 93">
              <a:extLst>
                <a:ext uri="{FF2B5EF4-FFF2-40B4-BE49-F238E27FC236}">
                  <a16:creationId xmlns:a16="http://schemas.microsoft.com/office/drawing/2014/main" id="{6A6099F6-F1F9-4A50-9E09-7FDF04FAE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1724025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P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94">
              <a:extLst>
                <a:ext uri="{FF2B5EF4-FFF2-40B4-BE49-F238E27FC236}">
                  <a16:creationId xmlns:a16="http://schemas.microsoft.com/office/drawing/2014/main" id="{CF3164E1-0B6B-4E0D-918C-C77EA970C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13" y="1724025"/>
              <a:ext cx="4969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95">
              <a:extLst>
                <a:ext uri="{FF2B5EF4-FFF2-40B4-BE49-F238E27FC236}">
                  <a16:creationId xmlns:a16="http://schemas.microsoft.com/office/drawing/2014/main" id="{444597EB-E5E4-422F-8A8F-291CBA3E6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013" y="1724025"/>
              <a:ext cx="7373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96">
              <a:extLst>
                <a:ext uri="{FF2B5EF4-FFF2-40B4-BE49-F238E27FC236}">
                  <a16:creationId xmlns:a16="http://schemas.microsoft.com/office/drawing/2014/main" id="{3EFE4008-C887-42AB-9861-2B3B93928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8" y="1724025"/>
              <a:ext cx="6572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97">
              <a:extLst>
                <a:ext uri="{FF2B5EF4-FFF2-40B4-BE49-F238E27FC236}">
                  <a16:creationId xmlns:a16="http://schemas.microsoft.com/office/drawing/2014/main" id="{AB04BF1F-BD83-492C-A231-14900991D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8" y="1724025"/>
              <a:ext cx="4969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98">
              <a:extLst>
                <a:ext uri="{FF2B5EF4-FFF2-40B4-BE49-F238E27FC236}">
                  <a16:creationId xmlns:a16="http://schemas.microsoft.com/office/drawing/2014/main" id="{6BDFB542-4DF1-44F4-96B3-157FBC35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088" y="1724025"/>
              <a:ext cx="6732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99">
              <a:extLst>
                <a:ext uri="{FF2B5EF4-FFF2-40B4-BE49-F238E27FC236}">
                  <a16:creationId xmlns:a16="http://schemas.microsoft.com/office/drawing/2014/main" id="{342331A8-B71A-4DFF-8BB8-9265C5851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988" y="1724025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Rectangle 100">
              <a:extLst>
                <a:ext uri="{FF2B5EF4-FFF2-40B4-BE49-F238E27FC236}">
                  <a16:creationId xmlns:a16="http://schemas.microsoft.com/office/drawing/2014/main" id="{FB58F9FD-9B96-46D7-9F04-3840AAA40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988" y="172402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Rectangle 101">
              <a:extLst>
                <a:ext uri="{FF2B5EF4-FFF2-40B4-BE49-F238E27FC236}">
                  <a16:creationId xmlns:a16="http://schemas.microsoft.com/office/drawing/2014/main" id="{4CFEC9BC-89E2-44F7-AA45-CD64C24AE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1933575"/>
              <a:ext cx="7053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8" name="Rectangle 102">
              <a:extLst>
                <a:ext uri="{FF2B5EF4-FFF2-40B4-BE49-F238E27FC236}">
                  <a16:creationId xmlns:a16="http://schemas.microsoft.com/office/drawing/2014/main" id="{4708F341-5FD7-4586-B5D9-A8306ACE6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3" y="1933575"/>
              <a:ext cx="6091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x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103">
              <a:extLst>
                <a:ext uri="{FF2B5EF4-FFF2-40B4-BE49-F238E27FC236}">
                  <a16:creationId xmlns:a16="http://schemas.microsoft.com/office/drawing/2014/main" id="{10F6E38F-9ED2-4F89-85DB-AF1BB1FCF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1933575"/>
              <a:ext cx="7053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104">
              <a:extLst>
                <a:ext uri="{FF2B5EF4-FFF2-40B4-BE49-F238E27FC236}">
                  <a16:creationId xmlns:a16="http://schemas.microsoft.com/office/drawing/2014/main" id="{B84A2AEC-4697-4D5F-BC5E-9DCB417A6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3" y="1933575"/>
              <a:ext cx="5931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c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105">
              <a:extLst>
                <a:ext uri="{FF2B5EF4-FFF2-40B4-BE49-F238E27FC236}">
                  <a16:creationId xmlns:a16="http://schemas.microsoft.com/office/drawing/2014/main" id="{7C277B8E-C7B5-4DE2-AC9B-79CCA3B0E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8" y="1933575"/>
              <a:ext cx="7373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106">
              <a:extLst>
                <a:ext uri="{FF2B5EF4-FFF2-40B4-BE49-F238E27FC236}">
                  <a16:creationId xmlns:a16="http://schemas.microsoft.com/office/drawing/2014/main" id="{061CB713-19FB-4984-B9DF-6336F71A4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188" y="1933575"/>
              <a:ext cx="4648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107">
              <a:extLst>
                <a:ext uri="{FF2B5EF4-FFF2-40B4-BE49-F238E27FC236}">
                  <a16:creationId xmlns:a16="http://schemas.microsoft.com/office/drawing/2014/main" id="{45214F24-70EE-4E69-B297-2CD6A1749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1933575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108">
              <a:extLst>
                <a:ext uri="{FF2B5EF4-FFF2-40B4-BE49-F238E27FC236}">
                  <a16:creationId xmlns:a16="http://schemas.microsoft.com/office/drawing/2014/main" id="{87B57B3D-0D80-4CCA-9529-50323D39D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" y="1933575"/>
              <a:ext cx="7373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109">
              <a:extLst>
                <a:ext uri="{FF2B5EF4-FFF2-40B4-BE49-F238E27FC236}">
                  <a16:creationId xmlns:a16="http://schemas.microsoft.com/office/drawing/2014/main" id="{21F205C3-A727-4653-BE6C-738B097A9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" y="1933575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110">
              <a:extLst>
                <a:ext uri="{FF2B5EF4-FFF2-40B4-BE49-F238E27FC236}">
                  <a16:creationId xmlns:a16="http://schemas.microsoft.com/office/drawing/2014/main" id="{D3801071-DA98-411E-91BF-9ABBDAAFA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250" y="193357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111">
              <a:extLst>
                <a:ext uri="{FF2B5EF4-FFF2-40B4-BE49-F238E27FC236}">
                  <a16:creationId xmlns:a16="http://schemas.microsoft.com/office/drawing/2014/main" id="{F4D194BA-3768-450F-A5B0-D42BBE1B3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2138362"/>
              <a:ext cx="7373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112">
              <a:extLst>
                <a:ext uri="{FF2B5EF4-FFF2-40B4-BE49-F238E27FC236}">
                  <a16:creationId xmlns:a16="http://schemas.microsoft.com/office/drawing/2014/main" id="{0B298F5E-B77D-4756-9326-48A3D4557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3" y="2138362"/>
              <a:ext cx="4969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113">
              <a:extLst>
                <a:ext uri="{FF2B5EF4-FFF2-40B4-BE49-F238E27FC236}">
                  <a16:creationId xmlns:a16="http://schemas.microsoft.com/office/drawing/2014/main" id="{B02E5DB4-067E-4243-B749-3762D1C78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725" y="2138362"/>
              <a:ext cx="7373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0" name="Rectangle 114">
              <a:extLst>
                <a:ext uri="{FF2B5EF4-FFF2-40B4-BE49-F238E27FC236}">
                  <a16:creationId xmlns:a16="http://schemas.microsoft.com/office/drawing/2014/main" id="{B7B02175-D82F-49F0-B08F-880B8B8B1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75" y="2138362"/>
              <a:ext cx="7053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115">
              <a:extLst>
                <a:ext uri="{FF2B5EF4-FFF2-40B4-BE49-F238E27FC236}">
                  <a16:creationId xmlns:a16="http://schemas.microsoft.com/office/drawing/2014/main" id="{5A2E60A1-847C-41E3-80DC-6ACEA4832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588" y="2138362"/>
              <a:ext cx="4969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116">
              <a:extLst>
                <a:ext uri="{FF2B5EF4-FFF2-40B4-BE49-F238E27FC236}">
                  <a16:creationId xmlns:a16="http://schemas.microsoft.com/office/drawing/2014/main" id="{B79A3E3A-6C2D-4C56-810F-0CEE6E95F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800" y="2138362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117">
              <a:extLst>
                <a:ext uri="{FF2B5EF4-FFF2-40B4-BE49-F238E27FC236}">
                  <a16:creationId xmlns:a16="http://schemas.microsoft.com/office/drawing/2014/main" id="{5C48F610-DC54-47BE-8D31-0639B6078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2346325"/>
              <a:ext cx="4328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Rectangle 118">
              <a:extLst>
                <a:ext uri="{FF2B5EF4-FFF2-40B4-BE49-F238E27FC236}">
                  <a16:creationId xmlns:a16="http://schemas.microsoft.com/office/drawing/2014/main" id="{FE499372-1948-4062-A150-171FD92A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" y="2346325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119">
              <a:extLst>
                <a:ext uri="{FF2B5EF4-FFF2-40B4-BE49-F238E27FC236}">
                  <a16:creationId xmlns:a16="http://schemas.microsoft.com/office/drawing/2014/main" id="{A05278F0-1061-419E-9369-50B9CF974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63" y="2346325"/>
              <a:ext cx="762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Rectangle 120">
              <a:extLst>
                <a:ext uri="{FF2B5EF4-FFF2-40B4-BE49-F238E27FC236}">
                  <a16:creationId xmlns:a16="http://schemas.microsoft.com/office/drawing/2014/main" id="{D0DF6EC3-733B-4741-B5B8-B9EC4FE8A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063" y="2346325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Rectangle 121">
              <a:extLst>
                <a:ext uri="{FF2B5EF4-FFF2-40B4-BE49-F238E27FC236}">
                  <a16:creationId xmlns:a16="http://schemas.microsoft.com/office/drawing/2014/main" id="{D9717453-4F7A-4BEF-BC30-F42FEB101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750" y="2346325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Rectangle 122">
              <a:extLst>
                <a:ext uri="{FF2B5EF4-FFF2-40B4-BE49-F238E27FC236}">
                  <a16:creationId xmlns:a16="http://schemas.microsoft.com/office/drawing/2014/main" id="{7E6A5EA2-DAB6-4853-956D-F523068E2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3" y="2346325"/>
              <a:ext cx="7373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n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Rectangle 123">
              <a:extLst>
                <a:ext uri="{FF2B5EF4-FFF2-40B4-BE49-F238E27FC236}">
                  <a16:creationId xmlns:a16="http://schemas.microsoft.com/office/drawing/2014/main" id="{6F5AB1EE-B37E-482A-AD5A-C70AE3F2E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13" y="2346325"/>
              <a:ext cx="5450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Rectangle 124">
              <a:extLst>
                <a:ext uri="{FF2B5EF4-FFF2-40B4-BE49-F238E27FC236}">
                  <a16:creationId xmlns:a16="http://schemas.microsoft.com/office/drawing/2014/main" id="{9DC2B741-3A2A-49CD-9EA1-EE0CA270B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188" y="2346325"/>
              <a:ext cx="4648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125">
              <a:extLst>
                <a:ext uri="{FF2B5EF4-FFF2-40B4-BE49-F238E27FC236}">
                  <a16:creationId xmlns:a16="http://schemas.microsoft.com/office/drawing/2014/main" id="{D90F00D7-65DD-4A9C-8453-E6C945525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2346325"/>
              <a:ext cx="4969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126">
              <a:extLst>
                <a:ext uri="{FF2B5EF4-FFF2-40B4-BE49-F238E27FC236}">
                  <a16:creationId xmlns:a16="http://schemas.microsoft.com/office/drawing/2014/main" id="{E6520265-EF13-4082-B074-E1DF62CA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675" y="2346325"/>
              <a:ext cx="7373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Rectangle 127">
              <a:extLst>
                <a:ext uri="{FF2B5EF4-FFF2-40B4-BE49-F238E27FC236}">
                  <a16:creationId xmlns:a16="http://schemas.microsoft.com/office/drawing/2014/main" id="{00B385D1-8DD2-4CB0-B9DB-199E31851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988" y="2346325"/>
              <a:ext cx="5931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Rectangle 128">
              <a:extLst>
                <a:ext uri="{FF2B5EF4-FFF2-40B4-BE49-F238E27FC236}">
                  <a16:creationId xmlns:a16="http://schemas.microsoft.com/office/drawing/2014/main" id="{CCD45FEE-42FB-4DC5-AF2D-0DEB88186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346325"/>
              <a:ext cx="4648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5" name="Rectangle 129">
              <a:extLst>
                <a:ext uri="{FF2B5EF4-FFF2-40B4-BE49-F238E27FC236}">
                  <a16:creationId xmlns:a16="http://schemas.microsoft.com/office/drawing/2014/main" id="{27ED8F0C-9FF5-4AE5-8DE1-4508F0008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050" y="2346325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6" name="Rectangle 130">
              <a:extLst>
                <a:ext uri="{FF2B5EF4-FFF2-40B4-BE49-F238E27FC236}">
                  <a16:creationId xmlns:a16="http://schemas.microsoft.com/office/drawing/2014/main" id="{31280285-A44A-46F2-8606-AFA0133A6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388" y="2346325"/>
              <a:ext cx="7373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7" name="Rectangle 131">
              <a:extLst>
                <a:ext uri="{FF2B5EF4-FFF2-40B4-BE49-F238E27FC236}">
                  <a16:creationId xmlns:a16="http://schemas.microsoft.com/office/drawing/2014/main" id="{2779F528-D365-4408-B43C-5770C1959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113" y="2346325"/>
              <a:ext cx="7373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8" name="Rectangle 132">
              <a:extLst>
                <a:ext uri="{FF2B5EF4-FFF2-40B4-BE49-F238E27FC236}">
                  <a16:creationId xmlns:a16="http://schemas.microsoft.com/office/drawing/2014/main" id="{B3DC0DCA-63FB-43C3-A7C9-EAAA50E52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2346325"/>
              <a:ext cx="5450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9" name="Rectangle 133">
              <a:extLst>
                <a:ext uri="{FF2B5EF4-FFF2-40B4-BE49-F238E27FC236}">
                  <a16:creationId xmlns:a16="http://schemas.microsoft.com/office/drawing/2014/main" id="{529EB8E3-60ED-4412-9CA7-093FAE525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038" y="2346325"/>
              <a:ext cx="4328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0" name="Line 134">
              <a:extLst>
                <a:ext uri="{FF2B5EF4-FFF2-40B4-BE49-F238E27FC236}">
                  <a16:creationId xmlns:a16="http://schemas.microsoft.com/office/drawing/2014/main" id="{B6225668-A8C7-4265-AAC1-83D4C192B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7388" y="1639888"/>
              <a:ext cx="5418138" cy="158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135">
              <a:extLst>
                <a:ext uri="{FF2B5EF4-FFF2-40B4-BE49-F238E27FC236}">
                  <a16:creationId xmlns:a16="http://schemas.microsoft.com/office/drawing/2014/main" id="{975932BD-7A6B-4603-9D54-49A091432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2825" y="1603375"/>
              <a:ext cx="63500" cy="73025"/>
            </a:xfrm>
            <a:custGeom>
              <a:avLst/>
              <a:gdLst>
                <a:gd name="T0" fmla="*/ 0 w 33"/>
                <a:gd name="T1" fmla="*/ 0 h 38"/>
                <a:gd name="T2" fmla="*/ 0 w 33"/>
                <a:gd name="T3" fmla="*/ 176 h 38"/>
                <a:gd name="T4" fmla="*/ 152 w 33"/>
                <a:gd name="T5" fmla="*/ 90 h 38"/>
                <a:gd name="T6" fmla="*/ 0 w 33"/>
                <a:gd name="T7" fmla="*/ 0 h 38"/>
                <a:gd name="T8" fmla="*/ 0 w 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8"/>
                <a:gd name="T17" fmla="*/ 33 w 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8">
                  <a:moveTo>
                    <a:pt x="0" y="0"/>
                  </a:moveTo>
                  <a:lnTo>
                    <a:pt x="0" y="38"/>
                  </a:lnTo>
                  <a:lnTo>
                    <a:pt x="3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136">
              <a:extLst>
                <a:ext uri="{FF2B5EF4-FFF2-40B4-BE49-F238E27FC236}">
                  <a16:creationId xmlns:a16="http://schemas.microsoft.com/office/drawing/2014/main" id="{461D8607-54B7-409A-A7B5-030AC6021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850" y="2501900"/>
              <a:ext cx="117475" cy="728663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285 w 61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1"/>
                <a:gd name="T22" fmla="*/ 0 h 378"/>
                <a:gd name="T23" fmla="*/ 61 w 61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137">
              <a:extLst>
                <a:ext uri="{FF2B5EF4-FFF2-40B4-BE49-F238E27FC236}">
                  <a16:creationId xmlns:a16="http://schemas.microsoft.com/office/drawing/2014/main" id="{0E07FC05-7EC6-4768-BE26-A8B810457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850" y="2501900"/>
              <a:ext cx="117475" cy="728663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1"/>
                <a:gd name="T19" fmla="*/ 0 h 378"/>
                <a:gd name="T20" fmla="*/ 61 w 61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138">
              <a:extLst>
                <a:ext uri="{FF2B5EF4-FFF2-40B4-BE49-F238E27FC236}">
                  <a16:creationId xmlns:a16="http://schemas.microsoft.com/office/drawing/2014/main" id="{C89EF028-971D-4D69-A9BE-6A200A828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25019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139">
              <a:extLst>
                <a:ext uri="{FF2B5EF4-FFF2-40B4-BE49-F238E27FC236}">
                  <a16:creationId xmlns:a16="http://schemas.microsoft.com/office/drawing/2014/main" id="{2163F0DE-2052-459E-AC5D-E7E8FB2F5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25019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140">
              <a:extLst>
                <a:ext uri="{FF2B5EF4-FFF2-40B4-BE49-F238E27FC236}">
                  <a16:creationId xmlns:a16="http://schemas.microsoft.com/office/drawing/2014/main" id="{386FAAAB-783B-46D9-B229-7D5BB192E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25019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141">
              <a:extLst>
                <a:ext uri="{FF2B5EF4-FFF2-40B4-BE49-F238E27FC236}">
                  <a16:creationId xmlns:a16="http://schemas.microsoft.com/office/drawing/2014/main" id="{8E0AFF13-E51A-4EA3-9BC2-0F1CDDD00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25019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142">
              <a:extLst>
                <a:ext uri="{FF2B5EF4-FFF2-40B4-BE49-F238E27FC236}">
                  <a16:creationId xmlns:a16="http://schemas.microsoft.com/office/drawing/2014/main" id="{9340FBB0-AB9F-437E-8319-215FC559E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2495550"/>
              <a:ext cx="119063" cy="728663"/>
            </a:xfrm>
            <a:custGeom>
              <a:avLst/>
              <a:gdLst>
                <a:gd name="T0" fmla="*/ 270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70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59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143">
              <a:extLst>
                <a:ext uri="{FF2B5EF4-FFF2-40B4-BE49-F238E27FC236}">
                  <a16:creationId xmlns:a16="http://schemas.microsoft.com/office/drawing/2014/main" id="{3B8C5F13-CED7-4915-9353-4355556FC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3319463"/>
              <a:ext cx="119063" cy="722313"/>
            </a:xfrm>
            <a:custGeom>
              <a:avLst/>
              <a:gdLst>
                <a:gd name="T0" fmla="*/ 28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8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2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144">
              <a:extLst>
                <a:ext uri="{FF2B5EF4-FFF2-40B4-BE49-F238E27FC236}">
                  <a16:creationId xmlns:a16="http://schemas.microsoft.com/office/drawing/2014/main" id="{AC146EEA-5DEE-467C-BD2F-C40E9E183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3319463"/>
              <a:ext cx="119063" cy="722313"/>
            </a:xfrm>
            <a:custGeom>
              <a:avLst/>
              <a:gdLst>
                <a:gd name="T0" fmla="*/ 28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145">
              <a:extLst>
                <a:ext uri="{FF2B5EF4-FFF2-40B4-BE49-F238E27FC236}">
                  <a16:creationId xmlns:a16="http://schemas.microsoft.com/office/drawing/2014/main" id="{9F84A8C8-D275-4B61-AB4F-FCA63329A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3319463"/>
              <a:ext cx="119063" cy="722313"/>
            </a:xfrm>
            <a:custGeom>
              <a:avLst/>
              <a:gdLst>
                <a:gd name="T0" fmla="*/ 28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8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2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146">
              <a:extLst>
                <a:ext uri="{FF2B5EF4-FFF2-40B4-BE49-F238E27FC236}">
                  <a16:creationId xmlns:a16="http://schemas.microsoft.com/office/drawing/2014/main" id="{EC9C8F97-4C67-42E1-AAF2-76306DFB3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3319463"/>
              <a:ext cx="119063" cy="722313"/>
            </a:xfrm>
            <a:custGeom>
              <a:avLst/>
              <a:gdLst>
                <a:gd name="T0" fmla="*/ 28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147">
              <a:extLst>
                <a:ext uri="{FF2B5EF4-FFF2-40B4-BE49-F238E27FC236}">
                  <a16:creationId xmlns:a16="http://schemas.microsoft.com/office/drawing/2014/main" id="{A6E61158-12A9-4DE7-AEBD-FAE5C613F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3319463"/>
              <a:ext cx="119063" cy="722313"/>
            </a:xfrm>
            <a:custGeom>
              <a:avLst/>
              <a:gdLst>
                <a:gd name="T0" fmla="*/ 270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0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59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59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148">
              <a:extLst>
                <a:ext uri="{FF2B5EF4-FFF2-40B4-BE49-F238E27FC236}">
                  <a16:creationId xmlns:a16="http://schemas.microsoft.com/office/drawing/2014/main" id="{1243C5D3-CD43-4E96-AC0E-66209D7D1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3319463"/>
              <a:ext cx="120650" cy="722313"/>
            </a:xfrm>
            <a:custGeom>
              <a:avLst/>
              <a:gdLst>
                <a:gd name="T0" fmla="*/ 310 w 62"/>
                <a:gd name="T1" fmla="*/ 1747 h 375"/>
                <a:gd name="T2" fmla="*/ 317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317 w 62"/>
                <a:gd name="T9" fmla="*/ 1761 h 375"/>
                <a:gd name="T10" fmla="*/ 317 w 62"/>
                <a:gd name="T11" fmla="*/ 1761 h 375"/>
                <a:gd name="T12" fmla="*/ 310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149">
              <a:extLst>
                <a:ext uri="{FF2B5EF4-FFF2-40B4-BE49-F238E27FC236}">
                  <a16:creationId xmlns:a16="http://schemas.microsoft.com/office/drawing/2014/main" id="{C0A6E34D-1C51-4419-8318-3BE802894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3319463"/>
              <a:ext cx="120650" cy="722313"/>
            </a:xfrm>
            <a:custGeom>
              <a:avLst/>
              <a:gdLst>
                <a:gd name="T0" fmla="*/ 310 w 62"/>
                <a:gd name="T1" fmla="*/ 1747 h 375"/>
                <a:gd name="T2" fmla="*/ 317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317 w 62"/>
                <a:gd name="T9" fmla="*/ 1761 h 375"/>
                <a:gd name="T10" fmla="*/ 317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150">
              <a:extLst>
                <a:ext uri="{FF2B5EF4-FFF2-40B4-BE49-F238E27FC236}">
                  <a16:creationId xmlns:a16="http://schemas.microsoft.com/office/drawing/2014/main" id="{68AFB39E-984C-421D-9BF4-0DCB58D58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88" y="4313238"/>
              <a:ext cx="160338" cy="361950"/>
            </a:xfrm>
            <a:custGeom>
              <a:avLst/>
              <a:gdLst>
                <a:gd name="T0" fmla="*/ 0 w 83"/>
                <a:gd name="T1" fmla="*/ 865 h 188"/>
                <a:gd name="T2" fmla="*/ 402 w 83"/>
                <a:gd name="T3" fmla="*/ 880 h 188"/>
                <a:gd name="T4" fmla="*/ 402 w 83"/>
                <a:gd name="T5" fmla="*/ 0 h 188"/>
                <a:gd name="T6" fmla="*/ 0 w 83"/>
                <a:gd name="T7" fmla="*/ 0 h 188"/>
                <a:gd name="T8" fmla="*/ 0 w 83"/>
                <a:gd name="T9" fmla="*/ 865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0" y="185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151">
              <a:extLst>
                <a:ext uri="{FF2B5EF4-FFF2-40B4-BE49-F238E27FC236}">
                  <a16:creationId xmlns:a16="http://schemas.microsoft.com/office/drawing/2014/main" id="{76A7EB7D-A510-40FD-98C8-873BD1420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88" y="4313238"/>
              <a:ext cx="160338" cy="361950"/>
            </a:xfrm>
            <a:custGeom>
              <a:avLst/>
              <a:gdLst>
                <a:gd name="T0" fmla="*/ 0 w 83"/>
                <a:gd name="T1" fmla="*/ 865 h 188"/>
                <a:gd name="T2" fmla="*/ 402 w 83"/>
                <a:gd name="T3" fmla="*/ 880 h 188"/>
                <a:gd name="T4" fmla="*/ 402 w 83"/>
                <a:gd name="T5" fmla="*/ 0 h 188"/>
                <a:gd name="T6" fmla="*/ 0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0" y="185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152">
              <a:extLst>
                <a:ext uri="{FF2B5EF4-FFF2-40B4-BE49-F238E27FC236}">
                  <a16:creationId xmlns:a16="http://schemas.microsoft.com/office/drawing/2014/main" id="{AC339621-8E5A-4E44-8767-EDF28F107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13" y="4306888"/>
              <a:ext cx="155575" cy="368300"/>
            </a:xfrm>
            <a:custGeom>
              <a:avLst/>
              <a:gdLst>
                <a:gd name="T0" fmla="*/ 374 w 81"/>
                <a:gd name="T1" fmla="*/ 0 h 191"/>
                <a:gd name="T2" fmla="*/ 0 w 81"/>
                <a:gd name="T3" fmla="*/ 16 h 191"/>
                <a:gd name="T4" fmla="*/ 0 w 81"/>
                <a:gd name="T5" fmla="*/ 909 h 191"/>
                <a:gd name="T6" fmla="*/ 374 w 81"/>
                <a:gd name="T7" fmla="*/ 909 h 1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191"/>
                <a:gd name="T14" fmla="*/ 81 w 81"/>
                <a:gd name="T15" fmla="*/ 191 h 1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191">
                  <a:moveTo>
                    <a:pt x="81" y="0"/>
                  </a:moveTo>
                  <a:lnTo>
                    <a:pt x="0" y="3"/>
                  </a:lnTo>
                  <a:lnTo>
                    <a:pt x="0" y="191"/>
                  </a:lnTo>
                  <a:lnTo>
                    <a:pt x="81" y="191"/>
                  </a:lnTo>
                </a:path>
              </a:pathLst>
            </a:custGeom>
            <a:noFill/>
            <a:ln w="11113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53">
              <a:extLst>
                <a:ext uri="{FF2B5EF4-FFF2-40B4-BE49-F238E27FC236}">
                  <a16:creationId xmlns:a16="http://schemas.microsoft.com/office/drawing/2014/main" id="{7743AB26-0FD6-48CA-9B42-A7DACC9AC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013" y="4130675"/>
              <a:ext cx="242888" cy="715963"/>
            </a:xfrm>
            <a:custGeom>
              <a:avLst/>
              <a:gdLst>
                <a:gd name="T0" fmla="*/ 0 w 126"/>
                <a:gd name="T1" fmla="*/ 0 h 372"/>
                <a:gd name="T2" fmla="*/ 2 w 126"/>
                <a:gd name="T3" fmla="*/ 706 h 372"/>
                <a:gd name="T4" fmla="*/ 193 w 126"/>
                <a:gd name="T5" fmla="*/ 877 h 372"/>
                <a:gd name="T6" fmla="*/ 2 w 126"/>
                <a:gd name="T7" fmla="*/ 1038 h 372"/>
                <a:gd name="T8" fmla="*/ 2 w 126"/>
                <a:gd name="T9" fmla="*/ 1737 h 372"/>
                <a:gd name="T10" fmla="*/ 596 w 126"/>
                <a:gd name="T11" fmla="*/ 1217 h 372"/>
                <a:gd name="T12" fmla="*/ 596 w 126"/>
                <a:gd name="T13" fmla="*/ 529 h 372"/>
                <a:gd name="T14" fmla="*/ 2 w 126"/>
                <a:gd name="T15" fmla="*/ 0 h 372"/>
                <a:gd name="T16" fmla="*/ 2 w 126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"/>
                <a:gd name="T28" fmla="*/ 0 h 372"/>
                <a:gd name="T29" fmla="*/ 126 w 126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" h="372">
                  <a:moveTo>
                    <a:pt x="0" y="0"/>
                  </a:moveTo>
                  <a:lnTo>
                    <a:pt x="2" y="152"/>
                  </a:lnTo>
                  <a:lnTo>
                    <a:pt x="40" y="188"/>
                  </a:lnTo>
                  <a:lnTo>
                    <a:pt x="2" y="223"/>
                  </a:lnTo>
                  <a:lnTo>
                    <a:pt x="2" y="372"/>
                  </a:lnTo>
                  <a:lnTo>
                    <a:pt x="126" y="261"/>
                  </a:lnTo>
                  <a:lnTo>
                    <a:pt x="126" y="114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154">
              <a:extLst>
                <a:ext uri="{FF2B5EF4-FFF2-40B4-BE49-F238E27FC236}">
                  <a16:creationId xmlns:a16="http://schemas.microsoft.com/office/drawing/2014/main" id="{DD91BA7B-D26B-4FEF-A89D-7C2D23E21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1388" y="4313238"/>
              <a:ext cx="317500" cy="361950"/>
            </a:xfrm>
            <a:custGeom>
              <a:avLst/>
              <a:gdLst>
                <a:gd name="T0" fmla="*/ 766 w 165"/>
                <a:gd name="T1" fmla="*/ 865 h 188"/>
                <a:gd name="T2" fmla="*/ 766 w 165"/>
                <a:gd name="T3" fmla="*/ 0 h 188"/>
                <a:gd name="T4" fmla="*/ 0 w 165"/>
                <a:gd name="T5" fmla="*/ 0 h 188"/>
                <a:gd name="T6" fmla="*/ 0 w 165"/>
                <a:gd name="T7" fmla="*/ 880 h 188"/>
                <a:gd name="T8" fmla="*/ 766 w 165"/>
                <a:gd name="T9" fmla="*/ 880 h 188"/>
                <a:gd name="T10" fmla="*/ 766 w 165"/>
                <a:gd name="T11" fmla="*/ 880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5"/>
                <a:gd name="T19" fmla="*/ 0 h 188"/>
                <a:gd name="T20" fmla="*/ 165 w 165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5" h="188">
                  <a:moveTo>
                    <a:pt x="165" y="185"/>
                  </a:moveTo>
                  <a:lnTo>
                    <a:pt x="165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5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Line 155">
              <a:extLst>
                <a:ext uri="{FF2B5EF4-FFF2-40B4-BE49-F238E27FC236}">
                  <a16:creationId xmlns:a16="http://schemas.microsoft.com/office/drawing/2014/main" id="{F4548997-7CBC-4A5B-9C20-6AE1A4601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1463" y="4492625"/>
              <a:ext cx="434975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2" name="Line 156">
              <a:extLst>
                <a:ext uri="{FF2B5EF4-FFF2-40B4-BE49-F238E27FC236}">
                  <a16:creationId xmlns:a16="http://schemas.microsoft.com/office/drawing/2014/main" id="{BADCEE87-EE4C-4637-BACE-5307E3C27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9900" y="4492625"/>
              <a:ext cx="47148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" name="Line 157">
              <a:extLst>
                <a:ext uri="{FF2B5EF4-FFF2-40B4-BE49-F238E27FC236}">
                  <a16:creationId xmlns:a16="http://schemas.microsoft.com/office/drawing/2014/main" id="{632AD0A9-E78D-4142-9D7A-B4CB2B943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8888" y="4492625"/>
              <a:ext cx="434975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158">
              <a:extLst>
                <a:ext uri="{FF2B5EF4-FFF2-40B4-BE49-F238E27FC236}">
                  <a16:creationId xmlns:a16="http://schemas.microsoft.com/office/drawing/2014/main" id="{74C6129F-8FD7-4104-A3C7-8EFF0B079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650" y="4402138"/>
              <a:ext cx="77788" cy="90488"/>
            </a:xfrm>
            <a:custGeom>
              <a:avLst/>
              <a:gdLst>
                <a:gd name="T0" fmla="*/ 0 w 41"/>
                <a:gd name="T1" fmla="*/ 221 h 47"/>
                <a:gd name="T2" fmla="*/ 0 w 41"/>
                <a:gd name="T3" fmla="*/ 0 h 47"/>
                <a:gd name="T4" fmla="*/ 174 w 41"/>
                <a:gd name="T5" fmla="*/ 0 h 47"/>
                <a:gd name="T6" fmla="*/ 0 60000 65536"/>
                <a:gd name="T7" fmla="*/ 0 60000 65536"/>
                <a:gd name="T8" fmla="*/ 0 60000 65536"/>
                <a:gd name="T9" fmla="*/ 0 w 41"/>
                <a:gd name="T10" fmla="*/ 0 h 47"/>
                <a:gd name="T11" fmla="*/ 41 w 41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47">
                  <a:moveTo>
                    <a:pt x="0" y="47"/>
                  </a:moveTo>
                  <a:lnTo>
                    <a:pt x="0" y="0"/>
                  </a:lnTo>
                  <a:lnTo>
                    <a:pt x="41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159">
              <a:extLst>
                <a:ext uri="{FF2B5EF4-FFF2-40B4-BE49-F238E27FC236}">
                  <a16:creationId xmlns:a16="http://schemas.microsoft.com/office/drawing/2014/main" id="{F9450FE9-8196-4CF5-B537-82DCD018E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4492625"/>
              <a:ext cx="555625" cy="271463"/>
            </a:xfrm>
            <a:custGeom>
              <a:avLst/>
              <a:gdLst>
                <a:gd name="T0" fmla="*/ 0 w 288"/>
                <a:gd name="T1" fmla="*/ 0 h 141"/>
                <a:gd name="T2" fmla="*/ 0 w 288"/>
                <a:gd name="T3" fmla="*/ 659 h 141"/>
                <a:gd name="T4" fmla="*/ 1178 w 288"/>
                <a:gd name="T5" fmla="*/ 659 h 141"/>
                <a:gd name="T6" fmla="*/ 1178 w 288"/>
                <a:gd name="T7" fmla="*/ 215 h 141"/>
                <a:gd name="T8" fmla="*/ 1367 w 288"/>
                <a:gd name="T9" fmla="*/ 215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141"/>
                <a:gd name="T17" fmla="*/ 288 w 288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141">
                  <a:moveTo>
                    <a:pt x="0" y="0"/>
                  </a:moveTo>
                  <a:lnTo>
                    <a:pt x="0" y="141"/>
                  </a:lnTo>
                  <a:lnTo>
                    <a:pt x="247" y="141"/>
                  </a:lnTo>
                  <a:lnTo>
                    <a:pt x="247" y="46"/>
                  </a:lnTo>
                  <a:lnTo>
                    <a:pt x="288" y="4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6" name="Freeform 160">
              <a:extLst>
                <a:ext uri="{FF2B5EF4-FFF2-40B4-BE49-F238E27FC236}">
                  <a16:creationId xmlns:a16="http://schemas.microsoft.com/office/drawing/2014/main" id="{6761AE65-457A-4FDF-90C4-BCC4B4719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4130675"/>
              <a:ext cx="119063" cy="722313"/>
            </a:xfrm>
            <a:custGeom>
              <a:avLst/>
              <a:gdLst>
                <a:gd name="T0" fmla="*/ 28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7" name="Freeform 161">
              <a:extLst>
                <a:ext uri="{FF2B5EF4-FFF2-40B4-BE49-F238E27FC236}">
                  <a16:creationId xmlns:a16="http://schemas.microsoft.com/office/drawing/2014/main" id="{DC7DFB57-A775-415F-B1B4-EC20A7AD0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4130675"/>
              <a:ext cx="119063" cy="722313"/>
            </a:xfrm>
            <a:custGeom>
              <a:avLst/>
              <a:gdLst>
                <a:gd name="T0" fmla="*/ 28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162">
              <a:extLst>
                <a:ext uri="{FF2B5EF4-FFF2-40B4-BE49-F238E27FC236}">
                  <a16:creationId xmlns:a16="http://schemas.microsoft.com/office/drawing/2014/main" id="{324A7B6D-25D4-4873-A0F3-2034BEE0E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4130675"/>
              <a:ext cx="120650" cy="722313"/>
            </a:xfrm>
            <a:custGeom>
              <a:avLst/>
              <a:gdLst>
                <a:gd name="T0" fmla="*/ 310 w 62"/>
                <a:gd name="T1" fmla="*/ 1761 h 375"/>
                <a:gd name="T2" fmla="*/ 317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317 w 62"/>
                <a:gd name="T9" fmla="*/ 1761 h 375"/>
                <a:gd name="T10" fmla="*/ 317 w 62"/>
                <a:gd name="T11" fmla="*/ 1761 h 375"/>
                <a:gd name="T12" fmla="*/ 310 w 62"/>
                <a:gd name="T13" fmla="*/ 1761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163">
              <a:extLst>
                <a:ext uri="{FF2B5EF4-FFF2-40B4-BE49-F238E27FC236}">
                  <a16:creationId xmlns:a16="http://schemas.microsoft.com/office/drawing/2014/main" id="{5DA0F4A6-ECAA-4D1F-9B9D-CC9452DC5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4130675"/>
              <a:ext cx="120650" cy="722313"/>
            </a:xfrm>
            <a:custGeom>
              <a:avLst/>
              <a:gdLst>
                <a:gd name="T0" fmla="*/ 310 w 62"/>
                <a:gd name="T1" fmla="*/ 1761 h 375"/>
                <a:gd name="T2" fmla="*/ 317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317 w 62"/>
                <a:gd name="T9" fmla="*/ 1761 h 375"/>
                <a:gd name="T10" fmla="*/ 317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164">
              <a:extLst>
                <a:ext uri="{FF2B5EF4-FFF2-40B4-BE49-F238E27FC236}">
                  <a16:creationId xmlns:a16="http://schemas.microsoft.com/office/drawing/2014/main" id="{45BE1AB7-A4E6-4E89-B793-9DF5CAD63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5" y="4130675"/>
              <a:ext cx="119063" cy="722313"/>
            </a:xfrm>
            <a:custGeom>
              <a:avLst/>
              <a:gdLst>
                <a:gd name="T0" fmla="*/ 27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61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165">
              <a:extLst>
                <a:ext uri="{FF2B5EF4-FFF2-40B4-BE49-F238E27FC236}">
                  <a16:creationId xmlns:a16="http://schemas.microsoft.com/office/drawing/2014/main" id="{2F4D2E5D-AECD-4CB9-B844-35F488E0B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5" y="4130675"/>
              <a:ext cx="119063" cy="722313"/>
            </a:xfrm>
            <a:custGeom>
              <a:avLst/>
              <a:gdLst>
                <a:gd name="T0" fmla="*/ 27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2" name="Freeform 166">
              <a:extLst>
                <a:ext uri="{FF2B5EF4-FFF2-40B4-BE49-F238E27FC236}">
                  <a16:creationId xmlns:a16="http://schemas.microsoft.com/office/drawing/2014/main" id="{B8997EB7-4298-4766-A810-32C7880A3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438" y="2686050"/>
              <a:ext cx="315913" cy="361950"/>
            </a:xfrm>
            <a:custGeom>
              <a:avLst/>
              <a:gdLst>
                <a:gd name="T0" fmla="*/ 768 w 164"/>
                <a:gd name="T1" fmla="*/ 880 h 188"/>
                <a:gd name="T2" fmla="*/ 768 w 164"/>
                <a:gd name="T3" fmla="*/ 0 h 188"/>
                <a:gd name="T4" fmla="*/ 0 w 164"/>
                <a:gd name="T5" fmla="*/ 0 h 188"/>
                <a:gd name="T6" fmla="*/ 0 w 164"/>
                <a:gd name="T7" fmla="*/ 880 h 188"/>
                <a:gd name="T8" fmla="*/ 768 w 164"/>
                <a:gd name="T9" fmla="*/ 880 h 188"/>
                <a:gd name="T10" fmla="*/ 768 w 164"/>
                <a:gd name="T11" fmla="*/ 880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188"/>
                <a:gd name="T20" fmla="*/ 164 w 164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188">
                  <a:moveTo>
                    <a:pt x="164" y="188"/>
                  </a:moveTo>
                  <a:lnTo>
                    <a:pt x="164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4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3" name="Line 167">
              <a:extLst>
                <a:ext uri="{FF2B5EF4-FFF2-40B4-BE49-F238E27FC236}">
                  <a16:creationId xmlns:a16="http://schemas.microsoft.com/office/drawing/2014/main" id="{41352372-9F09-41B3-ADD5-A532DA8F0A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2350" y="2863850"/>
              <a:ext cx="16192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4" name="Rectangle 168">
              <a:extLst>
                <a:ext uri="{FF2B5EF4-FFF2-40B4-BE49-F238E27FC236}">
                  <a16:creationId xmlns:a16="http://schemas.microsoft.com/office/drawing/2014/main" id="{5ACF6A17-2E5C-44C9-B5CB-0C4B3B87B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800" y="2749550"/>
              <a:ext cx="3526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5" name="Rectangle 169">
              <a:extLst>
                <a:ext uri="{FF2B5EF4-FFF2-40B4-BE49-F238E27FC236}">
                  <a16:creationId xmlns:a16="http://schemas.microsoft.com/office/drawing/2014/main" id="{3F0EEF0B-324C-4DB7-BD2E-51E5F311E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488" y="2749550"/>
              <a:ext cx="12022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6" name="Rectangle 170">
              <a:extLst>
                <a:ext uri="{FF2B5EF4-FFF2-40B4-BE49-F238E27FC236}">
                  <a16:creationId xmlns:a16="http://schemas.microsoft.com/office/drawing/2014/main" id="{C1D77016-9E0A-4BC2-9E9B-3DEF81AB0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3238" y="2749550"/>
              <a:ext cx="7694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7" name="Rectangle 171">
              <a:extLst>
                <a:ext uri="{FF2B5EF4-FFF2-40B4-BE49-F238E27FC236}">
                  <a16:creationId xmlns:a16="http://schemas.microsoft.com/office/drawing/2014/main" id="{B9C9F6EC-2F17-4FED-8481-337AAFDDA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775" y="2749550"/>
              <a:ext cx="7053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8" name="Rectangle 172">
              <a:extLst>
                <a:ext uri="{FF2B5EF4-FFF2-40B4-BE49-F238E27FC236}">
                  <a16:creationId xmlns:a16="http://schemas.microsoft.com/office/drawing/2014/main" id="{03FC5E6E-793C-4BA4-A1C4-7CC507464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675" y="2749550"/>
              <a:ext cx="6572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9" name="Rectangle 173">
              <a:extLst>
                <a:ext uri="{FF2B5EF4-FFF2-40B4-BE49-F238E27FC236}">
                  <a16:creationId xmlns:a16="http://schemas.microsoft.com/office/drawing/2014/main" id="{4487DBBE-DEFF-41B1-AC6E-DC6176D49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9275" y="3565525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0" name="Rectangle 174">
              <a:extLst>
                <a:ext uri="{FF2B5EF4-FFF2-40B4-BE49-F238E27FC236}">
                  <a16:creationId xmlns:a16="http://schemas.microsoft.com/office/drawing/2014/main" id="{21E13F36-2806-450D-9407-78032E57F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550" y="3565525"/>
              <a:ext cx="12022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1" name="Rectangle 175">
              <a:extLst>
                <a:ext uri="{FF2B5EF4-FFF2-40B4-BE49-F238E27FC236}">
                  <a16:creationId xmlns:a16="http://schemas.microsoft.com/office/drawing/2014/main" id="{64F6F64D-0536-426B-841B-B9CC7A81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1775" y="3565525"/>
              <a:ext cx="8656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2" name="Rectangle 176">
              <a:extLst>
                <a:ext uri="{FF2B5EF4-FFF2-40B4-BE49-F238E27FC236}">
                  <a16:creationId xmlns:a16="http://schemas.microsoft.com/office/drawing/2014/main" id="{23DBEC47-E39D-4DA1-AAE5-3F4C492EA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075" y="3565525"/>
              <a:ext cx="12022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3" name="Rectangle 177">
              <a:extLst>
                <a:ext uri="{FF2B5EF4-FFF2-40B4-BE49-F238E27FC236}">
                  <a16:creationId xmlns:a16="http://schemas.microsoft.com/office/drawing/2014/main" id="{2DB1A9BE-18F0-4590-87CB-54F02005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338" y="4376738"/>
              <a:ext cx="3526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Rectangle 178">
              <a:extLst>
                <a:ext uri="{FF2B5EF4-FFF2-40B4-BE49-F238E27FC236}">
                  <a16:creationId xmlns:a16="http://schemas.microsoft.com/office/drawing/2014/main" id="{3252C8A5-E553-43EC-8A05-D1414D230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025" y="4376738"/>
              <a:ext cx="12022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prstClr val="black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179">
              <a:extLst>
                <a:ext uri="{FF2B5EF4-FFF2-40B4-BE49-F238E27FC236}">
                  <a16:creationId xmlns:a16="http://schemas.microsoft.com/office/drawing/2014/main" id="{EFE81E66-20C5-4765-993A-23760ABC2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7425" y="4376738"/>
              <a:ext cx="8656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180">
              <a:extLst>
                <a:ext uri="{FF2B5EF4-FFF2-40B4-BE49-F238E27FC236}">
                  <a16:creationId xmlns:a16="http://schemas.microsoft.com/office/drawing/2014/main" id="{667BE22C-0530-4591-A1CC-8ADADD7E9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6963" y="4376738"/>
              <a:ext cx="12022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181">
              <a:extLst>
                <a:ext uri="{FF2B5EF4-FFF2-40B4-BE49-F238E27FC236}">
                  <a16:creationId xmlns:a16="http://schemas.microsoft.com/office/drawing/2014/main" id="{6EC7CC0C-EF00-4EBD-AFAD-AA2CB4CBD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475" y="2749550"/>
              <a:ext cx="8656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Rectangle 182">
              <a:extLst>
                <a:ext uri="{FF2B5EF4-FFF2-40B4-BE49-F238E27FC236}">
                  <a16:creationId xmlns:a16="http://schemas.microsoft.com/office/drawing/2014/main" id="{D260A2E3-4CD9-4850-AA93-7C48C0E94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425" y="2749550"/>
              <a:ext cx="12022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9" name="Rectangle 183">
              <a:extLst>
                <a:ext uri="{FF2B5EF4-FFF2-40B4-BE49-F238E27FC236}">
                  <a16:creationId xmlns:a16="http://schemas.microsoft.com/office/drawing/2014/main" id="{DD9C889A-C0B0-4C71-8A03-29BF29713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663" y="2749550"/>
              <a:ext cx="7694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0" name="Rectangle 184">
              <a:extLst>
                <a:ext uri="{FF2B5EF4-FFF2-40B4-BE49-F238E27FC236}">
                  <a16:creationId xmlns:a16="http://schemas.microsoft.com/office/drawing/2014/main" id="{4A5712B5-C204-4A8B-9F8E-174F373DC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9550"/>
              <a:ext cx="7053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1" name="Rectangle 185">
              <a:extLst>
                <a:ext uri="{FF2B5EF4-FFF2-40B4-BE49-F238E27FC236}">
                  <a16:creationId xmlns:a16="http://schemas.microsoft.com/office/drawing/2014/main" id="{12181FD4-7324-4C41-B056-E07A5E4AE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2750" y="2749550"/>
              <a:ext cx="6572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2" name="Rectangle 186">
              <a:extLst>
                <a:ext uri="{FF2B5EF4-FFF2-40B4-BE49-F238E27FC236}">
                  <a16:creationId xmlns:a16="http://schemas.microsoft.com/office/drawing/2014/main" id="{69165856-5F46-49C6-8637-684422ACC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888" y="3495675"/>
              <a:ext cx="158750" cy="36353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3" name="Rectangle 187">
              <a:extLst>
                <a:ext uri="{FF2B5EF4-FFF2-40B4-BE49-F238E27FC236}">
                  <a16:creationId xmlns:a16="http://schemas.microsoft.com/office/drawing/2014/main" id="{271AFF73-4705-4D40-81A1-0533F4AE8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888" y="3495675"/>
              <a:ext cx="158750" cy="36353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" name="Line 188">
              <a:extLst>
                <a:ext uri="{FF2B5EF4-FFF2-40B4-BE49-F238E27FC236}">
                  <a16:creationId xmlns:a16="http://schemas.microsoft.com/office/drawing/2014/main" id="{945C1684-1E35-4313-93A3-5DA846C80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3963" y="3492500"/>
              <a:ext cx="4763" cy="37623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5" name="Line 189">
              <a:extLst>
                <a:ext uri="{FF2B5EF4-FFF2-40B4-BE49-F238E27FC236}">
                  <a16:creationId xmlns:a16="http://schemas.microsoft.com/office/drawing/2014/main" id="{8A16AFE1-1C3F-41C1-A5F0-0B3EED7A1E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4438" y="3495675"/>
              <a:ext cx="171450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6" name="Line 190">
              <a:extLst>
                <a:ext uri="{FF2B5EF4-FFF2-40B4-BE49-F238E27FC236}">
                  <a16:creationId xmlns:a16="http://schemas.microsoft.com/office/drawing/2014/main" id="{A28164D2-60D9-4B78-94D7-F29B800AE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4438" y="3859213"/>
              <a:ext cx="171450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7" name="Rectangle 191">
              <a:extLst>
                <a:ext uri="{FF2B5EF4-FFF2-40B4-BE49-F238E27FC236}">
                  <a16:creationId xmlns:a16="http://schemas.microsoft.com/office/drawing/2014/main" id="{A6B18137-8BF8-4B18-8899-5DC0F03DB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125" y="3565525"/>
              <a:ext cx="7694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8" name="Rectangle 192">
              <a:extLst>
                <a:ext uri="{FF2B5EF4-FFF2-40B4-BE49-F238E27FC236}">
                  <a16:creationId xmlns:a16="http://schemas.microsoft.com/office/drawing/2014/main" id="{A1A70C7E-5D60-49ED-A641-1DDFA8241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8" y="3565525"/>
              <a:ext cx="7053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9" name="Rectangle 193">
              <a:extLst>
                <a:ext uri="{FF2B5EF4-FFF2-40B4-BE49-F238E27FC236}">
                  <a16:creationId xmlns:a16="http://schemas.microsoft.com/office/drawing/2014/main" id="{0EEBEE53-3243-49B2-B5D9-01EAEBD6B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563" y="3565525"/>
              <a:ext cx="6572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0" name="Freeform 194">
              <a:extLst>
                <a:ext uri="{FF2B5EF4-FFF2-40B4-BE49-F238E27FC236}">
                  <a16:creationId xmlns:a16="http://schemas.microsoft.com/office/drawing/2014/main" id="{1E92CA31-1AF9-44C0-B3A6-1460534EF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1388" y="3495675"/>
              <a:ext cx="161925" cy="363538"/>
            </a:xfrm>
            <a:custGeom>
              <a:avLst/>
              <a:gdLst>
                <a:gd name="T0" fmla="*/ 379 w 84"/>
                <a:gd name="T1" fmla="*/ 911 h 188"/>
                <a:gd name="T2" fmla="*/ 0 w 84"/>
                <a:gd name="T3" fmla="*/ 911 h 188"/>
                <a:gd name="T4" fmla="*/ 0 w 84"/>
                <a:gd name="T5" fmla="*/ 0 h 188"/>
                <a:gd name="T6" fmla="*/ 398 w 84"/>
                <a:gd name="T7" fmla="*/ 0 h 188"/>
                <a:gd name="T8" fmla="*/ 379 w 84"/>
                <a:gd name="T9" fmla="*/ 911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88"/>
                <a:gd name="T17" fmla="*/ 84 w 84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1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195">
              <a:extLst>
                <a:ext uri="{FF2B5EF4-FFF2-40B4-BE49-F238E27FC236}">
                  <a16:creationId xmlns:a16="http://schemas.microsoft.com/office/drawing/2014/main" id="{E927227C-2309-4944-9093-45FC610AA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1388" y="3495675"/>
              <a:ext cx="161925" cy="363538"/>
            </a:xfrm>
            <a:custGeom>
              <a:avLst/>
              <a:gdLst>
                <a:gd name="T0" fmla="*/ 379 w 84"/>
                <a:gd name="T1" fmla="*/ 911 h 188"/>
                <a:gd name="T2" fmla="*/ 0 w 84"/>
                <a:gd name="T3" fmla="*/ 911 h 188"/>
                <a:gd name="T4" fmla="*/ 0 w 84"/>
                <a:gd name="T5" fmla="*/ 0 h 188"/>
                <a:gd name="T6" fmla="*/ 398 w 84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88"/>
                <a:gd name="T14" fmla="*/ 84 w 84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2" name="Line 196">
              <a:extLst>
                <a:ext uri="{FF2B5EF4-FFF2-40B4-BE49-F238E27FC236}">
                  <a16:creationId xmlns:a16="http://schemas.microsoft.com/office/drawing/2014/main" id="{B806E1DA-D74D-4635-9CAF-75644BF0C1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42063" y="3492500"/>
              <a:ext cx="3175" cy="37623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3" name="Line 197">
              <a:extLst>
                <a:ext uri="{FF2B5EF4-FFF2-40B4-BE49-F238E27FC236}">
                  <a16:creationId xmlns:a16="http://schemas.microsoft.com/office/drawing/2014/main" id="{4086F8AA-FF73-4AB0-8DAB-D15243DA00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83313" y="3495675"/>
              <a:ext cx="163513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4" name="Line 198">
              <a:extLst>
                <a:ext uri="{FF2B5EF4-FFF2-40B4-BE49-F238E27FC236}">
                  <a16:creationId xmlns:a16="http://schemas.microsoft.com/office/drawing/2014/main" id="{717619A4-C2A6-4FF2-96F3-4C82DE3317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83313" y="3859213"/>
              <a:ext cx="16351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5" name="Rectangle 199">
              <a:extLst>
                <a:ext uri="{FF2B5EF4-FFF2-40B4-BE49-F238E27FC236}">
                  <a16:creationId xmlns:a16="http://schemas.microsoft.com/office/drawing/2014/main" id="{09A739FF-D47D-4A0B-9987-27AFF03D0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3138" y="3565525"/>
              <a:ext cx="7694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200">
              <a:extLst>
                <a:ext uri="{FF2B5EF4-FFF2-40B4-BE49-F238E27FC236}">
                  <a16:creationId xmlns:a16="http://schemas.microsoft.com/office/drawing/2014/main" id="{E8656892-C2BB-46EE-9536-ABA52140F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4263" y="3565525"/>
              <a:ext cx="7053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201">
              <a:extLst>
                <a:ext uri="{FF2B5EF4-FFF2-40B4-BE49-F238E27FC236}">
                  <a16:creationId xmlns:a16="http://schemas.microsoft.com/office/drawing/2014/main" id="{98772624-17FC-47FE-9AFC-0B4F03C1F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6813" y="3565525"/>
              <a:ext cx="6572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Freeform 202">
              <a:extLst>
                <a:ext uri="{FF2B5EF4-FFF2-40B4-BE49-F238E27FC236}">
                  <a16:creationId xmlns:a16="http://schemas.microsoft.com/office/drawing/2014/main" id="{C284ABA4-7895-4420-B58E-5056C7C62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863" y="4313238"/>
              <a:ext cx="160338" cy="361950"/>
            </a:xfrm>
            <a:custGeom>
              <a:avLst/>
              <a:gdLst>
                <a:gd name="T0" fmla="*/ 391 w 83"/>
                <a:gd name="T1" fmla="*/ 865 h 188"/>
                <a:gd name="T2" fmla="*/ 0 w 83"/>
                <a:gd name="T3" fmla="*/ 880 h 188"/>
                <a:gd name="T4" fmla="*/ 0 w 83"/>
                <a:gd name="T5" fmla="*/ 0 h 188"/>
                <a:gd name="T6" fmla="*/ 402 w 83"/>
                <a:gd name="T7" fmla="*/ 0 h 188"/>
                <a:gd name="T8" fmla="*/ 391 w 83"/>
                <a:gd name="T9" fmla="*/ 865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81" y="185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1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203">
              <a:extLst>
                <a:ext uri="{FF2B5EF4-FFF2-40B4-BE49-F238E27FC236}">
                  <a16:creationId xmlns:a16="http://schemas.microsoft.com/office/drawing/2014/main" id="{70763B15-7B18-4EF6-9ABA-948650ADD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863" y="4313238"/>
              <a:ext cx="160338" cy="361950"/>
            </a:xfrm>
            <a:custGeom>
              <a:avLst/>
              <a:gdLst>
                <a:gd name="T0" fmla="*/ 391 w 83"/>
                <a:gd name="T1" fmla="*/ 865 h 188"/>
                <a:gd name="T2" fmla="*/ 0 w 83"/>
                <a:gd name="T3" fmla="*/ 880 h 188"/>
                <a:gd name="T4" fmla="*/ 0 w 83"/>
                <a:gd name="T5" fmla="*/ 0 h 188"/>
                <a:gd name="T6" fmla="*/ 402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5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0" name="Line 204">
              <a:extLst>
                <a:ext uri="{FF2B5EF4-FFF2-40B4-BE49-F238E27FC236}">
                  <a16:creationId xmlns:a16="http://schemas.microsoft.com/office/drawing/2014/main" id="{401F2A36-7365-4CF2-B0DE-560F9884C5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9775" y="4303713"/>
              <a:ext cx="1588" cy="3746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1" name="Line 205">
              <a:extLst>
                <a:ext uri="{FF2B5EF4-FFF2-40B4-BE49-F238E27FC236}">
                  <a16:creationId xmlns:a16="http://schemas.microsoft.com/office/drawing/2014/main" id="{02582105-46FE-4C64-8A57-D1759E60F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34200" y="4306888"/>
              <a:ext cx="161925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2" name="Line 206">
              <a:extLst>
                <a:ext uri="{FF2B5EF4-FFF2-40B4-BE49-F238E27FC236}">
                  <a16:creationId xmlns:a16="http://schemas.microsoft.com/office/drawing/2014/main" id="{92758840-8FDF-4AC5-B20F-CFD0166A19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34200" y="4668838"/>
              <a:ext cx="161925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3" name="Rectangle 207">
              <a:extLst>
                <a:ext uri="{FF2B5EF4-FFF2-40B4-BE49-F238E27FC236}">
                  <a16:creationId xmlns:a16="http://schemas.microsoft.com/office/drawing/2014/main" id="{BDBD51CA-8C93-4D3F-B2B4-F287E1BC2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7200" y="4376738"/>
              <a:ext cx="7694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4" name="Rectangle 208">
              <a:extLst>
                <a:ext uri="{FF2B5EF4-FFF2-40B4-BE49-F238E27FC236}">
                  <a16:creationId xmlns:a16="http://schemas.microsoft.com/office/drawing/2014/main" id="{9481E445-263D-4335-9F1B-1084BC7B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6738" y="4376738"/>
              <a:ext cx="7053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5" name="Rectangle 209">
              <a:extLst>
                <a:ext uri="{FF2B5EF4-FFF2-40B4-BE49-F238E27FC236}">
                  <a16:creationId xmlns:a16="http://schemas.microsoft.com/office/drawing/2014/main" id="{09404930-5363-4DC8-9893-10B7D3A3E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9288" y="4376738"/>
              <a:ext cx="6572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6" name="Rectangle 210">
              <a:extLst>
                <a:ext uri="{FF2B5EF4-FFF2-40B4-BE49-F238E27FC236}">
                  <a16:creationId xmlns:a16="http://schemas.microsoft.com/office/drawing/2014/main" id="{9CFAA941-54B1-46B9-827C-9C06DD347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3565525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7" name="Rectangle 211">
              <a:extLst>
                <a:ext uri="{FF2B5EF4-FFF2-40B4-BE49-F238E27FC236}">
                  <a16:creationId xmlns:a16="http://schemas.microsoft.com/office/drawing/2014/main" id="{4DDC025F-C88B-43EB-9AC0-86038D3B7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350" y="3565525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8" name="Rectangle 212">
              <a:extLst>
                <a:ext uri="{FF2B5EF4-FFF2-40B4-BE49-F238E27FC236}">
                  <a16:creationId xmlns:a16="http://schemas.microsoft.com/office/drawing/2014/main" id="{70F8C037-2D13-41E8-AE88-6C381B255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63" y="3565525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9" name="Rectangle 213">
              <a:extLst>
                <a:ext uri="{FF2B5EF4-FFF2-40B4-BE49-F238E27FC236}">
                  <a16:creationId xmlns:a16="http://schemas.microsoft.com/office/drawing/2014/main" id="{CAA1B2E9-D434-405F-A86F-D262DEDE0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350" y="3565525"/>
              <a:ext cx="6732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0" name="Rectangle 214">
              <a:extLst>
                <a:ext uri="{FF2B5EF4-FFF2-40B4-BE49-F238E27FC236}">
                  <a16:creationId xmlns:a16="http://schemas.microsoft.com/office/drawing/2014/main" id="{3EDCF56E-2E2A-4818-8299-9EEDA7257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3" y="3565525"/>
              <a:ext cx="7373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1" name="Rectangle 215">
              <a:extLst>
                <a:ext uri="{FF2B5EF4-FFF2-40B4-BE49-F238E27FC236}">
                  <a16:creationId xmlns:a16="http://schemas.microsoft.com/office/drawing/2014/main" id="{E3D9E015-0E09-480A-B4E5-5836BECEE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213" y="3565525"/>
              <a:ext cx="7373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2" name="Rectangle 216">
              <a:extLst>
                <a:ext uri="{FF2B5EF4-FFF2-40B4-BE49-F238E27FC236}">
                  <a16:creationId xmlns:a16="http://schemas.microsoft.com/office/drawing/2014/main" id="{DCBF1C0A-0679-4B43-A550-102711960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565525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3" name="Rectangle 217">
              <a:extLst>
                <a:ext uri="{FF2B5EF4-FFF2-40B4-BE49-F238E27FC236}">
                  <a16:creationId xmlns:a16="http://schemas.microsoft.com/office/drawing/2014/main" id="{3B81A732-E09F-459D-8FE8-92D1C486D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213" y="3565525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4" name="Rectangle 218">
              <a:extLst>
                <a:ext uri="{FF2B5EF4-FFF2-40B4-BE49-F238E27FC236}">
                  <a16:creationId xmlns:a16="http://schemas.microsoft.com/office/drawing/2014/main" id="{95ECE5DA-79DD-49D4-A984-0F766394D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763" y="3565525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" name="Rectangle 219">
              <a:extLst>
                <a:ext uri="{FF2B5EF4-FFF2-40B4-BE49-F238E27FC236}">
                  <a16:creationId xmlns:a16="http://schemas.microsoft.com/office/drawing/2014/main" id="{5CFA6C9D-D75B-4AAC-94D4-45048171F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3565525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6" name="Rectangle 220">
              <a:extLst>
                <a:ext uri="{FF2B5EF4-FFF2-40B4-BE49-F238E27FC236}">
                  <a16:creationId xmlns:a16="http://schemas.microsoft.com/office/drawing/2014/main" id="{B9C00608-A668-46BE-AEA1-E04F9F5F9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213" y="3565525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7" name="Rectangle 221">
              <a:extLst>
                <a:ext uri="{FF2B5EF4-FFF2-40B4-BE49-F238E27FC236}">
                  <a16:creationId xmlns:a16="http://schemas.microsoft.com/office/drawing/2014/main" id="{05427A63-0F21-4965-881A-0B02C6AA6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663" y="3565525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8" name="Rectangle 222">
              <a:extLst>
                <a:ext uri="{FF2B5EF4-FFF2-40B4-BE49-F238E27FC236}">
                  <a16:creationId xmlns:a16="http://schemas.microsoft.com/office/drawing/2014/main" id="{C209AE51-A691-4C23-917C-09C24A465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525" y="3565525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9" name="Rectangle 223">
              <a:extLst>
                <a:ext uri="{FF2B5EF4-FFF2-40B4-BE49-F238E27FC236}">
                  <a16:creationId xmlns:a16="http://schemas.microsoft.com/office/drawing/2014/main" id="{A95FF9EB-20DA-47D2-9693-EDA946F98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075" y="3565525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0" name="Rectangle 224">
              <a:extLst>
                <a:ext uri="{FF2B5EF4-FFF2-40B4-BE49-F238E27FC236}">
                  <a16:creationId xmlns:a16="http://schemas.microsoft.com/office/drawing/2014/main" id="{04726BFB-A698-4ADC-9DB4-FA9B92C2B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975" y="3565525"/>
              <a:ext cx="3526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1" name="Rectangle 225">
              <a:extLst>
                <a:ext uri="{FF2B5EF4-FFF2-40B4-BE49-F238E27FC236}">
                  <a16:creationId xmlns:a16="http://schemas.microsoft.com/office/drawing/2014/main" id="{A4114DFC-3183-4ACD-BB8F-1C889C13D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075" y="3565525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2" name="Rectangle 226">
              <a:extLst>
                <a:ext uri="{FF2B5EF4-FFF2-40B4-BE49-F238E27FC236}">
                  <a16:creationId xmlns:a16="http://schemas.microsoft.com/office/drawing/2014/main" id="{E262C793-DAA4-4370-8B56-6574E0EA8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938" y="3565525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3" name="Rectangle 227">
              <a:extLst>
                <a:ext uri="{FF2B5EF4-FFF2-40B4-BE49-F238E27FC236}">
                  <a16:creationId xmlns:a16="http://schemas.microsoft.com/office/drawing/2014/main" id="{2DE80D5F-83E3-44E4-AB8F-9E5B5D70E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838" y="3565525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4" name="Rectangle 228">
              <a:extLst>
                <a:ext uri="{FF2B5EF4-FFF2-40B4-BE49-F238E27FC236}">
                  <a16:creationId xmlns:a16="http://schemas.microsoft.com/office/drawing/2014/main" id="{197D9691-0390-4E3C-B25A-6EDA08069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725" y="1849438"/>
              <a:ext cx="7534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5" name="Rectangle 229">
              <a:extLst>
                <a:ext uri="{FF2B5EF4-FFF2-40B4-BE49-F238E27FC236}">
                  <a16:creationId xmlns:a16="http://schemas.microsoft.com/office/drawing/2014/main" id="{2C6DDD5B-67FF-4196-A032-C90F5A4E1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263" y="1849438"/>
              <a:ext cx="7534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6" name="Rectangle 230">
              <a:extLst>
                <a:ext uri="{FF2B5EF4-FFF2-40B4-BE49-F238E27FC236}">
                  <a16:creationId xmlns:a16="http://schemas.microsoft.com/office/drawing/2014/main" id="{A0344955-7EE1-4267-BCF9-850E59269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1849438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7" name="Rectangle 231">
              <a:extLst>
                <a:ext uri="{FF2B5EF4-FFF2-40B4-BE49-F238E27FC236}">
                  <a16:creationId xmlns:a16="http://schemas.microsoft.com/office/drawing/2014/main" id="{C0E76A34-6FB7-4F71-8F84-ACCE48E50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663" y="1849438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8" name="Rectangle 232">
              <a:extLst>
                <a:ext uri="{FF2B5EF4-FFF2-40B4-BE49-F238E27FC236}">
                  <a16:creationId xmlns:a16="http://schemas.microsoft.com/office/drawing/2014/main" id="{2FA7C1D7-DA0F-4F69-BD48-6F8844D07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613" y="1849438"/>
              <a:ext cx="7534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9" name="Rectangle 233">
              <a:extLst>
                <a:ext uri="{FF2B5EF4-FFF2-40B4-BE49-F238E27FC236}">
                  <a16:creationId xmlns:a16="http://schemas.microsoft.com/office/drawing/2014/main" id="{0F8C6DBE-D3A1-4679-B32F-4AD13D71A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325" y="1849438"/>
              <a:ext cx="7534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0" name="Rectangle 234">
              <a:extLst>
                <a:ext uri="{FF2B5EF4-FFF2-40B4-BE49-F238E27FC236}">
                  <a16:creationId xmlns:a16="http://schemas.microsoft.com/office/drawing/2014/main" id="{65451753-8612-431A-81A2-6F22C218F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863" y="1849438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1" name="Rectangle 235">
              <a:extLst>
                <a:ext uri="{FF2B5EF4-FFF2-40B4-BE49-F238E27FC236}">
                  <a16:creationId xmlns:a16="http://schemas.microsoft.com/office/drawing/2014/main" id="{6111327F-14AC-451C-9953-7D144FB41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138" y="1849438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2" name="Rectangle 236">
              <a:extLst>
                <a:ext uri="{FF2B5EF4-FFF2-40B4-BE49-F238E27FC236}">
                  <a16:creationId xmlns:a16="http://schemas.microsoft.com/office/drawing/2014/main" id="{C618ADD8-3CE5-4BF9-9339-4053312F3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1675" y="1849438"/>
              <a:ext cx="7534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3" name="Rectangle 237">
              <a:extLst>
                <a:ext uri="{FF2B5EF4-FFF2-40B4-BE49-F238E27FC236}">
                  <a16:creationId xmlns:a16="http://schemas.microsoft.com/office/drawing/2014/main" id="{88A803B0-950C-4575-8DE1-7C87A746F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800" y="1849438"/>
              <a:ext cx="7534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4" name="Rectangle 238">
              <a:extLst>
                <a:ext uri="{FF2B5EF4-FFF2-40B4-BE49-F238E27FC236}">
                  <a16:creationId xmlns:a16="http://schemas.microsoft.com/office/drawing/2014/main" id="{20EB2751-D8C9-40BB-A7A7-5333B94BE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1849438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5" name="Rectangle 239">
              <a:extLst>
                <a:ext uri="{FF2B5EF4-FFF2-40B4-BE49-F238E27FC236}">
                  <a16:creationId xmlns:a16="http://schemas.microsoft.com/office/drawing/2014/main" id="{405199DB-A9E1-409B-8463-D069E94D4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3613" y="1849438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6" name="Rectangle 240">
              <a:extLst>
                <a:ext uri="{FF2B5EF4-FFF2-40B4-BE49-F238E27FC236}">
                  <a16:creationId xmlns:a16="http://schemas.microsoft.com/office/drawing/2014/main" id="{15059441-7751-4734-A984-8FB781022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4150" y="1849438"/>
              <a:ext cx="7534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7" name="Rectangle 241">
              <a:extLst>
                <a:ext uri="{FF2B5EF4-FFF2-40B4-BE49-F238E27FC236}">
                  <a16:creationId xmlns:a16="http://schemas.microsoft.com/office/drawing/2014/main" id="{EF62536D-17D6-400E-A948-7B60A813C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3688" y="1849438"/>
              <a:ext cx="7534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8" name="Rectangle 242">
              <a:extLst>
                <a:ext uri="{FF2B5EF4-FFF2-40B4-BE49-F238E27FC236}">
                  <a16:creationId xmlns:a16="http://schemas.microsoft.com/office/drawing/2014/main" id="{7ED03895-D103-40F6-8573-EA5E716E0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225" y="1849438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9" name="Rectangle 243">
              <a:extLst>
                <a:ext uri="{FF2B5EF4-FFF2-40B4-BE49-F238E27FC236}">
                  <a16:creationId xmlns:a16="http://schemas.microsoft.com/office/drawing/2014/main" id="{54C4C2BC-DFF2-40E0-8E8B-CA9C38EE9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088" y="1849438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0" name="Rectangle 244">
              <a:extLst>
                <a:ext uri="{FF2B5EF4-FFF2-40B4-BE49-F238E27FC236}">
                  <a16:creationId xmlns:a16="http://schemas.microsoft.com/office/drawing/2014/main" id="{1D696C38-5B23-46F9-B474-BEDD66152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625" y="1849438"/>
              <a:ext cx="7534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1" name="Rectangle 245">
              <a:extLst>
                <a:ext uri="{FF2B5EF4-FFF2-40B4-BE49-F238E27FC236}">
                  <a16:creationId xmlns:a16="http://schemas.microsoft.com/office/drawing/2014/main" id="{3618CFFA-668E-4DC5-A751-613271B85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4575" y="1849438"/>
              <a:ext cx="7534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2" name="Rectangle 246">
              <a:extLst>
                <a:ext uri="{FF2B5EF4-FFF2-40B4-BE49-F238E27FC236}">
                  <a16:creationId xmlns:a16="http://schemas.microsoft.com/office/drawing/2014/main" id="{5D3511A6-0D2E-4299-B225-9F408C8FB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7288" y="1849438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3" name="Rectangle 247">
              <a:extLst>
                <a:ext uri="{FF2B5EF4-FFF2-40B4-BE49-F238E27FC236}">
                  <a16:creationId xmlns:a16="http://schemas.microsoft.com/office/drawing/2014/main" id="{776A033F-77B6-4461-94E8-767F86EE2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8563" y="1849438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4" name="Rectangle 248">
              <a:extLst>
                <a:ext uri="{FF2B5EF4-FFF2-40B4-BE49-F238E27FC236}">
                  <a16:creationId xmlns:a16="http://schemas.microsoft.com/office/drawing/2014/main" id="{38B32494-EC18-4860-8137-58EC3B244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0688" y="1849438"/>
              <a:ext cx="7534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5" name="Rectangle 249">
              <a:extLst>
                <a:ext uri="{FF2B5EF4-FFF2-40B4-BE49-F238E27FC236}">
                  <a16:creationId xmlns:a16="http://schemas.microsoft.com/office/drawing/2014/main" id="{58031367-187F-41EB-8749-556E34589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0225" y="1849438"/>
              <a:ext cx="7534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6" name="Rectangle 250">
              <a:extLst>
                <a:ext uri="{FF2B5EF4-FFF2-40B4-BE49-F238E27FC236}">
                  <a16:creationId xmlns:a16="http://schemas.microsoft.com/office/drawing/2014/main" id="{EC27ECFB-1E01-403E-BE07-AF5CE7EF0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9763" y="1849438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7" name="Rectangle 251">
              <a:extLst>
                <a:ext uri="{FF2B5EF4-FFF2-40B4-BE49-F238E27FC236}">
                  <a16:creationId xmlns:a16="http://schemas.microsoft.com/office/drawing/2014/main" id="{E27CF91C-E321-43FB-A524-4CF3E5F8B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9450" y="1849438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8" name="Rectangle 252">
              <a:extLst>
                <a:ext uri="{FF2B5EF4-FFF2-40B4-BE49-F238E27FC236}">
                  <a16:creationId xmlns:a16="http://schemas.microsoft.com/office/drawing/2014/main" id="{7BE50D17-683B-48FD-ADF3-793F8B3BA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1575" y="1849438"/>
              <a:ext cx="7534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9" name="Rectangle 253">
              <a:extLst>
                <a:ext uri="{FF2B5EF4-FFF2-40B4-BE49-F238E27FC236}">
                  <a16:creationId xmlns:a16="http://schemas.microsoft.com/office/drawing/2014/main" id="{297B56B4-1377-47F5-80DB-55C471DFF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113" y="1849438"/>
              <a:ext cx="7534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0" name="Rectangle 254">
              <a:extLst>
                <a:ext uri="{FF2B5EF4-FFF2-40B4-BE49-F238E27FC236}">
                  <a16:creationId xmlns:a16="http://schemas.microsoft.com/office/drawing/2014/main" id="{FB7E25AF-9225-4AB4-BD45-57D969FDF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2238" y="1849438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1" name="Rectangle 255">
              <a:extLst>
                <a:ext uri="{FF2B5EF4-FFF2-40B4-BE49-F238E27FC236}">
                  <a16:creationId xmlns:a16="http://schemas.microsoft.com/office/drawing/2014/main" id="{530E99BB-3AB1-413E-8DB9-9E9BAC463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3513" y="1849438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2" name="Rectangle 256">
              <a:extLst>
                <a:ext uri="{FF2B5EF4-FFF2-40B4-BE49-F238E27FC236}">
                  <a16:creationId xmlns:a16="http://schemas.microsoft.com/office/drawing/2014/main" id="{1B4672DF-006A-4C82-A489-3318D279E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050" y="1849438"/>
              <a:ext cx="7534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3" name="Rectangle 257">
              <a:extLst>
                <a:ext uri="{FF2B5EF4-FFF2-40B4-BE49-F238E27FC236}">
                  <a16:creationId xmlns:a16="http://schemas.microsoft.com/office/drawing/2014/main" id="{DB6CA052-1C61-4AD0-81F5-E7F355382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3588" y="1849438"/>
              <a:ext cx="7534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4" name="Rectangle 258">
              <a:extLst>
                <a:ext uri="{FF2B5EF4-FFF2-40B4-BE49-F238E27FC236}">
                  <a16:creationId xmlns:a16="http://schemas.microsoft.com/office/drawing/2014/main" id="{0A7101DB-854C-4783-87F2-DEEB4B4AD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4713" y="1849438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5" name="Rectangle 259">
              <a:extLst>
                <a:ext uri="{FF2B5EF4-FFF2-40B4-BE49-F238E27FC236}">
                  <a16:creationId xmlns:a16="http://schemas.microsoft.com/office/drawing/2014/main" id="{4B4A13D2-DB4B-4441-958F-95AC6BC1B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7575" y="1849438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6" name="Freeform 260">
              <a:extLst>
                <a:ext uri="{FF2B5EF4-FFF2-40B4-BE49-F238E27FC236}">
                  <a16:creationId xmlns:a16="http://schemas.microsoft.com/office/drawing/2014/main" id="{4A317EC7-EA3B-4333-A875-331ADEB9D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2495550"/>
              <a:ext cx="120650" cy="728663"/>
            </a:xfrm>
            <a:custGeom>
              <a:avLst/>
              <a:gdLst>
                <a:gd name="T0" fmla="*/ 317 w 62"/>
                <a:gd name="T1" fmla="*/ 1769 h 378"/>
                <a:gd name="T2" fmla="*/ 317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317 w 62"/>
                <a:gd name="T9" fmla="*/ 1786 h 378"/>
                <a:gd name="T10" fmla="*/ 317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7" name="Freeform 261">
              <a:extLst>
                <a:ext uri="{FF2B5EF4-FFF2-40B4-BE49-F238E27FC236}">
                  <a16:creationId xmlns:a16="http://schemas.microsoft.com/office/drawing/2014/main" id="{D35846E7-9818-4418-8BDB-C65988ADF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925" y="3319463"/>
              <a:ext cx="120650" cy="722313"/>
            </a:xfrm>
            <a:custGeom>
              <a:avLst/>
              <a:gdLst>
                <a:gd name="T0" fmla="*/ 317 w 62"/>
                <a:gd name="T1" fmla="*/ 1747 h 375"/>
                <a:gd name="T2" fmla="*/ 317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317 w 62"/>
                <a:gd name="T9" fmla="*/ 1761 h 375"/>
                <a:gd name="T10" fmla="*/ 317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8" name="Line 262">
              <a:extLst>
                <a:ext uri="{FF2B5EF4-FFF2-40B4-BE49-F238E27FC236}">
                  <a16:creationId xmlns:a16="http://schemas.microsoft.com/office/drawing/2014/main" id="{F7E554D1-E42B-42F6-B711-CD025B014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575" y="4581525"/>
              <a:ext cx="20161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9" name="Line 263">
              <a:extLst>
                <a:ext uri="{FF2B5EF4-FFF2-40B4-BE49-F238E27FC236}">
                  <a16:creationId xmlns:a16="http://schemas.microsoft.com/office/drawing/2014/main" id="{1538621C-5145-4806-8D44-CBD6EB3EC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2350" y="4397375"/>
              <a:ext cx="477838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0" name="Freeform 264">
              <a:extLst>
                <a:ext uri="{FF2B5EF4-FFF2-40B4-BE49-F238E27FC236}">
                  <a16:creationId xmlns:a16="http://schemas.microsoft.com/office/drawing/2014/main" id="{4D605026-CF6E-4A06-8D32-91C9FB1A9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4130675"/>
              <a:ext cx="119063" cy="722313"/>
            </a:xfrm>
            <a:custGeom>
              <a:avLst/>
              <a:gdLst>
                <a:gd name="T0" fmla="*/ 270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0 w 62"/>
                <a:gd name="T13" fmla="*/ 1761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59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1" name="Freeform 265">
              <a:extLst>
                <a:ext uri="{FF2B5EF4-FFF2-40B4-BE49-F238E27FC236}">
                  <a16:creationId xmlns:a16="http://schemas.microsoft.com/office/drawing/2014/main" id="{410D8155-A8C8-4D16-B119-1D83D4AC8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4130675"/>
              <a:ext cx="119063" cy="722313"/>
            </a:xfrm>
            <a:custGeom>
              <a:avLst/>
              <a:gdLst>
                <a:gd name="T0" fmla="*/ 270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2" name="Rectangle 266">
              <a:extLst>
                <a:ext uri="{FF2B5EF4-FFF2-40B4-BE49-F238E27FC236}">
                  <a16:creationId xmlns:a16="http://schemas.microsoft.com/office/drawing/2014/main" id="{0107DDF1-6A01-4FB9-8BC4-1ADD9D9E3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4376738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3" name="Rectangle 267">
              <a:extLst>
                <a:ext uri="{FF2B5EF4-FFF2-40B4-BE49-F238E27FC236}">
                  <a16:creationId xmlns:a16="http://schemas.microsoft.com/office/drawing/2014/main" id="{AEB4908F-034D-4C6A-AE2F-7B44E8B5D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350" y="4376738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4" name="Rectangle 268">
              <a:extLst>
                <a:ext uri="{FF2B5EF4-FFF2-40B4-BE49-F238E27FC236}">
                  <a16:creationId xmlns:a16="http://schemas.microsoft.com/office/drawing/2014/main" id="{84D3DCC9-C6AC-4D2F-A289-20BD92325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63" y="4376738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5" name="Rectangle 269">
              <a:extLst>
                <a:ext uri="{FF2B5EF4-FFF2-40B4-BE49-F238E27FC236}">
                  <a16:creationId xmlns:a16="http://schemas.microsoft.com/office/drawing/2014/main" id="{7AFDCD3F-C898-4D80-8618-F967A3728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350" y="4376738"/>
              <a:ext cx="7373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6" name="Rectangle 270">
              <a:extLst>
                <a:ext uri="{FF2B5EF4-FFF2-40B4-BE49-F238E27FC236}">
                  <a16:creationId xmlns:a16="http://schemas.microsoft.com/office/drawing/2014/main" id="{3BDD42BC-68B9-46F9-BCC8-65A1C30F0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3" y="4376738"/>
              <a:ext cx="4969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7" name="Rectangle 271">
              <a:extLst>
                <a:ext uri="{FF2B5EF4-FFF2-40B4-BE49-F238E27FC236}">
                  <a16:creationId xmlns:a16="http://schemas.microsoft.com/office/drawing/2014/main" id="{70C44F5B-4D32-4F18-853A-C011C940F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00" y="4376738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8" name="Rectangle 272">
              <a:extLst>
                <a:ext uri="{FF2B5EF4-FFF2-40B4-BE49-F238E27FC236}">
                  <a16:creationId xmlns:a16="http://schemas.microsoft.com/office/drawing/2014/main" id="{D673BA90-5787-46A5-9FC6-20F58EE03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738" y="4376738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9" name="Rectangle 273">
              <a:extLst>
                <a:ext uri="{FF2B5EF4-FFF2-40B4-BE49-F238E27FC236}">
                  <a16:creationId xmlns:a16="http://schemas.microsoft.com/office/drawing/2014/main" id="{341F69B9-D8A2-4371-9AC3-1E3913B53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288" y="4376738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0" name="Rectangle 274">
              <a:extLst>
                <a:ext uri="{FF2B5EF4-FFF2-40B4-BE49-F238E27FC236}">
                  <a16:creationId xmlns:a16="http://schemas.microsoft.com/office/drawing/2014/main" id="{919CB7F9-24BF-4AE2-9A57-8814D24BA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600" y="4376738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1" name="Rectangle 275">
              <a:extLst>
                <a:ext uri="{FF2B5EF4-FFF2-40B4-BE49-F238E27FC236}">
                  <a16:creationId xmlns:a16="http://schemas.microsoft.com/office/drawing/2014/main" id="{44535BD4-F4F7-42C6-9621-BDCF27145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150" y="4376738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2" name="Rectangle 276">
              <a:extLst>
                <a:ext uri="{FF2B5EF4-FFF2-40B4-BE49-F238E27FC236}">
                  <a16:creationId xmlns:a16="http://schemas.microsoft.com/office/drawing/2014/main" id="{0CF21387-9E8C-4EF2-9856-98A437DFA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188" y="4376738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3" name="Rectangle 277">
              <a:extLst>
                <a:ext uri="{FF2B5EF4-FFF2-40B4-BE49-F238E27FC236}">
                  <a16:creationId xmlns:a16="http://schemas.microsoft.com/office/drawing/2014/main" id="{ACC58196-1644-42C7-893E-1DB71C4FB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463" y="4376738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4" name="Rectangle 278">
              <a:extLst>
                <a:ext uri="{FF2B5EF4-FFF2-40B4-BE49-F238E27FC236}">
                  <a16:creationId xmlns:a16="http://schemas.microsoft.com/office/drawing/2014/main" id="{02560869-B32B-4DEF-83D0-A2637D2BA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013" y="4376738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5" name="Rectangle 279">
              <a:extLst>
                <a:ext uri="{FF2B5EF4-FFF2-40B4-BE49-F238E27FC236}">
                  <a16:creationId xmlns:a16="http://schemas.microsoft.com/office/drawing/2014/main" id="{6A38899D-4D55-4D51-9CA5-E1D16C65E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913" y="4376738"/>
              <a:ext cx="3526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6" name="Rectangle 280">
              <a:extLst>
                <a:ext uri="{FF2B5EF4-FFF2-40B4-BE49-F238E27FC236}">
                  <a16:creationId xmlns:a16="http://schemas.microsoft.com/office/drawing/2014/main" id="{76DC656B-8260-46AD-A1C2-DD8585A31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4376738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7" name="Rectangle 281">
              <a:extLst>
                <a:ext uri="{FF2B5EF4-FFF2-40B4-BE49-F238E27FC236}">
                  <a16:creationId xmlns:a16="http://schemas.microsoft.com/office/drawing/2014/main" id="{55BFCE6F-6EBD-43C3-9D5E-E46EE65B1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875" y="4376738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8" name="Rectangle 282">
              <a:extLst>
                <a:ext uri="{FF2B5EF4-FFF2-40B4-BE49-F238E27FC236}">
                  <a16:creationId xmlns:a16="http://schemas.microsoft.com/office/drawing/2014/main" id="{E371787A-7060-4CBC-97DB-D94FCBA97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4376738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9" name="Rectangle 283">
              <a:extLst>
                <a:ext uri="{FF2B5EF4-FFF2-40B4-BE49-F238E27FC236}">
                  <a16:creationId xmlns:a16="http://schemas.microsoft.com/office/drawing/2014/main" id="{D8084686-C66E-446A-8898-E2F82F8C4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5187950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0" name="Rectangle 284">
              <a:extLst>
                <a:ext uri="{FF2B5EF4-FFF2-40B4-BE49-F238E27FC236}">
                  <a16:creationId xmlns:a16="http://schemas.microsoft.com/office/drawing/2014/main" id="{0038C5EF-EBEC-4C4B-9417-184AB9A83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350" y="5187950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1" name="Rectangle 285">
              <a:extLst>
                <a:ext uri="{FF2B5EF4-FFF2-40B4-BE49-F238E27FC236}">
                  <a16:creationId xmlns:a16="http://schemas.microsoft.com/office/drawing/2014/main" id="{177F9F26-3264-4773-9E48-762F931F6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63" y="5187950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2" name="Rectangle 286">
              <a:extLst>
                <a:ext uri="{FF2B5EF4-FFF2-40B4-BE49-F238E27FC236}">
                  <a16:creationId xmlns:a16="http://schemas.microsoft.com/office/drawing/2014/main" id="{301AF39B-D11A-4C33-9D85-7739448F5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350" y="5187950"/>
              <a:ext cx="6732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3" name="Rectangle 287">
              <a:extLst>
                <a:ext uri="{FF2B5EF4-FFF2-40B4-BE49-F238E27FC236}">
                  <a16:creationId xmlns:a16="http://schemas.microsoft.com/office/drawing/2014/main" id="{526B5086-B1FE-43E4-8CFB-97F157D6C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3" y="5187950"/>
              <a:ext cx="7373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4" name="Rectangle 288">
              <a:extLst>
                <a:ext uri="{FF2B5EF4-FFF2-40B4-BE49-F238E27FC236}">
                  <a16:creationId xmlns:a16="http://schemas.microsoft.com/office/drawing/2014/main" id="{26B8CF3E-B415-46F6-A1B5-56319E92E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213" y="5187950"/>
              <a:ext cx="7373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5" name="Rectangle 289">
              <a:extLst>
                <a:ext uri="{FF2B5EF4-FFF2-40B4-BE49-F238E27FC236}">
                  <a16:creationId xmlns:a16="http://schemas.microsoft.com/office/drawing/2014/main" id="{F0004BBB-3EFD-466F-8F7B-B74A5FCF8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5187950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6" name="Rectangle 290">
              <a:extLst>
                <a:ext uri="{FF2B5EF4-FFF2-40B4-BE49-F238E27FC236}">
                  <a16:creationId xmlns:a16="http://schemas.microsoft.com/office/drawing/2014/main" id="{908BA8E4-8E56-4091-8E1A-C3D681A1A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213" y="5187950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7" name="Rectangle 291">
              <a:extLst>
                <a:ext uri="{FF2B5EF4-FFF2-40B4-BE49-F238E27FC236}">
                  <a16:creationId xmlns:a16="http://schemas.microsoft.com/office/drawing/2014/main" id="{AA0A6E7F-AAAB-420C-AF97-11F13DEA1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763" y="5187950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8" name="Rectangle 292">
              <a:extLst>
                <a:ext uri="{FF2B5EF4-FFF2-40B4-BE49-F238E27FC236}">
                  <a16:creationId xmlns:a16="http://schemas.microsoft.com/office/drawing/2014/main" id="{F7EB4CEB-AFFC-4736-A53D-F15E9E0E9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5187950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9" name="Rectangle 293">
              <a:extLst>
                <a:ext uri="{FF2B5EF4-FFF2-40B4-BE49-F238E27FC236}">
                  <a16:creationId xmlns:a16="http://schemas.microsoft.com/office/drawing/2014/main" id="{C6D3252E-0827-465B-BBFA-F90155C8A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213" y="5187950"/>
              <a:ext cx="36513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0" name="Rectangle 294">
              <a:extLst>
                <a:ext uri="{FF2B5EF4-FFF2-40B4-BE49-F238E27FC236}">
                  <a16:creationId xmlns:a16="http://schemas.microsoft.com/office/drawing/2014/main" id="{A6056103-1F4A-4428-9723-AC16988E9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663" y="5187950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1" name="Rectangle 295">
              <a:extLst>
                <a:ext uri="{FF2B5EF4-FFF2-40B4-BE49-F238E27FC236}">
                  <a16:creationId xmlns:a16="http://schemas.microsoft.com/office/drawing/2014/main" id="{F9EE8BCD-A911-4A13-93FE-763E74710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525" y="5187950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2" name="Rectangle 296">
              <a:extLst>
                <a:ext uri="{FF2B5EF4-FFF2-40B4-BE49-F238E27FC236}">
                  <a16:creationId xmlns:a16="http://schemas.microsoft.com/office/drawing/2014/main" id="{9D0B0A0D-48B8-4052-97DA-28FF8EA71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075" y="5187950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3" name="Rectangle 297">
              <a:extLst>
                <a:ext uri="{FF2B5EF4-FFF2-40B4-BE49-F238E27FC236}">
                  <a16:creationId xmlns:a16="http://schemas.microsoft.com/office/drawing/2014/main" id="{7360B978-A2C0-403D-BF1A-FD62A5EE4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975" y="5187950"/>
              <a:ext cx="3526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4" name="Rectangle 298">
              <a:extLst>
                <a:ext uri="{FF2B5EF4-FFF2-40B4-BE49-F238E27FC236}">
                  <a16:creationId xmlns:a16="http://schemas.microsoft.com/office/drawing/2014/main" id="{51F48B87-2604-4A76-91AB-04D769A8F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075" y="5187950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5" name="Rectangle 299">
              <a:extLst>
                <a:ext uri="{FF2B5EF4-FFF2-40B4-BE49-F238E27FC236}">
                  <a16:creationId xmlns:a16="http://schemas.microsoft.com/office/drawing/2014/main" id="{10587DF7-7E7D-4971-9FB8-37C9613B9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938" y="5187950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6" name="Rectangle 300">
              <a:extLst>
                <a:ext uri="{FF2B5EF4-FFF2-40B4-BE49-F238E27FC236}">
                  <a16:creationId xmlns:a16="http://schemas.microsoft.com/office/drawing/2014/main" id="{77A96CDE-3EB3-41A0-B601-02498EA51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838" y="5187950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7" name="Line 301">
              <a:extLst>
                <a:ext uri="{FF2B5EF4-FFF2-40B4-BE49-F238E27FC236}">
                  <a16:creationId xmlns:a16="http://schemas.microsoft.com/office/drawing/2014/main" id="{89B79700-8ACC-46C0-BCED-C6076B1A8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275" y="2959100"/>
              <a:ext cx="0" cy="53975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08" name="Rounded Rectangle 306">
            <a:extLst>
              <a:ext uri="{FF2B5EF4-FFF2-40B4-BE49-F238E27FC236}">
                <a16:creationId xmlns:a16="http://schemas.microsoft.com/office/drawing/2014/main" id="{238D6909-BB92-4904-891C-2AABBD530D2A}"/>
              </a:ext>
            </a:extLst>
          </p:cNvPr>
          <p:cNvSpPr/>
          <p:nvPr/>
        </p:nvSpPr>
        <p:spPr>
          <a:xfrm>
            <a:off x="7007226" y="5106905"/>
            <a:ext cx="3336925" cy="1141412"/>
          </a:xfrm>
          <a:prstGeom prst="round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  <a:cs typeface="Courier New" pitchFamily="49" charset="0"/>
              </a:rPr>
              <a:t>Branch is known to be </a:t>
            </a:r>
            <a:r>
              <a:rPr lang="en-US" sz="2400" b="1" dirty="0">
                <a:solidFill>
                  <a:srgbClr val="C00000"/>
                </a:solidFill>
                <a:cs typeface="Courier New" pitchFamily="49" charset="0"/>
              </a:rPr>
              <a:t>not taken </a:t>
            </a:r>
            <a:r>
              <a:rPr lang="en-US" sz="2400" dirty="0">
                <a:solidFill>
                  <a:prstClr val="black"/>
                </a:solidFill>
                <a:cs typeface="Courier New" pitchFamily="49" charset="0"/>
              </a:rPr>
              <a:t>in cycle 3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cs typeface="Courier New" pitchFamily="49" charset="0"/>
                <a:sym typeface="Wingdings" pitchFamily="2" charset="2"/>
              </a:rPr>
              <a:t> no stall needed!</a:t>
            </a:r>
            <a:endParaRPr lang="en-SG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746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Branch Prediction: </a:t>
            </a:r>
            <a:r>
              <a:rPr lang="en-GB" sz="3600" b="1" dirty="0">
                <a:solidFill>
                  <a:srgbClr val="C00000"/>
                </a:solidFill>
              </a:rPr>
              <a:t>Wrong Prediction</a:t>
            </a:r>
            <a:endParaRPr lang="en-GB" sz="3600" dirty="0">
              <a:solidFill>
                <a:srgbClr val="C00000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" name="Group 270">
            <a:extLst>
              <a:ext uri="{FF2B5EF4-FFF2-40B4-BE49-F238E27FC236}">
                <a16:creationId xmlns:a16="http://schemas.microsoft.com/office/drawing/2014/main" id="{42EE47FA-2E99-404C-B865-8803DEF68B24}"/>
              </a:ext>
            </a:extLst>
          </p:cNvPr>
          <p:cNvGrpSpPr/>
          <p:nvPr/>
        </p:nvGrpSpPr>
        <p:grpSpPr>
          <a:xfrm>
            <a:off x="1981201" y="1451560"/>
            <a:ext cx="8239125" cy="3328988"/>
            <a:chOff x="457200" y="1295400"/>
            <a:chExt cx="8239125" cy="3328988"/>
          </a:xfrm>
        </p:grpSpPr>
        <p:sp>
          <p:nvSpPr>
            <p:cNvPr id="9" name="Rectangle 565">
              <a:extLst>
                <a:ext uri="{FF2B5EF4-FFF2-40B4-BE49-F238E27FC236}">
                  <a16:creationId xmlns:a16="http://schemas.microsoft.com/office/drawing/2014/main" id="{336794E0-33B7-4893-BDD5-117A8C13E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3024188"/>
              <a:ext cx="1106488" cy="8381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303">
              <a:extLst>
                <a:ext uri="{FF2B5EF4-FFF2-40B4-BE49-F238E27FC236}">
                  <a16:creationId xmlns:a16="http://schemas.microsoft.com/office/drawing/2014/main" id="{9D362D1D-55C1-4E09-98DD-AF7153DA5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5" y="4084638"/>
              <a:ext cx="155575" cy="361950"/>
            </a:xfrm>
            <a:custGeom>
              <a:avLst/>
              <a:gdLst>
                <a:gd name="T0" fmla="*/ 0 w 81"/>
                <a:gd name="T1" fmla="*/ 865 h 188"/>
                <a:gd name="T2" fmla="*/ 374 w 81"/>
                <a:gd name="T3" fmla="*/ 880 h 188"/>
                <a:gd name="T4" fmla="*/ 374 w 81"/>
                <a:gd name="T5" fmla="*/ 0 h 188"/>
                <a:gd name="T6" fmla="*/ 0 w 81"/>
                <a:gd name="T7" fmla="*/ 0 h 188"/>
                <a:gd name="T8" fmla="*/ 0 w 81"/>
                <a:gd name="T9" fmla="*/ 865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188"/>
                <a:gd name="T17" fmla="*/ 81 w 81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188">
                  <a:moveTo>
                    <a:pt x="0" y="185"/>
                  </a:moveTo>
                  <a:lnTo>
                    <a:pt x="81" y="188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304">
              <a:extLst>
                <a:ext uri="{FF2B5EF4-FFF2-40B4-BE49-F238E27FC236}">
                  <a16:creationId xmlns:a16="http://schemas.microsoft.com/office/drawing/2014/main" id="{FF946738-C3B3-4CB5-91EF-20CEC3511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5" y="4084638"/>
              <a:ext cx="155575" cy="361950"/>
            </a:xfrm>
            <a:custGeom>
              <a:avLst/>
              <a:gdLst>
                <a:gd name="T0" fmla="*/ 0 w 81"/>
                <a:gd name="T1" fmla="*/ 865 h 188"/>
                <a:gd name="T2" fmla="*/ 374 w 81"/>
                <a:gd name="T3" fmla="*/ 880 h 188"/>
                <a:gd name="T4" fmla="*/ 374 w 81"/>
                <a:gd name="T5" fmla="*/ 0 h 188"/>
                <a:gd name="T6" fmla="*/ 0 w 81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188"/>
                <a:gd name="T14" fmla="*/ 81 w 81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188">
                  <a:moveTo>
                    <a:pt x="0" y="185"/>
                  </a:moveTo>
                  <a:lnTo>
                    <a:pt x="81" y="188"/>
                  </a:lnTo>
                  <a:lnTo>
                    <a:pt x="81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Line 305">
              <a:extLst>
                <a:ext uri="{FF2B5EF4-FFF2-40B4-BE49-F238E27FC236}">
                  <a16:creationId xmlns:a16="http://schemas.microsoft.com/office/drawing/2014/main" id="{888D56BF-6272-4A80-B792-C8F2213D0D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6438" y="4075113"/>
              <a:ext cx="3175" cy="3746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Line 306">
              <a:extLst>
                <a:ext uri="{FF2B5EF4-FFF2-40B4-BE49-F238E27FC236}">
                  <a16:creationId xmlns:a16="http://schemas.microsoft.com/office/drawing/2014/main" id="{FAB72944-2783-4B31-B6D8-849F8DE31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6913" y="4078288"/>
              <a:ext cx="169863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307">
              <a:extLst>
                <a:ext uri="{FF2B5EF4-FFF2-40B4-BE49-F238E27FC236}">
                  <a16:creationId xmlns:a16="http://schemas.microsoft.com/office/drawing/2014/main" id="{25FEEFD3-7309-40E9-96D5-6B8386393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6913" y="4440238"/>
              <a:ext cx="169863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Rectangle 308">
              <a:extLst>
                <a:ext uri="{FF2B5EF4-FFF2-40B4-BE49-F238E27FC236}">
                  <a16:creationId xmlns:a16="http://schemas.microsoft.com/office/drawing/2014/main" id="{CDB43858-1742-41DE-933D-19A001683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9775" y="4148138"/>
              <a:ext cx="7694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" name="Rectangle 309">
              <a:extLst>
                <a:ext uri="{FF2B5EF4-FFF2-40B4-BE49-F238E27FC236}">
                  <a16:creationId xmlns:a16="http://schemas.microsoft.com/office/drawing/2014/main" id="{8F9B4391-6A66-4220-A39C-C8E6C956E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313" y="4148138"/>
              <a:ext cx="7053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" name="Rectangle 310">
              <a:extLst>
                <a:ext uri="{FF2B5EF4-FFF2-40B4-BE49-F238E27FC236}">
                  <a16:creationId xmlns:a16="http://schemas.microsoft.com/office/drawing/2014/main" id="{056085D7-BB6C-487F-A8E9-99E2AD3E2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863" y="4148138"/>
              <a:ext cx="6572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Line 311">
              <a:extLst>
                <a:ext uri="{FF2B5EF4-FFF2-40B4-BE49-F238E27FC236}">
                  <a16:creationId xmlns:a16="http://schemas.microsoft.com/office/drawing/2014/main" id="{4A145D19-5E2B-4E50-AF03-DE2DA8746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2350" y="4352925"/>
              <a:ext cx="161925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Line 312">
              <a:extLst>
                <a:ext uri="{FF2B5EF4-FFF2-40B4-BE49-F238E27FC236}">
                  <a16:creationId xmlns:a16="http://schemas.microsoft.com/office/drawing/2014/main" id="{4127C1F0-7F07-4E93-BACF-9DF867778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575" y="2635250"/>
              <a:ext cx="16192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13">
              <a:extLst>
                <a:ext uri="{FF2B5EF4-FFF2-40B4-BE49-F238E27FC236}">
                  <a16:creationId xmlns:a16="http://schemas.microsoft.com/office/drawing/2014/main" id="{452F55EB-C192-4DE7-9DB6-D8D5F2CE0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0500" y="2457450"/>
              <a:ext cx="158750" cy="361950"/>
            </a:xfrm>
            <a:custGeom>
              <a:avLst/>
              <a:gdLst>
                <a:gd name="T0" fmla="*/ 360 w 83"/>
                <a:gd name="T1" fmla="*/ 880 h 188"/>
                <a:gd name="T2" fmla="*/ 0 w 83"/>
                <a:gd name="T3" fmla="*/ 880 h 188"/>
                <a:gd name="T4" fmla="*/ 0 w 83"/>
                <a:gd name="T5" fmla="*/ 0 h 188"/>
                <a:gd name="T6" fmla="*/ 369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314">
              <a:extLst>
                <a:ext uri="{FF2B5EF4-FFF2-40B4-BE49-F238E27FC236}">
                  <a16:creationId xmlns:a16="http://schemas.microsoft.com/office/drawing/2014/main" id="{018C7ADD-4131-45CF-91E3-2F606EB05A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89588" y="2452688"/>
              <a:ext cx="1588" cy="3698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315">
              <a:extLst>
                <a:ext uri="{FF2B5EF4-FFF2-40B4-BE49-F238E27FC236}">
                  <a16:creationId xmlns:a16="http://schemas.microsoft.com/office/drawing/2014/main" id="{478D4C0D-82C0-4C64-9CE4-5872B2CF9C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9250" y="2457450"/>
              <a:ext cx="16668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Line 316">
              <a:extLst>
                <a:ext uri="{FF2B5EF4-FFF2-40B4-BE49-F238E27FC236}">
                  <a16:creationId xmlns:a16="http://schemas.microsoft.com/office/drawing/2014/main" id="{62433A93-2875-4F09-9D30-65336ACE1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9250" y="2819400"/>
              <a:ext cx="16668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Rectangle 317">
              <a:extLst>
                <a:ext uri="{FF2B5EF4-FFF2-40B4-BE49-F238E27FC236}">
                  <a16:creationId xmlns:a16="http://schemas.microsoft.com/office/drawing/2014/main" id="{D6986CB8-B832-4D5B-902A-D751585BD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2457450"/>
              <a:ext cx="158750" cy="3619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Rectangle 318">
              <a:extLst>
                <a:ext uri="{FF2B5EF4-FFF2-40B4-BE49-F238E27FC236}">
                  <a16:creationId xmlns:a16="http://schemas.microsoft.com/office/drawing/2014/main" id="{26FA9564-9339-4A32-9524-3F43B1883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2457450"/>
              <a:ext cx="158750" cy="36195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Line 319">
              <a:extLst>
                <a:ext uri="{FF2B5EF4-FFF2-40B4-BE49-F238E27FC236}">
                  <a16:creationId xmlns:a16="http://schemas.microsoft.com/office/drawing/2014/main" id="{FBD60C51-DF45-4862-B82F-42EA1B5109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1488" y="2452688"/>
              <a:ext cx="1588" cy="3698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Line 320">
              <a:extLst>
                <a:ext uri="{FF2B5EF4-FFF2-40B4-BE49-F238E27FC236}">
                  <a16:creationId xmlns:a16="http://schemas.microsoft.com/office/drawing/2014/main" id="{B4BB6E84-F7F0-4523-B327-69D776580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550" y="2457450"/>
              <a:ext cx="16986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Line 321">
              <a:extLst>
                <a:ext uri="{FF2B5EF4-FFF2-40B4-BE49-F238E27FC236}">
                  <a16:creationId xmlns:a16="http://schemas.microsoft.com/office/drawing/2014/main" id="{E5E30B96-7F4D-4EF1-83D3-2041F438D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550" y="2819400"/>
              <a:ext cx="16986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322">
              <a:extLst>
                <a:ext uri="{FF2B5EF4-FFF2-40B4-BE49-F238E27FC236}">
                  <a16:creationId xmlns:a16="http://schemas.microsoft.com/office/drawing/2014/main" id="{CE1CADD0-032B-4BB0-B548-E9E316F39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350" y="2457450"/>
              <a:ext cx="161925" cy="3619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323">
              <a:extLst>
                <a:ext uri="{FF2B5EF4-FFF2-40B4-BE49-F238E27FC236}">
                  <a16:creationId xmlns:a16="http://schemas.microsoft.com/office/drawing/2014/main" id="{7AB4ADB0-5864-4847-8087-955D72B58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350" y="2457450"/>
              <a:ext cx="161925" cy="36195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Rectangle 324">
              <a:extLst>
                <a:ext uri="{FF2B5EF4-FFF2-40B4-BE49-F238E27FC236}">
                  <a16:creationId xmlns:a16="http://schemas.microsoft.com/office/drawing/2014/main" id="{5DD752FF-52D7-4F75-A316-2FED2F08B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775" y="2457450"/>
              <a:ext cx="155575" cy="36195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25">
              <a:extLst>
                <a:ext uri="{FF2B5EF4-FFF2-40B4-BE49-F238E27FC236}">
                  <a16:creationId xmlns:a16="http://schemas.microsoft.com/office/drawing/2014/main" id="{EDFCF80F-65CF-4567-B755-4552B51E8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825" y="2273300"/>
              <a:ext cx="236538" cy="722313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w 123"/>
                <a:gd name="T19" fmla="*/ 0 h 3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3"/>
                <a:gd name="T31" fmla="*/ 0 h 375"/>
                <a:gd name="T32" fmla="*/ 123 w 123"/>
                <a:gd name="T33" fmla="*/ 375 h 37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26">
              <a:extLst>
                <a:ext uri="{FF2B5EF4-FFF2-40B4-BE49-F238E27FC236}">
                  <a16:creationId xmlns:a16="http://schemas.microsoft.com/office/drawing/2014/main" id="{09C0C2DD-8844-411F-80B4-B0F41F778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825" y="2273300"/>
              <a:ext cx="236538" cy="722313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3"/>
                <a:gd name="T28" fmla="*/ 0 h 375"/>
                <a:gd name="T29" fmla="*/ 123 w 123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Line 327">
              <a:extLst>
                <a:ext uri="{FF2B5EF4-FFF2-40B4-BE49-F238E27FC236}">
                  <a16:creationId xmlns:a16="http://schemas.microsoft.com/office/drawing/2014/main" id="{FF37B16B-94D3-4CD6-9DCC-AE8D70A59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513" y="2635250"/>
              <a:ext cx="439738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Line 328">
              <a:extLst>
                <a:ext uri="{FF2B5EF4-FFF2-40B4-BE49-F238E27FC236}">
                  <a16:creationId xmlns:a16="http://schemas.microsoft.com/office/drawing/2014/main" id="{200E2863-FFDE-4860-BAA0-048284CFD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988" y="2544763"/>
              <a:ext cx="477838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Line 329">
              <a:extLst>
                <a:ext uri="{FF2B5EF4-FFF2-40B4-BE49-F238E27FC236}">
                  <a16:creationId xmlns:a16="http://schemas.microsoft.com/office/drawing/2014/main" id="{0DD819BC-72BC-4EEF-97FE-ED49E6564C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3363" y="2635250"/>
              <a:ext cx="47307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Line 330">
              <a:extLst>
                <a:ext uri="{FF2B5EF4-FFF2-40B4-BE49-F238E27FC236}">
                  <a16:creationId xmlns:a16="http://schemas.microsoft.com/office/drawing/2014/main" id="{8160CF88-EACA-4BBB-B295-0F3CE8BF2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988" y="2724150"/>
              <a:ext cx="477838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31">
              <a:extLst>
                <a:ext uri="{FF2B5EF4-FFF2-40B4-BE49-F238E27FC236}">
                  <a16:creationId xmlns:a16="http://schemas.microsoft.com/office/drawing/2014/main" id="{BC728DA9-7A1F-43AB-AFB6-AF29AE00D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700" y="2544763"/>
              <a:ext cx="77788" cy="90488"/>
            </a:xfrm>
            <a:custGeom>
              <a:avLst/>
              <a:gdLst>
                <a:gd name="T0" fmla="*/ 0 w 40"/>
                <a:gd name="T1" fmla="*/ 221 h 47"/>
                <a:gd name="T2" fmla="*/ 0 w 40"/>
                <a:gd name="T3" fmla="*/ 0 h 47"/>
                <a:gd name="T4" fmla="*/ 201 w 40"/>
                <a:gd name="T5" fmla="*/ 0 h 47"/>
                <a:gd name="T6" fmla="*/ 0 60000 65536"/>
                <a:gd name="T7" fmla="*/ 0 60000 65536"/>
                <a:gd name="T8" fmla="*/ 0 60000 65536"/>
                <a:gd name="T9" fmla="*/ 0 w 40"/>
                <a:gd name="T10" fmla="*/ 0 h 47"/>
                <a:gd name="T11" fmla="*/ 40 w 40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47">
                  <a:moveTo>
                    <a:pt x="0" y="47"/>
                  </a:move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32">
              <a:extLst>
                <a:ext uri="{FF2B5EF4-FFF2-40B4-BE49-F238E27FC236}">
                  <a16:creationId xmlns:a16="http://schemas.microsoft.com/office/drawing/2014/main" id="{3A97A622-7EB1-40B5-9765-4CBCCD22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650" y="2635250"/>
              <a:ext cx="555625" cy="273050"/>
            </a:xfrm>
            <a:custGeom>
              <a:avLst/>
              <a:gdLst>
                <a:gd name="T0" fmla="*/ 0 w 289"/>
                <a:gd name="T1" fmla="*/ 0 h 141"/>
                <a:gd name="T2" fmla="*/ 0 w 289"/>
                <a:gd name="T3" fmla="*/ 692 h 141"/>
                <a:gd name="T4" fmla="*/ 1147 w 289"/>
                <a:gd name="T5" fmla="*/ 692 h 141"/>
                <a:gd name="T6" fmla="*/ 1147 w 289"/>
                <a:gd name="T7" fmla="*/ 242 h 141"/>
                <a:gd name="T8" fmla="*/ 1336 w 289"/>
                <a:gd name="T9" fmla="*/ 242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141"/>
                <a:gd name="T17" fmla="*/ 289 w 289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141">
                  <a:moveTo>
                    <a:pt x="0" y="0"/>
                  </a:moveTo>
                  <a:lnTo>
                    <a:pt x="0" y="141"/>
                  </a:lnTo>
                  <a:lnTo>
                    <a:pt x="248" y="141"/>
                  </a:lnTo>
                  <a:lnTo>
                    <a:pt x="248" y="49"/>
                  </a:lnTo>
                  <a:lnTo>
                    <a:pt x="289" y="4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Rectangle 333">
              <a:extLst>
                <a:ext uri="{FF2B5EF4-FFF2-40B4-BE49-F238E27FC236}">
                  <a16:creationId xmlns:a16="http://schemas.microsoft.com/office/drawing/2014/main" id="{3956FB84-A094-49B0-ABCB-A120EE2EF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3267075"/>
              <a:ext cx="158750" cy="36353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Rectangle 334">
              <a:extLst>
                <a:ext uri="{FF2B5EF4-FFF2-40B4-BE49-F238E27FC236}">
                  <a16:creationId xmlns:a16="http://schemas.microsoft.com/office/drawing/2014/main" id="{6EE1468D-1EDA-48EF-8809-5AF5340F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3267075"/>
              <a:ext cx="158750" cy="36353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Rectangle 335">
              <a:extLst>
                <a:ext uri="{FF2B5EF4-FFF2-40B4-BE49-F238E27FC236}">
                  <a16:creationId xmlns:a16="http://schemas.microsoft.com/office/drawing/2014/main" id="{FEABBA99-CF4E-448A-AC31-68EEDFC50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250" y="3267075"/>
              <a:ext cx="157163" cy="36353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Line 336">
              <a:extLst>
                <a:ext uri="{FF2B5EF4-FFF2-40B4-BE49-F238E27FC236}">
                  <a16:creationId xmlns:a16="http://schemas.microsoft.com/office/drawing/2014/main" id="{7B60C21D-71BF-492A-B864-20465C40D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988" y="3446463"/>
              <a:ext cx="441325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Rectangle 337">
              <a:extLst>
                <a:ext uri="{FF2B5EF4-FFF2-40B4-BE49-F238E27FC236}">
                  <a16:creationId xmlns:a16="http://schemas.microsoft.com/office/drawing/2014/main" id="{60470B4D-9ADE-4476-AA18-042B09BCF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4250" y="1620838"/>
              <a:ext cx="7534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6" name="Rectangle 338">
              <a:extLst>
                <a:ext uri="{FF2B5EF4-FFF2-40B4-BE49-F238E27FC236}">
                  <a16:creationId xmlns:a16="http://schemas.microsoft.com/office/drawing/2014/main" id="{000EA3C8-3977-4535-AF47-16D1A0F46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75" y="1620838"/>
              <a:ext cx="7534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7" name="Rectangle 339">
              <a:extLst>
                <a:ext uri="{FF2B5EF4-FFF2-40B4-BE49-F238E27FC236}">
                  <a16:creationId xmlns:a16="http://schemas.microsoft.com/office/drawing/2014/main" id="{35753990-EDCA-405A-809F-E23CC7EBD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4913" y="1620838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340">
              <a:extLst>
                <a:ext uri="{FF2B5EF4-FFF2-40B4-BE49-F238E27FC236}">
                  <a16:creationId xmlns:a16="http://schemas.microsoft.com/office/drawing/2014/main" id="{F8328C16-720F-4E8D-9593-F5B436A5F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188" y="1620838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9" name="Rectangle 341">
              <a:extLst>
                <a:ext uri="{FF2B5EF4-FFF2-40B4-BE49-F238E27FC236}">
                  <a16:creationId xmlns:a16="http://schemas.microsoft.com/office/drawing/2014/main" id="{67A7C98E-8E34-44F6-8591-F60D1F345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363" y="1295400"/>
              <a:ext cx="6893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342">
              <a:extLst>
                <a:ext uri="{FF2B5EF4-FFF2-40B4-BE49-F238E27FC236}">
                  <a16:creationId xmlns:a16="http://schemas.microsoft.com/office/drawing/2014/main" id="{E8E26F37-BD40-4513-ABFE-B7FEA2681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438" y="1295400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1" name="Rectangle 343">
              <a:extLst>
                <a:ext uri="{FF2B5EF4-FFF2-40B4-BE49-F238E27FC236}">
                  <a16:creationId xmlns:a16="http://schemas.microsoft.com/office/drawing/2014/main" id="{C7BDFB5E-E6D8-4143-9B07-B1450C147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8950" y="1295400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2" name="Rectangle 344">
              <a:extLst>
                <a:ext uri="{FF2B5EF4-FFF2-40B4-BE49-F238E27FC236}">
                  <a16:creationId xmlns:a16="http://schemas.microsoft.com/office/drawing/2014/main" id="{12EF0F45-747F-4B7C-A67A-4AC292994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775" y="1295400"/>
              <a:ext cx="7053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3" name="Rectangle 345">
              <a:extLst>
                <a:ext uri="{FF2B5EF4-FFF2-40B4-BE49-F238E27FC236}">
                  <a16:creationId xmlns:a16="http://schemas.microsoft.com/office/drawing/2014/main" id="{A35839AA-A886-4B4D-95F7-7B8A3E7F9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675" y="1295400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346">
              <a:extLst>
                <a:ext uri="{FF2B5EF4-FFF2-40B4-BE49-F238E27FC236}">
                  <a16:creationId xmlns:a16="http://schemas.microsoft.com/office/drawing/2014/main" id="{35E59C50-EC71-4E5E-A148-18AA66CAF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295400"/>
              <a:ext cx="4328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5" name="Rectangle 347">
              <a:extLst>
                <a:ext uri="{FF2B5EF4-FFF2-40B4-BE49-F238E27FC236}">
                  <a16:creationId xmlns:a16="http://schemas.microsoft.com/office/drawing/2014/main" id="{5E8D790B-4EAA-4131-A0F3-6C339E0BE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2163" y="1295400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348">
              <a:extLst>
                <a:ext uri="{FF2B5EF4-FFF2-40B4-BE49-F238E27FC236}">
                  <a16:creationId xmlns:a16="http://schemas.microsoft.com/office/drawing/2014/main" id="{6151F5F9-2919-4E61-A07B-B3C5A901D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675" y="1295400"/>
              <a:ext cx="7373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7" name="Rectangle 349">
              <a:extLst>
                <a:ext uri="{FF2B5EF4-FFF2-40B4-BE49-F238E27FC236}">
                  <a16:creationId xmlns:a16="http://schemas.microsoft.com/office/drawing/2014/main" id="{B15E0855-5A74-4C37-8AAA-B37049B92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225" y="1295400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8" name="Rectangle 350">
              <a:extLst>
                <a:ext uri="{FF2B5EF4-FFF2-40B4-BE49-F238E27FC236}">
                  <a16:creationId xmlns:a16="http://schemas.microsoft.com/office/drawing/2014/main" id="{811B3D0C-16F8-4885-83CB-557794F0A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00" y="1295400"/>
              <a:ext cx="5931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9" name="Rectangle 351">
              <a:extLst>
                <a:ext uri="{FF2B5EF4-FFF2-40B4-BE49-F238E27FC236}">
                  <a16:creationId xmlns:a16="http://schemas.microsoft.com/office/drawing/2014/main" id="{A289CAF8-CECF-4D85-9942-06A679613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295400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352">
              <a:extLst>
                <a:ext uri="{FF2B5EF4-FFF2-40B4-BE49-F238E27FC236}">
                  <a16:creationId xmlns:a16="http://schemas.microsoft.com/office/drawing/2014/main" id="{B3F83D0B-9315-49D0-A483-B0E6D001D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800" y="1295400"/>
              <a:ext cx="7373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1" name="Rectangle 353">
              <a:extLst>
                <a:ext uri="{FF2B5EF4-FFF2-40B4-BE49-F238E27FC236}">
                  <a16:creationId xmlns:a16="http://schemas.microsoft.com/office/drawing/2014/main" id="{73767EC0-8403-4654-B539-F3DA2C516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350" y="1295400"/>
              <a:ext cx="5931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354">
              <a:extLst>
                <a:ext uri="{FF2B5EF4-FFF2-40B4-BE49-F238E27FC236}">
                  <a16:creationId xmlns:a16="http://schemas.microsoft.com/office/drawing/2014/main" id="{94BAD481-E791-4C1F-AC6A-602A0AFC6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1295400"/>
              <a:ext cx="6412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355">
              <a:extLst>
                <a:ext uri="{FF2B5EF4-FFF2-40B4-BE49-F238E27FC236}">
                  <a16:creationId xmlns:a16="http://schemas.microsoft.com/office/drawing/2014/main" id="{B6CBC7B9-8D8A-4204-91BF-C644C5E6A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750" y="1295400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356">
              <a:extLst>
                <a:ext uri="{FF2B5EF4-FFF2-40B4-BE49-F238E27FC236}">
                  <a16:creationId xmlns:a16="http://schemas.microsoft.com/office/drawing/2014/main" id="{414D21A3-CB43-4FC0-A3E5-21119366C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788" y="1295400"/>
              <a:ext cx="5931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357">
              <a:extLst>
                <a:ext uri="{FF2B5EF4-FFF2-40B4-BE49-F238E27FC236}">
                  <a16:creationId xmlns:a16="http://schemas.microsoft.com/office/drawing/2014/main" id="{6BDFCE3F-6BBB-47DF-B289-2031EE2F5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3" y="1295400"/>
              <a:ext cx="6412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358">
              <a:extLst>
                <a:ext uri="{FF2B5EF4-FFF2-40B4-BE49-F238E27FC236}">
                  <a16:creationId xmlns:a16="http://schemas.microsoft.com/office/drawing/2014/main" id="{D6C44622-843E-463C-9302-CCFC6C8E0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600" y="1295400"/>
              <a:ext cx="5931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359">
              <a:extLst>
                <a:ext uri="{FF2B5EF4-FFF2-40B4-BE49-F238E27FC236}">
                  <a16:creationId xmlns:a16="http://schemas.microsoft.com/office/drawing/2014/main" id="{564F0523-3E70-4E29-A918-0EF6C0E95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7975" y="1295400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360">
              <a:extLst>
                <a:ext uri="{FF2B5EF4-FFF2-40B4-BE49-F238E27FC236}">
                  <a16:creationId xmlns:a16="http://schemas.microsoft.com/office/drawing/2014/main" id="{239A948D-AB2C-428D-91D7-5F1553AD4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138" y="1295400"/>
              <a:ext cx="7053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361">
              <a:extLst>
                <a:ext uri="{FF2B5EF4-FFF2-40B4-BE49-F238E27FC236}">
                  <a16:creationId xmlns:a16="http://schemas.microsoft.com/office/drawing/2014/main" id="{74A0D15A-E776-4B13-9B63-5F36B4AD4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038" y="1295400"/>
              <a:ext cx="5450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362">
              <a:extLst>
                <a:ext uri="{FF2B5EF4-FFF2-40B4-BE49-F238E27FC236}">
                  <a16:creationId xmlns:a16="http://schemas.microsoft.com/office/drawing/2014/main" id="{ECFEEC45-DE9C-4422-BE91-EB28D914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063" y="1295400"/>
              <a:ext cx="4328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363">
              <a:extLst>
                <a:ext uri="{FF2B5EF4-FFF2-40B4-BE49-F238E27FC236}">
                  <a16:creationId xmlns:a16="http://schemas.microsoft.com/office/drawing/2014/main" id="{AFE442CC-2E97-49DF-923F-372D22F61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2520950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364">
              <a:extLst>
                <a:ext uri="{FF2B5EF4-FFF2-40B4-BE49-F238E27FC236}">
                  <a16:creationId xmlns:a16="http://schemas.microsoft.com/office/drawing/2014/main" id="{98028DC3-8F65-49E2-B24C-B9761BEE9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938" y="2520950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365">
              <a:extLst>
                <a:ext uri="{FF2B5EF4-FFF2-40B4-BE49-F238E27FC236}">
                  <a16:creationId xmlns:a16="http://schemas.microsoft.com/office/drawing/2014/main" id="{F329D48F-74EC-44C5-B9F8-C883396C0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63" y="2520950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366">
              <a:extLst>
                <a:ext uri="{FF2B5EF4-FFF2-40B4-BE49-F238E27FC236}">
                  <a16:creationId xmlns:a16="http://schemas.microsoft.com/office/drawing/2014/main" id="{47E3D91F-E1C1-4A29-ABD1-FBB735CEC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938" y="2520950"/>
              <a:ext cx="7373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b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367">
              <a:extLst>
                <a:ext uri="{FF2B5EF4-FFF2-40B4-BE49-F238E27FC236}">
                  <a16:creationId xmlns:a16="http://schemas.microsoft.com/office/drawing/2014/main" id="{50EF5B3A-8B54-4FED-8F4B-D69CE69DC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488" y="2520950"/>
              <a:ext cx="7053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368">
              <a:extLst>
                <a:ext uri="{FF2B5EF4-FFF2-40B4-BE49-F238E27FC236}">
                  <a16:creationId xmlns:a16="http://schemas.microsoft.com/office/drawing/2014/main" id="{DBAC34A4-22AB-4D71-8F8A-C2FAFC962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213" y="2520950"/>
              <a:ext cx="7373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q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369">
              <a:extLst>
                <a:ext uri="{FF2B5EF4-FFF2-40B4-BE49-F238E27FC236}">
                  <a16:creationId xmlns:a16="http://schemas.microsoft.com/office/drawing/2014/main" id="{9072446C-38B1-4CB6-A03F-CFE239315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350" y="2520950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370">
              <a:extLst>
                <a:ext uri="{FF2B5EF4-FFF2-40B4-BE49-F238E27FC236}">
                  <a16:creationId xmlns:a16="http://schemas.microsoft.com/office/drawing/2014/main" id="{9A4926BC-C7D4-4022-89AD-FEB518730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388" y="2520950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371">
              <a:extLst>
                <a:ext uri="{FF2B5EF4-FFF2-40B4-BE49-F238E27FC236}">
                  <a16:creationId xmlns:a16="http://schemas.microsoft.com/office/drawing/2014/main" id="{2FA1902A-991C-466E-BFF1-24932E478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938" y="2520950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372">
              <a:extLst>
                <a:ext uri="{FF2B5EF4-FFF2-40B4-BE49-F238E27FC236}">
                  <a16:creationId xmlns:a16="http://schemas.microsoft.com/office/drawing/2014/main" id="{CE28C780-43DF-4F0A-883B-268A48E9D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2520950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373">
              <a:extLst>
                <a:ext uri="{FF2B5EF4-FFF2-40B4-BE49-F238E27FC236}">
                  <a16:creationId xmlns:a16="http://schemas.microsoft.com/office/drawing/2014/main" id="{D21CBD58-588A-4A48-8B08-771169D3C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525" y="2520950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374">
              <a:extLst>
                <a:ext uri="{FF2B5EF4-FFF2-40B4-BE49-F238E27FC236}">
                  <a16:creationId xmlns:a16="http://schemas.microsoft.com/office/drawing/2014/main" id="{0E2F74C4-635F-4451-A2C6-1CED784E5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2520950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375">
              <a:extLst>
                <a:ext uri="{FF2B5EF4-FFF2-40B4-BE49-F238E27FC236}">
                  <a16:creationId xmlns:a16="http://schemas.microsoft.com/office/drawing/2014/main" id="{6778D874-8E06-4FEB-8D36-B8BDB4F61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525" y="2520950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376">
              <a:extLst>
                <a:ext uri="{FF2B5EF4-FFF2-40B4-BE49-F238E27FC236}">
                  <a16:creationId xmlns:a16="http://schemas.microsoft.com/office/drawing/2014/main" id="{7D6D5DDA-C49D-46B8-8677-E151E51BC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075" y="2520950"/>
              <a:ext cx="3526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377">
              <a:extLst>
                <a:ext uri="{FF2B5EF4-FFF2-40B4-BE49-F238E27FC236}">
                  <a16:creationId xmlns:a16="http://schemas.microsoft.com/office/drawing/2014/main" id="{0CAFF0A3-F9B2-499A-819B-D82CE6C98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113" y="2520950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378">
              <a:extLst>
                <a:ext uri="{FF2B5EF4-FFF2-40B4-BE49-F238E27FC236}">
                  <a16:creationId xmlns:a16="http://schemas.microsoft.com/office/drawing/2014/main" id="{89FA740B-0233-4BF0-88CD-A89E223C4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975" y="2520950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Line 379">
              <a:extLst>
                <a:ext uri="{FF2B5EF4-FFF2-40B4-BE49-F238E27FC236}">
                  <a16:creationId xmlns:a16="http://schemas.microsoft.com/office/drawing/2014/main" id="{CCA6C009-8CC6-4803-9F97-09BBEE484C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3400" y="2438400"/>
              <a:ext cx="0" cy="198120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88" name="Group 267">
              <a:extLst>
                <a:ext uri="{FF2B5EF4-FFF2-40B4-BE49-F238E27FC236}">
                  <a16:creationId xmlns:a16="http://schemas.microsoft.com/office/drawing/2014/main" id="{0BFE8CDF-D473-49FE-A49F-620ECF20DD0C}"/>
                </a:ext>
              </a:extLst>
            </p:cNvPr>
            <p:cNvGrpSpPr/>
            <p:nvPr/>
          </p:nvGrpSpPr>
          <p:grpSpPr>
            <a:xfrm>
              <a:off x="457200" y="1571625"/>
              <a:ext cx="1029120" cy="791577"/>
              <a:chOff x="457200" y="1338263"/>
              <a:chExt cx="1029120" cy="791577"/>
            </a:xfrm>
          </p:grpSpPr>
          <p:sp>
            <p:nvSpPr>
              <p:cNvPr id="228" name="Rectangle 381">
                <a:extLst>
                  <a:ext uri="{FF2B5EF4-FFF2-40B4-BE49-F238E27FC236}">
                    <a16:creationId xmlns:a16="http://schemas.microsoft.com/office/drawing/2014/main" id="{70071789-6279-4A29-A0D8-3CA079B4E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" y="1338263"/>
                <a:ext cx="7213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P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9" name="Rectangle 382">
                <a:extLst>
                  <a:ext uri="{FF2B5EF4-FFF2-40B4-BE49-F238E27FC236}">
                    <a16:creationId xmlns:a16="http://schemas.microsoft.com/office/drawing/2014/main" id="{CB5E9952-387F-408C-AFA7-65ADC0E49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213" y="1338263"/>
                <a:ext cx="49694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0" name="Rectangle 383">
                <a:extLst>
                  <a:ext uri="{FF2B5EF4-FFF2-40B4-BE49-F238E27FC236}">
                    <a16:creationId xmlns:a16="http://schemas.microsoft.com/office/drawing/2014/main" id="{BFFFB52F-9630-4055-980A-29A385559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013" y="1338263"/>
                <a:ext cx="73738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1" name="Rectangle 384">
                <a:extLst>
                  <a:ext uri="{FF2B5EF4-FFF2-40B4-BE49-F238E27FC236}">
                    <a16:creationId xmlns:a16="http://schemas.microsoft.com/office/drawing/2014/main" id="{D88BBDAC-8FB2-44B9-B0D7-712607661A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738" y="1338263"/>
                <a:ext cx="65724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2" name="Rectangle 385">
                <a:extLst>
                  <a:ext uri="{FF2B5EF4-FFF2-40B4-BE49-F238E27FC236}">
                    <a16:creationId xmlns:a16="http://schemas.microsoft.com/office/drawing/2014/main" id="{F2860E8D-EBA4-4129-9B2C-9165D17A1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288" y="1338263"/>
                <a:ext cx="49694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3" name="Rectangle 386">
                <a:extLst>
                  <a:ext uri="{FF2B5EF4-FFF2-40B4-BE49-F238E27FC236}">
                    <a16:creationId xmlns:a16="http://schemas.microsoft.com/office/drawing/2014/main" id="{9BB3F078-69B7-4FF7-A898-8DB2E8596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088" y="1338263"/>
                <a:ext cx="67326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a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4" name="Rectangle 387">
                <a:extLst>
                  <a:ext uri="{FF2B5EF4-FFF2-40B4-BE49-F238E27FC236}">
                    <a16:creationId xmlns:a16="http://schemas.microsoft.com/office/drawing/2014/main" id="{9039C4F0-CB4B-4EBC-B0BA-7A77A4DEB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988" y="1338263"/>
                <a:ext cx="1158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5" name="Rectangle 388">
                <a:extLst>
                  <a:ext uri="{FF2B5EF4-FFF2-40B4-BE49-F238E27FC236}">
                    <a16:creationId xmlns:a16="http://schemas.microsoft.com/office/drawing/2014/main" id="{2B04702D-8C8E-4E14-8AD6-39E9A0612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2988" y="1338263"/>
                <a:ext cx="65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GB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6" name="Rectangle 389">
                <a:extLst>
                  <a:ext uri="{FF2B5EF4-FFF2-40B4-BE49-F238E27FC236}">
                    <a16:creationId xmlns:a16="http://schemas.microsoft.com/office/drawing/2014/main" id="{A129CC75-1317-4128-A52A-70ED33403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" y="1547813"/>
                <a:ext cx="7053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7" name="Rectangle 390">
                <a:extLst>
                  <a:ext uri="{FF2B5EF4-FFF2-40B4-BE49-F238E27FC236}">
                    <a16:creationId xmlns:a16="http://schemas.microsoft.com/office/drawing/2014/main" id="{3DCAB23D-93A0-4EC1-A05B-5E62DD9E1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513" y="1547813"/>
                <a:ext cx="60914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x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8" name="Rectangle 391">
                <a:extLst>
                  <a:ext uri="{FF2B5EF4-FFF2-40B4-BE49-F238E27FC236}">
                    <a16:creationId xmlns:a16="http://schemas.microsoft.com/office/drawing/2014/main" id="{693FAE11-961A-4402-8580-15D5475D6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538" y="1547813"/>
                <a:ext cx="7053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" name="Rectangle 392">
                <a:extLst>
                  <a:ext uri="{FF2B5EF4-FFF2-40B4-BE49-F238E27FC236}">
                    <a16:creationId xmlns:a16="http://schemas.microsoft.com/office/drawing/2014/main" id="{FE4AE6A6-0472-4C51-9E36-5A3E46733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263" y="1547813"/>
                <a:ext cx="5931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0" name="Rectangle 393">
                <a:extLst>
                  <a:ext uri="{FF2B5EF4-FFF2-40B4-BE49-F238E27FC236}">
                    <a16:creationId xmlns:a16="http://schemas.microsoft.com/office/drawing/2014/main" id="{383E3D71-C97F-424F-858D-E50DF1500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288" y="1547813"/>
                <a:ext cx="73738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u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1" name="Rectangle 394">
                <a:extLst>
                  <a:ext uri="{FF2B5EF4-FFF2-40B4-BE49-F238E27FC236}">
                    <a16:creationId xmlns:a16="http://schemas.microsoft.com/office/drawing/2014/main" id="{AC657419-68F9-43D6-9126-917B108F0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188" y="1547813"/>
                <a:ext cx="46488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t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2" name="Rectangle 395">
                <a:extLst>
                  <a:ext uri="{FF2B5EF4-FFF2-40B4-BE49-F238E27FC236}">
                    <a16:creationId xmlns:a16="http://schemas.microsoft.com/office/drawing/2014/main" id="{6AF106D3-CA75-4802-8FA9-2D8F7A8A9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463" y="1547813"/>
                <a:ext cx="3175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3" name="Rectangle 396">
                <a:extLst>
                  <a:ext uri="{FF2B5EF4-FFF2-40B4-BE49-F238E27FC236}">
                    <a16:creationId xmlns:a16="http://schemas.microsoft.com/office/drawing/2014/main" id="{92710E42-D1F7-4C94-93CA-28972B827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2975" y="1547813"/>
                <a:ext cx="73738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4" name="Rectangle 397">
                <a:extLst>
                  <a:ext uri="{FF2B5EF4-FFF2-40B4-BE49-F238E27FC236}">
                    <a16:creationId xmlns:a16="http://schemas.microsoft.com/office/drawing/2014/main" id="{FD309396-3B53-4870-BF44-8EE6500A2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5525" y="1547813"/>
                <a:ext cx="7620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5" name="Rectangle 398">
                <a:extLst>
                  <a:ext uri="{FF2B5EF4-FFF2-40B4-BE49-F238E27FC236}">
                    <a16:creationId xmlns:a16="http://schemas.microsoft.com/office/drawing/2014/main" id="{9ACB848E-1C9A-4223-BCBB-672B4B29A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250" y="1547813"/>
                <a:ext cx="65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GB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6" name="Rectangle 399">
                <a:extLst>
                  <a:ext uri="{FF2B5EF4-FFF2-40B4-BE49-F238E27FC236}">
                    <a16:creationId xmlns:a16="http://schemas.microsoft.com/office/drawing/2014/main" id="{97DE26D7-F036-467B-927C-011937F74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" y="1752600"/>
                <a:ext cx="73738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7" name="Rectangle 400">
                <a:extLst>
                  <a:ext uri="{FF2B5EF4-FFF2-40B4-BE49-F238E27FC236}">
                    <a16:creationId xmlns:a16="http://schemas.microsoft.com/office/drawing/2014/main" id="{65D0547E-86E8-4B2B-82C0-A989190F5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513" y="1752600"/>
                <a:ext cx="49694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8" name="Rectangle 401">
                <a:extLst>
                  <a:ext uri="{FF2B5EF4-FFF2-40B4-BE49-F238E27FC236}">
                    <a16:creationId xmlns:a16="http://schemas.microsoft.com/office/drawing/2014/main" id="{4AA3B917-06AD-41FC-BD14-203E8693F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725" y="1752600"/>
                <a:ext cx="73738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9" name="Rectangle 402">
                <a:extLst>
                  <a:ext uri="{FF2B5EF4-FFF2-40B4-BE49-F238E27FC236}">
                    <a16:creationId xmlns:a16="http://schemas.microsoft.com/office/drawing/2014/main" id="{6B2420FE-FDA1-4F23-B3E4-677C8AE75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275" y="1752600"/>
                <a:ext cx="7053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0" name="Rectangle 403">
                <a:extLst>
                  <a:ext uri="{FF2B5EF4-FFF2-40B4-BE49-F238E27FC236}">
                    <a16:creationId xmlns:a16="http://schemas.microsoft.com/office/drawing/2014/main" id="{9D3F894A-8424-4034-A597-8A6822E71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588" y="1752600"/>
                <a:ext cx="49694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1" name="Rectangle 404">
                <a:extLst>
                  <a:ext uri="{FF2B5EF4-FFF2-40B4-BE49-F238E27FC236}">
                    <a16:creationId xmlns:a16="http://schemas.microsoft.com/office/drawing/2014/main" id="{1C750FD0-D0D5-4BAF-B3E9-4192C5B4F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800" y="1752600"/>
                <a:ext cx="65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GB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2" name="Rectangle 405">
                <a:extLst>
                  <a:ext uri="{FF2B5EF4-FFF2-40B4-BE49-F238E27FC236}">
                    <a16:creationId xmlns:a16="http://schemas.microsoft.com/office/drawing/2014/main" id="{080683BC-0E92-413F-8AE0-0F58B51B9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" y="1960563"/>
                <a:ext cx="4328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(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3" name="Rectangle 406">
                <a:extLst>
                  <a:ext uri="{FF2B5EF4-FFF2-40B4-BE49-F238E27FC236}">
                    <a16:creationId xmlns:a16="http://schemas.microsoft.com/office/drawing/2014/main" id="{6B58415A-1667-4C47-8EA6-08DEEBEA8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00" y="1960563"/>
                <a:ext cx="3175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4" name="Rectangle 407">
                <a:extLst>
                  <a:ext uri="{FF2B5EF4-FFF2-40B4-BE49-F238E27FC236}">
                    <a16:creationId xmlns:a16="http://schemas.microsoft.com/office/drawing/2014/main" id="{ECDB1B15-38EC-47F8-810D-5AD3F39A3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63" y="1960563"/>
                <a:ext cx="7620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5" name="Rectangle 408">
                <a:extLst>
                  <a:ext uri="{FF2B5EF4-FFF2-40B4-BE49-F238E27FC236}">
                    <a16:creationId xmlns:a16="http://schemas.microsoft.com/office/drawing/2014/main" id="{630B9626-4347-4E80-8007-A5C0D34F6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063" y="1960563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" name="Rectangle 409">
                <a:extLst>
                  <a:ext uri="{FF2B5EF4-FFF2-40B4-BE49-F238E27FC236}">
                    <a16:creationId xmlns:a16="http://schemas.microsoft.com/office/drawing/2014/main" id="{5C471405-751F-40A3-8293-601166270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750" y="1960563"/>
                <a:ext cx="3175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7" name="Rectangle 410">
                <a:extLst>
                  <a:ext uri="{FF2B5EF4-FFF2-40B4-BE49-F238E27FC236}">
                    <a16:creationId xmlns:a16="http://schemas.microsoft.com/office/drawing/2014/main" id="{B3860376-578A-46A7-A2A3-C9321D841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263" y="1960563"/>
                <a:ext cx="73738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8" name="Rectangle 411">
                <a:extLst>
                  <a:ext uri="{FF2B5EF4-FFF2-40B4-BE49-F238E27FC236}">
                    <a16:creationId xmlns:a16="http://schemas.microsoft.com/office/drawing/2014/main" id="{FB294ED3-A819-405C-920E-9040709CB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813" y="1960563"/>
                <a:ext cx="5450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s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9" name="Rectangle 412">
                <a:extLst>
                  <a:ext uri="{FF2B5EF4-FFF2-40B4-BE49-F238E27FC236}">
                    <a16:creationId xmlns:a16="http://schemas.microsoft.com/office/drawing/2014/main" id="{1E374E05-4223-46FD-AE5C-750291A5C9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188" y="1960563"/>
                <a:ext cx="46488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t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0" name="Rectangle 413">
                <a:extLst>
                  <a:ext uri="{FF2B5EF4-FFF2-40B4-BE49-F238E27FC236}">
                    <a16:creationId xmlns:a16="http://schemas.microsoft.com/office/drawing/2014/main" id="{5430DB6E-4C37-4981-A3D0-304DB235D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463" y="1960563"/>
                <a:ext cx="49694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1" name="Rectangle 414">
                <a:extLst>
                  <a:ext uri="{FF2B5EF4-FFF2-40B4-BE49-F238E27FC236}">
                    <a16:creationId xmlns:a16="http://schemas.microsoft.com/office/drawing/2014/main" id="{F91F2CB3-D650-42A8-AA44-274D09C27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675" y="1960563"/>
                <a:ext cx="73738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u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2" name="Rectangle 415">
                <a:extLst>
                  <a:ext uri="{FF2B5EF4-FFF2-40B4-BE49-F238E27FC236}">
                    <a16:creationId xmlns:a16="http://schemas.microsoft.com/office/drawing/2014/main" id="{40E2F35D-7852-4B8D-8EC1-0E840D9AF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2988" y="1960563"/>
                <a:ext cx="5931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3" name="Rectangle 416">
                <a:extLst>
                  <a:ext uri="{FF2B5EF4-FFF2-40B4-BE49-F238E27FC236}">
                    <a16:creationId xmlns:a16="http://schemas.microsoft.com/office/drawing/2014/main" id="{4024B213-B066-4869-855F-DB34EA63F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600" y="1960563"/>
                <a:ext cx="46488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t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4" name="Rectangle 417">
                <a:extLst>
                  <a:ext uri="{FF2B5EF4-FFF2-40B4-BE49-F238E27FC236}">
                    <a16:creationId xmlns:a16="http://schemas.microsoft.com/office/drawing/2014/main" id="{7BDC0B78-C68D-4CA8-AFA3-143B74497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2050" y="1960563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5" name="Rectangle 418">
                <a:extLst>
                  <a:ext uri="{FF2B5EF4-FFF2-40B4-BE49-F238E27FC236}">
                    <a16:creationId xmlns:a16="http://schemas.microsoft.com/office/drawing/2014/main" id="{F6A36DDB-1464-46E5-89C5-37F8229CA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388" y="1960563"/>
                <a:ext cx="73738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6" name="Rectangle 419">
                <a:extLst>
                  <a:ext uri="{FF2B5EF4-FFF2-40B4-BE49-F238E27FC236}">
                    <a16:creationId xmlns:a16="http://schemas.microsoft.com/office/drawing/2014/main" id="{8963E8B6-6DDC-4A04-888D-5BB2F6C51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1113" y="1960563"/>
                <a:ext cx="73738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7" name="Rectangle 420">
                <a:extLst>
                  <a:ext uri="{FF2B5EF4-FFF2-40B4-BE49-F238E27FC236}">
                    <a16:creationId xmlns:a16="http://schemas.microsoft.com/office/drawing/2014/main" id="{CA157C01-D84E-4249-B6BB-C60D10B3C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3663" y="1960563"/>
                <a:ext cx="5450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s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8" name="Rectangle 421">
                <a:extLst>
                  <a:ext uri="{FF2B5EF4-FFF2-40B4-BE49-F238E27FC236}">
                    <a16:creationId xmlns:a16="http://schemas.microsoft.com/office/drawing/2014/main" id="{81FA2F13-3F0B-46EE-A582-B82EB5B89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3038" y="1960563"/>
                <a:ext cx="4328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)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89" name="Line 422">
              <a:extLst>
                <a:ext uri="{FF2B5EF4-FFF2-40B4-BE49-F238E27FC236}">
                  <a16:creationId xmlns:a16="http://schemas.microsoft.com/office/drawing/2014/main" id="{8BB7A1C4-7754-4D76-B32E-D551F46FA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7388" y="1411288"/>
              <a:ext cx="5418138" cy="158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423">
              <a:extLst>
                <a:ext uri="{FF2B5EF4-FFF2-40B4-BE49-F238E27FC236}">
                  <a16:creationId xmlns:a16="http://schemas.microsoft.com/office/drawing/2014/main" id="{7D907918-70A5-4565-AC38-74EA5629D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2825" y="1374775"/>
              <a:ext cx="63500" cy="73025"/>
            </a:xfrm>
            <a:custGeom>
              <a:avLst/>
              <a:gdLst>
                <a:gd name="T0" fmla="*/ 0 w 33"/>
                <a:gd name="T1" fmla="*/ 0 h 38"/>
                <a:gd name="T2" fmla="*/ 0 w 33"/>
                <a:gd name="T3" fmla="*/ 176 h 38"/>
                <a:gd name="T4" fmla="*/ 152 w 33"/>
                <a:gd name="T5" fmla="*/ 90 h 38"/>
                <a:gd name="T6" fmla="*/ 0 w 33"/>
                <a:gd name="T7" fmla="*/ 0 h 38"/>
                <a:gd name="T8" fmla="*/ 0 w 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8"/>
                <a:gd name="T17" fmla="*/ 33 w 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8">
                  <a:moveTo>
                    <a:pt x="0" y="0"/>
                  </a:moveTo>
                  <a:lnTo>
                    <a:pt x="0" y="38"/>
                  </a:lnTo>
                  <a:lnTo>
                    <a:pt x="3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424">
              <a:extLst>
                <a:ext uri="{FF2B5EF4-FFF2-40B4-BE49-F238E27FC236}">
                  <a16:creationId xmlns:a16="http://schemas.microsoft.com/office/drawing/2014/main" id="{BD0F9CDD-EA61-4FD0-BACF-48993832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850" y="2273300"/>
              <a:ext cx="117475" cy="728663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285 w 61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1"/>
                <a:gd name="T22" fmla="*/ 0 h 378"/>
                <a:gd name="T23" fmla="*/ 61 w 61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425">
              <a:extLst>
                <a:ext uri="{FF2B5EF4-FFF2-40B4-BE49-F238E27FC236}">
                  <a16:creationId xmlns:a16="http://schemas.microsoft.com/office/drawing/2014/main" id="{6DF0FA7D-B9F9-4207-9077-EEAE776B3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850" y="2273300"/>
              <a:ext cx="117475" cy="728663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1"/>
                <a:gd name="T19" fmla="*/ 0 h 378"/>
                <a:gd name="T20" fmla="*/ 61 w 61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426">
              <a:extLst>
                <a:ext uri="{FF2B5EF4-FFF2-40B4-BE49-F238E27FC236}">
                  <a16:creationId xmlns:a16="http://schemas.microsoft.com/office/drawing/2014/main" id="{492BFAC2-58F8-4583-8A27-B85E078DE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22733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427">
              <a:extLst>
                <a:ext uri="{FF2B5EF4-FFF2-40B4-BE49-F238E27FC236}">
                  <a16:creationId xmlns:a16="http://schemas.microsoft.com/office/drawing/2014/main" id="{7401DBFA-F7A5-4FC4-863D-3F12BA62C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22733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428">
              <a:extLst>
                <a:ext uri="{FF2B5EF4-FFF2-40B4-BE49-F238E27FC236}">
                  <a16:creationId xmlns:a16="http://schemas.microsoft.com/office/drawing/2014/main" id="{662AEA94-F235-408D-AFA1-04E332443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22733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429">
              <a:extLst>
                <a:ext uri="{FF2B5EF4-FFF2-40B4-BE49-F238E27FC236}">
                  <a16:creationId xmlns:a16="http://schemas.microsoft.com/office/drawing/2014/main" id="{CF39B864-AF65-46E9-BA2F-11E59B967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22733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430">
              <a:extLst>
                <a:ext uri="{FF2B5EF4-FFF2-40B4-BE49-F238E27FC236}">
                  <a16:creationId xmlns:a16="http://schemas.microsoft.com/office/drawing/2014/main" id="{952585D0-B80E-4B53-B01E-D5E986E85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2266950"/>
              <a:ext cx="119063" cy="728663"/>
            </a:xfrm>
            <a:custGeom>
              <a:avLst/>
              <a:gdLst>
                <a:gd name="T0" fmla="*/ 270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70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59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431">
              <a:extLst>
                <a:ext uri="{FF2B5EF4-FFF2-40B4-BE49-F238E27FC236}">
                  <a16:creationId xmlns:a16="http://schemas.microsoft.com/office/drawing/2014/main" id="{77B3F9AF-9920-408E-823A-AE9FA272A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3090863"/>
              <a:ext cx="119063" cy="722313"/>
            </a:xfrm>
            <a:custGeom>
              <a:avLst/>
              <a:gdLst>
                <a:gd name="T0" fmla="*/ 28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8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2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432">
              <a:extLst>
                <a:ext uri="{FF2B5EF4-FFF2-40B4-BE49-F238E27FC236}">
                  <a16:creationId xmlns:a16="http://schemas.microsoft.com/office/drawing/2014/main" id="{5FE403CC-B131-434D-9C8D-5E0970E19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3090863"/>
              <a:ext cx="119063" cy="722313"/>
            </a:xfrm>
            <a:custGeom>
              <a:avLst/>
              <a:gdLst>
                <a:gd name="T0" fmla="*/ 28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433">
              <a:extLst>
                <a:ext uri="{FF2B5EF4-FFF2-40B4-BE49-F238E27FC236}">
                  <a16:creationId xmlns:a16="http://schemas.microsoft.com/office/drawing/2014/main" id="{73082DF4-9CA3-4328-9AD8-8B1270797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88" y="4084638"/>
              <a:ext cx="160338" cy="361950"/>
            </a:xfrm>
            <a:custGeom>
              <a:avLst/>
              <a:gdLst>
                <a:gd name="T0" fmla="*/ 0 w 83"/>
                <a:gd name="T1" fmla="*/ 865 h 188"/>
                <a:gd name="T2" fmla="*/ 402 w 83"/>
                <a:gd name="T3" fmla="*/ 880 h 188"/>
                <a:gd name="T4" fmla="*/ 402 w 83"/>
                <a:gd name="T5" fmla="*/ 0 h 188"/>
                <a:gd name="T6" fmla="*/ 0 w 83"/>
                <a:gd name="T7" fmla="*/ 0 h 188"/>
                <a:gd name="T8" fmla="*/ 0 w 83"/>
                <a:gd name="T9" fmla="*/ 865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0" y="185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434">
              <a:extLst>
                <a:ext uri="{FF2B5EF4-FFF2-40B4-BE49-F238E27FC236}">
                  <a16:creationId xmlns:a16="http://schemas.microsoft.com/office/drawing/2014/main" id="{65C3F339-45C5-4297-8FA9-D144EB165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88" y="4084638"/>
              <a:ext cx="160338" cy="361950"/>
            </a:xfrm>
            <a:custGeom>
              <a:avLst/>
              <a:gdLst>
                <a:gd name="T0" fmla="*/ 0 w 83"/>
                <a:gd name="T1" fmla="*/ 865 h 188"/>
                <a:gd name="T2" fmla="*/ 402 w 83"/>
                <a:gd name="T3" fmla="*/ 880 h 188"/>
                <a:gd name="T4" fmla="*/ 402 w 83"/>
                <a:gd name="T5" fmla="*/ 0 h 188"/>
                <a:gd name="T6" fmla="*/ 0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0" y="185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0" y="0"/>
                  </a:lnTo>
                </a:path>
              </a:pathLst>
            </a:custGeom>
            <a:solidFill>
              <a:srgbClr val="FFCC99"/>
            </a:solidFill>
            <a:ln w="11113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435">
              <a:extLst>
                <a:ext uri="{FF2B5EF4-FFF2-40B4-BE49-F238E27FC236}">
                  <a16:creationId xmlns:a16="http://schemas.microsoft.com/office/drawing/2014/main" id="{B95D633E-EDFF-464C-A945-9E7E50624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13" y="4078288"/>
              <a:ext cx="155575" cy="368300"/>
            </a:xfrm>
            <a:custGeom>
              <a:avLst/>
              <a:gdLst>
                <a:gd name="T0" fmla="*/ 374 w 81"/>
                <a:gd name="T1" fmla="*/ 0 h 191"/>
                <a:gd name="T2" fmla="*/ 0 w 81"/>
                <a:gd name="T3" fmla="*/ 16 h 191"/>
                <a:gd name="T4" fmla="*/ 0 w 81"/>
                <a:gd name="T5" fmla="*/ 909 h 191"/>
                <a:gd name="T6" fmla="*/ 374 w 81"/>
                <a:gd name="T7" fmla="*/ 909 h 1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191"/>
                <a:gd name="T14" fmla="*/ 81 w 81"/>
                <a:gd name="T15" fmla="*/ 191 h 1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191">
                  <a:moveTo>
                    <a:pt x="81" y="0"/>
                  </a:moveTo>
                  <a:lnTo>
                    <a:pt x="0" y="3"/>
                  </a:lnTo>
                  <a:lnTo>
                    <a:pt x="0" y="191"/>
                  </a:lnTo>
                  <a:lnTo>
                    <a:pt x="81" y="191"/>
                  </a:lnTo>
                </a:path>
              </a:pathLst>
            </a:custGeom>
            <a:noFill/>
            <a:ln w="11113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436">
              <a:extLst>
                <a:ext uri="{FF2B5EF4-FFF2-40B4-BE49-F238E27FC236}">
                  <a16:creationId xmlns:a16="http://schemas.microsoft.com/office/drawing/2014/main" id="{B9CEEDC9-9C7C-400D-B4C3-B26C3AA1B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013" y="3902075"/>
              <a:ext cx="242888" cy="715963"/>
            </a:xfrm>
            <a:custGeom>
              <a:avLst/>
              <a:gdLst>
                <a:gd name="T0" fmla="*/ 0 w 126"/>
                <a:gd name="T1" fmla="*/ 0 h 372"/>
                <a:gd name="T2" fmla="*/ 2 w 126"/>
                <a:gd name="T3" fmla="*/ 706 h 372"/>
                <a:gd name="T4" fmla="*/ 193 w 126"/>
                <a:gd name="T5" fmla="*/ 877 h 372"/>
                <a:gd name="T6" fmla="*/ 2 w 126"/>
                <a:gd name="T7" fmla="*/ 1038 h 372"/>
                <a:gd name="T8" fmla="*/ 2 w 126"/>
                <a:gd name="T9" fmla="*/ 1737 h 372"/>
                <a:gd name="T10" fmla="*/ 596 w 126"/>
                <a:gd name="T11" fmla="*/ 1217 h 372"/>
                <a:gd name="T12" fmla="*/ 596 w 126"/>
                <a:gd name="T13" fmla="*/ 529 h 372"/>
                <a:gd name="T14" fmla="*/ 2 w 126"/>
                <a:gd name="T15" fmla="*/ 0 h 372"/>
                <a:gd name="T16" fmla="*/ 2 w 126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"/>
                <a:gd name="T28" fmla="*/ 0 h 372"/>
                <a:gd name="T29" fmla="*/ 126 w 126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" h="372">
                  <a:moveTo>
                    <a:pt x="0" y="0"/>
                  </a:moveTo>
                  <a:lnTo>
                    <a:pt x="2" y="152"/>
                  </a:lnTo>
                  <a:lnTo>
                    <a:pt x="40" y="188"/>
                  </a:lnTo>
                  <a:lnTo>
                    <a:pt x="2" y="223"/>
                  </a:lnTo>
                  <a:lnTo>
                    <a:pt x="2" y="372"/>
                  </a:lnTo>
                  <a:lnTo>
                    <a:pt x="126" y="261"/>
                  </a:lnTo>
                  <a:lnTo>
                    <a:pt x="126" y="114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437">
              <a:extLst>
                <a:ext uri="{FF2B5EF4-FFF2-40B4-BE49-F238E27FC236}">
                  <a16:creationId xmlns:a16="http://schemas.microsoft.com/office/drawing/2014/main" id="{2463F2AE-6E66-4B5E-9CCC-193CE6AB8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1388" y="4084638"/>
              <a:ext cx="317500" cy="361950"/>
            </a:xfrm>
            <a:custGeom>
              <a:avLst/>
              <a:gdLst>
                <a:gd name="T0" fmla="*/ 766 w 165"/>
                <a:gd name="T1" fmla="*/ 865 h 188"/>
                <a:gd name="T2" fmla="*/ 766 w 165"/>
                <a:gd name="T3" fmla="*/ 0 h 188"/>
                <a:gd name="T4" fmla="*/ 0 w 165"/>
                <a:gd name="T5" fmla="*/ 0 h 188"/>
                <a:gd name="T6" fmla="*/ 0 w 165"/>
                <a:gd name="T7" fmla="*/ 880 h 188"/>
                <a:gd name="T8" fmla="*/ 766 w 165"/>
                <a:gd name="T9" fmla="*/ 880 h 188"/>
                <a:gd name="T10" fmla="*/ 766 w 165"/>
                <a:gd name="T11" fmla="*/ 880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5"/>
                <a:gd name="T19" fmla="*/ 0 h 188"/>
                <a:gd name="T20" fmla="*/ 165 w 165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5" h="188">
                  <a:moveTo>
                    <a:pt x="165" y="185"/>
                  </a:moveTo>
                  <a:lnTo>
                    <a:pt x="165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5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5" name="Line 438">
              <a:extLst>
                <a:ext uri="{FF2B5EF4-FFF2-40B4-BE49-F238E27FC236}">
                  <a16:creationId xmlns:a16="http://schemas.microsoft.com/office/drawing/2014/main" id="{9E6B4B60-5A5E-47FA-BCDB-844A5671F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1463" y="4264025"/>
              <a:ext cx="434975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6" name="Line 439">
              <a:extLst>
                <a:ext uri="{FF2B5EF4-FFF2-40B4-BE49-F238E27FC236}">
                  <a16:creationId xmlns:a16="http://schemas.microsoft.com/office/drawing/2014/main" id="{2A8CEF28-7048-469C-B3E9-0234513DF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9900" y="4264025"/>
              <a:ext cx="47148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7" name="Line 440">
              <a:extLst>
                <a:ext uri="{FF2B5EF4-FFF2-40B4-BE49-F238E27FC236}">
                  <a16:creationId xmlns:a16="http://schemas.microsoft.com/office/drawing/2014/main" id="{E8D1C2E9-8A72-4908-9930-A3D65922D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8888" y="4264025"/>
              <a:ext cx="434975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441">
              <a:extLst>
                <a:ext uri="{FF2B5EF4-FFF2-40B4-BE49-F238E27FC236}">
                  <a16:creationId xmlns:a16="http://schemas.microsoft.com/office/drawing/2014/main" id="{08EA52E4-B7D9-42DD-8185-E1F281A1C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650" y="4173538"/>
              <a:ext cx="77788" cy="90488"/>
            </a:xfrm>
            <a:custGeom>
              <a:avLst/>
              <a:gdLst>
                <a:gd name="T0" fmla="*/ 0 w 41"/>
                <a:gd name="T1" fmla="*/ 221 h 47"/>
                <a:gd name="T2" fmla="*/ 0 w 41"/>
                <a:gd name="T3" fmla="*/ 0 h 47"/>
                <a:gd name="T4" fmla="*/ 174 w 41"/>
                <a:gd name="T5" fmla="*/ 0 h 47"/>
                <a:gd name="T6" fmla="*/ 0 60000 65536"/>
                <a:gd name="T7" fmla="*/ 0 60000 65536"/>
                <a:gd name="T8" fmla="*/ 0 60000 65536"/>
                <a:gd name="T9" fmla="*/ 0 w 41"/>
                <a:gd name="T10" fmla="*/ 0 h 47"/>
                <a:gd name="T11" fmla="*/ 41 w 41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47">
                  <a:moveTo>
                    <a:pt x="0" y="47"/>
                  </a:moveTo>
                  <a:lnTo>
                    <a:pt x="0" y="0"/>
                  </a:lnTo>
                  <a:lnTo>
                    <a:pt x="41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442">
              <a:extLst>
                <a:ext uri="{FF2B5EF4-FFF2-40B4-BE49-F238E27FC236}">
                  <a16:creationId xmlns:a16="http://schemas.microsoft.com/office/drawing/2014/main" id="{E11739FC-20A5-410A-A0D6-901E0DB7D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4264025"/>
              <a:ext cx="555625" cy="271463"/>
            </a:xfrm>
            <a:custGeom>
              <a:avLst/>
              <a:gdLst>
                <a:gd name="T0" fmla="*/ 0 w 288"/>
                <a:gd name="T1" fmla="*/ 0 h 141"/>
                <a:gd name="T2" fmla="*/ 0 w 288"/>
                <a:gd name="T3" fmla="*/ 659 h 141"/>
                <a:gd name="T4" fmla="*/ 1178 w 288"/>
                <a:gd name="T5" fmla="*/ 659 h 141"/>
                <a:gd name="T6" fmla="*/ 1178 w 288"/>
                <a:gd name="T7" fmla="*/ 215 h 141"/>
                <a:gd name="T8" fmla="*/ 1367 w 288"/>
                <a:gd name="T9" fmla="*/ 215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141"/>
                <a:gd name="T17" fmla="*/ 288 w 288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141">
                  <a:moveTo>
                    <a:pt x="0" y="0"/>
                  </a:moveTo>
                  <a:lnTo>
                    <a:pt x="0" y="141"/>
                  </a:lnTo>
                  <a:lnTo>
                    <a:pt x="247" y="141"/>
                  </a:lnTo>
                  <a:lnTo>
                    <a:pt x="247" y="46"/>
                  </a:lnTo>
                  <a:lnTo>
                    <a:pt x="288" y="4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443">
              <a:extLst>
                <a:ext uri="{FF2B5EF4-FFF2-40B4-BE49-F238E27FC236}">
                  <a16:creationId xmlns:a16="http://schemas.microsoft.com/office/drawing/2014/main" id="{EFC934F1-80E8-454A-B6B7-D32A73005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3902075"/>
              <a:ext cx="119063" cy="722313"/>
            </a:xfrm>
            <a:custGeom>
              <a:avLst/>
              <a:gdLst>
                <a:gd name="T0" fmla="*/ 28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444">
              <a:extLst>
                <a:ext uri="{FF2B5EF4-FFF2-40B4-BE49-F238E27FC236}">
                  <a16:creationId xmlns:a16="http://schemas.microsoft.com/office/drawing/2014/main" id="{8EB0E3CD-4C3E-4B93-88A3-BDC7C8E22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3902075"/>
              <a:ext cx="119063" cy="722313"/>
            </a:xfrm>
            <a:custGeom>
              <a:avLst/>
              <a:gdLst>
                <a:gd name="T0" fmla="*/ 28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445">
              <a:extLst>
                <a:ext uri="{FF2B5EF4-FFF2-40B4-BE49-F238E27FC236}">
                  <a16:creationId xmlns:a16="http://schemas.microsoft.com/office/drawing/2014/main" id="{728B087E-C5C4-4967-9F99-F5CAB237D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3902075"/>
              <a:ext cx="120650" cy="722313"/>
            </a:xfrm>
            <a:custGeom>
              <a:avLst/>
              <a:gdLst>
                <a:gd name="T0" fmla="*/ 310 w 62"/>
                <a:gd name="T1" fmla="*/ 1761 h 375"/>
                <a:gd name="T2" fmla="*/ 317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317 w 62"/>
                <a:gd name="T9" fmla="*/ 1761 h 375"/>
                <a:gd name="T10" fmla="*/ 317 w 62"/>
                <a:gd name="T11" fmla="*/ 1761 h 375"/>
                <a:gd name="T12" fmla="*/ 310 w 62"/>
                <a:gd name="T13" fmla="*/ 1761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446">
              <a:extLst>
                <a:ext uri="{FF2B5EF4-FFF2-40B4-BE49-F238E27FC236}">
                  <a16:creationId xmlns:a16="http://schemas.microsoft.com/office/drawing/2014/main" id="{DD6E06D1-FE6B-4AA2-8EE3-0BFE21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3902075"/>
              <a:ext cx="120650" cy="722313"/>
            </a:xfrm>
            <a:custGeom>
              <a:avLst/>
              <a:gdLst>
                <a:gd name="T0" fmla="*/ 310 w 62"/>
                <a:gd name="T1" fmla="*/ 1761 h 375"/>
                <a:gd name="T2" fmla="*/ 317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317 w 62"/>
                <a:gd name="T9" fmla="*/ 1761 h 375"/>
                <a:gd name="T10" fmla="*/ 317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447">
              <a:extLst>
                <a:ext uri="{FF2B5EF4-FFF2-40B4-BE49-F238E27FC236}">
                  <a16:creationId xmlns:a16="http://schemas.microsoft.com/office/drawing/2014/main" id="{F80F5DC0-63DA-46A8-9CB4-96D6154FF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5" y="3902075"/>
              <a:ext cx="119063" cy="722313"/>
            </a:xfrm>
            <a:custGeom>
              <a:avLst/>
              <a:gdLst>
                <a:gd name="T0" fmla="*/ 27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61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448">
              <a:extLst>
                <a:ext uri="{FF2B5EF4-FFF2-40B4-BE49-F238E27FC236}">
                  <a16:creationId xmlns:a16="http://schemas.microsoft.com/office/drawing/2014/main" id="{50302B93-C3DE-4F0E-8DC1-588364FC2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5" y="3902075"/>
              <a:ext cx="119063" cy="722313"/>
            </a:xfrm>
            <a:custGeom>
              <a:avLst/>
              <a:gdLst>
                <a:gd name="T0" fmla="*/ 27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449">
              <a:extLst>
                <a:ext uri="{FF2B5EF4-FFF2-40B4-BE49-F238E27FC236}">
                  <a16:creationId xmlns:a16="http://schemas.microsoft.com/office/drawing/2014/main" id="{B302B87B-8606-49D9-8DF2-7CBB42EC6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438" y="2457450"/>
              <a:ext cx="315913" cy="361950"/>
            </a:xfrm>
            <a:custGeom>
              <a:avLst/>
              <a:gdLst>
                <a:gd name="T0" fmla="*/ 768 w 164"/>
                <a:gd name="T1" fmla="*/ 880 h 188"/>
                <a:gd name="T2" fmla="*/ 768 w 164"/>
                <a:gd name="T3" fmla="*/ 0 h 188"/>
                <a:gd name="T4" fmla="*/ 0 w 164"/>
                <a:gd name="T5" fmla="*/ 0 h 188"/>
                <a:gd name="T6" fmla="*/ 0 w 164"/>
                <a:gd name="T7" fmla="*/ 880 h 188"/>
                <a:gd name="T8" fmla="*/ 768 w 164"/>
                <a:gd name="T9" fmla="*/ 880 h 188"/>
                <a:gd name="T10" fmla="*/ 768 w 164"/>
                <a:gd name="T11" fmla="*/ 880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188"/>
                <a:gd name="T20" fmla="*/ 164 w 164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188">
                  <a:moveTo>
                    <a:pt x="164" y="188"/>
                  </a:moveTo>
                  <a:lnTo>
                    <a:pt x="164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4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7" name="Line 450">
              <a:extLst>
                <a:ext uri="{FF2B5EF4-FFF2-40B4-BE49-F238E27FC236}">
                  <a16:creationId xmlns:a16="http://schemas.microsoft.com/office/drawing/2014/main" id="{D1ADE060-68A2-4AE2-B7E0-A33D544B16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2350" y="2635250"/>
              <a:ext cx="16192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8" name="Rectangle 451">
              <a:extLst>
                <a:ext uri="{FF2B5EF4-FFF2-40B4-BE49-F238E27FC236}">
                  <a16:creationId xmlns:a16="http://schemas.microsoft.com/office/drawing/2014/main" id="{F6B9084C-3FB2-4C3F-A7E0-60414FEC3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800" y="2520950"/>
              <a:ext cx="3526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452">
              <a:extLst>
                <a:ext uri="{FF2B5EF4-FFF2-40B4-BE49-F238E27FC236}">
                  <a16:creationId xmlns:a16="http://schemas.microsoft.com/office/drawing/2014/main" id="{F277C4F7-4CF1-4778-BD6E-D985982C2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488" y="2520950"/>
              <a:ext cx="12022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453">
              <a:extLst>
                <a:ext uri="{FF2B5EF4-FFF2-40B4-BE49-F238E27FC236}">
                  <a16:creationId xmlns:a16="http://schemas.microsoft.com/office/drawing/2014/main" id="{54F941D5-4AC0-4EC0-8A47-7C6C67F5B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3238" y="2520950"/>
              <a:ext cx="7694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454">
              <a:extLst>
                <a:ext uri="{FF2B5EF4-FFF2-40B4-BE49-F238E27FC236}">
                  <a16:creationId xmlns:a16="http://schemas.microsoft.com/office/drawing/2014/main" id="{5D4DBCF9-823A-44C6-A78E-D3C0A504F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775" y="2520950"/>
              <a:ext cx="7053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455">
              <a:extLst>
                <a:ext uri="{FF2B5EF4-FFF2-40B4-BE49-F238E27FC236}">
                  <a16:creationId xmlns:a16="http://schemas.microsoft.com/office/drawing/2014/main" id="{6E20538E-4A90-42F5-A17C-B7A240E23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675" y="2520950"/>
              <a:ext cx="6572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Rectangle 456">
              <a:extLst>
                <a:ext uri="{FF2B5EF4-FFF2-40B4-BE49-F238E27FC236}">
                  <a16:creationId xmlns:a16="http://schemas.microsoft.com/office/drawing/2014/main" id="{87AA63E2-0326-4A96-9A83-9C6DBD03B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9275" y="3336925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457">
              <a:extLst>
                <a:ext uri="{FF2B5EF4-FFF2-40B4-BE49-F238E27FC236}">
                  <a16:creationId xmlns:a16="http://schemas.microsoft.com/office/drawing/2014/main" id="{08C9FE52-BF75-4469-9BF2-4F30A14D8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550" y="3336925"/>
              <a:ext cx="12022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Rectangle 458">
              <a:extLst>
                <a:ext uri="{FF2B5EF4-FFF2-40B4-BE49-F238E27FC236}">
                  <a16:creationId xmlns:a16="http://schemas.microsoft.com/office/drawing/2014/main" id="{E1EA3EBE-E57F-4033-B9B2-C3F0AF89A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338" y="4148138"/>
              <a:ext cx="3526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Rectangle 459">
              <a:extLst>
                <a:ext uri="{FF2B5EF4-FFF2-40B4-BE49-F238E27FC236}">
                  <a16:creationId xmlns:a16="http://schemas.microsoft.com/office/drawing/2014/main" id="{D3549C6E-A8D7-4021-A3CF-B4E484779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025" y="4148138"/>
              <a:ext cx="12022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prstClr val="black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Rectangle 460">
              <a:extLst>
                <a:ext uri="{FF2B5EF4-FFF2-40B4-BE49-F238E27FC236}">
                  <a16:creationId xmlns:a16="http://schemas.microsoft.com/office/drawing/2014/main" id="{1E44C74B-18CB-43A6-ABA5-A05DB1081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7425" y="4148138"/>
              <a:ext cx="8656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Rectangle 461">
              <a:extLst>
                <a:ext uri="{FF2B5EF4-FFF2-40B4-BE49-F238E27FC236}">
                  <a16:creationId xmlns:a16="http://schemas.microsoft.com/office/drawing/2014/main" id="{3C0E0B4B-2170-4CE3-AE18-20D6F970C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6963" y="4148138"/>
              <a:ext cx="12022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Rectangle 462">
              <a:extLst>
                <a:ext uri="{FF2B5EF4-FFF2-40B4-BE49-F238E27FC236}">
                  <a16:creationId xmlns:a16="http://schemas.microsoft.com/office/drawing/2014/main" id="{FE25F38D-2CA4-4602-8D12-3B6DAA841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475" y="2520950"/>
              <a:ext cx="8656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463">
              <a:extLst>
                <a:ext uri="{FF2B5EF4-FFF2-40B4-BE49-F238E27FC236}">
                  <a16:creationId xmlns:a16="http://schemas.microsoft.com/office/drawing/2014/main" id="{49A2D109-AA5D-4635-B94E-745AF9627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425" y="2520950"/>
              <a:ext cx="12022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464">
              <a:extLst>
                <a:ext uri="{FF2B5EF4-FFF2-40B4-BE49-F238E27FC236}">
                  <a16:creationId xmlns:a16="http://schemas.microsoft.com/office/drawing/2014/main" id="{F441C34D-1F81-49FD-B702-A39F93803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663" y="2520950"/>
              <a:ext cx="7694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Rectangle 465">
              <a:extLst>
                <a:ext uri="{FF2B5EF4-FFF2-40B4-BE49-F238E27FC236}">
                  <a16:creationId xmlns:a16="http://schemas.microsoft.com/office/drawing/2014/main" id="{C7828630-6789-44B1-9B9C-240163951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520950"/>
              <a:ext cx="7053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Rectangle 466">
              <a:extLst>
                <a:ext uri="{FF2B5EF4-FFF2-40B4-BE49-F238E27FC236}">
                  <a16:creationId xmlns:a16="http://schemas.microsoft.com/office/drawing/2014/main" id="{862A96ED-1B74-495F-80A0-A66FB89A1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2750" y="2520950"/>
              <a:ext cx="6572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5" name="Freeform 467">
              <a:extLst>
                <a:ext uri="{FF2B5EF4-FFF2-40B4-BE49-F238E27FC236}">
                  <a16:creationId xmlns:a16="http://schemas.microsoft.com/office/drawing/2014/main" id="{52384D8E-1ACA-4285-8557-6B247C43F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863" y="4084638"/>
              <a:ext cx="160338" cy="361950"/>
            </a:xfrm>
            <a:custGeom>
              <a:avLst/>
              <a:gdLst>
                <a:gd name="T0" fmla="*/ 391 w 83"/>
                <a:gd name="T1" fmla="*/ 865 h 188"/>
                <a:gd name="T2" fmla="*/ 0 w 83"/>
                <a:gd name="T3" fmla="*/ 880 h 188"/>
                <a:gd name="T4" fmla="*/ 0 w 83"/>
                <a:gd name="T5" fmla="*/ 0 h 188"/>
                <a:gd name="T6" fmla="*/ 402 w 83"/>
                <a:gd name="T7" fmla="*/ 0 h 188"/>
                <a:gd name="T8" fmla="*/ 391 w 83"/>
                <a:gd name="T9" fmla="*/ 865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81" y="185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1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468">
              <a:extLst>
                <a:ext uri="{FF2B5EF4-FFF2-40B4-BE49-F238E27FC236}">
                  <a16:creationId xmlns:a16="http://schemas.microsoft.com/office/drawing/2014/main" id="{6AB81A03-D7D9-4CA3-89E5-9CAF7FB8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863" y="4084638"/>
              <a:ext cx="160338" cy="361950"/>
            </a:xfrm>
            <a:custGeom>
              <a:avLst/>
              <a:gdLst>
                <a:gd name="T0" fmla="*/ 391 w 83"/>
                <a:gd name="T1" fmla="*/ 865 h 188"/>
                <a:gd name="T2" fmla="*/ 0 w 83"/>
                <a:gd name="T3" fmla="*/ 880 h 188"/>
                <a:gd name="T4" fmla="*/ 0 w 83"/>
                <a:gd name="T5" fmla="*/ 0 h 188"/>
                <a:gd name="T6" fmla="*/ 402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5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7" name="Line 469">
              <a:extLst>
                <a:ext uri="{FF2B5EF4-FFF2-40B4-BE49-F238E27FC236}">
                  <a16:creationId xmlns:a16="http://schemas.microsoft.com/office/drawing/2014/main" id="{E8D1BA69-CA36-4132-ABED-23A05AD243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9775" y="4075113"/>
              <a:ext cx="1588" cy="3746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8" name="Line 470">
              <a:extLst>
                <a:ext uri="{FF2B5EF4-FFF2-40B4-BE49-F238E27FC236}">
                  <a16:creationId xmlns:a16="http://schemas.microsoft.com/office/drawing/2014/main" id="{C2119F9D-FB3F-4E80-9061-933AFA05AB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34200" y="4078288"/>
              <a:ext cx="161925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9" name="Line 471">
              <a:extLst>
                <a:ext uri="{FF2B5EF4-FFF2-40B4-BE49-F238E27FC236}">
                  <a16:creationId xmlns:a16="http://schemas.microsoft.com/office/drawing/2014/main" id="{02FE9779-2E42-4372-8279-38F1F9F2F0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34200" y="4440238"/>
              <a:ext cx="161925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472">
              <a:extLst>
                <a:ext uri="{FF2B5EF4-FFF2-40B4-BE49-F238E27FC236}">
                  <a16:creationId xmlns:a16="http://schemas.microsoft.com/office/drawing/2014/main" id="{710D9BA5-FE32-40C4-BA74-748E0A8A0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7200" y="4148138"/>
              <a:ext cx="7694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1" name="Rectangle 473">
              <a:extLst>
                <a:ext uri="{FF2B5EF4-FFF2-40B4-BE49-F238E27FC236}">
                  <a16:creationId xmlns:a16="http://schemas.microsoft.com/office/drawing/2014/main" id="{0A7DB1AC-CE46-43F4-A04E-05F6DBAF7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6738" y="4148138"/>
              <a:ext cx="7053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2" name="Rectangle 474">
              <a:extLst>
                <a:ext uri="{FF2B5EF4-FFF2-40B4-BE49-F238E27FC236}">
                  <a16:creationId xmlns:a16="http://schemas.microsoft.com/office/drawing/2014/main" id="{4E5650FE-BBAE-4017-894B-124097608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9288" y="4148138"/>
              <a:ext cx="65724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" name="Rectangle 475">
              <a:extLst>
                <a:ext uri="{FF2B5EF4-FFF2-40B4-BE49-F238E27FC236}">
                  <a16:creationId xmlns:a16="http://schemas.microsoft.com/office/drawing/2014/main" id="{8C9E3AC3-2A76-4FB3-8AAD-4545232FD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3336925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4" name="Rectangle 476">
              <a:extLst>
                <a:ext uri="{FF2B5EF4-FFF2-40B4-BE49-F238E27FC236}">
                  <a16:creationId xmlns:a16="http://schemas.microsoft.com/office/drawing/2014/main" id="{B57DC0DF-C466-4664-8071-78B2F3484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350" y="3336925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5" name="Rectangle 477">
              <a:extLst>
                <a:ext uri="{FF2B5EF4-FFF2-40B4-BE49-F238E27FC236}">
                  <a16:creationId xmlns:a16="http://schemas.microsoft.com/office/drawing/2014/main" id="{D5DCDE68-6212-4025-8A25-5DDA15E08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63" y="3336925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6" name="Rectangle 478">
              <a:extLst>
                <a:ext uri="{FF2B5EF4-FFF2-40B4-BE49-F238E27FC236}">
                  <a16:creationId xmlns:a16="http://schemas.microsoft.com/office/drawing/2014/main" id="{F959FDD1-E2B8-448D-97E4-087061C24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350" y="3336925"/>
              <a:ext cx="6732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7" name="Rectangle 479">
              <a:extLst>
                <a:ext uri="{FF2B5EF4-FFF2-40B4-BE49-F238E27FC236}">
                  <a16:creationId xmlns:a16="http://schemas.microsoft.com/office/drawing/2014/main" id="{6BC79286-AC6C-4604-ABC3-F7E91DE09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3" y="3336925"/>
              <a:ext cx="7373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8" name="Rectangle 480">
              <a:extLst>
                <a:ext uri="{FF2B5EF4-FFF2-40B4-BE49-F238E27FC236}">
                  <a16:creationId xmlns:a16="http://schemas.microsoft.com/office/drawing/2014/main" id="{72BBE639-211C-4663-99E7-350C44D9A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213" y="3336925"/>
              <a:ext cx="7373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9" name="Rectangle 481">
              <a:extLst>
                <a:ext uri="{FF2B5EF4-FFF2-40B4-BE49-F238E27FC236}">
                  <a16:creationId xmlns:a16="http://schemas.microsoft.com/office/drawing/2014/main" id="{8A955851-1013-42DB-94FE-E0DF51318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336925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0" name="Rectangle 482">
              <a:extLst>
                <a:ext uri="{FF2B5EF4-FFF2-40B4-BE49-F238E27FC236}">
                  <a16:creationId xmlns:a16="http://schemas.microsoft.com/office/drawing/2014/main" id="{4E4DC552-FB3D-447F-9C54-81727C98D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213" y="3336925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1" name="Rectangle 483">
              <a:extLst>
                <a:ext uri="{FF2B5EF4-FFF2-40B4-BE49-F238E27FC236}">
                  <a16:creationId xmlns:a16="http://schemas.microsoft.com/office/drawing/2014/main" id="{77B5963A-F7B5-4069-BE10-D53A98DD1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763" y="3336925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2" name="Rectangle 484">
              <a:extLst>
                <a:ext uri="{FF2B5EF4-FFF2-40B4-BE49-F238E27FC236}">
                  <a16:creationId xmlns:a16="http://schemas.microsoft.com/office/drawing/2014/main" id="{6F7F6A0A-1033-43E5-92BC-F2748376C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3336925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3" name="Rectangle 485">
              <a:extLst>
                <a:ext uri="{FF2B5EF4-FFF2-40B4-BE49-F238E27FC236}">
                  <a16:creationId xmlns:a16="http://schemas.microsoft.com/office/drawing/2014/main" id="{A4C09630-011B-43C8-A3C9-9C0C8279D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213" y="3336925"/>
              <a:ext cx="3651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4" name="Rectangle 486">
              <a:extLst>
                <a:ext uri="{FF2B5EF4-FFF2-40B4-BE49-F238E27FC236}">
                  <a16:creationId xmlns:a16="http://schemas.microsoft.com/office/drawing/2014/main" id="{DF0B8F11-1F92-47C6-B257-5517EC5E9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663" y="3336925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5" name="Rectangle 487">
              <a:extLst>
                <a:ext uri="{FF2B5EF4-FFF2-40B4-BE49-F238E27FC236}">
                  <a16:creationId xmlns:a16="http://schemas.microsoft.com/office/drawing/2014/main" id="{AF005B15-79A3-48DA-9A42-B5BA6AB26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525" y="3336925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6" name="Rectangle 488">
              <a:extLst>
                <a:ext uri="{FF2B5EF4-FFF2-40B4-BE49-F238E27FC236}">
                  <a16:creationId xmlns:a16="http://schemas.microsoft.com/office/drawing/2014/main" id="{9E511F4A-8BE0-48B7-9205-CE0513322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075" y="3336925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7" name="Rectangle 489">
              <a:extLst>
                <a:ext uri="{FF2B5EF4-FFF2-40B4-BE49-F238E27FC236}">
                  <a16:creationId xmlns:a16="http://schemas.microsoft.com/office/drawing/2014/main" id="{85427755-F394-45D4-97C1-EFFC55AE7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975" y="3336925"/>
              <a:ext cx="3526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8" name="Rectangle 490">
              <a:extLst>
                <a:ext uri="{FF2B5EF4-FFF2-40B4-BE49-F238E27FC236}">
                  <a16:creationId xmlns:a16="http://schemas.microsoft.com/office/drawing/2014/main" id="{6D32F2AA-8087-4DA4-9ADB-67FDF32D1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075" y="3336925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9" name="Rectangle 491">
              <a:extLst>
                <a:ext uri="{FF2B5EF4-FFF2-40B4-BE49-F238E27FC236}">
                  <a16:creationId xmlns:a16="http://schemas.microsoft.com/office/drawing/2014/main" id="{50FAF2E3-8C0A-4A26-8F20-480722AA7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938" y="3336925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0" name="Rectangle 492">
              <a:extLst>
                <a:ext uri="{FF2B5EF4-FFF2-40B4-BE49-F238E27FC236}">
                  <a16:creationId xmlns:a16="http://schemas.microsoft.com/office/drawing/2014/main" id="{4E043004-698B-42A1-9DC7-6FC067534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838" y="3336925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1" name="Rectangle 493">
              <a:extLst>
                <a:ext uri="{FF2B5EF4-FFF2-40B4-BE49-F238E27FC236}">
                  <a16:creationId xmlns:a16="http://schemas.microsoft.com/office/drawing/2014/main" id="{BDC85967-C507-4E0B-8985-4587F8907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75" y="4173538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2" name="Rectangle 494">
              <a:extLst>
                <a:ext uri="{FF2B5EF4-FFF2-40B4-BE49-F238E27FC236}">
                  <a16:creationId xmlns:a16="http://schemas.microsoft.com/office/drawing/2014/main" id="{000B8095-1B9D-41EF-B2D4-6FF5450D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825" y="4173538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3" name="Rectangle 495">
              <a:extLst>
                <a:ext uri="{FF2B5EF4-FFF2-40B4-BE49-F238E27FC236}">
                  <a16:creationId xmlns:a16="http://schemas.microsoft.com/office/drawing/2014/main" id="{F0FBC70B-AD93-49FF-9613-B57599C6B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138" y="4173538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" name="Rectangle 496">
              <a:extLst>
                <a:ext uri="{FF2B5EF4-FFF2-40B4-BE49-F238E27FC236}">
                  <a16:creationId xmlns:a16="http://schemas.microsoft.com/office/drawing/2014/main" id="{38B4BC75-8F74-4239-870F-AD9204500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825" y="4173538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5" name="Rectangle 497">
              <a:extLst>
                <a:ext uri="{FF2B5EF4-FFF2-40B4-BE49-F238E27FC236}">
                  <a16:creationId xmlns:a16="http://schemas.microsoft.com/office/drawing/2014/main" id="{85CC2A02-13FA-4245-9374-97557A1C8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163" y="41735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w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6" name="Rectangle 498">
              <a:extLst>
                <a:ext uri="{FF2B5EF4-FFF2-40B4-BE49-F238E27FC236}">
                  <a16:creationId xmlns:a16="http://schemas.microsoft.com/office/drawing/2014/main" id="{00824171-11F1-4DD6-B172-203DFA85E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00" y="4173538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7" name="Rectangle 499">
              <a:extLst>
                <a:ext uri="{FF2B5EF4-FFF2-40B4-BE49-F238E27FC236}">
                  <a16:creationId xmlns:a16="http://schemas.microsoft.com/office/drawing/2014/main" id="{FECF45EA-9780-450C-95C3-869D5D0D7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738" y="4173538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8" name="Rectangle 500">
              <a:extLst>
                <a:ext uri="{FF2B5EF4-FFF2-40B4-BE49-F238E27FC236}">
                  <a16:creationId xmlns:a16="http://schemas.microsoft.com/office/drawing/2014/main" id="{4FC1AC58-579D-4403-8850-E67CB9F15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700" y="4173538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9" name="Rectangle 501">
              <a:extLst>
                <a:ext uri="{FF2B5EF4-FFF2-40B4-BE49-F238E27FC236}">
                  <a16:creationId xmlns:a16="http://schemas.microsoft.com/office/drawing/2014/main" id="{884C1AA3-559F-419E-BDBA-3596563CC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600" y="4173538"/>
              <a:ext cx="3526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0" name="Rectangle 502">
              <a:extLst>
                <a:ext uri="{FF2B5EF4-FFF2-40B4-BE49-F238E27FC236}">
                  <a16:creationId xmlns:a16="http://schemas.microsoft.com/office/drawing/2014/main" id="{52B9F6B0-F199-4B6A-A2D4-CCF071D31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700" y="4173538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1" name="Rectangle 503">
              <a:extLst>
                <a:ext uri="{FF2B5EF4-FFF2-40B4-BE49-F238E27FC236}">
                  <a16:creationId xmlns:a16="http://schemas.microsoft.com/office/drawing/2014/main" id="{CED092B5-BAA7-4A02-BF24-DAA153919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150" y="4173538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2" name="Rectangle 504">
              <a:extLst>
                <a:ext uri="{FF2B5EF4-FFF2-40B4-BE49-F238E27FC236}">
                  <a16:creationId xmlns:a16="http://schemas.microsoft.com/office/drawing/2014/main" id="{AD442DB3-4F79-4539-A7B3-9B71AEBBB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463" y="4173538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3" name="Rectangle 505">
              <a:extLst>
                <a:ext uri="{FF2B5EF4-FFF2-40B4-BE49-F238E27FC236}">
                  <a16:creationId xmlns:a16="http://schemas.microsoft.com/office/drawing/2014/main" id="{4D381B2D-62F6-44DB-AF76-FD4AF05BD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013" y="4173538"/>
              <a:ext cx="4328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" name="Rectangle 506">
              <a:extLst>
                <a:ext uri="{FF2B5EF4-FFF2-40B4-BE49-F238E27FC236}">
                  <a16:creationId xmlns:a16="http://schemas.microsoft.com/office/drawing/2014/main" id="{E712C5C2-8292-4BBA-8CFA-F2CF54C91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638" y="4173538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5" name="Rectangle 507">
              <a:extLst>
                <a:ext uri="{FF2B5EF4-FFF2-40B4-BE49-F238E27FC236}">
                  <a16:creationId xmlns:a16="http://schemas.microsoft.com/office/drawing/2014/main" id="{D3A26E64-49F0-468C-9772-38A8DF00D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25" y="4173538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6" name="Rectangle 508">
              <a:extLst>
                <a:ext uri="{FF2B5EF4-FFF2-40B4-BE49-F238E27FC236}">
                  <a16:creationId xmlns:a16="http://schemas.microsoft.com/office/drawing/2014/main" id="{99BA033C-6911-4D31-87E8-48D24435B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6088" y="4173538"/>
              <a:ext cx="4328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7" name="Rectangle 509">
              <a:extLst>
                <a:ext uri="{FF2B5EF4-FFF2-40B4-BE49-F238E27FC236}">
                  <a16:creationId xmlns:a16="http://schemas.microsoft.com/office/drawing/2014/main" id="{0C642782-CEEA-4AE6-9353-8078A15D9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725" y="1620838"/>
              <a:ext cx="7534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8" name="Rectangle 510">
              <a:extLst>
                <a:ext uri="{FF2B5EF4-FFF2-40B4-BE49-F238E27FC236}">
                  <a16:creationId xmlns:a16="http://schemas.microsoft.com/office/drawing/2014/main" id="{36D33D09-676B-4706-9746-9173E98D2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263" y="1620838"/>
              <a:ext cx="7534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9" name="Rectangle 511">
              <a:extLst>
                <a:ext uri="{FF2B5EF4-FFF2-40B4-BE49-F238E27FC236}">
                  <a16:creationId xmlns:a16="http://schemas.microsoft.com/office/drawing/2014/main" id="{98BD7762-1FDF-499E-B80D-387AB3305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1620838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0" name="Rectangle 512">
              <a:extLst>
                <a:ext uri="{FF2B5EF4-FFF2-40B4-BE49-F238E27FC236}">
                  <a16:creationId xmlns:a16="http://schemas.microsoft.com/office/drawing/2014/main" id="{7022FB37-88F0-452B-9E43-F437836BD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663" y="1620838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1" name="Rectangle 513">
              <a:extLst>
                <a:ext uri="{FF2B5EF4-FFF2-40B4-BE49-F238E27FC236}">
                  <a16:creationId xmlns:a16="http://schemas.microsoft.com/office/drawing/2014/main" id="{6A32DB52-DF05-4E9E-A9D3-7B8436584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613" y="1620838"/>
              <a:ext cx="7534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2" name="Rectangle 514">
              <a:extLst>
                <a:ext uri="{FF2B5EF4-FFF2-40B4-BE49-F238E27FC236}">
                  <a16:creationId xmlns:a16="http://schemas.microsoft.com/office/drawing/2014/main" id="{8885B779-7FB7-4CE1-BDC9-C9F6F3B8D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325" y="1620838"/>
              <a:ext cx="7534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3" name="Rectangle 515">
              <a:extLst>
                <a:ext uri="{FF2B5EF4-FFF2-40B4-BE49-F238E27FC236}">
                  <a16:creationId xmlns:a16="http://schemas.microsoft.com/office/drawing/2014/main" id="{8D5600BF-F136-416D-8281-ADB39A8D3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863" y="1620838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Rectangle 516">
              <a:extLst>
                <a:ext uri="{FF2B5EF4-FFF2-40B4-BE49-F238E27FC236}">
                  <a16:creationId xmlns:a16="http://schemas.microsoft.com/office/drawing/2014/main" id="{AD06C3D6-9B38-4E8F-A7C5-5BDC56E6E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138" y="1620838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517">
              <a:extLst>
                <a:ext uri="{FF2B5EF4-FFF2-40B4-BE49-F238E27FC236}">
                  <a16:creationId xmlns:a16="http://schemas.microsoft.com/office/drawing/2014/main" id="{84265054-626F-486E-8818-ED5E6CC73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1675" y="1620838"/>
              <a:ext cx="7534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518">
              <a:extLst>
                <a:ext uri="{FF2B5EF4-FFF2-40B4-BE49-F238E27FC236}">
                  <a16:creationId xmlns:a16="http://schemas.microsoft.com/office/drawing/2014/main" id="{ACF7B5CE-C685-4722-AC5B-708987874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800" y="1620838"/>
              <a:ext cx="7534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519">
              <a:extLst>
                <a:ext uri="{FF2B5EF4-FFF2-40B4-BE49-F238E27FC236}">
                  <a16:creationId xmlns:a16="http://schemas.microsoft.com/office/drawing/2014/main" id="{420FEC42-C224-4768-90CC-19D9DE835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1620838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Rectangle 520">
              <a:extLst>
                <a:ext uri="{FF2B5EF4-FFF2-40B4-BE49-F238E27FC236}">
                  <a16:creationId xmlns:a16="http://schemas.microsoft.com/office/drawing/2014/main" id="{91B750E4-C654-4EB3-8584-E0B91680C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3613" y="1620838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9" name="Rectangle 521">
              <a:extLst>
                <a:ext uri="{FF2B5EF4-FFF2-40B4-BE49-F238E27FC236}">
                  <a16:creationId xmlns:a16="http://schemas.microsoft.com/office/drawing/2014/main" id="{A78CCB8B-6D4A-4830-8956-EB4AA5D51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4150" y="1620838"/>
              <a:ext cx="7534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0" name="Rectangle 522">
              <a:extLst>
                <a:ext uri="{FF2B5EF4-FFF2-40B4-BE49-F238E27FC236}">
                  <a16:creationId xmlns:a16="http://schemas.microsoft.com/office/drawing/2014/main" id="{D7D0334A-0CB1-45EA-9606-EB48471FB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3688" y="1620838"/>
              <a:ext cx="7534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1" name="Rectangle 523">
              <a:extLst>
                <a:ext uri="{FF2B5EF4-FFF2-40B4-BE49-F238E27FC236}">
                  <a16:creationId xmlns:a16="http://schemas.microsoft.com/office/drawing/2014/main" id="{2AF3B8AA-1D46-4B2F-AED2-E430D74F8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225" y="1620838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2" name="Rectangle 524">
              <a:extLst>
                <a:ext uri="{FF2B5EF4-FFF2-40B4-BE49-F238E27FC236}">
                  <a16:creationId xmlns:a16="http://schemas.microsoft.com/office/drawing/2014/main" id="{60CB20DA-0618-4D22-8F10-886978F15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088" y="1620838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3" name="Rectangle 525">
              <a:extLst>
                <a:ext uri="{FF2B5EF4-FFF2-40B4-BE49-F238E27FC236}">
                  <a16:creationId xmlns:a16="http://schemas.microsoft.com/office/drawing/2014/main" id="{EA51B620-D290-43EC-936B-7ACFFB1BB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625" y="1620838"/>
              <a:ext cx="7534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4" name="Rectangle 526">
              <a:extLst>
                <a:ext uri="{FF2B5EF4-FFF2-40B4-BE49-F238E27FC236}">
                  <a16:creationId xmlns:a16="http://schemas.microsoft.com/office/drawing/2014/main" id="{92DAB87A-D915-46E8-87BB-254045BA4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4575" y="1620838"/>
              <a:ext cx="7534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5" name="Rectangle 527">
              <a:extLst>
                <a:ext uri="{FF2B5EF4-FFF2-40B4-BE49-F238E27FC236}">
                  <a16:creationId xmlns:a16="http://schemas.microsoft.com/office/drawing/2014/main" id="{1FCAAF3E-4B7D-4113-A3F1-14881C773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7288" y="1620838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6" name="Rectangle 528">
              <a:extLst>
                <a:ext uri="{FF2B5EF4-FFF2-40B4-BE49-F238E27FC236}">
                  <a16:creationId xmlns:a16="http://schemas.microsoft.com/office/drawing/2014/main" id="{4AD52594-DDD2-4660-8596-FD92C5FF2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8563" y="1620838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7" name="Rectangle 529">
              <a:extLst>
                <a:ext uri="{FF2B5EF4-FFF2-40B4-BE49-F238E27FC236}">
                  <a16:creationId xmlns:a16="http://schemas.microsoft.com/office/drawing/2014/main" id="{C7F6E07D-6032-4B48-A919-FD043220C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0688" y="1620838"/>
              <a:ext cx="7534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8" name="Rectangle 530">
              <a:extLst>
                <a:ext uri="{FF2B5EF4-FFF2-40B4-BE49-F238E27FC236}">
                  <a16:creationId xmlns:a16="http://schemas.microsoft.com/office/drawing/2014/main" id="{DFEEFBE8-E652-45C6-AF2A-0206D4B0A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0225" y="1620838"/>
              <a:ext cx="7534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9" name="Rectangle 531">
              <a:extLst>
                <a:ext uri="{FF2B5EF4-FFF2-40B4-BE49-F238E27FC236}">
                  <a16:creationId xmlns:a16="http://schemas.microsoft.com/office/drawing/2014/main" id="{3D53C93D-88D4-4404-8418-28D6A1D45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9763" y="1620838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0" name="Rectangle 532">
              <a:extLst>
                <a:ext uri="{FF2B5EF4-FFF2-40B4-BE49-F238E27FC236}">
                  <a16:creationId xmlns:a16="http://schemas.microsoft.com/office/drawing/2014/main" id="{BF9ECAF7-B5D8-4539-A0C7-6F07EA75E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9450" y="1620838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1" name="Rectangle 533">
              <a:extLst>
                <a:ext uri="{FF2B5EF4-FFF2-40B4-BE49-F238E27FC236}">
                  <a16:creationId xmlns:a16="http://schemas.microsoft.com/office/drawing/2014/main" id="{AA276C8C-19E6-4ED8-81F6-EFF04B76A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1575" y="1620838"/>
              <a:ext cx="7534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Rectangle 534">
              <a:extLst>
                <a:ext uri="{FF2B5EF4-FFF2-40B4-BE49-F238E27FC236}">
                  <a16:creationId xmlns:a16="http://schemas.microsoft.com/office/drawing/2014/main" id="{E8252791-851D-4998-AE74-F8BF0DAA8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113" y="1620838"/>
              <a:ext cx="7534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3" name="Rectangle 535">
              <a:extLst>
                <a:ext uri="{FF2B5EF4-FFF2-40B4-BE49-F238E27FC236}">
                  <a16:creationId xmlns:a16="http://schemas.microsoft.com/office/drawing/2014/main" id="{B3D84D2F-0354-4DED-A9CF-48F742912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2238" y="1620838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Rectangle 536">
              <a:extLst>
                <a:ext uri="{FF2B5EF4-FFF2-40B4-BE49-F238E27FC236}">
                  <a16:creationId xmlns:a16="http://schemas.microsoft.com/office/drawing/2014/main" id="{587F8E10-DA6A-4754-90FC-14C6F9CCE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3513" y="1620838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" name="Rectangle 537">
              <a:extLst>
                <a:ext uri="{FF2B5EF4-FFF2-40B4-BE49-F238E27FC236}">
                  <a16:creationId xmlns:a16="http://schemas.microsoft.com/office/drawing/2014/main" id="{90221DB8-AC4E-4CE9-B97E-591BF8159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050" y="1620838"/>
              <a:ext cx="7534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538">
              <a:extLst>
                <a:ext uri="{FF2B5EF4-FFF2-40B4-BE49-F238E27FC236}">
                  <a16:creationId xmlns:a16="http://schemas.microsoft.com/office/drawing/2014/main" id="{E2B6C3C7-E80F-44FB-B4CC-6D4D3B881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3588" y="1620838"/>
              <a:ext cx="7534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539">
              <a:extLst>
                <a:ext uri="{FF2B5EF4-FFF2-40B4-BE49-F238E27FC236}">
                  <a16:creationId xmlns:a16="http://schemas.microsoft.com/office/drawing/2014/main" id="{B7DF52D1-B08E-4804-BBF8-50AE89E26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4713" y="1620838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Rectangle 540">
              <a:extLst>
                <a:ext uri="{FF2B5EF4-FFF2-40B4-BE49-F238E27FC236}">
                  <a16:creationId xmlns:a16="http://schemas.microsoft.com/office/drawing/2014/main" id="{2A47DA82-AC2D-402D-AF6E-AA6ED7A80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7575" y="1620838"/>
              <a:ext cx="72136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9" name="Freeform 542">
              <a:extLst>
                <a:ext uri="{FF2B5EF4-FFF2-40B4-BE49-F238E27FC236}">
                  <a16:creationId xmlns:a16="http://schemas.microsoft.com/office/drawing/2014/main" id="{09A25117-587D-4429-A2A2-2D0B1317F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2266950"/>
              <a:ext cx="120650" cy="728663"/>
            </a:xfrm>
            <a:custGeom>
              <a:avLst/>
              <a:gdLst>
                <a:gd name="T0" fmla="*/ 317 w 62"/>
                <a:gd name="T1" fmla="*/ 1769 h 378"/>
                <a:gd name="T2" fmla="*/ 317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317 w 62"/>
                <a:gd name="T9" fmla="*/ 1786 h 378"/>
                <a:gd name="T10" fmla="*/ 317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0" name="Line 543">
              <a:extLst>
                <a:ext uri="{FF2B5EF4-FFF2-40B4-BE49-F238E27FC236}">
                  <a16:creationId xmlns:a16="http://schemas.microsoft.com/office/drawing/2014/main" id="{8986B761-5C90-451C-A971-1D3B2F7D6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575" y="4352925"/>
              <a:ext cx="20161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1" name="Line 544">
              <a:extLst>
                <a:ext uri="{FF2B5EF4-FFF2-40B4-BE49-F238E27FC236}">
                  <a16:creationId xmlns:a16="http://schemas.microsoft.com/office/drawing/2014/main" id="{19200C75-D71C-47A4-B6B4-A4EB23E0B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2350" y="4168775"/>
              <a:ext cx="477838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2" name="Freeform 545">
              <a:extLst>
                <a:ext uri="{FF2B5EF4-FFF2-40B4-BE49-F238E27FC236}">
                  <a16:creationId xmlns:a16="http://schemas.microsoft.com/office/drawing/2014/main" id="{F4D05D2E-FBDC-4EC9-83F6-B10089FDB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3902075"/>
              <a:ext cx="119063" cy="722313"/>
            </a:xfrm>
            <a:custGeom>
              <a:avLst/>
              <a:gdLst>
                <a:gd name="T0" fmla="*/ 270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0 w 62"/>
                <a:gd name="T13" fmla="*/ 1761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59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546">
              <a:extLst>
                <a:ext uri="{FF2B5EF4-FFF2-40B4-BE49-F238E27FC236}">
                  <a16:creationId xmlns:a16="http://schemas.microsoft.com/office/drawing/2014/main" id="{61DC9EFF-2B3C-4C0F-B5AC-980380434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3902075"/>
              <a:ext cx="119063" cy="722313"/>
            </a:xfrm>
            <a:custGeom>
              <a:avLst/>
              <a:gdLst>
                <a:gd name="T0" fmla="*/ 270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4" name="Line 547">
              <a:extLst>
                <a:ext uri="{FF2B5EF4-FFF2-40B4-BE49-F238E27FC236}">
                  <a16:creationId xmlns:a16="http://schemas.microsoft.com/office/drawing/2014/main" id="{E1B3F30B-ACA7-4265-8ADC-D7326B213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9650" y="2633663"/>
              <a:ext cx="336550" cy="160972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15" name="Group 549">
              <a:extLst>
                <a:ext uri="{FF2B5EF4-FFF2-40B4-BE49-F238E27FC236}">
                  <a16:creationId xmlns:a16="http://schemas.microsoft.com/office/drawing/2014/main" id="{47F33414-E989-4678-B8E3-E7CC731BB7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2675" y="3302000"/>
              <a:ext cx="738188" cy="404813"/>
              <a:chOff x="3474" y="2602"/>
              <a:chExt cx="426" cy="286"/>
            </a:xfrm>
          </p:grpSpPr>
          <p:sp>
            <p:nvSpPr>
              <p:cNvPr id="226" name="Cloud">
                <a:extLst>
                  <a:ext uri="{FF2B5EF4-FFF2-40B4-BE49-F238E27FC236}">
                    <a16:creationId xmlns:a16="http://schemas.microsoft.com/office/drawing/2014/main" id="{859566B7-0191-4975-B592-6368202549C4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Text Box 551">
                <a:extLst>
                  <a:ext uri="{FF2B5EF4-FFF2-40B4-BE49-F238E27FC236}">
                    <a16:creationId xmlns:a16="http://schemas.microsoft.com/office/drawing/2014/main" id="{693D8B72-5828-439C-9F2D-B5B9A25AD0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16" name="Group 552">
              <a:extLst>
                <a:ext uri="{FF2B5EF4-FFF2-40B4-BE49-F238E27FC236}">
                  <a16:creationId xmlns:a16="http://schemas.microsoft.com/office/drawing/2014/main" id="{8225D5B3-3780-471B-8D32-9FAC974060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8013" y="3267075"/>
              <a:ext cx="738188" cy="404813"/>
              <a:chOff x="3474" y="2602"/>
              <a:chExt cx="426" cy="286"/>
            </a:xfrm>
          </p:grpSpPr>
          <p:sp>
            <p:nvSpPr>
              <p:cNvPr id="224" name="Cloud">
                <a:extLst>
                  <a:ext uri="{FF2B5EF4-FFF2-40B4-BE49-F238E27FC236}">
                    <a16:creationId xmlns:a16="http://schemas.microsoft.com/office/drawing/2014/main" id="{2ADCA8EB-7F11-4364-BC40-FB354A013096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Text Box 554">
                <a:extLst>
                  <a:ext uri="{FF2B5EF4-FFF2-40B4-BE49-F238E27FC236}">
                    <a16:creationId xmlns:a16="http://schemas.microsoft.com/office/drawing/2014/main" id="{DF1ACBE9-419D-4EA9-9A7C-2BAC87EB55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17" name="Group 555">
              <a:extLst>
                <a:ext uri="{FF2B5EF4-FFF2-40B4-BE49-F238E27FC236}">
                  <a16:creationId xmlns:a16="http://schemas.microsoft.com/office/drawing/2014/main" id="{FC28F8C7-30D0-4BE4-92C8-BA47C30644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0013" y="3267075"/>
              <a:ext cx="738188" cy="404813"/>
              <a:chOff x="3474" y="2602"/>
              <a:chExt cx="426" cy="286"/>
            </a:xfrm>
          </p:grpSpPr>
          <p:sp>
            <p:nvSpPr>
              <p:cNvPr id="222" name="Cloud">
                <a:extLst>
                  <a:ext uri="{FF2B5EF4-FFF2-40B4-BE49-F238E27FC236}">
                    <a16:creationId xmlns:a16="http://schemas.microsoft.com/office/drawing/2014/main" id="{20DD3271-2475-44E7-80A6-8E74E3D593D1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Text Box 557">
                <a:extLst>
                  <a:ext uri="{FF2B5EF4-FFF2-40B4-BE49-F238E27FC236}">
                    <a16:creationId xmlns:a16="http://schemas.microsoft.com/office/drawing/2014/main" id="{83A892F8-5C37-4B7D-B2D2-A98760BF5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18" name="Group 558">
              <a:extLst>
                <a:ext uri="{FF2B5EF4-FFF2-40B4-BE49-F238E27FC236}">
                  <a16:creationId xmlns:a16="http://schemas.microsoft.com/office/drawing/2014/main" id="{BBAE9D31-5F80-4BED-BFFF-5685813899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18200" y="3267075"/>
              <a:ext cx="738188" cy="404813"/>
              <a:chOff x="3474" y="2602"/>
              <a:chExt cx="426" cy="286"/>
            </a:xfrm>
          </p:grpSpPr>
          <p:sp>
            <p:nvSpPr>
              <p:cNvPr id="220" name="Cloud">
                <a:extLst>
                  <a:ext uri="{FF2B5EF4-FFF2-40B4-BE49-F238E27FC236}">
                    <a16:creationId xmlns:a16="http://schemas.microsoft.com/office/drawing/2014/main" id="{454CD84B-915D-45DA-8AB4-82592085C883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Text Box 560">
                <a:extLst>
                  <a:ext uri="{FF2B5EF4-FFF2-40B4-BE49-F238E27FC236}">
                    <a16:creationId xmlns:a16="http://schemas.microsoft.com/office/drawing/2014/main" id="{0835603E-2C7D-46FA-99EC-49A407AF3B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sp>
          <p:nvSpPr>
            <p:cNvPr id="219" name="Freeform 564">
              <a:extLst>
                <a:ext uri="{FF2B5EF4-FFF2-40B4-BE49-F238E27FC236}">
                  <a16:creationId xmlns:a16="http://schemas.microsoft.com/office/drawing/2014/main" id="{E5DC4515-8DAD-49BF-99E4-FE41D8081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600" y="2755900"/>
              <a:ext cx="817563" cy="1319213"/>
            </a:xfrm>
            <a:custGeom>
              <a:avLst/>
              <a:gdLst>
                <a:gd name="T0" fmla="*/ 0 w 445"/>
                <a:gd name="T1" fmla="*/ 2147483647 h 1530"/>
                <a:gd name="T2" fmla="*/ 0 w 445"/>
                <a:gd name="T3" fmla="*/ 2147483647 h 1530"/>
                <a:gd name="T4" fmla="*/ 2147483647 w 445"/>
                <a:gd name="T5" fmla="*/ 2147483647 h 1530"/>
                <a:gd name="T6" fmla="*/ 2147483647 w 445"/>
                <a:gd name="T7" fmla="*/ 2147483647 h 1530"/>
                <a:gd name="T8" fmla="*/ 0 w 445"/>
                <a:gd name="T9" fmla="*/ 2147483647 h 1530"/>
                <a:gd name="T10" fmla="*/ 0 w 445"/>
                <a:gd name="T11" fmla="*/ 0 h 15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5"/>
                <a:gd name="T19" fmla="*/ 0 h 1530"/>
                <a:gd name="T20" fmla="*/ 445 w 445"/>
                <a:gd name="T21" fmla="*/ 1530 h 15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5" h="1530">
                  <a:moveTo>
                    <a:pt x="0" y="1530"/>
                  </a:moveTo>
                  <a:lnTo>
                    <a:pt x="0" y="1410"/>
                  </a:lnTo>
                  <a:lnTo>
                    <a:pt x="445" y="1410"/>
                  </a:lnTo>
                  <a:lnTo>
                    <a:pt x="445" y="150"/>
                  </a:lnTo>
                  <a:lnTo>
                    <a:pt x="0" y="1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EB7500"/>
              </a:solidFill>
              <a:prstDash val="solid"/>
              <a:round/>
              <a:headEnd type="arrow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69" name="Rounded Rectangle 271">
            <a:extLst>
              <a:ext uri="{FF2B5EF4-FFF2-40B4-BE49-F238E27FC236}">
                <a16:creationId xmlns:a16="http://schemas.microsoft.com/office/drawing/2014/main" id="{8CB0D68C-6011-4C2E-AFC2-45D03DA07E5C}"/>
              </a:ext>
            </a:extLst>
          </p:cNvPr>
          <p:cNvSpPr/>
          <p:nvPr/>
        </p:nvSpPr>
        <p:spPr>
          <a:xfrm>
            <a:off x="3743325" y="5077412"/>
            <a:ext cx="5418138" cy="1296987"/>
          </a:xfrm>
          <a:prstGeom prst="round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Branch is known to be </a:t>
            </a:r>
            <a:r>
              <a:rPr lang="en-US" sz="2000" b="1" dirty="0">
                <a:solidFill>
                  <a:srgbClr val="C00000"/>
                </a:solidFill>
                <a:cs typeface="Courier New" pitchFamily="49" charset="0"/>
              </a:rPr>
              <a:t>taken </a:t>
            </a:r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in cycle 3</a:t>
            </a:r>
          </a:p>
          <a:p>
            <a:pPr>
              <a:buFont typeface="Wingdings" pitchFamily="2" charset="2"/>
              <a:buChar char="è"/>
            </a:pPr>
            <a:r>
              <a:rPr lang="en-US" sz="2000" dirty="0">
                <a:solidFill>
                  <a:prstClr val="black"/>
                </a:solidFill>
                <a:cs typeface="Courier New" pitchFamily="49" charset="0"/>
                <a:sym typeface="Wingdings" pitchFamily="2" charset="2"/>
              </a:rPr>
              <a:t>"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and</a:t>
            </a:r>
            <a:r>
              <a:rPr lang="en-US" sz="2000" dirty="0">
                <a:solidFill>
                  <a:prstClr val="black"/>
                </a:solidFill>
                <a:cs typeface="Courier New" pitchFamily="49" charset="0"/>
                <a:sym typeface="Wingdings" pitchFamily="2" charset="2"/>
              </a:rPr>
              <a:t>" instruction should not be executed </a:t>
            </a:r>
          </a:p>
          <a:p>
            <a:r>
              <a:rPr lang="en-US" sz="2000" dirty="0">
                <a:solidFill>
                  <a:prstClr val="black"/>
                </a:solidFill>
                <a:cs typeface="Courier New" pitchFamily="49" charset="0"/>
                <a:sym typeface="Wingdings" pitchFamily="2" charset="2"/>
              </a:rPr>
              <a:t> Flushed from pipeline</a:t>
            </a:r>
            <a:endParaRPr lang="en-SG" sz="2000" dirty="0">
              <a:solidFill>
                <a:prstClr val="black"/>
              </a:solidFill>
            </a:endParaRP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27EA9676-C3D3-4994-9220-5F827D7C1CF7}"/>
              </a:ext>
            </a:extLst>
          </p:cNvPr>
          <p:cNvCxnSpPr>
            <a:stCxn id="9" idx="2"/>
          </p:cNvCxnSpPr>
          <p:nvPr/>
        </p:nvCxnSpPr>
        <p:spPr>
          <a:xfrm flipH="1">
            <a:off x="4572000" y="4018548"/>
            <a:ext cx="96044" cy="1143001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4D8222F-C5F7-3CC8-B385-2A1F866FA2C2}"/>
              </a:ext>
            </a:extLst>
          </p:cNvPr>
          <p:cNvSpPr txBox="1"/>
          <p:nvPr/>
        </p:nvSpPr>
        <p:spPr>
          <a:xfrm>
            <a:off x="9497960" y="2476991"/>
            <a:ext cx="236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We assume early branch in this example.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244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6.3 Reduce Stalls: </a:t>
            </a:r>
            <a:r>
              <a:rPr lang="en-GB" sz="3600" b="1" dirty="0">
                <a:solidFill>
                  <a:srgbClr val="0000FF"/>
                </a:solidFill>
              </a:rPr>
              <a:t>Delayed Branch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819AD4-CB1C-4FC0-A945-4DC9AA22A091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169233"/>
            <a:ext cx="8382000" cy="5387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/>
              <a:t>Observation: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Branch outcome takes </a:t>
            </a:r>
            <a:r>
              <a:rPr lang="en-US" sz="2400" b="1" dirty="0"/>
              <a:t>X</a:t>
            </a:r>
            <a:r>
              <a:rPr lang="en-US" sz="2400" dirty="0"/>
              <a:t> number of cycles to be known</a:t>
            </a:r>
          </a:p>
          <a:p>
            <a:pPr marL="722313" lvl="1" indent="-361950">
              <a:spcBef>
                <a:spcPts val="600"/>
              </a:spcBef>
              <a:buFont typeface="Wingdings" pitchFamily="2" charset="2"/>
              <a:buChar char="è"/>
            </a:pPr>
            <a:r>
              <a:rPr lang="en-US" sz="2400" b="1" dirty="0">
                <a:sym typeface="Wingdings" pitchFamily="2" charset="2"/>
              </a:rPr>
              <a:t>X</a:t>
            </a:r>
            <a:r>
              <a:rPr lang="en-US" sz="2400" dirty="0">
                <a:sym typeface="Wingdings" pitchFamily="2" charset="2"/>
              </a:rPr>
              <a:t> cycles stall</a:t>
            </a:r>
            <a:endParaRPr lang="en-US" sz="2400" dirty="0"/>
          </a:p>
          <a:p>
            <a:pPr marL="265113" indent="-26511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b="1" dirty="0"/>
              <a:t>Idea:</a:t>
            </a:r>
          </a:p>
          <a:p>
            <a:pPr marL="625475" lvl="1" indent="-2651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Move </a:t>
            </a:r>
            <a:r>
              <a:rPr lang="en-US" sz="2400" b="1" dirty="0"/>
              <a:t>non-control dependent instructions </a:t>
            </a:r>
            <a:r>
              <a:rPr lang="en-US" sz="2400" dirty="0"/>
              <a:t>into the X slots following a branch</a:t>
            </a:r>
          </a:p>
          <a:p>
            <a:pPr marL="1028700" lvl="2" indent="-3492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Known as the </a:t>
            </a:r>
            <a:r>
              <a:rPr lang="en-US" sz="2000" b="1" dirty="0">
                <a:solidFill>
                  <a:srgbClr val="C00000"/>
                </a:solidFill>
              </a:rPr>
              <a:t>branch-delay slot</a:t>
            </a:r>
          </a:p>
          <a:p>
            <a:pPr marL="722313" lvl="1" indent="-361950">
              <a:spcBef>
                <a:spcPts val="600"/>
              </a:spcBef>
              <a:buFont typeface="Wingdings" pitchFamily="2" charset="2"/>
              <a:buChar char="è"/>
            </a:pPr>
            <a:r>
              <a:rPr lang="en-US" sz="2400" dirty="0">
                <a:sym typeface="Wingdings" pitchFamily="2" charset="2"/>
              </a:rPr>
              <a:t>These instructions are executed </a:t>
            </a:r>
            <a:r>
              <a:rPr lang="en-US" sz="2400" b="1" dirty="0">
                <a:sym typeface="Wingdings" pitchFamily="2" charset="2"/>
              </a:rPr>
              <a:t>regardless of the branch outcome</a:t>
            </a:r>
            <a:endParaRPr lang="en-US" sz="2400" dirty="0">
              <a:sym typeface="Wingdings" pitchFamily="2" charset="2"/>
            </a:endParaRPr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 our MIPS processor: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Branch-Delay slot =</a:t>
            </a:r>
            <a:r>
              <a:rPr lang="en-US" sz="2400" b="1" dirty="0">
                <a:sym typeface="Wingdings" pitchFamily="2" charset="2"/>
              </a:rPr>
              <a:t> 1 </a:t>
            </a:r>
            <a:r>
              <a:rPr lang="en-US" sz="2400" dirty="0">
                <a:sym typeface="Wingdings" pitchFamily="2" charset="2"/>
              </a:rPr>
              <a:t>(with the early branch)</a:t>
            </a:r>
            <a:endParaRPr lang="en-US" sz="2400" dirty="0"/>
          </a:p>
          <a:p>
            <a:pPr marL="676275" lvl="1" indent="-349250">
              <a:buNone/>
            </a:pPr>
            <a:endParaRPr lang="en-US" sz="2400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4BA338E-97CE-422D-9624-F298212F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96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6.3 Delayed Branch: </a:t>
            </a:r>
            <a:r>
              <a:rPr lang="en-GB" sz="3600" b="1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E167E4-BED1-4F44-BF81-F19384A93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1143000"/>
            <a:ext cx="3590925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i="1" dirty="0">
                <a:solidFill>
                  <a:srgbClr val="006600"/>
                </a:solidFill>
              </a:rPr>
              <a:t>Non-delayed branch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or  $8, $9, $10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add $1, $2, $3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sub $4, $5, $6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$1, $4, Exit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$10, $1, $11</a:t>
            </a:r>
          </a:p>
          <a:p>
            <a:endParaRPr lang="en-US" sz="2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Exit: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0144B0-BDA6-46E7-A8B1-332EA1540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1143000"/>
            <a:ext cx="3590925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i="1" dirty="0">
                <a:solidFill>
                  <a:srgbClr val="660066"/>
                </a:solidFill>
              </a:rPr>
              <a:t>Delayed branch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add $1, $2, $3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sub $4, $5, $6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$1, $4, Exit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or  $8, $9, $10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$10, $1, $11</a:t>
            </a:r>
          </a:p>
          <a:p>
            <a:endParaRPr lang="en-US" sz="2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Exit:</a:t>
            </a:r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id="{CF66AC92-9376-4C9E-B9CF-8DB8105AD920}"/>
              </a:ext>
            </a:extLst>
          </p:cNvPr>
          <p:cNvSpPr/>
          <p:nvPr/>
        </p:nvSpPr>
        <p:spPr>
          <a:xfrm>
            <a:off x="2133600" y="1905000"/>
            <a:ext cx="465138" cy="2497138"/>
          </a:xfrm>
          <a:custGeom>
            <a:avLst/>
            <a:gdLst>
              <a:gd name="connsiteX0" fmla="*/ 459618 w 464456"/>
              <a:gd name="connsiteY0" fmla="*/ 0 h 2496457"/>
              <a:gd name="connsiteX1" fmla="*/ 459618 w 464456"/>
              <a:gd name="connsiteY1" fmla="*/ 1291772 h 2496457"/>
              <a:gd name="connsiteX2" fmla="*/ 430590 w 464456"/>
              <a:gd name="connsiteY2" fmla="*/ 1320800 h 2496457"/>
              <a:gd name="connsiteX3" fmla="*/ 67733 w 464456"/>
              <a:gd name="connsiteY3" fmla="*/ 1698172 h 2496457"/>
              <a:gd name="connsiteX4" fmla="*/ 24190 w 464456"/>
              <a:gd name="connsiteY4" fmla="*/ 2351315 h 2496457"/>
              <a:gd name="connsiteX5" fmla="*/ 183847 w 464456"/>
              <a:gd name="connsiteY5" fmla="*/ 2496457 h 249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456" h="2496457">
                <a:moveTo>
                  <a:pt x="459618" y="0"/>
                </a:moveTo>
                <a:cubicBezTo>
                  <a:pt x="462037" y="535819"/>
                  <a:pt x="464456" y="1071639"/>
                  <a:pt x="459618" y="1291772"/>
                </a:cubicBezTo>
                <a:cubicBezTo>
                  <a:pt x="454780" y="1511905"/>
                  <a:pt x="430590" y="1320800"/>
                  <a:pt x="430590" y="1320800"/>
                </a:cubicBezTo>
                <a:cubicBezTo>
                  <a:pt x="365276" y="1388533"/>
                  <a:pt x="135466" y="1526420"/>
                  <a:pt x="67733" y="1698172"/>
                </a:cubicBezTo>
                <a:cubicBezTo>
                  <a:pt x="0" y="1869924"/>
                  <a:pt x="4838" y="2218268"/>
                  <a:pt x="24190" y="2351315"/>
                </a:cubicBezTo>
                <a:cubicBezTo>
                  <a:pt x="43542" y="2484363"/>
                  <a:pt x="113694" y="2490410"/>
                  <a:pt x="183847" y="2496457"/>
                </a:cubicBezTo>
              </a:path>
            </a:pathLst>
          </a:custGeom>
          <a:ln w="28575">
            <a:solidFill>
              <a:srgbClr val="99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DC25F328-F2B4-445B-BE94-0B4A40490B67}"/>
              </a:ext>
            </a:extLst>
          </p:cNvPr>
          <p:cNvSpPr/>
          <p:nvPr/>
        </p:nvSpPr>
        <p:spPr>
          <a:xfrm>
            <a:off x="6019800" y="1905000"/>
            <a:ext cx="465138" cy="2497138"/>
          </a:xfrm>
          <a:custGeom>
            <a:avLst/>
            <a:gdLst>
              <a:gd name="connsiteX0" fmla="*/ 459618 w 464456"/>
              <a:gd name="connsiteY0" fmla="*/ 0 h 2496457"/>
              <a:gd name="connsiteX1" fmla="*/ 459618 w 464456"/>
              <a:gd name="connsiteY1" fmla="*/ 1291772 h 2496457"/>
              <a:gd name="connsiteX2" fmla="*/ 430590 w 464456"/>
              <a:gd name="connsiteY2" fmla="*/ 1320800 h 2496457"/>
              <a:gd name="connsiteX3" fmla="*/ 67733 w 464456"/>
              <a:gd name="connsiteY3" fmla="*/ 1698172 h 2496457"/>
              <a:gd name="connsiteX4" fmla="*/ 24190 w 464456"/>
              <a:gd name="connsiteY4" fmla="*/ 2351315 h 2496457"/>
              <a:gd name="connsiteX5" fmla="*/ 183847 w 464456"/>
              <a:gd name="connsiteY5" fmla="*/ 2496457 h 249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456" h="2496457">
                <a:moveTo>
                  <a:pt x="459618" y="0"/>
                </a:moveTo>
                <a:cubicBezTo>
                  <a:pt x="462037" y="535819"/>
                  <a:pt x="464456" y="1071639"/>
                  <a:pt x="459618" y="1291772"/>
                </a:cubicBezTo>
                <a:cubicBezTo>
                  <a:pt x="454780" y="1511905"/>
                  <a:pt x="430590" y="1320800"/>
                  <a:pt x="430590" y="1320800"/>
                </a:cubicBezTo>
                <a:cubicBezTo>
                  <a:pt x="365276" y="1388533"/>
                  <a:pt x="135466" y="1526420"/>
                  <a:pt x="67733" y="1698172"/>
                </a:cubicBezTo>
                <a:cubicBezTo>
                  <a:pt x="0" y="1869924"/>
                  <a:pt x="4838" y="2218268"/>
                  <a:pt x="24190" y="2351315"/>
                </a:cubicBezTo>
                <a:cubicBezTo>
                  <a:pt x="43542" y="2484363"/>
                  <a:pt x="113694" y="2490410"/>
                  <a:pt x="183847" y="2496457"/>
                </a:cubicBezTo>
              </a:path>
            </a:pathLst>
          </a:custGeom>
          <a:ln w="28575">
            <a:solidFill>
              <a:srgbClr val="99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BC6DB9-6329-4B53-B1C4-D2FA346406D3}"/>
              </a:ext>
            </a:extLst>
          </p:cNvPr>
          <p:cNvCxnSpPr/>
          <p:nvPr/>
        </p:nvCxnSpPr>
        <p:spPr>
          <a:xfrm>
            <a:off x="5562600" y="2133600"/>
            <a:ext cx="1066800" cy="990600"/>
          </a:xfrm>
          <a:prstGeom prst="straightConnector1">
            <a:avLst/>
          </a:prstGeom>
          <a:ln w="38100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5D97925C-0E93-449E-B1AF-907F29FEB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8121" y="5102981"/>
            <a:ext cx="8229600" cy="1177925"/>
          </a:xfrm>
        </p:spPr>
        <p:txBody>
          <a:bodyPr>
            <a:normAutofit lnSpcReduction="10000"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"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dirty="0"/>
              <a:t>" instruction is moved into the delayed slot:</a:t>
            </a:r>
          </a:p>
          <a:p>
            <a:pPr marL="625475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Get executed regardless of the branch outcome</a:t>
            </a:r>
          </a:p>
          <a:p>
            <a:pPr lvl="1">
              <a:buNone/>
            </a:pPr>
            <a:r>
              <a:rPr lang="en-US" dirty="0">
                <a:sym typeface="Wingdings" pitchFamily="2" charset="2"/>
              </a:rPr>
              <a:t> Same behavior as the original code!</a:t>
            </a:r>
            <a:endParaRPr lang="en-SG" dirty="0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AD094064-9BE8-4AB5-A312-6AA4E753C8CC}"/>
              </a:ext>
            </a:extLst>
          </p:cNvPr>
          <p:cNvSpPr/>
          <p:nvPr/>
        </p:nvSpPr>
        <p:spPr bwMode="auto">
          <a:xfrm>
            <a:off x="6629400" y="3048000"/>
            <a:ext cx="3124200" cy="304800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Verdana" pitchFamily="34" charset="0"/>
            </a:endParaRP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C3F20EC4-11DB-4C8F-AA02-63DFBC2FE063}"/>
              </a:ext>
            </a:extLst>
          </p:cNvPr>
          <p:cNvSpPr/>
          <p:nvPr/>
        </p:nvSpPr>
        <p:spPr bwMode="auto">
          <a:xfrm>
            <a:off x="2667000" y="1905000"/>
            <a:ext cx="2895600" cy="381000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Verdana" pitchFamily="34" charset="0"/>
            </a:endParaRP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C8D2BBB-89EA-4CF1-A382-919CF9E9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0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5" grpId="0" build="p"/>
      <p:bldP spid="16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B628C-E468-4823-B3E0-0B1044F21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Q1 Pipeline Hazards</a:t>
            </a:r>
            <a:endParaRPr lang="en-SG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938021E-3547-403C-8429-14A5518E5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380" y="1825625"/>
            <a:ext cx="8845240" cy="4351338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4CF1CC-6703-4ED6-AE45-FF5F4850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06C290-E7C9-4BDF-912C-4626DFBC9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504" y="6212523"/>
            <a:ext cx="6828112" cy="4648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D507E5-C5ED-47F7-97BA-B5A3CB965196}"/>
              </a:ext>
            </a:extLst>
          </p:cNvPr>
          <p:cNvSpPr txBox="1"/>
          <p:nvPr/>
        </p:nvSpPr>
        <p:spPr>
          <a:xfrm>
            <a:off x="7934959" y="2926080"/>
            <a:ext cx="28873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$t0 = $s0</a:t>
            </a:r>
          </a:p>
          <a:p>
            <a:r>
              <a:rPr lang="en-US" sz="2000" dirty="0">
                <a:solidFill>
                  <a:srgbClr val="0070C0"/>
                </a:solidFill>
              </a:rPr>
              <a:t>$s2 = 0</a:t>
            </a:r>
          </a:p>
          <a:p>
            <a:r>
              <a:rPr lang="en-US" sz="2000" dirty="0">
                <a:solidFill>
                  <a:srgbClr val="0070C0"/>
                </a:solidFill>
              </a:rPr>
              <a:t>Branch not taken</a:t>
            </a:r>
          </a:p>
          <a:p>
            <a:r>
              <a:rPr lang="en-US" sz="2000" dirty="0">
                <a:solidFill>
                  <a:srgbClr val="0070C0"/>
                </a:solidFill>
              </a:rPr>
              <a:t>Branch not taken</a:t>
            </a:r>
          </a:p>
          <a:p>
            <a:r>
              <a:rPr lang="en-US" sz="2000" dirty="0">
                <a:solidFill>
                  <a:srgbClr val="0070C0"/>
                </a:solidFill>
              </a:rPr>
              <a:t>$t1 = last 8 bit of $t0</a:t>
            </a:r>
          </a:p>
          <a:p>
            <a:r>
              <a:rPr lang="en-US" sz="2000" dirty="0">
                <a:solidFill>
                  <a:srgbClr val="0070C0"/>
                </a:solidFill>
              </a:rPr>
              <a:t>Branch taken</a:t>
            </a:r>
          </a:p>
          <a:p>
            <a:r>
              <a:rPr lang="en-US" sz="2000" dirty="0">
                <a:solidFill>
                  <a:srgbClr val="0070C0"/>
                </a:solidFill>
              </a:rPr>
              <a:t>Not executed</a:t>
            </a:r>
          </a:p>
          <a:p>
            <a:r>
              <a:rPr lang="en-US" sz="2000" dirty="0">
                <a:solidFill>
                  <a:srgbClr val="0070C0"/>
                </a:solidFill>
              </a:rPr>
              <a:t>$t0 right shift by 8 bit</a:t>
            </a:r>
          </a:p>
          <a:p>
            <a:r>
              <a:rPr lang="en-US" sz="2000" dirty="0">
                <a:solidFill>
                  <a:srgbClr val="0070C0"/>
                </a:solidFill>
              </a:rPr>
              <a:t>Loop back</a:t>
            </a:r>
            <a:endParaRPr lang="en-SG" sz="2000" dirty="0">
              <a:solidFill>
                <a:srgbClr val="0070C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83A992-EAEF-4B32-8222-9FBB6B1CDB78}"/>
              </a:ext>
            </a:extLst>
          </p:cNvPr>
          <p:cNvSpPr txBox="1"/>
          <p:nvPr/>
        </p:nvSpPr>
        <p:spPr>
          <a:xfrm>
            <a:off x="6193497" y="1003518"/>
            <a:ext cx="5885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Split $s0 into 8-bit chunks and find if any chunk equals to $s1</a:t>
            </a:r>
          </a:p>
        </p:txBody>
      </p:sp>
    </p:spTree>
    <p:extLst>
      <p:ext uri="{BB962C8B-B14F-4D97-AF65-F5344CB8AC3E}">
        <p14:creationId xmlns:p14="http://schemas.microsoft.com/office/powerpoint/2010/main" val="35397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B628C-E468-4823-B3E0-0B1044F21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Q1 Pipeline Hazards</a:t>
            </a:r>
            <a:endParaRPr lang="en-SG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938021E-3547-403C-8429-14A5518E5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75" t="24522" r="30011" b="3950"/>
          <a:stretch/>
        </p:blipFill>
        <p:spPr>
          <a:xfrm>
            <a:off x="7820797" y="96923"/>
            <a:ext cx="4371203" cy="223520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4CF1CC-6703-4ED6-AE45-FF5F4850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29</a:t>
            </a:fld>
            <a:endParaRPr lang="en-US" dirty="0"/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7C8FE4D6-6DCD-4CEB-B0C0-7538C4AA0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912601"/>
              </p:ext>
            </p:extLst>
          </p:nvPr>
        </p:nvGraphicFramePr>
        <p:xfrm>
          <a:off x="105894" y="2426053"/>
          <a:ext cx="11993891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51820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139856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add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$s0,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add $s2, $0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$0,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$t1, $t0, 0xFF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$s1, $t1,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nt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strike="sngStrike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r>
                        <a:rPr lang="en-SG" sz="1400" b="1" strike="sngStrike" baseline="0" dirty="0">
                          <a:solidFill>
                            <a:srgbClr val="C00000"/>
                          </a:solidFill>
                        </a:rPr>
                        <a:t> $s2, $s2,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8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extBox 5">
            <a:extLst>
              <a:ext uri="{FF2B5EF4-FFF2-40B4-BE49-F238E27FC236}">
                <a16:creationId xmlns:a16="http://schemas.microsoft.com/office/drawing/2014/main" id="{E82924CE-5EA6-4EFC-947F-FC539434EDB6}"/>
              </a:ext>
            </a:extLst>
          </p:cNvPr>
          <p:cNvSpPr txBox="1"/>
          <p:nvPr/>
        </p:nvSpPr>
        <p:spPr>
          <a:xfrm>
            <a:off x="3298247" y="3042568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E48F6DF1-0E69-433E-9249-7B7CB22E9F5E}"/>
              </a:ext>
            </a:extLst>
          </p:cNvPr>
          <p:cNvSpPr txBox="1"/>
          <p:nvPr/>
        </p:nvSpPr>
        <p:spPr>
          <a:xfrm>
            <a:off x="3803130" y="3042568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BAF95293-936B-4331-A964-0EFD4C3C794C}"/>
              </a:ext>
            </a:extLst>
          </p:cNvPr>
          <p:cNvSpPr txBox="1"/>
          <p:nvPr/>
        </p:nvSpPr>
        <p:spPr>
          <a:xfrm>
            <a:off x="4300142" y="3042568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A4C5AD54-5501-4082-949E-219948C82F69}"/>
              </a:ext>
            </a:extLst>
          </p:cNvPr>
          <p:cNvSpPr txBox="1"/>
          <p:nvPr/>
        </p:nvSpPr>
        <p:spPr>
          <a:xfrm>
            <a:off x="2792041" y="3418984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49C6E2A7-CC8D-49A1-A58A-1721B17E1ACA}"/>
              </a:ext>
            </a:extLst>
          </p:cNvPr>
          <p:cNvSpPr txBox="1"/>
          <p:nvPr/>
        </p:nvSpPr>
        <p:spPr>
          <a:xfrm>
            <a:off x="3308407" y="342861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A967238B-A39C-4483-8391-7F9B2405B3C3}"/>
              </a:ext>
            </a:extLst>
          </p:cNvPr>
          <p:cNvSpPr txBox="1"/>
          <p:nvPr/>
        </p:nvSpPr>
        <p:spPr>
          <a:xfrm>
            <a:off x="3813290" y="342861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7A7D824A-CD3C-4BBF-89C8-08B9BEE81105}"/>
              </a:ext>
            </a:extLst>
          </p:cNvPr>
          <p:cNvSpPr txBox="1"/>
          <p:nvPr/>
        </p:nvSpPr>
        <p:spPr>
          <a:xfrm>
            <a:off x="4310302" y="342861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C3B17A67-36C2-41B1-B9FC-811D29C447B0}"/>
              </a:ext>
            </a:extLst>
          </p:cNvPr>
          <p:cNvSpPr txBox="1"/>
          <p:nvPr/>
        </p:nvSpPr>
        <p:spPr>
          <a:xfrm>
            <a:off x="4842139" y="342861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7B82D95B-4FDE-430C-B020-4E0409054775}"/>
              </a:ext>
            </a:extLst>
          </p:cNvPr>
          <p:cNvSpPr txBox="1"/>
          <p:nvPr/>
        </p:nvSpPr>
        <p:spPr>
          <a:xfrm>
            <a:off x="4820678" y="3732675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9C1F4B0F-69B9-402E-9C12-2A6207A76710}"/>
              </a:ext>
            </a:extLst>
          </p:cNvPr>
          <p:cNvSpPr txBox="1"/>
          <p:nvPr/>
        </p:nvSpPr>
        <p:spPr>
          <a:xfrm>
            <a:off x="5337044" y="3742310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61542E02-778B-450D-AD84-9843D07252C4}"/>
              </a:ext>
            </a:extLst>
          </p:cNvPr>
          <p:cNvSpPr txBox="1"/>
          <p:nvPr/>
        </p:nvSpPr>
        <p:spPr>
          <a:xfrm>
            <a:off x="5841927" y="3742310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id="{1039CC35-E1B1-4C80-AE16-212A1077EA22}"/>
              </a:ext>
            </a:extLst>
          </p:cNvPr>
          <p:cNvSpPr txBox="1"/>
          <p:nvPr/>
        </p:nvSpPr>
        <p:spPr>
          <a:xfrm>
            <a:off x="6434577" y="3742310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D266C5CC-3159-4BD0-86FC-87309D4B3616}"/>
              </a:ext>
            </a:extLst>
          </p:cNvPr>
          <p:cNvSpPr txBox="1"/>
          <p:nvPr/>
        </p:nvSpPr>
        <p:spPr>
          <a:xfrm>
            <a:off x="6970218" y="3742310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21" name="TextBox 18">
            <a:extLst>
              <a:ext uri="{FF2B5EF4-FFF2-40B4-BE49-F238E27FC236}">
                <a16:creationId xmlns:a16="http://schemas.microsoft.com/office/drawing/2014/main" id="{3267C061-7BFA-441A-9D8D-072727B6E7F2}"/>
              </a:ext>
            </a:extLst>
          </p:cNvPr>
          <p:cNvSpPr txBox="1"/>
          <p:nvPr/>
        </p:nvSpPr>
        <p:spPr>
          <a:xfrm>
            <a:off x="6970218" y="4080864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58995B8E-0E27-4A70-85A4-1F64FD94CBDF}"/>
              </a:ext>
            </a:extLst>
          </p:cNvPr>
          <p:cNvSpPr txBox="1"/>
          <p:nvPr/>
        </p:nvSpPr>
        <p:spPr>
          <a:xfrm>
            <a:off x="7465197" y="409049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15BC0BC8-7555-4DB2-BAC7-110F718CA383}"/>
              </a:ext>
            </a:extLst>
          </p:cNvPr>
          <p:cNvSpPr txBox="1"/>
          <p:nvPr/>
        </p:nvSpPr>
        <p:spPr>
          <a:xfrm>
            <a:off x="7981563" y="409049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24" name="TextBox 21">
            <a:extLst>
              <a:ext uri="{FF2B5EF4-FFF2-40B4-BE49-F238E27FC236}">
                <a16:creationId xmlns:a16="http://schemas.microsoft.com/office/drawing/2014/main" id="{B6F1380C-AA9E-4BB1-820E-99E14CE95BC4}"/>
              </a:ext>
            </a:extLst>
          </p:cNvPr>
          <p:cNvSpPr txBox="1"/>
          <p:nvPr/>
        </p:nvSpPr>
        <p:spPr>
          <a:xfrm>
            <a:off x="8512183" y="409049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25" name="TextBox 22">
            <a:extLst>
              <a:ext uri="{FF2B5EF4-FFF2-40B4-BE49-F238E27FC236}">
                <a16:creationId xmlns:a16="http://schemas.microsoft.com/office/drawing/2014/main" id="{CA38D1E2-1EDA-4C60-A419-34C66832D513}"/>
              </a:ext>
            </a:extLst>
          </p:cNvPr>
          <p:cNvSpPr txBox="1"/>
          <p:nvPr/>
        </p:nvSpPr>
        <p:spPr>
          <a:xfrm>
            <a:off x="9007162" y="409049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92353C1B-0BBE-4354-B7A4-B1F529AAD7FE}"/>
              </a:ext>
            </a:extLst>
          </p:cNvPr>
          <p:cNvSpPr txBox="1"/>
          <p:nvPr/>
        </p:nvSpPr>
        <p:spPr>
          <a:xfrm>
            <a:off x="7465197" y="4449944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27" name="TextBox 24">
            <a:extLst>
              <a:ext uri="{FF2B5EF4-FFF2-40B4-BE49-F238E27FC236}">
                <a16:creationId xmlns:a16="http://schemas.microsoft.com/office/drawing/2014/main" id="{C221CC92-610B-43E2-B810-393B6582488D}"/>
              </a:ext>
            </a:extLst>
          </p:cNvPr>
          <p:cNvSpPr txBox="1"/>
          <p:nvPr/>
        </p:nvSpPr>
        <p:spPr>
          <a:xfrm>
            <a:off x="7981563" y="445957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4CBA64AF-FEF3-4BB8-AD6F-C11BD3D97F20}"/>
              </a:ext>
            </a:extLst>
          </p:cNvPr>
          <p:cNvSpPr txBox="1"/>
          <p:nvPr/>
        </p:nvSpPr>
        <p:spPr>
          <a:xfrm>
            <a:off x="8486446" y="445957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29" name="TextBox 26">
            <a:extLst>
              <a:ext uri="{FF2B5EF4-FFF2-40B4-BE49-F238E27FC236}">
                <a16:creationId xmlns:a16="http://schemas.microsoft.com/office/drawing/2014/main" id="{10053D38-4F66-47DD-AC9F-46964B3FDB93}"/>
              </a:ext>
            </a:extLst>
          </p:cNvPr>
          <p:cNvSpPr txBox="1"/>
          <p:nvPr/>
        </p:nvSpPr>
        <p:spPr>
          <a:xfrm>
            <a:off x="9007162" y="445957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30" name="TextBox 27">
            <a:extLst>
              <a:ext uri="{FF2B5EF4-FFF2-40B4-BE49-F238E27FC236}">
                <a16:creationId xmlns:a16="http://schemas.microsoft.com/office/drawing/2014/main" id="{42569C2F-E895-4953-98EF-5F2E4755BBA0}"/>
              </a:ext>
            </a:extLst>
          </p:cNvPr>
          <p:cNvSpPr txBox="1"/>
          <p:nvPr/>
        </p:nvSpPr>
        <p:spPr>
          <a:xfrm>
            <a:off x="9531915" y="4459579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31" name="TextBox 33">
            <a:extLst>
              <a:ext uri="{FF2B5EF4-FFF2-40B4-BE49-F238E27FC236}">
                <a16:creationId xmlns:a16="http://schemas.microsoft.com/office/drawing/2014/main" id="{AAE4DA1A-A9B2-43DB-9DEE-8E8F3A20567F}"/>
              </a:ext>
            </a:extLst>
          </p:cNvPr>
          <p:cNvSpPr txBox="1"/>
          <p:nvPr/>
        </p:nvSpPr>
        <p:spPr>
          <a:xfrm>
            <a:off x="9531915" y="5048690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32" name="TextBox 34">
            <a:extLst>
              <a:ext uri="{FF2B5EF4-FFF2-40B4-BE49-F238E27FC236}">
                <a16:creationId xmlns:a16="http://schemas.microsoft.com/office/drawing/2014/main" id="{2D9C2EB8-962E-44F3-8B31-233D132BA31D}"/>
              </a:ext>
            </a:extLst>
          </p:cNvPr>
          <p:cNvSpPr txBox="1"/>
          <p:nvPr/>
        </p:nvSpPr>
        <p:spPr>
          <a:xfrm>
            <a:off x="10059199" y="5058325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33" name="TextBox 35">
            <a:extLst>
              <a:ext uri="{FF2B5EF4-FFF2-40B4-BE49-F238E27FC236}">
                <a16:creationId xmlns:a16="http://schemas.microsoft.com/office/drawing/2014/main" id="{8FA45C7A-1109-4C2D-ACA6-3A4E596FD24C}"/>
              </a:ext>
            </a:extLst>
          </p:cNvPr>
          <p:cNvSpPr txBox="1"/>
          <p:nvPr/>
        </p:nvSpPr>
        <p:spPr>
          <a:xfrm>
            <a:off x="10594840" y="5058325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34" name="TextBox 36">
            <a:extLst>
              <a:ext uri="{FF2B5EF4-FFF2-40B4-BE49-F238E27FC236}">
                <a16:creationId xmlns:a16="http://schemas.microsoft.com/office/drawing/2014/main" id="{52B413FB-F107-4850-8AEC-D75EBCDF7B11}"/>
              </a:ext>
            </a:extLst>
          </p:cNvPr>
          <p:cNvSpPr txBox="1"/>
          <p:nvPr/>
        </p:nvSpPr>
        <p:spPr>
          <a:xfrm>
            <a:off x="11130481" y="5058325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35" name="TextBox 37">
            <a:extLst>
              <a:ext uri="{FF2B5EF4-FFF2-40B4-BE49-F238E27FC236}">
                <a16:creationId xmlns:a16="http://schemas.microsoft.com/office/drawing/2014/main" id="{DAEF937B-8CF1-4F66-8046-0FAF737E8E5C}"/>
              </a:ext>
            </a:extLst>
          </p:cNvPr>
          <p:cNvSpPr txBox="1"/>
          <p:nvPr/>
        </p:nvSpPr>
        <p:spPr>
          <a:xfrm>
            <a:off x="11605291" y="5058325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37" name="TextBox 4">
            <a:extLst>
              <a:ext uri="{FF2B5EF4-FFF2-40B4-BE49-F238E27FC236}">
                <a16:creationId xmlns:a16="http://schemas.microsoft.com/office/drawing/2014/main" id="{BC9A1051-7241-4472-A50C-900E5BB9A275}"/>
              </a:ext>
            </a:extLst>
          </p:cNvPr>
          <p:cNvSpPr txBox="1"/>
          <p:nvPr/>
        </p:nvSpPr>
        <p:spPr>
          <a:xfrm>
            <a:off x="1261942" y="6106160"/>
            <a:ext cx="473527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the </a:t>
            </a:r>
            <a:r>
              <a:rPr lang="en-US" b="1" dirty="0" err="1"/>
              <a:t>addi</a:t>
            </a:r>
            <a:r>
              <a:rPr lang="en-US" dirty="0"/>
              <a:t> instruction is not executed.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98F0E7-1FC7-434E-8CE5-99326E7242D0}"/>
              </a:ext>
            </a:extLst>
          </p:cNvPr>
          <p:cNvSpPr txBox="1"/>
          <p:nvPr/>
        </p:nvSpPr>
        <p:spPr>
          <a:xfrm>
            <a:off x="355600" y="1690688"/>
            <a:ext cx="602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 Data forwarding, but no hazard control.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1942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609611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Pipelined Execution: Illustration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7" name="Rounded Rectangle 75">
            <a:extLst>
              <a:ext uri="{FF2B5EF4-FFF2-40B4-BE49-F238E27FC236}">
                <a16:creationId xmlns:a16="http://schemas.microsoft.com/office/drawing/2014/main" id="{27F3A233-02B6-4CF7-9A75-29C2C371AF2E}"/>
              </a:ext>
            </a:extLst>
          </p:cNvPr>
          <p:cNvSpPr/>
          <p:nvPr/>
        </p:nvSpPr>
        <p:spPr>
          <a:xfrm>
            <a:off x="5410200" y="1589087"/>
            <a:ext cx="838200" cy="3124200"/>
          </a:xfrm>
          <a:prstGeom prst="roundRect">
            <a:avLst/>
          </a:prstGeom>
          <a:solidFill>
            <a:schemeClr val="tx2">
              <a:lumMod val="20000"/>
              <a:lumOff val="80000"/>
              <a:alpha val="6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75">
            <a:extLst>
              <a:ext uri="{FF2B5EF4-FFF2-40B4-BE49-F238E27FC236}">
                <a16:creationId xmlns:a16="http://schemas.microsoft.com/office/drawing/2014/main" id="{070A3197-DD92-4258-B83B-B7852D4C80EF}"/>
              </a:ext>
            </a:extLst>
          </p:cNvPr>
          <p:cNvGrpSpPr>
            <a:grpSpLocks/>
          </p:cNvGrpSpPr>
          <p:nvPr/>
        </p:nvGrpSpPr>
        <p:grpSpPr bwMode="auto">
          <a:xfrm>
            <a:off x="2070100" y="1893888"/>
            <a:ext cx="4165600" cy="392113"/>
            <a:chOff x="344" y="1233"/>
            <a:chExt cx="2624" cy="247"/>
          </a:xfrm>
        </p:grpSpPr>
        <p:sp>
          <p:nvSpPr>
            <p:cNvPr id="149" name="Rectangle 5">
              <a:extLst>
                <a:ext uri="{FF2B5EF4-FFF2-40B4-BE49-F238E27FC236}">
                  <a16:creationId xmlns:a16="http://schemas.microsoft.com/office/drawing/2014/main" id="{D20479F0-8868-4D56-B905-AFCA4A163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25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Rectangle 6">
              <a:extLst>
                <a:ext uri="{FF2B5EF4-FFF2-40B4-BE49-F238E27FC236}">
                  <a16:creationId xmlns:a16="http://schemas.microsoft.com/office/drawing/2014/main" id="{A7D63FCB-AD03-411B-AC0B-954D2729B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" y="1233"/>
              <a:ext cx="21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IF</a:t>
              </a:r>
            </a:p>
          </p:txBody>
        </p:sp>
        <p:sp>
          <p:nvSpPr>
            <p:cNvPr id="151" name="Rectangle 7">
              <a:extLst>
                <a:ext uri="{FF2B5EF4-FFF2-40B4-BE49-F238E27FC236}">
                  <a16:creationId xmlns:a16="http://schemas.microsoft.com/office/drawing/2014/main" id="{7597D5F5-D78E-48D1-BD08-8A69C0607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125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Rectangle 8">
              <a:extLst>
                <a:ext uri="{FF2B5EF4-FFF2-40B4-BE49-F238E27FC236}">
                  <a16:creationId xmlns:a16="http://schemas.microsoft.com/office/drawing/2014/main" id="{70B0B30F-F680-4874-BCEE-5333D52D5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125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Rectangle 9">
              <a:extLst>
                <a:ext uri="{FF2B5EF4-FFF2-40B4-BE49-F238E27FC236}">
                  <a16:creationId xmlns:a16="http://schemas.microsoft.com/office/drawing/2014/main" id="{15F79EBE-7CA4-424A-99BC-3EA18BE2C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25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Rectangle 10">
              <a:extLst>
                <a:ext uri="{FF2B5EF4-FFF2-40B4-BE49-F238E27FC236}">
                  <a16:creationId xmlns:a16="http://schemas.microsoft.com/office/drawing/2014/main" id="{F145FFAE-214D-4222-BB35-D99D57396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125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Rectangle 11">
              <a:extLst>
                <a:ext uri="{FF2B5EF4-FFF2-40B4-BE49-F238E27FC236}">
                  <a16:creationId xmlns:a16="http://schemas.microsoft.com/office/drawing/2014/main" id="{DE0BD723-7125-4443-8858-38B58AAA2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1233"/>
              <a:ext cx="24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ID</a:t>
              </a:r>
            </a:p>
          </p:txBody>
        </p:sp>
        <p:sp>
          <p:nvSpPr>
            <p:cNvPr id="156" name="Rectangle 12">
              <a:extLst>
                <a:ext uri="{FF2B5EF4-FFF2-40B4-BE49-F238E27FC236}">
                  <a16:creationId xmlns:a16="http://schemas.microsoft.com/office/drawing/2014/main" id="{DA01ADE9-39D0-4C41-9CFD-3D160C04C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1233"/>
              <a:ext cx="2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EX</a:t>
              </a:r>
            </a:p>
          </p:txBody>
        </p:sp>
        <p:sp>
          <p:nvSpPr>
            <p:cNvPr id="157" name="Rectangle 13">
              <a:extLst>
                <a:ext uri="{FF2B5EF4-FFF2-40B4-BE49-F238E27FC236}">
                  <a16:creationId xmlns:a16="http://schemas.microsoft.com/office/drawing/2014/main" id="{8555F10D-7A0A-45CC-9581-F0A6962DD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1233"/>
              <a:ext cx="4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MEM</a:t>
              </a:r>
            </a:p>
          </p:txBody>
        </p:sp>
        <p:sp>
          <p:nvSpPr>
            <p:cNvPr id="158" name="Rectangle 14">
              <a:extLst>
                <a:ext uri="{FF2B5EF4-FFF2-40B4-BE49-F238E27FC236}">
                  <a16:creationId xmlns:a16="http://schemas.microsoft.com/office/drawing/2014/main" id="{79FB3184-3EC3-4E2C-9BAB-9C8E69A88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1233"/>
              <a:ext cx="32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WB</a:t>
              </a:r>
            </a:p>
          </p:txBody>
        </p:sp>
      </p:grpSp>
      <p:grpSp>
        <p:nvGrpSpPr>
          <p:cNvPr id="159" name="Group 15">
            <a:extLst>
              <a:ext uri="{FF2B5EF4-FFF2-40B4-BE49-F238E27FC236}">
                <a16:creationId xmlns:a16="http://schemas.microsoft.com/office/drawing/2014/main" id="{1FDBB473-8B1C-4066-BEBF-31A211E7976A}"/>
              </a:ext>
            </a:extLst>
          </p:cNvPr>
          <p:cNvGrpSpPr>
            <a:grpSpLocks/>
          </p:cNvGrpSpPr>
          <p:nvPr/>
        </p:nvGrpSpPr>
        <p:grpSpPr bwMode="auto">
          <a:xfrm>
            <a:off x="2908300" y="2427288"/>
            <a:ext cx="4165600" cy="392113"/>
            <a:chOff x="872" y="1329"/>
            <a:chExt cx="2624" cy="247"/>
          </a:xfrm>
        </p:grpSpPr>
        <p:sp>
          <p:nvSpPr>
            <p:cNvPr id="160" name="Rectangle 16">
              <a:extLst>
                <a:ext uri="{FF2B5EF4-FFF2-40B4-BE49-F238E27FC236}">
                  <a16:creationId xmlns:a16="http://schemas.microsoft.com/office/drawing/2014/main" id="{2335C12E-C4F2-487F-975B-7A2898EDF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Rectangle 17">
              <a:extLst>
                <a:ext uri="{FF2B5EF4-FFF2-40B4-BE49-F238E27FC236}">
                  <a16:creationId xmlns:a16="http://schemas.microsoft.com/office/drawing/2014/main" id="{F3777D0B-CD0A-48A2-9F9A-DE4EBF165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" y="1329"/>
              <a:ext cx="21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8000"/>
                  </a:solidFill>
                </a:rPr>
                <a:t>IF</a:t>
              </a:r>
            </a:p>
          </p:txBody>
        </p:sp>
        <p:sp>
          <p:nvSpPr>
            <p:cNvPr id="162" name="Rectangle 18">
              <a:extLst>
                <a:ext uri="{FF2B5EF4-FFF2-40B4-BE49-F238E27FC236}">
                  <a16:creationId xmlns:a16="http://schemas.microsoft.com/office/drawing/2014/main" id="{FB879D80-792C-4CC0-9697-8853F8D1C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Rectangle 19">
              <a:extLst>
                <a:ext uri="{FF2B5EF4-FFF2-40B4-BE49-F238E27FC236}">
                  <a16:creationId xmlns:a16="http://schemas.microsoft.com/office/drawing/2014/main" id="{C7E37FE5-5331-420B-9EE6-49BD0183C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Rectangle 20">
              <a:extLst>
                <a:ext uri="{FF2B5EF4-FFF2-40B4-BE49-F238E27FC236}">
                  <a16:creationId xmlns:a16="http://schemas.microsoft.com/office/drawing/2014/main" id="{BCF4DA2D-C1F2-4888-8D02-E965CC9E1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Rectangle 21">
              <a:extLst>
                <a:ext uri="{FF2B5EF4-FFF2-40B4-BE49-F238E27FC236}">
                  <a16:creationId xmlns:a16="http://schemas.microsoft.com/office/drawing/2014/main" id="{FDBD4EC2-2754-4361-A797-33A8CEBA4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1352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Rectangle 22">
              <a:extLst>
                <a:ext uri="{FF2B5EF4-FFF2-40B4-BE49-F238E27FC236}">
                  <a16:creationId xmlns:a16="http://schemas.microsoft.com/office/drawing/2014/main" id="{4DB8B2E3-A062-47F3-B662-4F6E11AE7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1329"/>
              <a:ext cx="24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8000"/>
                  </a:solidFill>
                </a:rPr>
                <a:t>ID</a:t>
              </a:r>
            </a:p>
          </p:txBody>
        </p:sp>
        <p:sp>
          <p:nvSpPr>
            <p:cNvPr id="167" name="Rectangle 23">
              <a:extLst>
                <a:ext uri="{FF2B5EF4-FFF2-40B4-BE49-F238E27FC236}">
                  <a16:creationId xmlns:a16="http://schemas.microsoft.com/office/drawing/2014/main" id="{688D96DB-7508-4335-981B-8E2F8125D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1329"/>
              <a:ext cx="2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8000"/>
                  </a:solidFill>
                </a:rPr>
                <a:t>EX</a:t>
              </a:r>
            </a:p>
          </p:txBody>
        </p:sp>
        <p:sp>
          <p:nvSpPr>
            <p:cNvPr id="168" name="Rectangle 24">
              <a:extLst>
                <a:ext uri="{FF2B5EF4-FFF2-40B4-BE49-F238E27FC236}">
                  <a16:creationId xmlns:a16="http://schemas.microsoft.com/office/drawing/2014/main" id="{0992000F-FC2F-4A98-BED4-FFE2582E4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329"/>
              <a:ext cx="4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8000"/>
                  </a:solidFill>
                </a:rPr>
                <a:t>MEM</a:t>
              </a:r>
            </a:p>
          </p:txBody>
        </p:sp>
        <p:sp>
          <p:nvSpPr>
            <p:cNvPr id="169" name="Rectangle 25">
              <a:extLst>
                <a:ext uri="{FF2B5EF4-FFF2-40B4-BE49-F238E27FC236}">
                  <a16:creationId xmlns:a16="http://schemas.microsoft.com/office/drawing/2014/main" id="{E99E4541-79CD-45AD-BAE2-D27123B99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1329"/>
              <a:ext cx="32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008000"/>
                  </a:solidFill>
                </a:rPr>
                <a:t>WB</a:t>
              </a:r>
            </a:p>
          </p:txBody>
        </p:sp>
      </p:grpSp>
      <p:grpSp>
        <p:nvGrpSpPr>
          <p:cNvPr id="170" name="Group 26">
            <a:extLst>
              <a:ext uri="{FF2B5EF4-FFF2-40B4-BE49-F238E27FC236}">
                <a16:creationId xmlns:a16="http://schemas.microsoft.com/office/drawing/2014/main" id="{4DA6C4E9-BC20-4313-B0E2-391E2BE9E932}"/>
              </a:ext>
            </a:extLst>
          </p:cNvPr>
          <p:cNvGrpSpPr>
            <a:grpSpLocks/>
          </p:cNvGrpSpPr>
          <p:nvPr/>
        </p:nvGrpSpPr>
        <p:grpSpPr bwMode="auto">
          <a:xfrm>
            <a:off x="3746500" y="2960688"/>
            <a:ext cx="4165600" cy="392113"/>
            <a:chOff x="1400" y="1665"/>
            <a:chExt cx="2624" cy="247"/>
          </a:xfrm>
        </p:grpSpPr>
        <p:sp>
          <p:nvSpPr>
            <p:cNvPr id="171" name="Rectangle 27">
              <a:extLst>
                <a:ext uri="{FF2B5EF4-FFF2-40B4-BE49-F238E27FC236}">
                  <a16:creationId xmlns:a16="http://schemas.microsoft.com/office/drawing/2014/main" id="{7136E1D0-26CB-4EFE-91DA-8F31C3D54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Rectangle 28">
              <a:extLst>
                <a:ext uri="{FF2B5EF4-FFF2-40B4-BE49-F238E27FC236}">
                  <a16:creationId xmlns:a16="http://schemas.microsoft.com/office/drawing/2014/main" id="{715216E4-8207-4877-B2F9-B89263305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" y="1665"/>
              <a:ext cx="21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3333FF"/>
                  </a:solidFill>
                </a:rPr>
                <a:t>IF</a:t>
              </a:r>
            </a:p>
          </p:txBody>
        </p:sp>
        <p:sp>
          <p:nvSpPr>
            <p:cNvPr id="173" name="Rectangle 29">
              <a:extLst>
                <a:ext uri="{FF2B5EF4-FFF2-40B4-BE49-F238E27FC236}">
                  <a16:creationId xmlns:a16="http://schemas.microsoft.com/office/drawing/2014/main" id="{7900B9B8-9F77-42BF-9D8A-4E4BA1C59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Rectangle 30">
              <a:extLst>
                <a:ext uri="{FF2B5EF4-FFF2-40B4-BE49-F238E27FC236}">
                  <a16:creationId xmlns:a16="http://schemas.microsoft.com/office/drawing/2014/main" id="{68742A73-A88D-4514-B9DC-969A94A70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Rectangle 31">
              <a:extLst>
                <a:ext uri="{FF2B5EF4-FFF2-40B4-BE49-F238E27FC236}">
                  <a16:creationId xmlns:a16="http://schemas.microsoft.com/office/drawing/2014/main" id="{1459AF8C-3F15-427F-B3BB-9B5FB8AC4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Rectangle 32">
              <a:extLst>
                <a:ext uri="{FF2B5EF4-FFF2-40B4-BE49-F238E27FC236}">
                  <a16:creationId xmlns:a16="http://schemas.microsoft.com/office/drawing/2014/main" id="{8EC25A0A-275E-4F2B-B86A-26D5FB5F1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1688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Rectangle 33">
              <a:extLst>
                <a:ext uri="{FF2B5EF4-FFF2-40B4-BE49-F238E27FC236}">
                  <a16:creationId xmlns:a16="http://schemas.microsoft.com/office/drawing/2014/main" id="{132426AC-31A2-45CB-B31E-7F03F021B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1665"/>
              <a:ext cx="24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3333FF"/>
                  </a:solidFill>
                </a:rPr>
                <a:t>ID</a:t>
              </a:r>
            </a:p>
          </p:txBody>
        </p:sp>
        <p:sp>
          <p:nvSpPr>
            <p:cNvPr id="178" name="Rectangle 34">
              <a:extLst>
                <a:ext uri="{FF2B5EF4-FFF2-40B4-BE49-F238E27FC236}">
                  <a16:creationId xmlns:a16="http://schemas.microsoft.com/office/drawing/2014/main" id="{6CBFDF3C-89DE-4158-A8E8-2149E262C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665"/>
              <a:ext cx="2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3333FF"/>
                  </a:solidFill>
                </a:rPr>
                <a:t>EX</a:t>
              </a:r>
            </a:p>
          </p:txBody>
        </p:sp>
        <p:sp>
          <p:nvSpPr>
            <p:cNvPr id="179" name="Rectangle 35">
              <a:extLst>
                <a:ext uri="{FF2B5EF4-FFF2-40B4-BE49-F238E27FC236}">
                  <a16:creationId xmlns:a16="http://schemas.microsoft.com/office/drawing/2014/main" id="{F91A213D-63FD-487F-998B-D48F934C9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" y="1665"/>
              <a:ext cx="4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3333FF"/>
                  </a:solidFill>
                </a:rPr>
                <a:t>MEM</a:t>
              </a:r>
            </a:p>
          </p:txBody>
        </p:sp>
        <p:sp>
          <p:nvSpPr>
            <p:cNvPr id="180" name="Rectangle 36">
              <a:extLst>
                <a:ext uri="{FF2B5EF4-FFF2-40B4-BE49-F238E27FC236}">
                  <a16:creationId xmlns:a16="http://schemas.microsoft.com/office/drawing/2014/main" id="{82F593D1-962D-449E-975F-2C998E2B2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" y="1665"/>
              <a:ext cx="32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3333FF"/>
                  </a:solidFill>
                </a:rPr>
                <a:t>WB</a:t>
              </a:r>
            </a:p>
          </p:txBody>
        </p:sp>
      </p:grpSp>
      <p:grpSp>
        <p:nvGrpSpPr>
          <p:cNvPr id="181" name="Group 37">
            <a:extLst>
              <a:ext uri="{FF2B5EF4-FFF2-40B4-BE49-F238E27FC236}">
                <a16:creationId xmlns:a16="http://schemas.microsoft.com/office/drawing/2014/main" id="{B0DC563A-F62B-4E80-95C1-7CB98BEC1196}"/>
              </a:ext>
            </a:extLst>
          </p:cNvPr>
          <p:cNvGrpSpPr>
            <a:grpSpLocks/>
          </p:cNvGrpSpPr>
          <p:nvPr/>
        </p:nvGrpSpPr>
        <p:grpSpPr bwMode="auto">
          <a:xfrm>
            <a:off x="4584700" y="3494088"/>
            <a:ext cx="4165600" cy="392113"/>
            <a:chOff x="1928" y="2001"/>
            <a:chExt cx="2624" cy="247"/>
          </a:xfrm>
        </p:grpSpPr>
        <p:sp>
          <p:nvSpPr>
            <p:cNvPr id="182" name="Rectangle 38">
              <a:extLst>
                <a:ext uri="{FF2B5EF4-FFF2-40B4-BE49-F238E27FC236}">
                  <a16:creationId xmlns:a16="http://schemas.microsoft.com/office/drawing/2014/main" id="{2FD12805-DE97-4592-A56B-DCBD2A954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Rectangle 39">
              <a:extLst>
                <a:ext uri="{FF2B5EF4-FFF2-40B4-BE49-F238E27FC236}">
                  <a16:creationId xmlns:a16="http://schemas.microsoft.com/office/drawing/2014/main" id="{32EC6798-1FA1-407A-B0C7-0AD3A6B42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" y="2001"/>
              <a:ext cx="21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FF0000"/>
                  </a:solidFill>
                </a:rPr>
                <a:t>IF</a:t>
              </a:r>
            </a:p>
          </p:txBody>
        </p:sp>
        <p:sp>
          <p:nvSpPr>
            <p:cNvPr id="184" name="Rectangle 40">
              <a:extLst>
                <a:ext uri="{FF2B5EF4-FFF2-40B4-BE49-F238E27FC236}">
                  <a16:creationId xmlns:a16="http://schemas.microsoft.com/office/drawing/2014/main" id="{D3D4DD5C-A68E-4AED-9B6A-3234B2E32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Rectangle 41">
              <a:extLst>
                <a:ext uri="{FF2B5EF4-FFF2-40B4-BE49-F238E27FC236}">
                  <a16:creationId xmlns:a16="http://schemas.microsoft.com/office/drawing/2014/main" id="{99221455-8C7D-466D-80D8-1B34FA167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Rectangle 42">
              <a:extLst>
                <a:ext uri="{FF2B5EF4-FFF2-40B4-BE49-F238E27FC236}">
                  <a16:creationId xmlns:a16="http://schemas.microsoft.com/office/drawing/2014/main" id="{F2E345CC-6F20-4AE3-90DA-E2BCA8ED8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Rectangle 43">
              <a:extLst>
                <a:ext uri="{FF2B5EF4-FFF2-40B4-BE49-F238E27FC236}">
                  <a16:creationId xmlns:a16="http://schemas.microsoft.com/office/drawing/2014/main" id="{CCC93028-080E-479D-BFBC-35AE5FAD4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2024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Rectangle 44">
              <a:extLst>
                <a:ext uri="{FF2B5EF4-FFF2-40B4-BE49-F238E27FC236}">
                  <a16:creationId xmlns:a16="http://schemas.microsoft.com/office/drawing/2014/main" id="{7391392B-F030-41FE-AF2B-2E1E6E75C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2001"/>
              <a:ext cx="24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FF0000"/>
                  </a:solidFill>
                </a:rPr>
                <a:t>ID</a:t>
              </a:r>
            </a:p>
          </p:txBody>
        </p:sp>
        <p:sp>
          <p:nvSpPr>
            <p:cNvPr id="189" name="Rectangle 45">
              <a:extLst>
                <a:ext uri="{FF2B5EF4-FFF2-40B4-BE49-F238E27FC236}">
                  <a16:creationId xmlns:a16="http://schemas.microsoft.com/office/drawing/2014/main" id="{97EFEE69-0AC4-4586-A34D-C47B1D1EC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" y="2001"/>
              <a:ext cx="2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FF0000"/>
                  </a:solidFill>
                </a:rPr>
                <a:t>EX</a:t>
              </a:r>
            </a:p>
          </p:txBody>
        </p:sp>
        <p:sp>
          <p:nvSpPr>
            <p:cNvPr id="190" name="Rectangle 46">
              <a:extLst>
                <a:ext uri="{FF2B5EF4-FFF2-40B4-BE49-F238E27FC236}">
                  <a16:creationId xmlns:a16="http://schemas.microsoft.com/office/drawing/2014/main" id="{B72981F2-4B07-4DD3-87FC-989594863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2001"/>
              <a:ext cx="4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FF0000"/>
                  </a:solidFill>
                </a:rPr>
                <a:t>MEM</a:t>
              </a:r>
            </a:p>
          </p:txBody>
        </p:sp>
        <p:sp>
          <p:nvSpPr>
            <p:cNvPr id="191" name="Rectangle 47">
              <a:extLst>
                <a:ext uri="{FF2B5EF4-FFF2-40B4-BE49-F238E27FC236}">
                  <a16:creationId xmlns:a16="http://schemas.microsoft.com/office/drawing/2014/main" id="{87577F2C-0BEE-4B86-94DE-51CF00DE6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0" y="2001"/>
              <a:ext cx="32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FF0000"/>
                  </a:solidFill>
                </a:rPr>
                <a:t>WB</a:t>
              </a:r>
            </a:p>
          </p:txBody>
        </p:sp>
      </p:grpSp>
      <p:grpSp>
        <p:nvGrpSpPr>
          <p:cNvPr id="192" name="Group 48">
            <a:extLst>
              <a:ext uri="{FF2B5EF4-FFF2-40B4-BE49-F238E27FC236}">
                <a16:creationId xmlns:a16="http://schemas.microsoft.com/office/drawing/2014/main" id="{C35BAFA1-C107-452C-AB03-1193F713F4BA}"/>
              </a:ext>
            </a:extLst>
          </p:cNvPr>
          <p:cNvGrpSpPr>
            <a:grpSpLocks/>
          </p:cNvGrpSpPr>
          <p:nvPr/>
        </p:nvGrpSpPr>
        <p:grpSpPr bwMode="auto">
          <a:xfrm>
            <a:off x="5422900" y="4027488"/>
            <a:ext cx="4165600" cy="392113"/>
            <a:chOff x="2456" y="2337"/>
            <a:chExt cx="2624" cy="247"/>
          </a:xfrm>
        </p:grpSpPr>
        <p:sp>
          <p:nvSpPr>
            <p:cNvPr id="193" name="Rectangle 49">
              <a:extLst>
                <a:ext uri="{FF2B5EF4-FFF2-40B4-BE49-F238E27FC236}">
                  <a16:creationId xmlns:a16="http://schemas.microsoft.com/office/drawing/2014/main" id="{6197FDD2-19ED-4045-A7D2-A6D1BEF53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Rectangle 50">
              <a:extLst>
                <a:ext uri="{FF2B5EF4-FFF2-40B4-BE49-F238E27FC236}">
                  <a16:creationId xmlns:a16="http://schemas.microsoft.com/office/drawing/2014/main" id="{6390C694-802D-46B6-A121-960730F5D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2337"/>
              <a:ext cx="21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CC3300"/>
                  </a:solidFill>
                </a:rPr>
                <a:t>IF</a:t>
              </a:r>
            </a:p>
          </p:txBody>
        </p:sp>
        <p:sp>
          <p:nvSpPr>
            <p:cNvPr id="195" name="Rectangle 51">
              <a:extLst>
                <a:ext uri="{FF2B5EF4-FFF2-40B4-BE49-F238E27FC236}">
                  <a16:creationId xmlns:a16="http://schemas.microsoft.com/office/drawing/2014/main" id="{AE9E6CBA-B8A0-44C3-A9E7-8AA5A636D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Rectangle 52">
              <a:extLst>
                <a:ext uri="{FF2B5EF4-FFF2-40B4-BE49-F238E27FC236}">
                  <a16:creationId xmlns:a16="http://schemas.microsoft.com/office/drawing/2014/main" id="{A6B29A92-10CA-43E8-8B04-03CA528B3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Rectangle 53">
              <a:extLst>
                <a:ext uri="{FF2B5EF4-FFF2-40B4-BE49-F238E27FC236}">
                  <a16:creationId xmlns:a16="http://schemas.microsoft.com/office/drawing/2014/main" id="{EA326CDE-A936-48A7-A27C-D9D7ABB1C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Rectangle 54">
              <a:extLst>
                <a:ext uri="{FF2B5EF4-FFF2-40B4-BE49-F238E27FC236}">
                  <a16:creationId xmlns:a16="http://schemas.microsoft.com/office/drawing/2014/main" id="{D3EBA7DC-BFD5-4B74-AEEE-03650CA4D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2360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Rectangle 55">
              <a:extLst>
                <a:ext uri="{FF2B5EF4-FFF2-40B4-BE49-F238E27FC236}">
                  <a16:creationId xmlns:a16="http://schemas.microsoft.com/office/drawing/2014/main" id="{A3BEBF30-5F2D-4633-AEFE-C091E1297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6" y="2337"/>
              <a:ext cx="24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CC3300"/>
                  </a:solidFill>
                </a:rPr>
                <a:t>ID</a:t>
              </a:r>
            </a:p>
          </p:txBody>
        </p:sp>
        <p:sp>
          <p:nvSpPr>
            <p:cNvPr id="200" name="Rectangle 56">
              <a:extLst>
                <a:ext uri="{FF2B5EF4-FFF2-40B4-BE49-F238E27FC236}">
                  <a16:creationId xmlns:a16="http://schemas.microsoft.com/office/drawing/2014/main" id="{62A95D57-363F-42F7-B8AF-091B9ABD6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2337"/>
              <a:ext cx="2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CC3300"/>
                  </a:solidFill>
                </a:rPr>
                <a:t>EX</a:t>
              </a:r>
            </a:p>
          </p:txBody>
        </p:sp>
        <p:sp>
          <p:nvSpPr>
            <p:cNvPr id="201" name="Rectangle 57">
              <a:extLst>
                <a:ext uri="{FF2B5EF4-FFF2-40B4-BE49-F238E27FC236}">
                  <a16:creationId xmlns:a16="http://schemas.microsoft.com/office/drawing/2014/main" id="{30242C13-59D8-48B6-9414-F4F148E85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2337"/>
              <a:ext cx="4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CC3300"/>
                  </a:solidFill>
                </a:rPr>
                <a:t>MEM</a:t>
              </a:r>
            </a:p>
          </p:txBody>
        </p:sp>
        <p:sp>
          <p:nvSpPr>
            <p:cNvPr id="202" name="Rectangle 58">
              <a:extLst>
                <a:ext uri="{FF2B5EF4-FFF2-40B4-BE49-F238E27FC236}">
                  <a16:creationId xmlns:a16="http://schemas.microsoft.com/office/drawing/2014/main" id="{AE9880B5-A605-4790-823E-B73C78454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8" y="2337"/>
              <a:ext cx="32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CC3300"/>
                  </a:solidFill>
                </a:rPr>
                <a:t>WB</a:t>
              </a:r>
            </a:p>
          </p:txBody>
        </p:sp>
      </p:grpSp>
      <p:grpSp>
        <p:nvGrpSpPr>
          <p:cNvPr id="203" name="Group 59">
            <a:extLst>
              <a:ext uri="{FF2B5EF4-FFF2-40B4-BE49-F238E27FC236}">
                <a16:creationId xmlns:a16="http://schemas.microsoft.com/office/drawing/2014/main" id="{7D675798-2C17-4221-A492-573816974A11}"/>
              </a:ext>
            </a:extLst>
          </p:cNvPr>
          <p:cNvGrpSpPr>
            <a:grpSpLocks/>
          </p:cNvGrpSpPr>
          <p:nvPr/>
        </p:nvGrpSpPr>
        <p:grpSpPr bwMode="auto">
          <a:xfrm>
            <a:off x="6261100" y="4560888"/>
            <a:ext cx="4165600" cy="392113"/>
            <a:chOff x="2984" y="2673"/>
            <a:chExt cx="2624" cy="247"/>
          </a:xfrm>
        </p:grpSpPr>
        <p:sp>
          <p:nvSpPr>
            <p:cNvPr id="204" name="Rectangle 60">
              <a:extLst>
                <a:ext uri="{FF2B5EF4-FFF2-40B4-BE49-F238E27FC236}">
                  <a16:creationId xmlns:a16="http://schemas.microsoft.com/office/drawing/2014/main" id="{27BE04F0-3AAA-462A-87D6-711A3351E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Rectangle 61">
              <a:extLst>
                <a:ext uri="{FF2B5EF4-FFF2-40B4-BE49-F238E27FC236}">
                  <a16:creationId xmlns:a16="http://schemas.microsoft.com/office/drawing/2014/main" id="{01BF87F3-55BF-42EB-9EE0-6479E6012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2673"/>
              <a:ext cx="21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FF9933"/>
                  </a:solidFill>
                </a:rPr>
                <a:t>IF</a:t>
              </a:r>
            </a:p>
          </p:txBody>
        </p:sp>
        <p:sp>
          <p:nvSpPr>
            <p:cNvPr id="206" name="Rectangle 62">
              <a:extLst>
                <a:ext uri="{FF2B5EF4-FFF2-40B4-BE49-F238E27FC236}">
                  <a16:creationId xmlns:a16="http://schemas.microsoft.com/office/drawing/2014/main" id="{0795C391-9A7F-4B34-8570-624845BEC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Rectangle 63">
              <a:extLst>
                <a:ext uri="{FF2B5EF4-FFF2-40B4-BE49-F238E27FC236}">
                  <a16:creationId xmlns:a16="http://schemas.microsoft.com/office/drawing/2014/main" id="{9BF59778-812E-4E2C-A846-9C282ECAC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Rectangle 64">
              <a:extLst>
                <a:ext uri="{FF2B5EF4-FFF2-40B4-BE49-F238E27FC236}">
                  <a16:creationId xmlns:a16="http://schemas.microsoft.com/office/drawing/2014/main" id="{8A57A445-6C82-425B-A259-7477F521C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Rectangle 65">
              <a:extLst>
                <a:ext uri="{FF2B5EF4-FFF2-40B4-BE49-F238E27FC236}">
                  <a16:creationId xmlns:a16="http://schemas.microsoft.com/office/drawing/2014/main" id="{4A7C817F-2DDE-495E-875F-F7B89CC83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" y="2696"/>
              <a:ext cx="512" cy="2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Rectangle 66">
              <a:extLst>
                <a:ext uri="{FF2B5EF4-FFF2-40B4-BE49-F238E27FC236}">
                  <a16:creationId xmlns:a16="http://schemas.microsoft.com/office/drawing/2014/main" id="{152D2543-166F-44EB-9EFC-BEA2AEA7C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" y="2673"/>
              <a:ext cx="24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FF9933"/>
                  </a:solidFill>
                </a:rPr>
                <a:t>ID</a:t>
              </a:r>
            </a:p>
          </p:txBody>
        </p:sp>
        <p:sp>
          <p:nvSpPr>
            <p:cNvPr id="211" name="Rectangle 67">
              <a:extLst>
                <a:ext uri="{FF2B5EF4-FFF2-40B4-BE49-F238E27FC236}">
                  <a16:creationId xmlns:a16="http://schemas.microsoft.com/office/drawing/2014/main" id="{A7E9B419-F0BF-451A-94A4-D0501922E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2" y="2673"/>
              <a:ext cx="262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FF9933"/>
                  </a:solidFill>
                </a:rPr>
                <a:t>EX</a:t>
              </a:r>
            </a:p>
          </p:txBody>
        </p:sp>
        <p:sp>
          <p:nvSpPr>
            <p:cNvPr id="212" name="Rectangle 68">
              <a:extLst>
                <a:ext uri="{FF2B5EF4-FFF2-40B4-BE49-F238E27FC236}">
                  <a16:creationId xmlns:a16="http://schemas.microsoft.com/office/drawing/2014/main" id="{7390E1F9-0779-46EE-A010-21B1C3C6C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0" y="2673"/>
              <a:ext cx="45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FF9933"/>
                  </a:solidFill>
                </a:rPr>
                <a:t>MEM</a:t>
              </a:r>
            </a:p>
          </p:txBody>
        </p:sp>
        <p:sp>
          <p:nvSpPr>
            <p:cNvPr id="213" name="Rectangle 69">
              <a:extLst>
                <a:ext uri="{FF2B5EF4-FFF2-40B4-BE49-F238E27FC236}">
                  <a16:creationId xmlns:a16="http://schemas.microsoft.com/office/drawing/2014/main" id="{66EF821F-0E50-4DFC-9D29-97E929C98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6" y="2673"/>
              <a:ext cx="32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FF9933"/>
                  </a:solidFill>
                </a:rPr>
                <a:t>WB</a:t>
              </a:r>
            </a:p>
          </p:txBody>
        </p:sp>
      </p:grpSp>
      <p:grpSp>
        <p:nvGrpSpPr>
          <p:cNvPr id="214" name="Group 74">
            <a:extLst>
              <a:ext uri="{FF2B5EF4-FFF2-40B4-BE49-F238E27FC236}">
                <a16:creationId xmlns:a16="http://schemas.microsoft.com/office/drawing/2014/main" id="{80B03277-B1C4-429E-B2ED-FFF9ADCB3424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360488"/>
            <a:ext cx="7696200" cy="3452813"/>
            <a:chOff x="288" y="897"/>
            <a:chExt cx="4848" cy="2175"/>
          </a:xfrm>
        </p:grpSpPr>
        <p:sp>
          <p:nvSpPr>
            <p:cNvPr id="215" name="Line 70">
              <a:extLst>
                <a:ext uri="{FF2B5EF4-FFF2-40B4-BE49-F238E27FC236}">
                  <a16:creationId xmlns:a16="http://schemas.microsoft.com/office/drawing/2014/main" id="{B9CD7E32-6729-4A74-9E8D-A27974863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248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Rectangle 71">
              <a:extLst>
                <a:ext uri="{FF2B5EF4-FFF2-40B4-BE49-F238E27FC236}">
                  <a16:creationId xmlns:a16="http://schemas.microsoft.com/office/drawing/2014/main" id="{3FF82C3A-8D67-4221-B607-1CECC23CB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" y="2511"/>
              <a:ext cx="930" cy="4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Program Flow</a:t>
              </a:r>
            </a:p>
            <a:p>
              <a:pPr eaLnBrk="0" hangingPunct="0"/>
              <a:r>
                <a:rPr lang="en-US"/>
                <a:t>(Instructions)</a:t>
              </a:r>
            </a:p>
          </p:txBody>
        </p:sp>
        <p:sp>
          <p:nvSpPr>
            <p:cNvPr id="217" name="Line 72">
              <a:extLst>
                <a:ext uri="{FF2B5EF4-FFF2-40B4-BE49-F238E27FC236}">
                  <a16:creationId xmlns:a16="http://schemas.microsoft.com/office/drawing/2014/main" id="{B6DBDEC8-A8E4-42C0-818B-00BFF96230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152"/>
              <a:ext cx="48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Rectangle 73">
              <a:extLst>
                <a:ext uri="{FF2B5EF4-FFF2-40B4-BE49-F238E27FC236}">
                  <a16:creationId xmlns:a16="http://schemas.microsoft.com/office/drawing/2014/main" id="{EA81E7B2-DC6D-4CB0-BAE0-5A8359CF8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897"/>
              <a:ext cx="40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Time</a:t>
              </a:r>
            </a:p>
          </p:txBody>
        </p:sp>
      </p:grpSp>
      <p:sp>
        <p:nvSpPr>
          <p:cNvPr id="219" name="Rectangle 218">
            <a:extLst>
              <a:ext uri="{FF2B5EF4-FFF2-40B4-BE49-F238E27FC236}">
                <a16:creationId xmlns:a16="http://schemas.microsoft.com/office/drawing/2014/main" id="{18217099-9F5D-4AF5-B678-80039AA71887}"/>
              </a:ext>
            </a:extLst>
          </p:cNvPr>
          <p:cNvSpPr/>
          <p:nvPr/>
        </p:nvSpPr>
        <p:spPr>
          <a:xfrm>
            <a:off x="2514601" y="4953000"/>
            <a:ext cx="2955925" cy="12445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Several instructions are in the pipeline simultaneously!</a:t>
            </a:r>
          </a:p>
        </p:txBody>
      </p:sp>
    </p:spTree>
    <p:extLst>
      <p:ext uri="{BB962C8B-B14F-4D97-AF65-F5344CB8AC3E}">
        <p14:creationId xmlns:p14="http://schemas.microsoft.com/office/powerpoint/2010/main" val="1578646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B628C-E468-4823-B3E0-0B1044F21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Q1 Pipeline Hazards</a:t>
            </a:r>
            <a:endParaRPr lang="en-SG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4CF1CC-6703-4ED6-AE45-FF5F4850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731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98F0E7-1FC7-434E-8CE5-99326E7242D0}"/>
              </a:ext>
            </a:extLst>
          </p:cNvPr>
          <p:cNvSpPr txBox="1"/>
          <p:nvPr/>
        </p:nvSpPr>
        <p:spPr>
          <a:xfrm>
            <a:off x="838200" y="1654731"/>
            <a:ext cx="715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 Data forwarding, branch predicted to be not taken, no early branching</a:t>
            </a:r>
            <a:endParaRPr lang="en-SG" dirty="0"/>
          </a:p>
        </p:txBody>
      </p:sp>
      <p:graphicFrame>
        <p:nvGraphicFramePr>
          <p:cNvPr id="38" name="Table 2">
            <a:extLst>
              <a:ext uri="{FF2B5EF4-FFF2-40B4-BE49-F238E27FC236}">
                <a16:creationId xmlns:a16="http://schemas.microsoft.com/office/drawing/2014/main" id="{4D0CCE14-CEFC-4E47-B76D-2656B9021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541073"/>
              </p:ext>
            </p:extLst>
          </p:nvPr>
        </p:nvGraphicFramePr>
        <p:xfrm>
          <a:off x="1031929" y="2394556"/>
          <a:ext cx="9277481" cy="4286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58788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$s0,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 $s2, $0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$0,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$t1, $t0, 0xFF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$s1, $t1,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nt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$s2,  $s2,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1313" algn="l"/>
                        </a:tabLst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8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1335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j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lp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89428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1313" algn="l"/>
                        </a:tabLst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8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9" name="TextBox 5">
            <a:extLst>
              <a:ext uri="{FF2B5EF4-FFF2-40B4-BE49-F238E27FC236}">
                <a16:creationId xmlns:a16="http://schemas.microsoft.com/office/drawing/2014/main" id="{72612179-65C5-479C-8D4A-8F1784982960}"/>
              </a:ext>
            </a:extLst>
          </p:cNvPr>
          <p:cNvSpPr txBox="1"/>
          <p:nvPr/>
        </p:nvSpPr>
        <p:spPr>
          <a:xfrm>
            <a:off x="4442752" y="3164488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40" name="TextBox 6">
            <a:extLst>
              <a:ext uri="{FF2B5EF4-FFF2-40B4-BE49-F238E27FC236}">
                <a16:creationId xmlns:a16="http://schemas.microsoft.com/office/drawing/2014/main" id="{118C8B31-672B-468C-A913-62A1FBEC6534}"/>
              </a:ext>
            </a:extLst>
          </p:cNvPr>
          <p:cNvSpPr txBox="1"/>
          <p:nvPr/>
        </p:nvSpPr>
        <p:spPr>
          <a:xfrm>
            <a:off x="4940716" y="3164488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id="{8CA72ECE-FE5C-486D-86E0-37C558AEB383}"/>
              </a:ext>
            </a:extLst>
          </p:cNvPr>
          <p:cNvSpPr txBox="1"/>
          <p:nvPr/>
        </p:nvSpPr>
        <p:spPr>
          <a:xfrm>
            <a:off x="5410094" y="3164488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42" name="TextBox 8">
            <a:extLst>
              <a:ext uri="{FF2B5EF4-FFF2-40B4-BE49-F238E27FC236}">
                <a16:creationId xmlns:a16="http://schemas.microsoft.com/office/drawing/2014/main" id="{E488523B-E821-401A-9F2C-BAEE3111C957}"/>
              </a:ext>
            </a:extLst>
          </p:cNvPr>
          <p:cNvSpPr txBox="1"/>
          <p:nvPr/>
        </p:nvSpPr>
        <p:spPr>
          <a:xfrm>
            <a:off x="4007947" y="3512677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43" name="TextBox 9">
            <a:extLst>
              <a:ext uri="{FF2B5EF4-FFF2-40B4-BE49-F238E27FC236}">
                <a16:creationId xmlns:a16="http://schemas.microsoft.com/office/drawing/2014/main" id="{EDA3ACB9-BB34-4B41-B0FA-82B7083DE81F}"/>
              </a:ext>
            </a:extLst>
          </p:cNvPr>
          <p:cNvSpPr txBox="1"/>
          <p:nvPr/>
        </p:nvSpPr>
        <p:spPr>
          <a:xfrm>
            <a:off x="4450048" y="3512677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44" name="TextBox 10">
            <a:extLst>
              <a:ext uri="{FF2B5EF4-FFF2-40B4-BE49-F238E27FC236}">
                <a16:creationId xmlns:a16="http://schemas.microsoft.com/office/drawing/2014/main" id="{C7EAAC4A-BCB9-4118-BEB8-253F88DE422A}"/>
              </a:ext>
            </a:extLst>
          </p:cNvPr>
          <p:cNvSpPr txBox="1"/>
          <p:nvPr/>
        </p:nvSpPr>
        <p:spPr>
          <a:xfrm>
            <a:off x="4940716" y="3512677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45" name="TextBox 11">
            <a:extLst>
              <a:ext uri="{FF2B5EF4-FFF2-40B4-BE49-F238E27FC236}">
                <a16:creationId xmlns:a16="http://schemas.microsoft.com/office/drawing/2014/main" id="{F9AD2D5A-A08D-42BD-AE2D-2DE2518B1AFC}"/>
              </a:ext>
            </a:extLst>
          </p:cNvPr>
          <p:cNvSpPr txBox="1"/>
          <p:nvPr/>
        </p:nvSpPr>
        <p:spPr>
          <a:xfrm>
            <a:off x="5410094" y="3512677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46" name="TextBox 12">
            <a:extLst>
              <a:ext uri="{FF2B5EF4-FFF2-40B4-BE49-F238E27FC236}">
                <a16:creationId xmlns:a16="http://schemas.microsoft.com/office/drawing/2014/main" id="{0ADB6555-6F70-448A-A70C-748A7364B5C8}"/>
              </a:ext>
            </a:extLst>
          </p:cNvPr>
          <p:cNvSpPr txBox="1"/>
          <p:nvPr/>
        </p:nvSpPr>
        <p:spPr>
          <a:xfrm>
            <a:off x="5941931" y="3512677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47" name="TextBox 13">
            <a:extLst>
              <a:ext uri="{FF2B5EF4-FFF2-40B4-BE49-F238E27FC236}">
                <a16:creationId xmlns:a16="http://schemas.microsoft.com/office/drawing/2014/main" id="{919CD28E-59C7-4A59-8326-B32DC819978F}"/>
              </a:ext>
            </a:extLst>
          </p:cNvPr>
          <p:cNvSpPr txBox="1"/>
          <p:nvPr/>
        </p:nvSpPr>
        <p:spPr>
          <a:xfrm>
            <a:off x="4450048" y="3927728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48" name="TextBox 14">
            <a:extLst>
              <a:ext uri="{FF2B5EF4-FFF2-40B4-BE49-F238E27FC236}">
                <a16:creationId xmlns:a16="http://schemas.microsoft.com/office/drawing/2014/main" id="{2F4447F9-0028-4480-90AE-5F02E046C4AE}"/>
              </a:ext>
            </a:extLst>
          </p:cNvPr>
          <p:cNvSpPr txBox="1"/>
          <p:nvPr/>
        </p:nvSpPr>
        <p:spPr>
          <a:xfrm>
            <a:off x="4940716" y="3927728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49" name="TextBox 15">
            <a:extLst>
              <a:ext uri="{FF2B5EF4-FFF2-40B4-BE49-F238E27FC236}">
                <a16:creationId xmlns:a16="http://schemas.microsoft.com/office/drawing/2014/main" id="{AAFECA94-4838-483F-AB85-8E52579C205C}"/>
              </a:ext>
            </a:extLst>
          </p:cNvPr>
          <p:cNvSpPr txBox="1"/>
          <p:nvPr/>
        </p:nvSpPr>
        <p:spPr>
          <a:xfrm>
            <a:off x="5410094" y="3927728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50" name="TextBox 16">
            <a:extLst>
              <a:ext uri="{FF2B5EF4-FFF2-40B4-BE49-F238E27FC236}">
                <a16:creationId xmlns:a16="http://schemas.microsoft.com/office/drawing/2014/main" id="{4B32681A-AC41-4200-B979-C8A941B9D811}"/>
              </a:ext>
            </a:extLst>
          </p:cNvPr>
          <p:cNvSpPr txBox="1"/>
          <p:nvPr/>
        </p:nvSpPr>
        <p:spPr>
          <a:xfrm>
            <a:off x="5941931" y="3927728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51" name="TextBox 17">
            <a:extLst>
              <a:ext uri="{FF2B5EF4-FFF2-40B4-BE49-F238E27FC236}">
                <a16:creationId xmlns:a16="http://schemas.microsoft.com/office/drawing/2014/main" id="{040AA28A-FD01-45CC-AC85-4F674D55B259}"/>
              </a:ext>
            </a:extLst>
          </p:cNvPr>
          <p:cNvSpPr txBox="1"/>
          <p:nvPr/>
        </p:nvSpPr>
        <p:spPr>
          <a:xfrm>
            <a:off x="6404818" y="3927728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52" name="TextBox 18">
            <a:extLst>
              <a:ext uri="{FF2B5EF4-FFF2-40B4-BE49-F238E27FC236}">
                <a16:creationId xmlns:a16="http://schemas.microsoft.com/office/drawing/2014/main" id="{9C7BB71D-87C9-4C50-9A83-8750DD3FD2CB}"/>
              </a:ext>
            </a:extLst>
          </p:cNvPr>
          <p:cNvSpPr txBox="1"/>
          <p:nvPr/>
        </p:nvSpPr>
        <p:spPr>
          <a:xfrm>
            <a:off x="4954104" y="4359776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20329ED5-4A93-4EDE-A2FC-AE313FD78DB8}"/>
              </a:ext>
            </a:extLst>
          </p:cNvPr>
          <p:cNvSpPr txBox="1"/>
          <p:nvPr/>
        </p:nvSpPr>
        <p:spPr>
          <a:xfrm>
            <a:off x="5444772" y="4359776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54" name="TextBox 20">
            <a:extLst>
              <a:ext uri="{FF2B5EF4-FFF2-40B4-BE49-F238E27FC236}">
                <a16:creationId xmlns:a16="http://schemas.microsoft.com/office/drawing/2014/main" id="{92C4FCA6-1E04-4811-8BF6-261B7B59B771}"/>
              </a:ext>
            </a:extLst>
          </p:cNvPr>
          <p:cNvSpPr txBox="1"/>
          <p:nvPr/>
        </p:nvSpPr>
        <p:spPr>
          <a:xfrm>
            <a:off x="5914150" y="4359776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55" name="TextBox 21">
            <a:extLst>
              <a:ext uri="{FF2B5EF4-FFF2-40B4-BE49-F238E27FC236}">
                <a16:creationId xmlns:a16="http://schemas.microsoft.com/office/drawing/2014/main" id="{B9165978-E834-40F8-8995-D435E0CF6778}"/>
              </a:ext>
            </a:extLst>
          </p:cNvPr>
          <p:cNvSpPr txBox="1"/>
          <p:nvPr/>
        </p:nvSpPr>
        <p:spPr>
          <a:xfrm>
            <a:off x="6404818" y="4359776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56" name="TextBox 22">
            <a:extLst>
              <a:ext uri="{FF2B5EF4-FFF2-40B4-BE49-F238E27FC236}">
                <a16:creationId xmlns:a16="http://schemas.microsoft.com/office/drawing/2014/main" id="{3B826333-A71E-4E5F-8303-ED598A3DB1EC}"/>
              </a:ext>
            </a:extLst>
          </p:cNvPr>
          <p:cNvSpPr txBox="1"/>
          <p:nvPr/>
        </p:nvSpPr>
        <p:spPr>
          <a:xfrm>
            <a:off x="6888088" y="4359776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57" name="TextBox 23">
            <a:extLst>
              <a:ext uri="{FF2B5EF4-FFF2-40B4-BE49-F238E27FC236}">
                <a16:creationId xmlns:a16="http://schemas.microsoft.com/office/drawing/2014/main" id="{88A5854E-F5E0-4493-9A1C-D85FE9927BB0}"/>
              </a:ext>
            </a:extLst>
          </p:cNvPr>
          <p:cNvSpPr txBox="1"/>
          <p:nvPr/>
        </p:nvSpPr>
        <p:spPr>
          <a:xfrm>
            <a:off x="5447928" y="4719816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58" name="TextBox 24">
            <a:extLst>
              <a:ext uri="{FF2B5EF4-FFF2-40B4-BE49-F238E27FC236}">
                <a16:creationId xmlns:a16="http://schemas.microsoft.com/office/drawing/2014/main" id="{55CCB46B-C6BE-4A3D-B4E3-C7D77DAABD37}"/>
              </a:ext>
            </a:extLst>
          </p:cNvPr>
          <p:cNvSpPr txBox="1"/>
          <p:nvPr/>
        </p:nvSpPr>
        <p:spPr>
          <a:xfrm>
            <a:off x="5938596" y="4719816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59" name="TextBox 25">
            <a:extLst>
              <a:ext uri="{FF2B5EF4-FFF2-40B4-BE49-F238E27FC236}">
                <a16:creationId xmlns:a16="http://schemas.microsoft.com/office/drawing/2014/main" id="{7B975A72-007F-467F-8F33-E19DC18FEFFE}"/>
              </a:ext>
            </a:extLst>
          </p:cNvPr>
          <p:cNvSpPr txBox="1"/>
          <p:nvPr/>
        </p:nvSpPr>
        <p:spPr>
          <a:xfrm>
            <a:off x="6407974" y="4719816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60" name="TextBox 26">
            <a:extLst>
              <a:ext uri="{FF2B5EF4-FFF2-40B4-BE49-F238E27FC236}">
                <a16:creationId xmlns:a16="http://schemas.microsoft.com/office/drawing/2014/main" id="{2D862589-9EE2-437F-9513-1896C1846B92}"/>
              </a:ext>
            </a:extLst>
          </p:cNvPr>
          <p:cNvSpPr txBox="1"/>
          <p:nvPr/>
        </p:nvSpPr>
        <p:spPr>
          <a:xfrm>
            <a:off x="6891244" y="4719816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61" name="TextBox 27">
            <a:extLst>
              <a:ext uri="{FF2B5EF4-FFF2-40B4-BE49-F238E27FC236}">
                <a16:creationId xmlns:a16="http://schemas.microsoft.com/office/drawing/2014/main" id="{AB318C29-54AC-4107-A01C-743ED5BBCEC6}"/>
              </a:ext>
            </a:extLst>
          </p:cNvPr>
          <p:cNvSpPr txBox="1"/>
          <p:nvPr/>
        </p:nvSpPr>
        <p:spPr>
          <a:xfrm>
            <a:off x="7381912" y="4719816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62" name="TextBox 28">
            <a:extLst>
              <a:ext uri="{FF2B5EF4-FFF2-40B4-BE49-F238E27FC236}">
                <a16:creationId xmlns:a16="http://schemas.microsoft.com/office/drawing/2014/main" id="{FF451536-E213-4C03-B031-C30F7A7E34A2}"/>
              </a:ext>
            </a:extLst>
          </p:cNvPr>
          <p:cNvSpPr txBox="1"/>
          <p:nvPr/>
        </p:nvSpPr>
        <p:spPr>
          <a:xfrm>
            <a:off x="5938596" y="5151864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63" name="TextBox 29">
            <a:extLst>
              <a:ext uri="{FF2B5EF4-FFF2-40B4-BE49-F238E27FC236}">
                <a16:creationId xmlns:a16="http://schemas.microsoft.com/office/drawing/2014/main" id="{BC1F5FD2-14CF-4E29-A1DB-CC5B92882284}"/>
              </a:ext>
            </a:extLst>
          </p:cNvPr>
          <p:cNvSpPr txBox="1"/>
          <p:nvPr/>
        </p:nvSpPr>
        <p:spPr>
          <a:xfrm>
            <a:off x="6407974" y="5151864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64" name="TextBox 30">
            <a:extLst>
              <a:ext uri="{FF2B5EF4-FFF2-40B4-BE49-F238E27FC236}">
                <a16:creationId xmlns:a16="http://schemas.microsoft.com/office/drawing/2014/main" id="{7E918ED5-8DF5-4509-93AE-A7929EFBD681}"/>
              </a:ext>
            </a:extLst>
          </p:cNvPr>
          <p:cNvSpPr txBox="1"/>
          <p:nvPr/>
        </p:nvSpPr>
        <p:spPr>
          <a:xfrm>
            <a:off x="6891244" y="5151864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65" name="TextBox 31">
            <a:extLst>
              <a:ext uri="{FF2B5EF4-FFF2-40B4-BE49-F238E27FC236}">
                <a16:creationId xmlns:a16="http://schemas.microsoft.com/office/drawing/2014/main" id="{31FDEA4F-1E45-4D6D-B9F8-DDCFADC5A5C5}"/>
              </a:ext>
            </a:extLst>
          </p:cNvPr>
          <p:cNvSpPr txBox="1"/>
          <p:nvPr/>
        </p:nvSpPr>
        <p:spPr>
          <a:xfrm>
            <a:off x="7381912" y="5151864"/>
            <a:ext cx="535641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66" name="TextBox 32">
            <a:extLst>
              <a:ext uri="{FF2B5EF4-FFF2-40B4-BE49-F238E27FC236}">
                <a16:creationId xmlns:a16="http://schemas.microsoft.com/office/drawing/2014/main" id="{F8877D0A-E26B-46C5-B0D6-94F531A49ADB}"/>
              </a:ext>
            </a:extLst>
          </p:cNvPr>
          <p:cNvSpPr txBox="1"/>
          <p:nvPr/>
        </p:nvSpPr>
        <p:spPr>
          <a:xfrm>
            <a:off x="7896200" y="5151864"/>
            <a:ext cx="535641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67" name="TextBox 33">
            <a:extLst>
              <a:ext uri="{FF2B5EF4-FFF2-40B4-BE49-F238E27FC236}">
                <a16:creationId xmlns:a16="http://schemas.microsoft.com/office/drawing/2014/main" id="{A52C4A1F-8B5B-4854-BB44-A04481B30078}"/>
              </a:ext>
            </a:extLst>
          </p:cNvPr>
          <p:cNvSpPr txBox="1"/>
          <p:nvPr/>
        </p:nvSpPr>
        <p:spPr>
          <a:xfrm>
            <a:off x="7381912" y="6305547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68" name="TextBox 34">
            <a:extLst>
              <a:ext uri="{FF2B5EF4-FFF2-40B4-BE49-F238E27FC236}">
                <a16:creationId xmlns:a16="http://schemas.microsoft.com/office/drawing/2014/main" id="{0EAFC016-67CB-47B2-B4DD-D1D58B6D17BB}"/>
              </a:ext>
            </a:extLst>
          </p:cNvPr>
          <p:cNvSpPr txBox="1"/>
          <p:nvPr/>
        </p:nvSpPr>
        <p:spPr>
          <a:xfrm>
            <a:off x="7913776" y="6305547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69" name="TextBox 35">
            <a:extLst>
              <a:ext uri="{FF2B5EF4-FFF2-40B4-BE49-F238E27FC236}">
                <a16:creationId xmlns:a16="http://schemas.microsoft.com/office/drawing/2014/main" id="{27EAFE90-4BED-42F0-B25B-D785D875B3B4}"/>
              </a:ext>
            </a:extLst>
          </p:cNvPr>
          <p:cNvSpPr txBox="1"/>
          <p:nvPr/>
        </p:nvSpPr>
        <p:spPr>
          <a:xfrm>
            <a:off x="8383154" y="6305547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70" name="TextBox 36">
            <a:extLst>
              <a:ext uri="{FF2B5EF4-FFF2-40B4-BE49-F238E27FC236}">
                <a16:creationId xmlns:a16="http://schemas.microsoft.com/office/drawing/2014/main" id="{44AD66EE-EBA5-4DE0-9773-5E108A9DAB4A}"/>
              </a:ext>
            </a:extLst>
          </p:cNvPr>
          <p:cNvSpPr txBox="1"/>
          <p:nvPr/>
        </p:nvSpPr>
        <p:spPr>
          <a:xfrm>
            <a:off x="8866424" y="6305547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M</a:t>
            </a:r>
          </a:p>
        </p:txBody>
      </p:sp>
      <p:sp>
        <p:nvSpPr>
          <p:cNvPr id="71" name="TextBox 37">
            <a:extLst>
              <a:ext uri="{FF2B5EF4-FFF2-40B4-BE49-F238E27FC236}">
                <a16:creationId xmlns:a16="http://schemas.microsoft.com/office/drawing/2014/main" id="{B54A53B2-37F8-4ED6-ADEE-9357D69F184F}"/>
              </a:ext>
            </a:extLst>
          </p:cNvPr>
          <p:cNvSpPr txBox="1"/>
          <p:nvPr/>
        </p:nvSpPr>
        <p:spPr>
          <a:xfrm>
            <a:off x="9357092" y="6305547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W</a:t>
            </a:r>
          </a:p>
        </p:txBody>
      </p:sp>
      <p:sp>
        <p:nvSpPr>
          <p:cNvPr id="73" name="TextBox 39">
            <a:extLst>
              <a:ext uri="{FF2B5EF4-FFF2-40B4-BE49-F238E27FC236}">
                <a16:creationId xmlns:a16="http://schemas.microsoft.com/office/drawing/2014/main" id="{5F17FF33-158E-4E38-B384-E98BB90FCD3F}"/>
              </a:ext>
            </a:extLst>
          </p:cNvPr>
          <p:cNvSpPr txBox="1"/>
          <p:nvPr/>
        </p:nvSpPr>
        <p:spPr>
          <a:xfrm>
            <a:off x="6370635" y="5547194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74" name="TextBox 40">
            <a:extLst>
              <a:ext uri="{FF2B5EF4-FFF2-40B4-BE49-F238E27FC236}">
                <a16:creationId xmlns:a16="http://schemas.microsoft.com/office/drawing/2014/main" id="{005C43C1-6A38-4A9D-8F77-B721C963DA0B}"/>
              </a:ext>
            </a:extLst>
          </p:cNvPr>
          <p:cNvSpPr txBox="1"/>
          <p:nvPr/>
        </p:nvSpPr>
        <p:spPr>
          <a:xfrm>
            <a:off x="6840013" y="5547194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75" name="TextBox 41">
            <a:extLst>
              <a:ext uri="{FF2B5EF4-FFF2-40B4-BE49-F238E27FC236}">
                <a16:creationId xmlns:a16="http://schemas.microsoft.com/office/drawing/2014/main" id="{A5AFF76D-B82A-4FF3-A1AE-6BE057C6401D}"/>
              </a:ext>
            </a:extLst>
          </p:cNvPr>
          <p:cNvSpPr txBox="1"/>
          <p:nvPr/>
        </p:nvSpPr>
        <p:spPr>
          <a:xfrm>
            <a:off x="7323283" y="5547194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E</a:t>
            </a:r>
          </a:p>
        </p:txBody>
      </p:sp>
      <p:sp>
        <p:nvSpPr>
          <p:cNvPr id="76" name="TextBox 42">
            <a:extLst>
              <a:ext uri="{FF2B5EF4-FFF2-40B4-BE49-F238E27FC236}">
                <a16:creationId xmlns:a16="http://schemas.microsoft.com/office/drawing/2014/main" id="{33477450-BF74-4EDC-806A-C084EF3B1ACB}"/>
              </a:ext>
            </a:extLst>
          </p:cNvPr>
          <p:cNvSpPr txBox="1"/>
          <p:nvPr/>
        </p:nvSpPr>
        <p:spPr>
          <a:xfrm>
            <a:off x="7813951" y="5547194"/>
            <a:ext cx="535641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77" name="TextBox 43">
            <a:extLst>
              <a:ext uri="{FF2B5EF4-FFF2-40B4-BE49-F238E27FC236}">
                <a16:creationId xmlns:a16="http://schemas.microsoft.com/office/drawing/2014/main" id="{E0F275E2-ED24-4594-9C00-80218C87CAAF}"/>
              </a:ext>
            </a:extLst>
          </p:cNvPr>
          <p:cNvSpPr txBox="1"/>
          <p:nvPr/>
        </p:nvSpPr>
        <p:spPr>
          <a:xfrm>
            <a:off x="8328239" y="5547194"/>
            <a:ext cx="535641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78" name="TextBox 44">
            <a:extLst>
              <a:ext uri="{FF2B5EF4-FFF2-40B4-BE49-F238E27FC236}">
                <a16:creationId xmlns:a16="http://schemas.microsoft.com/office/drawing/2014/main" id="{3A3041E1-0B92-41C8-953D-07C2FA90E6AA}"/>
              </a:ext>
            </a:extLst>
          </p:cNvPr>
          <p:cNvSpPr txBox="1"/>
          <p:nvPr/>
        </p:nvSpPr>
        <p:spPr>
          <a:xfrm>
            <a:off x="6863847" y="5926370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F</a:t>
            </a:r>
          </a:p>
        </p:txBody>
      </p:sp>
      <p:sp>
        <p:nvSpPr>
          <p:cNvPr id="79" name="TextBox 45">
            <a:extLst>
              <a:ext uri="{FF2B5EF4-FFF2-40B4-BE49-F238E27FC236}">
                <a16:creationId xmlns:a16="http://schemas.microsoft.com/office/drawing/2014/main" id="{FB1B4F76-7B70-46C1-875B-7C8F3DD59E13}"/>
              </a:ext>
            </a:extLst>
          </p:cNvPr>
          <p:cNvSpPr txBox="1"/>
          <p:nvPr/>
        </p:nvSpPr>
        <p:spPr>
          <a:xfrm>
            <a:off x="7333225" y="5926370"/>
            <a:ext cx="53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D</a:t>
            </a:r>
          </a:p>
        </p:txBody>
      </p:sp>
      <p:sp>
        <p:nvSpPr>
          <p:cNvPr id="81" name="TextBox 47">
            <a:extLst>
              <a:ext uri="{FF2B5EF4-FFF2-40B4-BE49-F238E27FC236}">
                <a16:creationId xmlns:a16="http://schemas.microsoft.com/office/drawing/2014/main" id="{5D0A5EE2-AD7A-442B-8D98-07749BB9B2CD}"/>
              </a:ext>
            </a:extLst>
          </p:cNvPr>
          <p:cNvSpPr txBox="1"/>
          <p:nvPr/>
        </p:nvSpPr>
        <p:spPr>
          <a:xfrm>
            <a:off x="8307163" y="5926370"/>
            <a:ext cx="535641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82" name="TextBox 48">
            <a:extLst>
              <a:ext uri="{FF2B5EF4-FFF2-40B4-BE49-F238E27FC236}">
                <a16:creationId xmlns:a16="http://schemas.microsoft.com/office/drawing/2014/main" id="{D1417BD0-460E-4C24-A67B-432ABBE53F89}"/>
              </a:ext>
            </a:extLst>
          </p:cNvPr>
          <p:cNvSpPr txBox="1"/>
          <p:nvPr/>
        </p:nvSpPr>
        <p:spPr>
          <a:xfrm>
            <a:off x="8821451" y="5926370"/>
            <a:ext cx="535641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pic>
        <p:nvPicPr>
          <p:cNvPr id="85" name="内容占位符 4">
            <a:extLst>
              <a:ext uri="{FF2B5EF4-FFF2-40B4-BE49-F238E27FC236}">
                <a16:creationId xmlns:a16="http://schemas.microsoft.com/office/drawing/2014/main" id="{01A6816D-22A0-48F1-8554-4C97694AEE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5" t="24522" r="30011" b="3950"/>
          <a:stretch/>
        </p:blipFill>
        <p:spPr>
          <a:xfrm>
            <a:off x="7820797" y="96923"/>
            <a:ext cx="4371203" cy="2235200"/>
          </a:xfrm>
          <a:prstGeom prst="rect">
            <a:avLst/>
          </a:prstGeom>
        </p:spPr>
      </p:pic>
      <p:sp>
        <p:nvSpPr>
          <p:cNvPr id="86" name="TextBox 47">
            <a:extLst>
              <a:ext uri="{FF2B5EF4-FFF2-40B4-BE49-F238E27FC236}">
                <a16:creationId xmlns:a16="http://schemas.microsoft.com/office/drawing/2014/main" id="{A89501D9-34D9-4052-A84D-3B1118E16E5A}"/>
              </a:ext>
            </a:extLst>
          </p:cNvPr>
          <p:cNvSpPr txBox="1"/>
          <p:nvPr/>
        </p:nvSpPr>
        <p:spPr>
          <a:xfrm>
            <a:off x="7820797" y="5926370"/>
            <a:ext cx="535641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87" name="TextBox 47">
            <a:extLst>
              <a:ext uri="{FF2B5EF4-FFF2-40B4-BE49-F238E27FC236}">
                <a16:creationId xmlns:a16="http://schemas.microsoft.com/office/drawing/2014/main" id="{5D158C7F-F12D-4584-84DB-29594066C4E4}"/>
              </a:ext>
            </a:extLst>
          </p:cNvPr>
          <p:cNvSpPr txBox="1"/>
          <p:nvPr/>
        </p:nvSpPr>
        <p:spPr>
          <a:xfrm>
            <a:off x="7386041" y="5935777"/>
            <a:ext cx="535641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  <p:sp>
        <p:nvSpPr>
          <p:cNvPr id="88" name="TextBox 47">
            <a:extLst>
              <a:ext uri="{FF2B5EF4-FFF2-40B4-BE49-F238E27FC236}">
                <a16:creationId xmlns:a16="http://schemas.microsoft.com/office/drawing/2014/main" id="{4EE0ED15-29DF-4144-ABF7-22767AF11E0A}"/>
              </a:ext>
            </a:extLst>
          </p:cNvPr>
          <p:cNvSpPr txBox="1"/>
          <p:nvPr/>
        </p:nvSpPr>
        <p:spPr>
          <a:xfrm>
            <a:off x="7375929" y="5547194"/>
            <a:ext cx="535641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48260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 animBg="1"/>
      <p:bldP spid="66" grpId="0" animBg="1"/>
      <p:bldP spid="67" grpId="0"/>
      <p:bldP spid="68" grpId="0"/>
      <p:bldP spid="69" grpId="0"/>
      <p:bldP spid="70" grpId="0"/>
      <p:bldP spid="71" grpId="0"/>
      <p:bldP spid="73" grpId="0"/>
      <p:bldP spid="74" grpId="0"/>
      <p:bldP spid="75" grpId="0"/>
      <p:bldP spid="76" grpId="0" animBg="1"/>
      <p:bldP spid="77" grpId="0" animBg="1"/>
      <p:bldP spid="78" grpId="0"/>
      <p:bldP spid="79" grpId="0"/>
      <p:bldP spid="81" grpId="0" animBg="1"/>
      <p:bldP spid="82" grpId="0" animBg="1"/>
      <p:bldP spid="86" grpId="0" animBg="1"/>
      <p:bldP spid="87" grpId="0" animBg="1"/>
      <p:bldP spid="8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B628C-E468-4823-B3E0-0B1044F21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Q1 Pipeline Hazards</a:t>
            </a:r>
            <a:endParaRPr lang="en-SG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98F0E7-1FC7-434E-8CE5-99326E7242D0}"/>
              </a:ext>
            </a:extLst>
          </p:cNvPr>
          <p:cNvSpPr txBox="1"/>
          <p:nvPr/>
        </p:nvSpPr>
        <p:spPr>
          <a:xfrm>
            <a:off x="838200" y="1654731"/>
            <a:ext cx="711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(c) Swap two instructions to improve the performance of early branching</a:t>
            </a:r>
          </a:p>
        </p:txBody>
      </p:sp>
      <p:sp>
        <p:nvSpPr>
          <p:cNvPr id="83" name="TextBox 3">
            <a:extLst>
              <a:ext uri="{FF2B5EF4-FFF2-40B4-BE49-F238E27FC236}">
                <a16:creationId xmlns:a16="http://schemas.microsoft.com/office/drawing/2014/main" id="{741B42BD-A4F1-4A23-B583-4C0C644F7A06}"/>
              </a:ext>
            </a:extLst>
          </p:cNvPr>
          <p:cNvSpPr txBox="1"/>
          <p:nvPr/>
        </p:nvSpPr>
        <p:spPr>
          <a:xfrm>
            <a:off x="1074058" y="2554514"/>
            <a:ext cx="42672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$t0, $s0, $zero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add  $s2, $zero, $zero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done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$zero, done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$t0, 0xFF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$s1, $t1,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$s2, $s2,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$t0, 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j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done: </a:t>
            </a:r>
          </a:p>
        </p:txBody>
      </p:sp>
      <p:sp>
        <p:nvSpPr>
          <p:cNvPr id="84" name="TextBox 41">
            <a:extLst>
              <a:ext uri="{FF2B5EF4-FFF2-40B4-BE49-F238E27FC236}">
                <a16:creationId xmlns:a16="http://schemas.microsoft.com/office/drawing/2014/main" id="{057B5938-7ABC-474C-8A89-87319FB6845A}"/>
              </a:ext>
            </a:extLst>
          </p:cNvPr>
          <p:cNvSpPr txBox="1"/>
          <p:nvPr/>
        </p:nvSpPr>
        <p:spPr>
          <a:xfrm>
            <a:off x="6611258" y="2554514"/>
            <a:ext cx="42672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$s2, $zero, $zero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$t0, $s0, $zero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done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$zero, done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$t0, 0xFF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$s1, $t1,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$s2, $s2, 1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$t0, 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j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done: </a:t>
            </a:r>
          </a:p>
        </p:txBody>
      </p:sp>
      <p:sp>
        <p:nvSpPr>
          <p:cNvPr id="85" name="Right Arrow 4">
            <a:extLst>
              <a:ext uri="{FF2B5EF4-FFF2-40B4-BE49-F238E27FC236}">
                <a16:creationId xmlns:a16="http://schemas.microsoft.com/office/drawing/2014/main" id="{9194B9D5-6B9F-434D-8734-73A6851A8BB2}"/>
              </a:ext>
            </a:extLst>
          </p:cNvPr>
          <p:cNvSpPr/>
          <p:nvPr/>
        </p:nvSpPr>
        <p:spPr>
          <a:xfrm>
            <a:off x="5617029" y="3614057"/>
            <a:ext cx="580571" cy="3716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39">
            <a:extLst>
              <a:ext uri="{FF2B5EF4-FFF2-40B4-BE49-F238E27FC236}">
                <a16:creationId xmlns:a16="http://schemas.microsoft.com/office/drawing/2014/main" id="{ECC4C3B5-C055-4A03-A6FF-75AA1101DD13}"/>
              </a:ext>
            </a:extLst>
          </p:cNvPr>
          <p:cNvSpPr/>
          <p:nvPr/>
        </p:nvSpPr>
        <p:spPr>
          <a:xfrm>
            <a:off x="2438400" y="2844800"/>
            <a:ext cx="638629" cy="653143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5">
            <a:extLst>
              <a:ext uri="{FF2B5EF4-FFF2-40B4-BE49-F238E27FC236}">
                <a16:creationId xmlns:a16="http://schemas.microsoft.com/office/drawing/2014/main" id="{8BA1AD0A-B2DC-45E2-AB9C-6538E5A28BFD}"/>
              </a:ext>
            </a:extLst>
          </p:cNvPr>
          <p:cNvSpPr/>
          <p:nvPr/>
        </p:nvSpPr>
        <p:spPr>
          <a:xfrm>
            <a:off x="1511300" y="2743200"/>
            <a:ext cx="203200" cy="279400"/>
          </a:xfrm>
          <a:custGeom>
            <a:avLst/>
            <a:gdLst>
              <a:gd name="connsiteX0" fmla="*/ 203200 w 203200"/>
              <a:gd name="connsiteY0" fmla="*/ 0 h 279400"/>
              <a:gd name="connsiteX1" fmla="*/ 0 w 203200"/>
              <a:gd name="connsiteY1" fmla="*/ 152400 h 279400"/>
              <a:gd name="connsiteX2" fmla="*/ 203200 w 203200"/>
              <a:gd name="connsiteY2" fmla="*/ 279400 h 279400"/>
              <a:gd name="connsiteX3" fmla="*/ 203200 w 203200"/>
              <a:gd name="connsiteY3" fmla="*/ 27940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" h="279400">
                <a:moveTo>
                  <a:pt x="203200" y="0"/>
                </a:moveTo>
                <a:cubicBezTo>
                  <a:pt x="101600" y="52916"/>
                  <a:pt x="0" y="105833"/>
                  <a:pt x="0" y="152400"/>
                </a:cubicBezTo>
                <a:cubicBezTo>
                  <a:pt x="0" y="198967"/>
                  <a:pt x="203200" y="279400"/>
                  <a:pt x="203200" y="279400"/>
                </a:cubicBezTo>
                <a:lnTo>
                  <a:pt x="203200" y="279400"/>
                </a:lnTo>
              </a:path>
            </a:pathLst>
          </a:custGeom>
          <a:noFill/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32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79952"/>
              </p:ext>
            </p:extLst>
          </p:nvPr>
        </p:nvGraphicFramePr>
        <p:xfrm>
          <a:off x="1031929" y="1967836"/>
          <a:ext cx="5888823" cy="1537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8788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add</a:t>
                      </a:r>
                      <a:r>
                        <a:rPr lang="en-SG" sz="14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$t0, $s0, $0</a:t>
                      </a:r>
                      <a:endParaRPr lang="en-SG" sz="1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 $s2, $0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chemeClr val="tx1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866083" y="1449395"/>
            <a:ext cx="413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Before swapping: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8483" y="3807967"/>
            <a:ext cx="413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After swapping: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31929" y="4330121"/>
          <a:ext cx="5888823" cy="1537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8788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 $s2, $0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1313" algn="l"/>
                        </a:tabLst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add</a:t>
                      </a:r>
                      <a:r>
                        <a:rPr lang="en-SG" sz="14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$t0, $s0, $0</a:t>
                      </a:r>
                      <a:endParaRPr lang="en-SG" sz="14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4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chemeClr val="tx1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85958" y="1449395"/>
            <a:ext cx="342174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$t0, $s0, $zero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add  $s2, $zero, $zero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done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$zero, done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$t0, 0xFF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$s1, $t1,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$s2, $s2, 1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$t0, 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j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done: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85958" y="3918214"/>
            <a:ext cx="342174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$s2, $zero, $zero</a:t>
            </a:r>
          </a:p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 $t0, $s0, $zero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done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$zero, done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$t1, $t0, 0xFF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$s1, $t1,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$s2, $s2, 1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$t0, $t0, 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j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done: 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53848E0F-D46F-4477-92ED-5744436FEE6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Q1 Pipeline Hazards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7540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924B6-4FB6-223A-C0EA-27DC13667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F1495-E76A-222E-CF93-236C8194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Q1 Pipeline Hazards</a:t>
            </a:r>
            <a:endParaRPr lang="en-SG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F82C5BF-0DF4-022F-3352-154BCA89C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3380" y="1825625"/>
            <a:ext cx="8845240" cy="4351338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85ED4F-B4A8-D5A2-0F99-52AFDBFE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9A4E21-143E-53C8-9D44-22F0795DB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504" y="6212523"/>
            <a:ext cx="6828112" cy="4648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3623BC3-C610-3C8E-C78E-5C7A1CC7041C}"/>
              </a:ext>
            </a:extLst>
          </p:cNvPr>
          <p:cNvSpPr txBox="1"/>
          <p:nvPr/>
        </p:nvSpPr>
        <p:spPr>
          <a:xfrm>
            <a:off x="7934959" y="2926080"/>
            <a:ext cx="28873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$t0 = $s0</a:t>
            </a:r>
          </a:p>
          <a:p>
            <a:r>
              <a:rPr lang="en-US" sz="2000" dirty="0">
                <a:solidFill>
                  <a:srgbClr val="0070C0"/>
                </a:solidFill>
              </a:rPr>
              <a:t>$s2 = 0</a:t>
            </a:r>
          </a:p>
          <a:p>
            <a:r>
              <a:rPr lang="en-US" sz="2000" dirty="0">
                <a:solidFill>
                  <a:srgbClr val="0070C0"/>
                </a:solidFill>
              </a:rPr>
              <a:t>Branch not taken</a:t>
            </a:r>
          </a:p>
          <a:p>
            <a:r>
              <a:rPr lang="en-US" sz="2000" dirty="0">
                <a:solidFill>
                  <a:srgbClr val="0070C0"/>
                </a:solidFill>
              </a:rPr>
              <a:t>Branch not taken</a:t>
            </a:r>
          </a:p>
          <a:p>
            <a:r>
              <a:rPr lang="en-US" sz="2000" dirty="0">
                <a:solidFill>
                  <a:srgbClr val="0070C0"/>
                </a:solidFill>
              </a:rPr>
              <a:t>$t1 = last 8 bit of $t0</a:t>
            </a:r>
          </a:p>
          <a:p>
            <a:r>
              <a:rPr lang="en-US" sz="2000" dirty="0">
                <a:solidFill>
                  <a:srgbClr val="0070C0"/>
                </a:solidFill>
              </a:rPr>
              <a:t>Branch taken</a:t>
            </a:r>
          </a:p>
          <a:p>
            <a:r>
              <a:rPr lang="en-US" sz="2000" dirty="0">
                <a:solidFill>
                  <a:srgbClr val="0070C0"/>
                </a:solidFill>
              </a:rPr>
              <a:t>Not executed</a:t>
            </a:r>
          </a:p>
          <a:p>
            <a:r>
              <a:rPr lang="en-US" sz="2000" dirty="0">
                <a:solidFill>
                  <a:srgbClr val="0070C0"/>
                </a:solidFill>
              </a:rPr>
              <a:t>$t0 right shift by 8 bit</a:t>
            </a:r>
          </a:p>
          <a:p>
            <a:r>
              <a:rPr lang="en-US" sz="2000" dirty="0">
                <a:solidFill>
                  <a:srgbClr val="0070C0"/>
                </a:solidFill>
              </a:rPr>
              <a:t>Loop back</a:t>
            </a:r>
            <a:endParaRPr lang="en-SG" sz="2000" dirty="0">
              <a:solidFill>
                <a:srgbClr val="0070C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03C8DF-74BE-302A-404A-237DDD092883}"/>
              </a:ext>
            </a:extLst>
          </p:cNvPr>
          <p:cNvSpPr txBox="1"/>
          <p:nvPr/>
        </p:nvSpPr>
        <p:spPr>
          <a:xfrm>
            <a:off x="6193497" y="1003518"/>
            <a:ext cx="5885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Split $s0 into 8-bit chunks and find if any chunk equals to $s1</a:t>
            </a:r>
          </a:p>
        </p:txBody>
      </p:sp>
    </p:spTree>
    <p:extLst>
      <p:ext uri="{BB962C8B-B14F-4D97-AF65-F5344CB8AC3E}">
        <p14:creationId xmlns:p14="http://schemas.microsoft.com/office/powerpoint/2010/main" val="2567998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34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897665"/>
              </p:ext>
            </p:extLst>
          </p:nvPr>
        </p:nvGraphicFramePr>
        <p:xfrm>
          <a:off x="258294" y="1806293"/>
          <a:ext cx="11747907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9566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139856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    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    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..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    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..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    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    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..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n</a:t>
                      </a:r>
                      <a:r>
                        <a:rPr lang="en-SG" sz="1400" b="1" baseline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strike="noStrike" baseline="0" dirty="0">
                          <a:solidFill>
                            <a:srgbClr val="C00000"/>
                          </a:solidFill>
                        </a:rPr>
                        <a:t>      </a:t>
                      </a:r>
                      <a:r>
                        <a:rPr lang="en-SG" sz="1400" b="1" strike="sngStrike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endParaRPr lang="en-SG" sz="1400" b="1" strike="sngStrike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     j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lp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40532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..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82444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28124" y="5587404"/>
            <a:ext cx="58970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4 iterations.</a:t>
            </a:r>
          </a:p>
          <a:p>
            <a:r>
              <a:rPr lang="en-SG" sz="2000" dirty="0">
                <a:solidFill>
                  <a:srgbClr val="0033CC"/>
                </a:solidFill>
              </a:rPr>
              <a:t>Total number of cycles = 2 + (4 </a:t>
            </a:r>
            <a:r>
              <a:rPr lang="en-SG" sz="2000" dirty="0">
                <a:solidFill>
                  <a:srgbClr val="0033CC"/>
                </a:solidFill>
                <a:sym typeface="Symbol" panose="05050102010706020507" pitchFamily="18" charset="2"/>
              </a:rPr>
              <a:t> 18) + 9 = </a:t>
            </a:r>
            <a:r>
              <a:rPr lang="en-SG" sz="3200" dirty="0">
                <a:solidFill>
                  <a:srgbClr val="0033CC"/>
                </a:solidFill>
                <a:sym typeface="Symbol" panose="05050102010706020507" pitchFamily="18" charset="2"/>
              </a:rPr>
              <a:t>83</a:t>
            </a:r>
            <a:r>
              <a:rPr lang="en-SG" sz="2000" dirty="0">
                <a:solidFill>
                  <a:srgbClr val="0033CC"/>
                </a:solidFill>
                <a:sym typeface="Symbol" panose="05050102010706020507" pitchFamily="18" charset="2"/>
              </a:rPr>
              <a:t> cycles.</a:t>
            </a:r>
            <a:r>
              <a:rPr lang="en-SG" sz="2000" dirty="0">
                <a:solidFill>
                  <a:srgbClr val="0033CC"/>
                </a:solidFill>
              </a:rPr>
              <a:t> </a:t>
            </a:r>
            <a:endParaRPr lang="en-US" sz="2000" dirty="0">
              <a:solidFill>
                <a:srgbClr val="0033CC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566416" y="2773680"/>
            <a:ext cx="8970264" cy="241401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644140" y="5152059"/>
            <a:ext cx="8810244" cy="804677"/>
            <a:chOff x="2583180" y="4755819"/>
            <a:chExt cx="8810244" cy="804677"/>
          </a:xfrm>
        </p:grpSpPr>
        <p:sp>
          <p:nvSpPr>
            <p:cNvPr id="30" name="Right Brace 29"/>
            <p:cNvSpPr/>
            <p:nvPr/>
          </p:nvSpPr>
          <p:spPr>
            <a:xfrm rot="5400000">
              <a:off x="6814566" y="524433"/>
              <a:ext cx="347472" cy="8810244"/>
            </a:xfrm>
            <a:prstGeom prst="rightBrace">
              <a:avLst>
                <a:gd name="adj1" fmla="val 165461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56782" y="5191164"/>
              <a:ext cx="146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18 cycles</a:t>
              </a:r>
              <a:endParaRPr lang="en-US" dirty="0"/>
            </a:p>
          </p:txBody>
        </p:sp>
      </p:grpSp>
      <p:sp>
        <p:nvSpPr>
          <p:cNvPr id="11" name="标题 1">
            <a:extLst>
              <a:ext uri="{FF2B5EF4-FFF2-40B4-BE49-F238E27FC236}">
                <a16:creationId xmlns:a16="http://schemas.microsoft.com/office/drawing/2014/main" id="{F09CF2E8-6C60-43EB-A9A9-494844EBA93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Q1 Pipeline Hazards</a:t>
            </a:r>
            <a:endParaRPr lang="en-SG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0C8FB3-DC5F-4635-A3FD-055890F8676B}"/>
              </a:ext>
            </a:extLst>
          </p:cNvPr>
          <p:cNvSpPr txBox="1"/>
          <p:nvPr/>
        </p:nvSpPr>
        <p:spPr>
          <a:xfrm>
            <a:off x="304800" y="1253808"/>
            <a:ext cx="602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 Data forwarding, but no hazard control.</a:t>
            </a:r>
            <a:endParaRPr lang="en-SG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4D719F5-127B-44AF-AA86-7604345F5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888" y="887201"/>
            <a:ext cx="6828112" cy="464860"/>
          </a:xfrm>
          <a:prstGeom prst="rect">
            <a:avLst/>
          </a:prstGeom>
        </p:spPr>
      </p:pic>
      <p:sp>
        <p:nvSpPr>
          <p:cNvPr id="5" name="文本框 7">
            <a:extLst>
              <a:ext uri="{FF2B5EF4-FFF2-40B4-BE49-F238E27FC236}">
                <a16:creationId xmlns:a16="http://schemas.microsoft.com/office/drawing/2014/main" id="{B7B6B69F-1429-AA2E-5EFC-F272D5CE3E11}"/>
              </a:ext>
            </a:extLst>
          </p:cNvPr>
          <p:cNvSpPr txBox="1"/>
          <p:nvPr/>
        </p:nvSpPr>
        <p:spPr>
          <a:xfrm>
            <a:off x="5924953" y="161773"/>
            <a:ext cx="5861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Split $s0 into 8-bit chunks and find if any chunk equals to $s1</a:t>
            </a:r>
          </a:p>
        </p:txBody>
      </p:sp>
    </p:spTree>
    <p:extLst>
      <p:ext uri="{BB962C8B-B14F-4D97-AF65-F5344CB8AC3E}">
        <p14:creationId xmlns:p14="http://schemas.microsoft.com/office/powerpoint/2010/main" val="97665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35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522223"/>
              </p:ext>
            </p:extLst>
          </p:nvPr>
        </p:nvGraphicFramePr>
        <p:xfrm>
          <a:off x="1031929" y="1571596"/>
          <a:ext cx="9277481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8409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47814">
                <a:tc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$s0,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/>
                        <a:t>W</a:t>
                      </a:r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add $s2, $0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, $0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$0, 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$t1, $t0, 0xFF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$s1, $t1,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nt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addi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$s2,  $s2,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1313" algn="l"/>
                        </a:tabLst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8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1335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	j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lp</a:t>
                      </a:r>
                      <a:endParaRPr lang="en-SG" sz="1400" b="1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689428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1313" algn="l"/>
                        </a:tabLst>
                        <a:defRPr/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nt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 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srl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$t0,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$t0, 8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41313" algn="l"/>
                        </a:tabLst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        j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rgbClr val="C00000"/>
                          </a:solidFill>
                        </a:rPr>
                        <a:t>lp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145627"/>
                  </a:ext>
                </a:extLst>
              </a:tr>
              <a:tr h="272596">
                <a:tc>
                  <a:txBody>
                    <a:bodyPr/>
                    <a:lstStyle/>
                    <a:p>
                      <a:pPr>
                        <a:tabLst>
                          <a:tab pos="341313" algn="l"/>
                        </a:tabLst>
                      </a:pP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lp</a:t>
                      </a: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	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bne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$s2, $0,</a:t>
                      </a:r>
                      <a:r>
                        <a:rPr lang="en-SG" sz="1400" b="1" baseline="0" dirty="0">
                          <a:solidFill>
                            <a:srgbClr val="C00000"/>
                          </a:solidFill>
                        </a:rPr>
                        <a:t> done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266608"/>
                  </a:ext>
                </a:extLst>
              </a:tr>
            </a:tbl>
          </a:graphicData>
        </a:graphic>
      </p:graphicFrame>
      <p:sp>
        <p:nvSpPr>
          <p:cNvPr id="50" name="Rounded Rectangle 49"/>
          <p:cNvSpPr/>
          <p:nvPr/>
        </p:nvSpPr>
        <p:spPr>
          <a:xfrm>
            <a:off x="4014216" y="2520696"/>
            <a:ext cx="5843016" cy="30632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4014216" y="5497417"/>
            <a:ext cx="5779008" cy="804677"/>
            <a:chOff x="4066794" y="4755819"/>
            <a:chExt cx="5779008" cy="804677"/>
          </a:xfrm>
        </p:grpSpPr>
        <p:sp>
          <p:nvSpPr>
            <p:cNvPr id="52" name="Right Brace 51"/>
            <p:cNvSpPr/>
            <p:nvPr/>
          </p:nvSpPr>
          <p:spPr>
            <a:xfrm rot="5400000">
              <a:off x="6782562" y="2040051"/>
              <a:ext cx="347472" cy="5779008"/>
            </a:xfrm>
            <a:prstGeom prst="rightBrace">
              <a:avLst>
                <a:gd name="adj1" fmla="val 165461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256782" y="5191164"/>
              <a:ext cx="146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12 cycles</a:t>
              </a:r>
              <a:endParaRPr lang="en-US" dirty="0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59772" y="5932762"/>
            <a:ext cx="58970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4 iterations.</a:t>
            </a:r>
          </a:p>
          <a:p>
            <a:r>
              <a:rPr lang="en-SG" sz="2000" dirty="0">
                <a:solidFill>
                  <a:srgbClr val="0033CC"/>
                </a:solidFill>
              </a:rPr>
              <a:t>Total number of cycles = 2 + (4 </a:t>
            </a:r>
            <a:r>
              <a:rPr lang="en-SG" sz="2000" dirty="0">
                <a:solidFill>
                  <a:srgbClr val="0033CC"/>
                </a:solidFill>
                <a:sym typeface="Symbol" panose="05050102010706020507" pitchFamily="18" charset="2"/>
              </a:rPr>
              <a:t> 12) + 6 = </a:t>
            </a:r>
            <a:r>
              <a:rPr lang="en-SG" sz="3200" dirty="0">
                <a:solidFill>
                  <a:srgbClr val="0033CC"/>
                </a:solidFill>
                <a:sym typeface="Symbol" panose="05050102010706020507" pitchFamily="18" charset="2"/>
              </a:rPr>
              <a:t>56</a:t>
            </a:r>
            <a:r>
              <a:rPr lang="en-SG" sz="2000" dirty="0">
                <a:solidFill>
                  <a:srgbClr val="0033CC"/>
                </a:solidFill>
                <a:sym typeface="Symbol" panose="05050102010706020507" pitchFamily="18" charset="2"/>
              </a:rPr>
              <a:t> cycles.</a:t>
            </a:r>
            <a:r>
              <a:rPr lang="en-SG" sz="2000" dirty="0">
                <a:solidFill>
                  <a:srgbClr val="0033CC"/>
                </a:solidFill>
              </a:rPr>
              <a:t> </a:t>
            </a:r>
            <a:endParaRPr lang="en-US" sz="2000" dirty="0">
              <a:solidFill>
                <a:srgbClr val="0033CC"/>
              </a:solidFill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6C9B44C1-48CD-46BA-9559-046F769D6E5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Q1 Pipeline Hazards</a:t>
            </a:r>
            <a:endParaRPr lang="en-SG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937890-23AF-4B67-AF42-8E85A5EF4242}"/>
              </a:ext>
            </a:extLst>
          </p:cNvPr>
          <p:cNvSpPr txBox="1"/>
          <p:nvPr/>
        </p:nvSpPr>
        <p:spPr>
          <a:xfrm>
            <a:off x="868680" y="1167051"/>
            <a:ext cx="715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 Data forwarding, branch predicted to be not taken, no early branching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413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36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92210" y="1218063"/>
            <a:ext cx="534670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$s2, -1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$t8, $t8, 2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Inst3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  $t0, $s0, $t8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$t1, $s1, $t8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$t3, 0($t1)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$t3, 3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$t4, -3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$t4, $zero,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$t2, $t2, $t3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j   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Inst12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$t2, $t2, 1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Inst13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$t8, -8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$t8, $zero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Inst16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$zero,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Inst17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37401" y="2765231"/>
            <a:ext cx="386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What does the code do?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37401" y="3327400"/>
            <a:ext cx="3962399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55600" algn="l"/>
                <a:tab pos="723900" algn="l"/>
              </a:tabLst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=n-1;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-=2)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(B[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]%4 == 3) 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+ 1;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72300" y="1218063"/>
            <a:ext cx="4292600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$s0 = base address of array A</a:t>
            </a:r>
          </a:p>
          <a:p>
            <a:r>
              <a:rPr lang="en-SG" sz="2400" dirty="0"/>
              <a:t>$s1 = base address of array B</a:t>
            </a:r>
          </a:p>
          <a:p>
            <a:r>
              <a:rPr lang="en-SG" sz="2400" dirty="0"/>
              <a:t>$s2 = n (size of each array)</a:t>
            </a:r>
            <a:endParaRPr 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48CE43-259C-4809-94CA-20D4E8978437}"/>
              </a:ext>
            </a:extLst>
          </p:cNvPr>
          <p:cNvSpPr txBox="1"/>
          <p:nvPr/>
        </p:nvSpPr>
        <p:spPr>
          <a:xfrm>
            <a:off x="4765040" y="1514804"/>
            <a:ext cx="66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 n - 1</a:t>
            </a:r>
            <a:endParaRPr lang="en-SG" sz="1600" dirty="0">
              <a:solidFill>
                <a:srgbClr val="0070C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7737CA-733E-4D32-9E4B-2333C55B1387}"/>
              </a:ext>
            </a:extLst>
          </p:cNvPr>
          <p:cNvSpPr txBox="1"/>
          <p:nvPr/>
        </p:nvSpPr>
        <p:spPr>
          <a:xfrm>
            <a:off x="4622800" y="2557059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A[n – 1]</a:t>
            </a:r>
            <a:endParaRPr lang="en-SG" sz="1600" dirty="0">
              <a:solidFill>
                <a:srgbClr val="0070C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42ED6B-E0F6-4B68-B09B-6BB9F97E46BF}"/>
              </a:ext>
            </a:extLst>
          </p:cNvPr>
          <p:cNvSpPr txBox="1"/>
          <p:nvPr/>
        </p:nvSpPr>
        <p:spPr>
          <a:xfrm>
            <a:off x="4622800" y="2808522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B[n – 1]</a:t>
            </a:r>
            <a:endParaRPr lang="en-SG" sz="1600" dirty="0">
              <a:solidFill>
                <a:srgbClr val="0070C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74846E1-2D20-4989-A2FD-FCEF95CBC6AA}"/>
              </a:ext>
            </a:extLst>
          </p:cNvPr>
          <p:cNvSpPr txBox="1"/>
          <p:nvPr/>
        </p:nvSpPr>
        <p:spPr>
          <a:xfrm>
            <a:off x="4561840" y="3095526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</a:rPr>
              <a:t>B[n-1]% 4</a:t>
            </a:r>
            <a:endParaRPr lang="en-SG" sz="1600" dirty="0">
              <a:solidFill>
                <a:srgbClr val="0070C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E7B0622-F027-4DCE-BC9B-800A4454189C}"/>
              </a:ext>
            </a:extLst>
          </p:cNvPr>
          <p:cNvSpPr txBox="1"/>
          <p:nvPr/>
        </p:nvSpPr>
        <p:spPr>
          <a:xfrm>
            <a:off x="4765040" y="5050942"/>
            <a:ext cx="66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 n - 3</a:t>
            </a:r>
            <a:endParaRPr lang="en-SG" sz="1600" dirty="0">
              <a:solidFill>
                <a:srgbClr val="0070C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593B330-5138-44CB-8010-0E8B47031DEC}"/>
              </a:ext>
            </a:extLst>
          </p:cNvPr>
          <p:cNvSpPr txBox="1"/>
          <p:nvPr/>
        </p:nvSpPr>
        <p:spPr>
          <a:xfrm>
            <a:off x="3495040" y="5879366"/>
            <a:ext cx="193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</a:rPr>
              <a:t>Loop when n - 3 &gt; 0</a:t>
            </a:r>
            <a:endParaRPr lang="en-SG" sz="1600" dirty="0">
              <a:solidFill>
                <a:srgbClr val="0070C0"/>
              </a:solidFill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A9753C58-B434-4638-9D2A-07C9E1B5B7F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Q2 Pipeline Hazards (again)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1417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3" grpId="0"/>
      <p:bldP spid="9" grpId="0"/>
      <p:bldP spid="10" grpId="0"/>
      <p:bldP spid="11" grpId="0"/>
      <p:bldP spid="13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37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92210" y="1218063"/>
            <a:ext cx="5346700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$s2, -1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$t8, $t8, 2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Inst3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  $t0, $s0, $t8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$t1, $s1, $t8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$t3, 0($t1)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$t3, 3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$t4, -3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$t4, $zero,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$t2, $t2, $t3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j   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Inst12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$t2, $t2, 1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Inst13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$t8, -8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$t8, $zero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Inst16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$zero,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Inst17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72300" y="1218063"/>
            <a:ext cx="4749800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Common: Inst1 – Inst10</a:t>
            </a:r>
          </a:p>
          <a:p>
            <a:r>
              <a:rPr lang="en-SG" sz="2400" dirty="0"/>
              <a:t>Two paths:</a:t>
            </a:r>
          </a:p>
          <a:p>
            <a:r>
              <a:rPr lang="en-SG" sz="2400" dirty="0"/>
              <a:t>If (B[</a:t>
            </a:r>
            <a:r>
              <a:rPr lang="en-SG" sz="2400" dirty="0" err="1"/>
              <a:t>i</a:t>
            </a:r>
            <a:r>
              <a:rPr lang="en-SG" sz="2400" dirty="0"/>
              <a:t>]%4 == 3): </a:t>
            </a:r>
            <a:r>
              <a:rPr lang="en-SG" sz="2400" dirty="0">
                <a:solidFill>
                  <a:srgbClr val="0000FF"/>
                </a:solidFill>
              </a:rPr>
              <a:t>Inst13, 14, 15, 16, 17</a:t>
            </a:r>
          </a:p>
          <a:p>
            <a:r>
              <a:rPr lang="en-SG" sz="2400" dirty="0"/>
              <a:t>Otherwise: </a:t>
            </a:r>
            <a:r>
              <a:rPr lang="en-SG" sz="2400" dirty="0">
                <a:solidFill>
                  <a:srgbClr val="FF0000"/>
                </a:solidFill>
              </a:rPr>
              <a:t>Inst11, 12, 14, 15, 16, 17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93900" y="4648200"/>
            <a:ext cx="139700" cy="12827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22500" y="4114800"/>
            <a:ext cx="139700" cy="3937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16150" y="4895850"/>
            <a:ext cx="146050" cy="10350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72300" y="2984500"/>
            <a:ext cx="4953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100 iterations</a:t>
            </a:r>
          </a:p>
          <a:p>
            <a:r>
              <a:rPr lang="en-SG" sz="2800" dirty="0"/>
              <a:t>Therefore,</a:t>
            </a:r>
          </a:p>
          <a:p>
            <a:r>
              <a:rPr lang="en-SG" sz="2800" dirty="0"/>
              <a:t>Minimum = 3 + 100 </a:t>
            </a:r>
            <a:r>
              <a:rPr lang="en-SG" sz="2800" dirty="0">
                <a:sym typeface="Symbol" panose="05050102010706020507" pitchFamily="18" charset="2"/>
              </a:rPr>
              <a:t> 12 = </a:t>
            </a:r>
            <a:r>
              <a:rPr lang="en-SG" sz="2800" b="1" dirty="0">
                <a:sym typeface="Symbol" panose="05050102010706020507" pitchFamily="18" charset="2"/>
              </a:rPr>
              <a:t>1203</a:t>
            </a:r>
          </a:p>
          <a:p>
            <a:r>
              <a:rPr lang="en-SG" sz="2800" dirty="0">
                <a:sym typeface="Symbol" panose="05050102010706020507" pitchFamily="18" charset="2"/>
              </a:rPr>
              <a:t>Maximum = 3 + 100  13 = </a:t>
            </a:r>
            <a:r>
              <a:rPr lang="en-SG" sz="2800" b="1" dirty="0">
                <a:sym typeface="Symbol" panose="05050102010706020507" pitchFamily="18" charset="2"/>
              </a:rPr>
              <a:t>1303</a:t>
            </a:r>
            <a:endParaRPr lang="en-US" sz="2800" b="1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2A28716D-7F4E-46A4-B3A0-50EFC2C51E3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Q2 Pipeline Hazards (again)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5800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 animBg="1"/>
      <p:bldP spid="10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38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92210" y="1218063"/>
            <a:ext cx="5346700" cy="507831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$s2, $zero,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$s2, -1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$t8, $t8, 2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Inst3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  $t0, $s0, $t8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$t1, $s1, $t8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$t3, 0($t1)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$t3, 3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$t4, $t4, -3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$t4, $zero,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add  $t2, $t2, $t3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j   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Inst12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A1: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$t2, $t2, 1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Inst13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A2: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$t2, 0($t0)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$t8, $t8, -8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$t8, $zero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Inst16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$t7, $zero,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Loop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Inst17</a:t>
            </a:r>
          </a:p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12000" y="1535563"/>
            <a:ext cx="275590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Data dependency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73300" y="3213100"/>
            <a:ext cx="4470400" cy="226065"/>
          </a:xfrm>
          <a:prstGeom prst="rect">
            <a:avLst/>
          </a:prstGeom>
          <a:solidFill>
            <a:srgbClr val="FBE5D6">
              <a:alpha val="20000"/>
            </a:srgb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73300" y="3757219"/>
            <a:ext cx="4470400" cy="228600"/>
          </a:xfrm>
          <a:prstGeom prst="rect">
            <a:avLst/>
          </a:prstGeom>
          <a:solidFill>
            <a:srgbClr val="FBE5D6">
              <a:alpha val="20000"/>
            </a:srgb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73300" y="5676900"/>
            <a:ext cx="4470400" cy="241300"/>
          </a:xfrm>
          <a:prstGeom prst="rect">
            <a:avLst/>
          </a:prstGeom>
          <a:solidFill>
            <a:srgbClr val="FBE5D6">
              <a:alpha val="20000"/>
            </a:srgbClr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12000" y="2564263"/>
            <a:ext cx="2755900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Control dependency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73300" y="1556106"/>
            <a:ext cx="4470400" cy="210289"/>
          </a:xfrm>
          <a:prstGeom prst="rect">
            <a:avLst/>
          </a:prstGeom>
          <a:solidFill>
            <a:srgbClr val="E2F0D9">
              <a:alpha val="20000"/>
            </a:srgb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73300" y="4036065"/>
            <a:ext cx="4470400" cy="248640"/>
          </a:xfrm>
          <a:prstGeom prst="rect">
            <a:avLst/>
          </a:prstGeom>
          <a:solidFill>
            <a:srgbClr val="E2F0D9">
              <a:alpha val="20000"/>
            </a:srgb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73300" y="4582720"/>
            <a:ext cx="4470400" cy="248640"/>
          </a:xfrm>
          <a:prstGeom prst="rect">
            <a:avLst/>
          </a:prstGeom>
          <a:solidFill>
            <a:srgbClr val="E2F0D9">
              <a:alpha val="20000"/>
            </a:srgb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263140" y="2088440"/>
            <a:ext cx="4470400" cy="248640"/>
          </a:xfrm>
          <a:prstGeom prst="rect">
            <a:avLst/>
          </a:prstGeom>
          <a:solidFill>
            <a:srgbClr val="E2F0D9">
              <a:alpha val="20000"/>
            </a:srgb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38BA4705-CAEC-4D26-8337-2C331480ABA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Q2 Pipeline Hazards (again)</a:t>
            </a:r>
            <a:endParaRPr lang="en-SG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9CEEBFE-42C7-4050-9289-5F075C519456}"/>
              </a:ext>
            </a:extLst>
          </p:cNvPr>
          <p:cNvSpPr txBox="1"/>
          <p:nvPr/>
        </p:nvSpPr>
        <p:spPr>
          <a:xfrm>
            <a:off x="7137401" y="5994590"/>
            <a:ext cx="470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With forwarding and early branching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730571-F538-4383-96E0-140955B052A1}"/>
              </a:ext>
            </a:extLst>
          </p:cNvPr>
          <p:cNvSpPr txBox="1"/>
          <p:nvPr/>
        </p:nvSpPr>
        <p:spPr>
          <a:xfrm>
            <a:off x="7365694" y="3196307"/>
            <a:ext cx="275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F D E M W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F D   E M W</a:t>
            </a:r>
            <a:endParaRPr lang="en-SG" sz="2000" dirty="0">
              <a:latin typeface="Consolas" panose="020B0609020204030204" pitchFamily="49" charset="0"/>
            </a:endParaRPr>
          </a:p>
        </p:txBody>
      </p:sp>
      <p:sp>
        <p:nvSpPr>
          <p:cNvPr id="2" name="文本框 2">
            <a:extLst>
              <a:ext uri="{FF2B5EF4-FFF2-40B4-BE49-F238E27FC236}">
                <a16:creationId xmlns:a16="http://schemas.microsoft.com/office/drawing/2014/main" id="{9220F32F-73FE-585B-3A46-E9054B601C32}"/>
              </a:ext>
            </a:extLst>
          </p:cNvPr>
          <p:cNvSpPr txBox="1"/>
          <p:nvPr/>
        </p:nvSpPr>
        <p:spPr>
          <a:xfrm>
            <a:off x="7365694" y="4123474"/>
            <a:ext cx="2755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F D E M W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F   D E M W</a:t>
            </a:r>
            <a:endParaRPr lang="en-SG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18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" grpId="0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421143"/>
              </p:ext>
            </p:extLst>
          </p:nvPr>
        </p:nvGraphicFramePr>
        <p:xfrm>
          <a:off x="715023" y="1296238"/>
          <a:ext cx="10893857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319403883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69172303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10312076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78716840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349314758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190721064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15153429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44535269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39220598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676086171"/>
                    </a:ext>
                  </a:extLst>
                </a:gridCol>
              </a:tblGrid>
              <a:tr h="139856"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I1: </a:t>
                      </a: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beq</a:t>
                      </a:r>
                      <a:endParaRPr lang="en-SG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chemeClr val="accent6"/>
                          </a:solidFill>
                        </a:rPr>
                        <a:t>I2:</a:t>
                      </a:r>
                      <a:r>
                        <a:rPr lang="en-SG" sz="1400" b="1" baseline="0" dirty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chemeClr val="accent6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I3: </a:t>
                      </a: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sll</a:t>
                      </a:r>
                      <a:endParaRPr lang="en-SG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chemeClr val="accent6"/>
                          </a:solidFill>
                        </a:rPr>
                        <a:t>I4: Loop: add</a:t>
                      </a:r>
                      <a:endParaRPr lang="en-SG" sz="1400" b="1" baseline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chemeClr val="tx1"/>
                          </a:solidFill>
                        </a:rPr>
                        <a:t>I5: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chemeClr val="tx1"/>
                          </a:solidFill>
                        </a:rPr>
                        <a:t>I6: </a:t>
                      </a:r>
                      <a:r>
                        <a:rPr lang="en-SG" sz="1400" b="1" baseline="0" dirty="0" err="1">
                          <a:solidFill>
                            <a:schemeClr val="tx1"/>
                          </a:solidFill>
                        </a:rPr>
                        <a:t>lw</a:t>
                      </a:r>
                      <a:endParaRPr lang="en-SG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I7: </a:t>
                      </a: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lw</a:t>
                      </a:r>
                      <a:endParaRPr lang="en-SG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I8: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9018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I9: </a:t>
                      </a: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45981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I10: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7073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chemeClr val="accent6"/>
                          </a:solidFill>
                        </a:rPr>
                        <a:t>I11: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655889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I12:</a:t>
                      </a:r>
                      <a:r>
                        <a:rPr lang="en-SG" sz="1400" b="1" baseline="0" dirty="0">
                          <a:solidFill>
                            <a:schemeClr val="tx1"/>
                          </a:solidFill>
                        </a:rPr>
                        <a:t> j A2</a:t>
                      </a:r>
                      <a:endParaRPr lang="en-SG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3242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chemeClr val="accent6"/>
                          </a:solidFill>
                        </a:rPr>
                        <a:t>I13: A1:</a:t>
                      </a:r>
                      <a:r>
                        <a:rPr lang="en-SG" sz="1400" b="1" baseline="0" dirty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chemeClr val="accent6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4557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I14:</a:t>
                      </a:r>
                      <a:r>
                        <a:rPr lang="en-SG" sz="1400" b="1" baseline="0" dirty="0">
                          <a:solidFill>
                            <a:schemeClr val="tx1"/>
                          </a:solidFill>
                        </a:rPr>
                        <a:t> A2: </a:t>
                      </a:r>
                      <a:r>
                        <a:rPr lang="en-SG" sz="1400" b="1" baseline="0" dirty="0" err="1">
                          <a:solidFill>
                            <a:schemeClr val="tx1"/>
                          </a:solidFill>
                        </a:rPr>
                        <a:t>sw</a:t>
                      </a:r>
                      <a:endParaRPr lang="en-SG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05738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I15: </a:t>
                      </a: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4909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I16: </a:t>
                      </a: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slt</a:t>
                      </a:r>
                      <a:endParaRPr lang="en-SG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90906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I17: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983489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866083" y="885501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err="1">
                <a:solidFill>
                  <a:srgbClr val="0033CC"/>
                </a:solidFill>
              </a:rPr>
              <a:t>beq</a:t>
            </a:r>
            <a:r>
              <a:rPr lang="en-SG" sz="2400" dirty="0"/>
              <a:t> at Inst10 branches to A1</a:t>
            </a:r>
          </a:p>
        </p:txBody>
      </p:sp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39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29103" y="1866756"/>
            <a:ext cx="1907149" cy="338554"/>
            <a:chOff x="2529103" y="1866756"/>
            <a:chExt cx="1907149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71980" y="2163107"/>
            <a:ext cx="1907149" cy="338554"/>
            <a:chOff x="2529103" y="1866756"/>
            <a:chExt cx="1907149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28123" y="2446640"/>
            <a:ext cx="1907149" cy="338554"/>
            <a:chOff x="2529103" y="1866756"/>
            <a:chExt cx="1907149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593296" y="2785194"/>
            <a:ext cx="1907149" cy="338554"/>
            <a:chOff x="2529103" y="1866756"/>
            <a:chExt cx="1907149" cy="338554"/>
          </a:xfrm>
        </p:grpSpPr>
        <p:sp>
          <p:nvSpPr>
            <p:cNvPr id="25" name="TextBox 24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49439" y="3093601"/>
            <a:ext cx="1907149" cy="338554"/>
            <a:chOff x="2529103" y="1866756"/>
            <a:chExt cx="1907149" cy="338554"/>
          </a:xfrm>
        </p:grpSpPr>
        <p:sp>
          <p:nvSpPr>
            <p:cNvPr id="31" name="TextBox 30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90857" y="3386935"/>
            <a:ext cx="1907149" cy="338554"/>
            <a:chOff x="2529103" y="1866756"/>
            <a:chExt cx="190714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26561" y="3695342"/>
            <a:ext cx="2241926" cy="338554"/>
            <a:chOff x="2529103" y="1866756"/>
            <a:chExt cx="2241926" cy="338554"/>
          </a:xfrm>
        </p:grpSpPr>
        <p:sp>
          <p:nvSpPr>
            <p:cNvPr id="43" name="TextBox 42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5616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1369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35388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964804" y="3988676"/>
            <a:ext cx="2241926" cy="338554"/>
            <a:chOff x="2529103" y="1866756"/>
            <a:chExt cx="2241926" cy="338554"/>
          </a:xfrm>
        </p:grpSpPr>
        <p:sp>
          <p:nvSpPr>
            <p:cNvPr id="49" name="TextBox 48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5616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1369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35388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307681" y="4297083"/>
            <a:ext cx="2580169" cy="338554"/>
            <a:chOff x="2190860" y="1866756"/>
            <a:chExt cx="2580169" cy="338554"/>
          </a:xfrm>
        </p:grpSpPr>
        <p:sp>
          <p:nvSpPr>
            <p:cNvPr id="55" name="TextBox 54"/>
            <p:cNvSpPr txBox="1"/>
            <p:nvPr/>
          </p:nvSpPr>
          <p:spPr>
            <a:xfrm>
              <a:off x="219086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08324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5616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1369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235388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666454" y="5186066"/>
            <a:ext cx="1907149" cy="338554"/>
            <a:chOff x="2529103" y="1866756"/>
            <a:chExt cx="1907149" cy="338554"/>
          </a:xfrm>
        </p:grpSpPr>
        <p:sp>
          <p:nvSpPr>
            <p:cNvPr id="61" name="TextBox 60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009331" y="5524620"/>
            <a:ext cx="1907149" cy="338554"/>
            <a:chOff x="2529103" y="1866756"/>
            <a:chExt cx="1907149" cy="338554"/>
          </a:xfrm>
        </p:grpSpPr>
        <p:sp>
          <p:nvSpPr>
            <p:cNvPr id="67" name="TextBox 66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352208" y="5799835"/>
            <a:ext cx="1907149" cy="338554"/>
            <a:chOff x="2529103" y="1866756"/>
            <a:chExt cx="1907149" cy="338554"/>
          </a:xfrm>
        </p:grpSpPr>
        <p:sp>
          <p:nvSpPr>
            <p:cNvPr id="73" name="TextBox 72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708352" y="6119874"/>
            <a:ext cx="1907149" cy="338554"/>
            <a:chOff x="2529103" y="1866756"/>
            <a:chExt cx="1907149" cy="338554"/>
          </a:xfrm>
        </p:grpSpPr>
        <p:sp>
          <p:nvSpPr>
            <p:cNvPr id="79" name="TextBox 78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8057862" y="6422757"/>
            <a:ext cx="2230126" cy="338554"/>
            <a:chOff x="2206126" y="1866756"/>
            <a:chExt cx="2230126" cy="338554"/>
          </a:xfrm>
        </p:grpSpPr>
        <p:sp>
          <p:nvSpPr>
            <p:cNvPr id="85" name="TextBox 84"/>
            <p:cNvSpPr txBox="1"/>
            <p:nvPr/>
          </p:nvSpPr>
          <p:spPr>
            <a:xfrm>
              <a:off x="2206126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7339777" y="2184539"/>
            <a:ext cx="2531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24  cycles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BB618A3-8CA6-4149-8F20-599D5968C9FA}"/>
              </a:ext>
            </a:extLst>
          </p:cNvPr>
          <p:cNvSpPr txBox="1"/>
          <p:nvPr/>
        </p:nvSpPr>
        <p:spPr>
          <a:xfrm>
            <a:off x="7202095" y="679118"/>
            <a:ext cx="470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With forwarding and early branching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92" name="标题 1">
            <a:extLst>
              <a:ext uri="{FF2B5EF4-FFF2-40B4-BE49-F238E27FC236}">
                <a16:creationId xmlns:a16="http://schemas.microsoft.com/office/drawing/2014/main" id="{2729F7E8-4DB2-4B9D-A13A-4649DF70A903}"/>
              </a:ext>
            </a:extLst>
          </p:cNvPr>
          <p:cNvSpPr txBox="1">
            <a:spLocks/>
          </p:cNvSpPr>
          <p:nvPr/>
        </p:nvSpPr>
        <p:spPr>
          <a:xfrm>
            <a:off x="838200" y="19150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Q2 Pipeline Hazards (again)</a:t>
            </a:r>
            <a:endParaRPr lang="en-SG" dirty="0"/>
          </a:p>
        </p:txBody>
      </p:sp>
      <p:sp>
        <p:nvSpPr>
          <p:cNvPr id="93" name="TextBox 6">
            <a:extLst>
              <a:ext uri="{FF2B5EF4-FFF2-40B4-BE49-F238E27FC236}">
                <a16:creationId xmlns:a16="http://schemas.microsoft.com/office/drawing/2014/main" id="{FA5BCFFD-C974-4647-B733-36C1F6117EE8}"/>
              </a:ext>
            </a:extLst>
          </p:cNvPr>
          <p:cNvSpPr txBox="1"/>
          <p:nvPr/>
        </p:nvSpPr>
        <p:spPr>
          <a:xfrm>
            <a:off x="7735964" y="268539"/>
            <a:ext cx="161171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Data dependency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94" name="TextBox 12">
            <a:extLst>
              <a:ext uri="{FF2B5EF4-FFF2-40B4-BE49-F238E27FC236}">
                <a16:creationId xmlns:a16="http://schemas.microsoft.com/office/drawing/2014/main" id="{0C467C8C-41B3-42E3-9DAD-80868431DB2E}"/>
              </a:ext>
            </a:extLst>
          </p:cNvPr>
          <p:cNvSpPr txBox="1"/>
          <p:nvPr/>
        </p:nvSpPr>
        <p:spPr>
          <a:xfrm>
            <a:off x="9930172" y="268538"/>
            <a:ext cx="1611716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Control dependency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61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MIPS Pipeline: Datapath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65" name="Picture 5">
            <a:extLst>
              <a:ext uri="{FF2B5EF4-FFF2-40B4-BE49-F238E27FC236}">
                <a16:creationId xmlns:a16="http://schemas.microsoft.com/office/drawing/2014/main" id="{25007076-1F8B-4FF7-8691-9CD21F508EAA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2643" y="1224770"/>
            <a:ext cx="8264525" cy="5108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6" name="Text Box 6">
            <a:extLst>
              <a:ext uri="{FF2B5EF4-FFF2-40B4-BE49-F238E27FC236}">
                <a16:creationId xmlns:a16="http://schemas.microsoft.com/office/drawing/2014/main" id="{E3D7C9F7-C638-4A3B-BC11-3A58444A8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6734" y="1346417"/>
            <a:ext cx="5311069" cy="400110"/>
          </a:xfrm>
          <a:prstGeom prst="rect">
            <a:avLst/>
          </a:prstGeom>
          <a:solidFill>
            <a:srgbClr val="FFCC00"/>
          </a:solidFill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Coloured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rectangles are pipeline registers</a:t>
            </a:r>
          </a:p>
        </p:txBody>
      </p:sp>
    </p:spTree>
    <p:extLst>
      <p:ext uri="{BB962C8B-B14F-4D97-AF65-F5344CB8AC3E}">
        <p14:creationId xmlns:p14="http://schemas.microsoft.com/office/powerpoint/2010/main" val="249234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46368"/>
              </p:ext>
            </p:extLst>
          </p:nvPr>
        </p:nvGraphicFramePr>
        <p:xfrm>
          <a:off x="715023" y="1296238"/>
          <a:ext cx="10893857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3194038834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69172303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103120760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78716840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3493147587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190721064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151534295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2445352698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392205983"/>
                    </a:ext>
                  </a:extLst>
                </a:gridCol>
                <a:gridCol w="345660">
                  <a:extLst>
                    <a:ext uri="{9D8B030D-6E8A-4147-A177-3AD203B41FA5}">
                      <a16:colId xmlns:a16="http://schemas.microsoft.com/office/drawing/2014/main" val="676086171"/>
                    </a:ext>
                  </a:extLst>
                </a:gridCol>
              </a:tblGrid>
              <a:tr h="139856"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I1: </a:t>
                      </a: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beq</a:t>
                      </a:r>
                      <a:endParaRPr lang="en-SG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b="1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chemeClr val="accent6"/>
                          </a:solidFill>
                        </a:rPr>
                        <a:t>I2:</a:t>
                      </a:r>
                      <a:r>
                        <a:rPr lang="en-SG" sz="1400" b="1" baseline="0" dirty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chemeClr val="accent6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I3: </a:t>
                      </a: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sll</a:t>
                      </a:r>
                      <a:endParaRPr lang="en-SG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dirty="0">
                          <a:solidFill>
                            <a:schemeClr val="accent6"/>
                          </a:solidFill>
                        </a:rPr>
                        <a:t>I4: Loop: add</a:t>
                      </a:r>
                      <a:endParaRPr lang="en-SG" sz="1400" b="1" baseline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chemeClr val="tx1"/>
                          </a:solidFill>
                        </a:rPr>
                        <a:t>I5: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r>
                        <a:rPr lang="en-SG" sz="1400" b="1" baseline="0" dirty="0">
                          <a:solidFill>
                            <a:schemeClr val="tx1"/>
                          </a:solidFill>
                        </a:rPr>
                        <a:t>I6: </a:t>
                      </a:r>
                      <a:r>
                        <a:rPr lang="en-SG" sz="1400" b="1" baseline="0" dirty="0" err="1">
                          <a:solidFill>
                            <a:schemeClr val="tx1"/>
                          </a:solidFill>
                        </a:rPr>
                        <a:t>lw</a:t>
                      </a:r>
                      <a:endParaRPr lang="en-SG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I7: </a:t>
                      </a: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lw</a:t>
                      </a:r>
                      <a:endParaRPr lang="en-SG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I8: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andi</a:t>
                      </a:r>
                      <a:endParaRPr lang="en-SG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990182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I9: </a:t>
                      </a: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45981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I10: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7073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chemeClr val="accent6"/>
                          </a:solidFill>
                        </a:rPr>
                        <a:t>I11: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655889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I12:</a:t>
                      </a:r>
                      <a:r>
                        <a:rPr lang="en-SG" sz="1400" b="1" baseline="0" dirty="0">
                          <a:solidFill>
                            <a:schemeClr val="tx1"/>
                          </a:solidFill>
                        </a:rPr>
                        <a:t> j A2</a:t>
                      </a:r>
                      <a:endParaRPr lang="en-SG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324207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chemeClr val="accent6"/>
                          </a:solidFill>
                        </a:rPr>
                        <a:t>I13: A1:</a:t>
                      </a:r>
                      <a:r>
                        <a:rPr lang="en-SG" sz="1400" b="1" baseline="0" dirty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-SG" sz="1400" b="1" baseline="0" dirty="0" err="1">
                          <a:solidFill>
                            <a:schemeClr val="accent6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45576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I14:</a:t>
                      </a:r>
                      <a:r>
                        <a:rPr lang="en-SG" sz="1400" b="1" baseline="0" dirty="0">
                          <a:solidFill>
                            <a:schemeClr val="tx1"/>
                          </a:solidFill>
                        </a:rPr>
                        <a:t> A2: </a:t>
                      </a:r>
                      <a:r>
                        <a:rPr lang="en-SG" sz="1400" b="1" baseline="0" dirty="0" err="1">
                          <a:solidFill>
                            <a:schemeClr val="tx1"/>
                          </a:solidFill>
                        </a:rPr>
                        <a:t>sw</a:t>
                      </a:r>
                      <a:endParaRPr lang="en-SG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505738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I15: </a:t>
                      </a: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addi</a:t>
                      </a:r>
                      <a:endParaRPr lang="en-SG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349091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chemeClr val="tx1"/>
                          </a:solidFill>
                        </a:rPr>
                        <a:t>I16: </a:t>
                      </a:r>
                      <a:r>
                        <a:rPr lang="en-SG" sz="1400" b="1" dirty="0" err="1">
                          <a:solidFill>
                            <a:schemeClr val="tx1"/>
                          </a:solidFill>
                        </a:rPr>
                        <a:t>slt</a:t>
                      </a:r>
                      <a:endParaRPr lang="en-SG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909063"/>
                  </a:ext>
                </a:extLst>
              </a:tr>
              <a:tr h="1398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I17: </a:t>
                      </a:r>
                      <a:r>
                        <a:rPr lang="en-SG" sz="1400" b="1" dirty="0" err="1">
                          <a:solidFill>
                            <a:srgbClr val="C00000"/>
                          </a:solidFill>
                        </a:rPr>
                        <a:t>beq</a:t>
                      </a:r>
                      <a:r>
                        <a:rPr lang="en-SG" sz="1400" b="1" dirty="0">
                          <a:solidFill>
                            <a:srgbClr val="C00000"/>
                          </a:solidFill>
                        </a:rPr>
                        <a:t>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983489"/>
                  </a:ext>
                </a:extLst>
              </a:tr>
            </a:tbl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866083" y="885501"/>
            <a:ext cx="826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err="1">
                <a:solidFill>
                  <a:srgbClr val="0033CC"/>
                </a:solidFill>
              </a:rPr>
              <a:t>beq</a:t>
            </a:r>
            <a:r>
              <a:rPr lang="en-SG" sz="2400" dirty="0"/>
              <a:t> at Inst10 does not branch to A1</a:t>
            </a:r>
          </a:p>
        </p:txBody>
      </p:sp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40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529103" y="1866756"/>
            <a:ext cx="1907149" cy="338554"/>
            <a:chOff x="2529103" y="1866756"/>
            <a:chExt cx="1907149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871980" y="2163107"/>
            <a:ext cx="1907149" cy="338554"/>
            <a:chOff x="2529103" y="1866756"/>
            <a:chExt cx="1907149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28123" y="2446640"/>
            <a:ext cx="1907149" cy="338554"/>
            <a:chOff x="2529103" y="1866756"/>
            <a:chExt cx="1907149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593296" y="2785194"/>
            <a:ext cx="1907149" cy="338554"/>
            <a:chOff x="2529103" y="1866756"/>
            <a:chExt cx="1907149" cy="338554"/>
          </a:xfrm>
        </p:grpSpPr>
        <p:sp>
          <p:nvSpPr>
            <p:cNvPr id="25" name="TextBox 24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49439" y="3093601"/>
            <a:ext cx="1907149" cy="338554"/>
            <a:chOff x="2529103" y="1866756"/>
            <a:chExt cx="1907149" cy="338554"/>
          </a:xfrm>
        </p:grpSpPr>
        <p:sp>
          <p:nvSpPr>
            <p:cNvPr id="31" name="TextBox 30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90857" y="3386935"/>
            <a:ext cx="1907149" cy="338554"/>
            <a:chOff x="2529103" y="1866756"/>
            <a:chExt cx="1907149" cy="338554"/>
          </a:xfrm>
        </p:grpSpPr>
        <p:sp>
          <p:nvSpPr>
            <p:cNvPr id="37" name="TextBox 36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26561" y="3695342"/>
            <a:ext cx="2241926" cy="338554"/>
            <a:chOff x="2529103" y="1866756"/>
            <a:chExt cx="2241926" cy="338554"/>
          </a:xfrm>
        </p:grpSpPr>
        <p:sp>
          <p:nvSpPr>
            <p:cNvPr id="43" name="TextBox 42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5616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91369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35388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964804" y="3988676"/>
            <a:ext cx="2241926" cy="338554"/>
            <a:chOff x="2529103" y="1866756"/>
            <a:chExt cx="2241926" cy="338554"/>
          </a:xfrm>
        </p:grpSpPr>
        <p:sp>
          <p:nvSpPr>
            <p:cNvPr id="49" name="TextBox 48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5616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1369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35388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307681" y="4297083"/>
            <a:ext cx="2580169" cy="338554"/>
            <a:chOff x="2190860" y="1866756"/>
            <a:chExt cx="2580169" cy="338554"/>
          </a:xfrm>
        </p:grpSpPr>
        <p:sp>
          <p:nvSpPr>
            <p:cNvPr id="55" name="TextBox 54"/>
            <p:cNvSpPr txBox="1"/>
            <p:nvPr/>
          </p:nvSpPr>
          <p:spPr>
            <a:xfrm>
              <a:off x="219086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08324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5616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1369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235388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675517" y="4605490"/>
            <a:ext cx="1907149" cy="338554"/>
            <a:chOff x="2529103" y="1866756"/>
            <a:chExt cx="1907149" cy="338554"/>
          </a:xfrm>
        </p:grpSpPr>
        <p:sp>
          <p:nvSpPr>
            <p:cNvPr id="92" name="TextBox 91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030518" y="4913897"/>
            <a:ext cx="1907149" cy="338554"/>
            <a:chOff x="2529103" y="1866756"/>
            <a:chExt cx="1907149" cy="338554"/>
          </a:xfrm>
        </p:grpSpPr>
        <p:sp>
          <p:nvSpPr>
            <p:cNvPr id="98" name="TextBox 97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740282" y="5524620"/>
            <a:ext cx="1907149" cy="338554"/>
            <a:chOff x="2529103" y="1866756"/>
            <a:chExt cx="1907149" cy="338554"/>
          </a:xfrm>
        </p:grpSpPr>
        <p:sp>
          <p:nvSpPr>
            <p:cNvPr id="106" name="TextBox 105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8072416" y="5796789"/>
            <a:ext cx="1907149" cy="338554"/>
            <a:chOff x="2529103" y="1866756"/>
            <a:chExt cx="1907149" cy="338554"/>
          </a:xfrm>
        </p:grpSpPr>
        <p:sp>
          <p:nvSpPr>
            <p:cNvPr id="112" name="TextBox 111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8415293" y="6114864"/>
            <a:ext cx="1907149" cy="338554"/>
            <a:chOff x="2529103" y="1866756"/>
            <a:chExt cx="1907149" cy="338554"/>
          </a:xfrm>
        </p:grpSpPr>
        <p:sp>
          <p:nvSpPr>
            <p:cNvPr id="118" name="TextBox 117"/>
            <p:cNvSpPr txBox="1"/>
            <p:nvPr/>
          </p:nvSpPr>
          <p:spPr>
            <a:xfrm>
              <a:off x="2529103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8744124" y="6425905"/>
            <a:ext cx="2230126" cy="338554"/>
            <a:chOff x="2206126" y="1866756"/>
            <a:chExt cx="2230126" cy="338554"/>
          </a:xfrm>
        </p:grpSpPr>
        <p:sp>
          <p:nvSpPr>
            <p:cNvPr id="124" name="TextBox 123"/>
            <p:cNvSpPr txBox="1"/>
            <p:nvPr/>
          </p:nvSpPr>
          <p:spPr>
            <a:xfrm>
              <a:off x="2206126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F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871980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D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214857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E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57100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M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900611" y="1866756"/>
              <a:ext cx="535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600" b="1" dirty="0"/>
                <a:t>W</a:t>
              </a: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7339777" y="2184539"/>
            <a:ext cx="2531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26  cycles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CD2B3869-434E-41DD-A174-5EE1E31D7271}"/>
              </a:ext>
            </a:extLst>
          </p:cNvPr>
          <p:cNvSpPr txBox="1"/>
          <p:nvPr/>
        </p:nvSpPr>
        <p:spPr>
          <a:xfrm>
            <a:off x="7202095" y="679118"/>
            <a:ext cx="4706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With forwarding and early branching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132" name="标题 1">
            <a:extLst>
              <a:ext uri="{FF2B5EF4-FFF2-40B4-BE49-F238E27FC236}">
                <a16:creationId xmlns:a16="http://schemas.microsoft.com/office/drawing/2014/main" id="{19EA663B-4F2C-4A56-A40D-02FAEDB05C12}"/>
              </a:ext>
            </a:extLst>
          </p:cNvPr>
          <p:cNvSpPr txBox="1">
            <a:spLocks/>
          </p:cNvSpPr>
          <p:nvPr/>
        </p:nvSpPr>
        <p:spPr>
          <a:xfrm>
            <a:off x="838200" y="19150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Q2 Pipeline Hazards (again)</a:t>
            </a:r>
            <a:endParaRPr lang="en-SG" dirty="0"/>
          </a:p>
        </p:txBody>
      </p:sp>
      <p:sp>
        <p:nvSpPr>
          <p:cNvPr id="133" name="TextBox 6">
            <a:extLst>
              <a:ext uri="{FF2B5EF4-FFF2-40B4-BE49-F238E27FC236}">
                <a16:creationId xmlns:a16="http://schemas.microsoft.com/office/drawing/2014/main" id="{6412311A-3F3C-4DEB-A284-21EAD36D4B7F}"/>
              </a:ext>
            </a:extLst>
          </p:cNvPr>
          <p:cNvSpPr txBox="1"/>
          <p:nvPr/>
        </p:nvSpPr>
        <p:spPr>
          <a:xfrm>
            <a:off x="7735964" y="268539"/>
            <a:ext cx="161171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Data dependency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4" name="TextBox 12">
            <a:extLst>
              <a:ext uri="{FF2B5EF4-FFF2-40B4-BE49-F238E27FC236}">
                <a16:creationId xmlns:a16="http://schemas.microsoft.com/office/drawing/2014/main" id="{BB0ADA75-F74D-45BE-8D60-4D3AE0D4091A}"/>
              </a:ext>
            </a:extLst>
          </p:cNvPr>
          <p:cNvSpPr txBox="1"/>
          <p:nvPr/>
        </p:nvSpPr>
        <p:spPr>
          <a:xfrm>
            <a:off x="9930172" y="268538"/>
            <a:ext cx="1611716" cy="276999"/>
          </a:xfrm>
          <a:prstGeom prst="rect">
            <a:avLst/>
          </a:prstGeom>
          <a:solidFill>
            <a:srgbClr val="92D05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1200" dirty="0"/>
              <a:t>Control dependency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0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868" y="381000"/>
            <a:ext cx="91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Q3.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41</a:t>
            </a:fld>
            <a:endParaRPr lang="en-SG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28538-1B87-42BD-944F-E143337855B8}"/>
              </a:ext>
            </a:extLst>
          </p:cNvPr>
          <p:cNvSpPr txBox="1"/>
          <p:nvPr/>
        </p:nvSpPr>
        <p:spPr>
          <a:xfrm>
            <a:off x="1308021" y="852491"/>
            <a:ext cx="551188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  $s5, $0, $0    # I1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$t0, $0, $0    # I2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slt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$t0, $s2  # I3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# I4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sll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$t1, $t0, 2    # I5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$t3, $t1, $s0  # I6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I7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andi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$t9, $s3, 1    # I8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$t9,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# I9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$t4, $t1, $s1  # I10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$s4, 0($t4)    # I11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sub  $s3, $s3, $s4  # I12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I13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$s5, $s5, 1    # I14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$t0, $t0, 1    # I15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j   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# I16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D730B-9A2E-43D0-9AFF-12A4CEC9026C}"/>
              </a:ext>
            </a:extLst>
          </p:cNvPr>
          <p:cNvSpPr txBox="1"/>
          <p:nvPr/>
        </p:nvSpPr>
        <p:spPr>
          <a:xfrm>
            <a:off x="7063278" y="852491"/>
            <a:ext cx="4019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$s0: base address of array </a:t>
            </a:r>
            <a:r>
              <a:rPr lang="en-US" sz="2400" i="1" dirty="0"/>
              <a:t>A</a:t>
            </a:r>
          </a:p>
          <a:p>
            <a:r>
              <a:rPr lang="en-US" sz="2400" dirty="0"/>
              <a:t>$s1: base address of array </a:t>
            </a:r>
            <a:r>
              <a:rPr lang="en-US" sz="2400" i="1" dirty="0"/>
              <a:t>B</a:t>
            </a:r>
          </a:p>
          <a:p>
            <a:r>
              <a:rPr lang="en-US" sz="2400" dirty="0"/>
              <a:t>$s2: size of array </a:t>
            </a:r>
            <a:r>
              <a:rPr lang="en-US" sz="2400" i="1" dirty="0"/>
              <a:t>A</a:t>
            </a:r>
          </a:p>
          <a:p>
            <a:r>
              <a:rPr lang="en-US" sz="2400" dirty="0"/>
              <a:t>$s5: </a:t>
            </a:r>
            <a:r>
              <a:rPr lang="en-US" sz="2400" i="1" dirty="0"/>
              <a:t>count</a:t>
            </a:r>
            <a:endParaRPr lang="en-SG" i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3B2067E-1AF2-2BA1-17EA-D616005CD27A}"/>
              </a:ext>
            </a:extLst>
          </p:cNvPr>
          <p:cNvSpPr txBox="1"/>
          <p:nvPr/>
        </p:nvSpPr>
        <p:spPr>
          <a:xfrm>
            <a:off x="7063278" y="2543522"/>
            <a:ext cx="197105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altLang="zh-CN" dirty="0">
                <a:solidFill>
                  <a:srgbClr val="0070C0"/>
                </a:solidFill>
              </a:rPr>
              <a:t>$s5 = 0</a:t>
            </a:r>
          </a:p>
          <a:p>
            <a:r>
              <a:rPr lang="en-SG" altLang="zh-CN" dirty="0">
                <a:solidFill>
                  <a:srgbClr val="0070C0"/>
                </a:solidFill>
              </a:rPr>
              <a:t>$t0 = 0</a:t>
            </a:r>
          </a:p>
          <a:p>
            <a:r>
              <a:rPr lang="en-SG" altLang="zh-CN" dirty="0">
                <a:solidFill>
                  <a:srgbClr val="0070C0"/>
                </a:solidFill>
              </a:rPr>
              <a:t>loop: </a:t>
            </a:r>
          </a:p>
          <a:p>
            <a:r>
              <a:rPr lang="en-SG" altLang="zh-CN" dirty="0">
                <a:solidFill>
                  <a:srgbClr val="0070C0"/>
                </a:solidFill>
              </a:rPr>
              <a:t>$t8 = ($t0 &lt; $s2)</a:t>
            </a:r>
          </a:p>
          <a:p>
            <a:r>
              <a:rPr lang="en-SG" altLang="zh-CN" dirty="0">
                <a:solidFill>
                  <a:srgbClr val="0070C0"/>
                </a:solidFill>
              </a:rPr>
              <a:t>if ($t0 &gt;= $s2) end</a:t>
            </a:r>
          </a:p>
          <a:p>
            <a:r>
              <a:rPr lang="en-SG" altLang="zh-CN" dirty="0">
                <a:solidFill>
                  <a:srgbClr val="0070C0"/>
                </a:solidFill>
              </a:rPr>
              <a:t>$s3 = A[$t0]</a:t>
            </a:r>
          </a:p>
          <a:p>
            <a:r>
              <a:rPr lang="en-SG" altLang="zh-CN" dirty="0">
                <a:solidFill>
                  <a:srgbClr val="0070C0"/>
                </a:solidFill>
              </a:rPr>
              <a:t>$t9 = last bit of $s3</a:t>
            </a:r>
          </a:p>
          <a:p>
            <a:r>
              <a:rPr lang="en-SG" altLang="zh-CN" dirty="0">
                <a:solidFill>
                  <a:srgbClr val="0070C0"/>
                </a:solidFill>
              </a:rPr>
              <a:t>if ($t9 == 0) skip</a:t>
            </a:r>
          </a:p>
          <a:p>
            <a:r>
              <a:rPr lang="en-SG" altLang="zh-CN" dirty="0">
                <a:solidFill>
                  <a:srgbClr val="0070C0"/>
                </a:solidFill>
              </a:rPr>
              <a:t>$s4 = B[$t0]</a:t>
            </a:r>
          </a:p>
          <a:p>
            <a:r>
              <a:rPr lang="en-SG" altLang="zh-CN" dirty="0">
                <a:solidFill>
                  <a:srgbClr val="0070C0"/>
                </a:solidFill>
              </a:rPr>
              <a:t>$s3 = $s3 - $s4</a:t>
            </a:r>
          </a:p>
          <a:p>
            <a:r>
              <a:rPr lang="en-SG" altLang="zh-CN" dirty="0">
                <a:solidFill>
                  <a:srgbClr val="0070C0"/>
                </a:solidFill>
              </a:rPr>
              <a:t>A[$t0] = $s3</a:t>
            </a:r>
          </a:p>
          <a:p>
            <a:r>
              <a:rPr lang="en-SG" altLang="zh-CN" dirty="0">
                <a:solidFill>
                  <a:srgbClr val="0070C0"/>
                </a:solidFill>
              </a:rPr>
              <a:t>$s5 += 1</a:t>
            </a:r>
          </a:p>
          <a:p>
            <a:r>
              <a:rPr lang="en-SG" altLang="zh-CN" dirty="0">
                <a:solidFill>
                  <a:srgbClr val="0070C0"/>
                </a:solidFill>
              </a:rPr>
              <a:t>skip: </a:t>
            </a:r>
          </a:p>
          <a:p>
            <a:r>
              <a:rPr lang="en-SG" altLang="zh-CN" dirty="0">
                <a:solidFill>
                  <a:srgbClr val="0070C0"/>
                </a:solidFill>
              </a:rPr>
              <a:t>$t0 += 1</a:t>
            </a:r>
          </a:p>
          <a:p>
            <a:r>
              <a:rPr lang="en-SG" altLang="zh-CN" dirty="0">
                <a:solidFill>
                  <a:srgbClr val="0070C0"/>
                </a:solidFill>
              </a:rPr>
              <a:t>go to loop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01C5C8-7B6B-9BF7-10A4-C84A66C634AD}"/>
              </a:ext>
            </a:extLst>
          </p:cNvPr>
          <p:cNvSpPr txBox="1"/>
          <p:nvPr/>
        </p:nvSpPr>
        <p:spPr>
          <a:xfrm>
            <a:off x="6819900" y="0"/>
            <a:ext cx="5142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altLang="zh-CN" dirty="0">
                <a:solidFill>
                  <a:srgbClr val="0070C0"/>
                </a:solidFill>
              </a:rPr>
              <a:t>All elements in A are positive odd integers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altLang="zh-CN" dirty="0">
                <a:solidFill>
                  <a:srgbClr val="0070C0"/>
                </a:solidFill>
              </a:rPr>
              <a:t>Instruction 9 is always not taken!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DB5F43-750B-7230-09EC-24C028D1EF65}"/>
              </a:ext>
            </a:extLst>
          </p:cNvPr>
          <p:cNvSpPr txBox="1"/>
          <p:nvPr/>
        </p:nvSpPr>
        <p:spPr>
          <a:xfrm>
            <a:off x="9120710" y="2537395"/>
            <a:ext cx="30712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altLang="zh-CN" dirty="0">
                <a:solidFill>
                  <a:srgbClr val="0070C0"/>
                </a:solidFill>
              </a:rPr>
              <a:t>$t5 = 0</a:t>
            </a:r>
          </a:p>
          <a:p>
            <a:r>
              <a:rPr lang="en-SG" altLang="zh-CN" dirty="0">
                <a:solidFill>
                  <a:srgbClr val="0070C0"/>
                </a:solidFill>
              </a:rPr>
              <a:t>for ($t0 = 0; $t0 &lt; size; $t0++) {</a:t>
            </a:r>
          </a:p>
          <a:p>
            <a:r>
              <a:rPr lang="en-SG" altLang="zh-CN" dirty="0">
                <a:solidFill>
                  <a:srgbClr val="0070C0"/>
                </a:solidFill>
              </a:rPr>
              <a:t>    if (A[$t0] % 2 == 1) {</a:t>
            </a:r>
          </a:p>
          <a:p>
            <a:r>
              <a:rPr lang="en-SG" altLang="zh-CN" dirty="0">
                <a:solidFill>
                  <a:srgbClr val="0070C0"/>
                </a:solidFill>
              </a:rPr>
              <a:t>        A[$t0] -= B[$t0]</a:t>
            </a:r>
          </a:p>
          <a:p>
            <a:r>
              <a:rPr lang="en-SG" altLang="zh-CN" dirty="0">
                <a:solidFill>
                  <a:srgbClr val="0070C0"/>
                </a:solidFill>
              </a:rPr>
              <a:t>        $t5 ++</a:t>
            </a:r>
          </a:p>
          <a:p>
            <a:r>
              <a:rPr lang="en-SG" altLang="zh-CN" dirty="0">
                <a:solidFill>
                  <a:srgbClr val="0070C0"/>
                </a:solidFill>
              </a:rPr>
              <a:t>    }</a:t>
            </a:r>
          </a:p>
          <a:p>
            <a:r>
              <a:rPr lang="en-SG" altLang="zh-CN" dirty="0">
                <a:solidFill>
                  <a:srgbClr val="0070C0"/>
                </a:solidFill>
              </a:rPr>
              <a:t>}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3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868" y="381000"/>
            <a:ext cx="91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Q3a.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42</a:t>
            </a:fld>
            <a:endParaRPr lang="en-SG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28538-1B87-42BD-944F-E143337855B8}"/>
              </a:ext>
            </a:extLst>
          </p:cNvPr>
          <p:cNvSpPr txBox="1"/>
          <p:nvPr/>
        </p:nvSpPr>
        <p:spPr>
          <a:xfrm>
            <a:off x="1308021" y="852491"/>
            <a:ext cx="551188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  $s5, $0, $0    # I1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$t0, $0, $0    # I2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slt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$t0, $s2  # I3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# I4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sll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$t1, $t0, 2    # I5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$t3, $t1, $s0  # I6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I7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andi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$t9, $s3, 1    # I8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$t9,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# I9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$t4, $t1, $s1  # I10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$s4, 0($t4)    # I11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sub  $s3, $s3, $s4  # I12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I13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$s5, $s5, 1    # I14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$t0, $t0, 1    # I15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j   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# I16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9F1A5-DC8F-4865-84E2-E4BC5E6AA05E}"/>
              </a:ext>
            </a:extLst>
          </p:cNvPr>
          <p:cNvSpPr txBox="1"/>
          <p:nvPr/>
        </p:nvSpPr>
        <p:spPr>
          <a:xfrm>
            <a:off x="1625599" y="390826"/>
            <a:ext cx="7502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How many cycles in an ideal pipeline?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50309" y="1349115"/>
            <a:ext cx="379251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16 + (5 – 1) = 20</a:t>
            </a:r>
          </a:p>
        </p:txBody>
      </p:sp>
    </p:spTree>
    <p:extLst>
      <p:ext uri="{BB962C8B-B14F-4D97-AF65-F5344CB8AC3E}">
        <p14:creationId xmlns:p14="http://schemas.microsoft.com/office/powerpoint/2010/main" val="273758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868" y="381000"/>
            <a:ext cx="91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Q3b.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43</a:t>
            </a:fld>
            <a:endParaRPr lang="en-SG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28538-1B87-42BD-944F-E143337855B8}"/>
              </a:ext>
            </a:extLst>
          </p:cNvPr>
          <p:cNvSpPr txBox="1"/>
          <p:nvPr/>
        </p:nvSpPr>
        <p:spPr>
          <a:xfrm>
            <a:off x="1308021" y="852491"/>
            <a:ext cx="551188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  $s5, $0, $0    # I1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$t0, $0, $0    # I2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slt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$t0, $s2  # I3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# I4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sll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$t1, $t0, 2    # I5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$t3, $t1, $s0  # I6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I7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andi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$t9, $s3, 1    # I8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$t9,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# I9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$t4, $t1, $s1  # I10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$s4, 0($t4)    # I11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sub  $s3, $s3, $s4  # I12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I13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$s5, $s5, 1    # I14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$t0, $t0, 1    # I15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j   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# I16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9F1A5-DC8F-4865-84E2-E4BC5E6AA05E}"/>
              </a:ext>
            </a:extLst>
          </p:cNvPr>
          <p:cNvSpPr txBox="1"/>
          <p:nvPr/>
        </p:nvSpPr>
        <p:spPr>
          <a:xfrm>
            <a:off x="1625599" y="390826"/>
            <a:ext cx="7502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</a:t>
            </a:r>
            <a:r>
              <a:rPr lang="en-SG" sz="2400" dirty="0" err="1"/>
              <a:t>ithout</a:t>
            </a:r>
            <a:r>
              <a:rPr lang="en-SG" sz="2400" dirty="0"/>
              <a:t> forwarding and branch decision at MEM stage.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B94EE-C2AF-472B-9A5C-B05EC60C0649}"/>
              </a:ext>
            </a:extLst>
          </p:cNvPr>
          <p:cNvSpPr txBox="1"/>
          <p:nvPr/>
        </p:nvSpPr>
        <p:spPr>
          <a:xfrm>
            <a:off x="7063278" y="852491"/>
            <a:ext cx="401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many additional cycles?</a:t>
            </a:r>
            <a:endParaRPr lang="en-SG" i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243749" y="1478352"/>
            <a:ext cx="4582539" cy="400110"/>
            <a:chOff x="2243749" y="1478352"/>
            <a:chExt cx="4582539" cy="400110"/>
          </a:xfrm>
        </p:grpSpPr>
        <p:sp>
          <p:nvSpPr>
            <p:cNvPr id="3" name="Rectangle 2"/>
            <p:cNvSpPr/>
            <p:nvPr/>
          </p:nvSpPr>
          <p:spPr>
            <a:xfrm>
              <a:off x="2243749" y="1552073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383124" y="1478352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+2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243749" y="1775131"/>
            <a:ext cx="4582539" cy="400110"/>
            <a:chOff x="2251770" y="1775131"/>
            <a:chExt cx="4582539" cy="400110"/>
          </a:xfrm>
        </p:grpSpPr>
        <p:sp>
          <p:nvSpPr>
            <p:cNvPr id="10" name="Rectangle 9"/>
            <p:cNvSpPr/>
            <p:nvPr/>
          </p:nvSpPr>
          <p:spPr>
            <a:xfrm>
              <a:off x="2251770" y="1848852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91145" y="1775131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+2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43749" y="2071910"/>
            <a:ext cx="4582539" cy="400110"/>
            <a:chOff x="2251770" y="2071910"/>
            <a:chExt cx="4582539" cy="400110"/>
          </a:xfrm>
        </p:grpSpPr>
        <p:sp>
          <p:nvSpPr>
            <p:cNvPr id="12" name="Rectangle 11"/>
            <p:cNvSpPr/>
            <p:nvPr/>
          </p:nvSpPr>
          <p:spPr>
            <a:xfrm>
              <a:off x="2251770" y="2145631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91145" y="2071910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243749" y="2368689"/>
            <a:ext cx="4582539" cy="400110"/>
            <a:chOff x="2243749" y="2368689"/>
            <a:chExt cx="4582539" cy="400110"/>
          </a:xfrm>
        </p:grpSpPr>
        <p:sp>
          <p:nvSpPr>
            <p:cNvPr id="14" name="Rectangle 13"/>
            <p:cNvSpPr/>
            <p:nvPr/>
          </p:nvSpPr>
          <p:spPr>
            <a:xfrm>
              <a:off x="2243749" y="2442410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83124" y="2368689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243749" y="2665468"/>
            <a:ext cx="4582539" cy="400110"/>
            <a:chOff x="2251770" y="2665468"/>
            <a:chExt cx="4582539" cy="400110"/>
          </a:xfrm>
        </p:grpSpPr>
        <p:sp>
          <p:nvSpPr>
            <p:cNvPr id="16" name="Rectangle 15"/>
            <p:cNvSpPr/>
            <p:nvPr/>
          </p:nvSpPr>
          <p:spPr>
            <a:xfrm>
              <a:off x="2251770" y="2739189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91145" y="2665468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+2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243749" y="2976412"/>
            <a:ext cx="4582539" cy="400110"/>
            <a:chOff x="2259791" y="2976412"/>
            <a:chExt cx="4582539" cy="400110"/>
          </a:xfrm>
        </p:grpSpPr>
        <p:sp>
          <p:nvSpPr>
            <p:cNvPr id="18" name="Rectangle 17"/>
            <p:cNvSpPr/>
            <p:nvPr/>
          </p:nvSpPr>
          <p:spPr>
            <a:xfrm>
              <a:off x="2259791" y="3050133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99166" y="2976412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+2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243749" y="3291240"/>
            <a:ext cx="4582539" cy="400110"/>
            <a:chOff x="2259791" y="3291240"/>
            <a:chExt cx="4582539" cy="400110"/>
          </a:xfrm>
        </p:grpSpPr>
        <p:sp>
          <p:nvSpPr>
            <p:cNvPr id="20" name="Rectangle 19"/>
            <p:cNvSpPr/>
            <p:nvPr/>
          </p:nvSpPr>
          <p:spPr>
            <a:xfrm>
              <a:off x="2259791" y="3364961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99166" y="3291240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+2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243749" y="3588019"/>
            <a:ext cx="4582539" cy="400110"/>
            <a:chOff x="2251770" y="3588019"/>
            <a:chExt cx="4582539" cy="400110"/>
          </a:xfrm>
        </p:grpSpPr>
        <p:sp>
          <p:nvSpPr>
            <p:cNvPr id="22" name="Rectangle 21"/>
            <p:cNvSpPr/>
            <p:nvPr/>
          </p:nvSpPr>
          <p:spPr>
            <a:xfrm>
              <a:off x="2251770" y="3661740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91145" y="3588019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+3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243749" y="3918762"/>
            <a:ext cx="4582539" cy="400110"/>
            <a:chOff x="2267812" y="3918762"/>
            <a:chExt cx="4582539" cy="400110"/>
          </a:xfrm>
        </p:grpSpPr>
        <p:sp>
          <p:nvSpPr>
            <p:cNvPr id="24" name="Rectangle 23"/>
            <p:cNvSpPr/>
            <p:nvPr/>
          </p:nvSpPr>
          <p:spPr>
            <a:xfrm>
              <a:off x="2267812" y="3992483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407187" y="3918762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243749" y="4221615"/>
            <a:ext cx="4582539" cy="400110"/>
            <a:chOff x="2267812" y="4221615"/>
            <a:chExt cx="4582539" cy="400110"/>
          </a:xfrm>
        </p:grpSpPr>
        <p:sp>
          <p:nvSpPr>
            <p:cNvPr id="26" name="Rectangle 25"/>
            <p:cNvSpPr/>
            <p:nvPr/>
          </p:nvSpPr>
          <p:spPr>
            <a:xfrm>
              <a:off x="2267812" y="4295336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07187" y="4221615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243749" y="4521095"/>
            <a:ext cx="4582539" cy="400110"/>
            <a:chOff x="2259791" y="4521095"/>
            <a:chExt cx="4582539" cy="400110"/>
          </a:xfrm>
        </p:grpSpPr>
        <p:sp>
          <p:nvSpPr>
            <p:cNvPr id="28" name="Rectangle 27"/>
            <p:cNvSpPr/>
            <p:nvPr/>
          </p:nvSpPr>
          <p:spPr>
            <a:xfrm>
              <a:off x="2259791" y="4594816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99166" y="4521095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+2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657218" y="5740935"/>
            <a:ext cx="1406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Total: +24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E61044E1-48DE-2CFB-DF86-D8B41BA09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075450"/>
              </p:ext>
            </p:extLst>
          </p:nvPr>
        </p:nvGraphicFramePr>
        <p:xfrm>
          <a:off x="7168550" y="1515605"/>
          <a:ext cx="35816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608">
                  <a:extLst>
                    <a:ext uri="{9D8B030D-6E8A-4147-A177-3AD203B41FA5}">
                      <a16:colId xmlns:a16="http://schemas.microsoft.com/office/drawing/2014/main" val="259720936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073442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5956717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26218351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3880712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21983142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78997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04469365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13733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016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08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872983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F1402A39-D5C0-6359-71F2-CED4EA1F5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99177"/>
              </p:ext>
            </p:extLst>
          </p:nvPr>
        </p:nvGraphicFramePr>
        <p:xfrm>
          <a:off x="7168550" y="3031759"/>
          <a:ext cx="39502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368">
                  <a:extLst>
                    <a:ext uri="{9D8B030D-6E8A-4147-A177-3AD203B41FA5}">
                      <a16:colId xmlns:a16="http://schemas.microsoft.com/office/drawing/2014/main" val="259720936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073442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5956717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26218351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3880712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21983142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78997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04469365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1373383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29826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016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08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872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83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868" y="381000"/>
            <a:ext cx="91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Q3c.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44</a:t>
            </a:fld>
            <a:endParaRPr lang="en-SG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28538-1B87-42BD-944F-E143337855B8}"/>
              </a:ext>
            </a:extLst>
          </p:cNvPr>
          <p:cNvSpPr txBox="1"/>
          <p:nvPr/>
        </p:nvSpPr>
        <p:spPr>
          <a:xfrm>
            <a:off x="1308021" y="852491"/>
            <a:ext cx="551188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  $s5, $0, $0    # I1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$t0, $0, $0    # I2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slt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$t0, $s2  # I3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# I4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sll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$t1, $t0, 2    # I5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$t3, $t1, $s0  # I6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I7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andi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$t9, $s3, 1    # I8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$t9,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# I9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$t4, $t1, $s1  # I10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$s4, 0($t4)    # I11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sub  $s3, $s3, $s4  # I12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I13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$s5, $s5, 1    # I14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$t0, $t0, 1    # I15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j   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# I16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9F1A5-DC8F-4865-84E2-E4BC5E6AA05E}"/>
              </a:ext>
            </a:extLst>
          </p:cNvPr>
          <p:cNvSpPr txBox="1"/>
          <p:nvPr/>
        </p:nvSpPr>
        <p:spPr>
          <a:xfrm>
            <a:off x="1625599" y="390826"/>
            <a:ext cx="7502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</a:t>
            </a:r>
            <a:r>
              <a:rPr lang="en-SG" sz="2400" dirty="0" err="1"/>
              <a:t>ithout</a:t>
            </a:r>
            <a:r>
              <a:rPr lang="en-SG" sz="2400" dirty="0"/>
              <a:t> forwarding and branch decision at ID stage.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B94EE-C2AF-472B-9A5C-B05EC60C0649}"/>
              </a:ext>
            </a:extLst>
          </p:cNvPr>
          <p:cNvSpPr txBox="1"/>
          <p:nvPr/>
        </p:nvSpPr>
        <p:spPr>
          <a:xfrm>
            <a:off x="7063278" y="852491"/>
            <a:ext cx="401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many additional cycles?</a:t>
            </a:r>
            <a:endParaRPr lang="en-SG" i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2243749" y="1478352"/>
            <a:ext cx="4582539" cy="400110"/>
            <a:chOff x="2243749" y="1478352"/>
            <a:chExt cx="4582539" cy="400110"/>
          </a:xfrm>
        </p:grpSpPr>
        <p:sp>
          <p:nvSpPr>
            <p:cNvPr id="11" name="Rectangle 10"/>
            <p:cNvSpPr/>
            <p:nvPr/>
          </p:nvSpPr>
          <p:spPr>
            <a:xfrm>
              <a:off x="2243749" y="1552073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83124" y="1478352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+2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43749" y="1775131"/>
            <a:ext cx="4582539" cy="400110"/>
            <a:chOff x="2251770" y="1775131"/>
            <a:chExt cx="4582539" cy="400110"/>
          </a:xfrm>
        </p:grpSpPr>
        <p:sp>
          <p:nvSpPr>
            <p:cNvPr id="14" name="Rectangle 13"/>
            <p:cNvSpPr/>
            <p:nvPr/>
          </p:nvSpPr>
          <p:spPr>
            <a:xfrm>
              <a:off x="2251770" y="1848852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91145" y="1775131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+2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43749" y="2071910"/>
            <a:ext cx="4582539" cy="400110"/>
            <a:chOff x="2251770" y="2071910"/>
            <a:chExt cx="4582539" cy="400110"/>
          </a:xfrm>
        </p:grpSpPr>
        <p:sp>
          <p:nvSpPr>
            <p:cNvPr id="17" name="Rectangle 16"/>
            <p:cNvSpPr/>
            <p:nvPr/>
          </p:nvSpPr>
          <p:spPr>
            <a:xfrm>
              <a:off x="2251770" y="2145631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91145" y="2071910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+1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43749" y="2368689"/>
            <a:ext cx="4582539" cy="400110"/>
            <a:chOff x="2243749" y="2368689"/>
            <a:chExt cx="4582539" cy="400110"/>
          </a:xfrm>
        </p:grpSpPr>
        <p:sp>
          <p:nvSpPr>
            <p:cNvPr id="20" name="Rectangle 19"/>
            <p:cNvSpPr/>
            <p:nvPr/>
          </p:nvSpPr>
          <p:spPr>
            <a:xfrm>
              <a:off x="2243749" y="2442410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83124" y="2368689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243749" y="2665468"/>
            <a:ext cx="4582539" cy="400110"/>
            <a:chOff x="2251770" y="2665468"/>
            <a:chExt cx="4582539" cy="400110"/>
          </a:xfrm>
        </p:grpSpPr>
        <p:sp>
          <p:nvSpPr>
            <p:cNvPr id="23" name="Rectangle 22"/>
            <p:cNvSpPr/>
            <p:nvPr/>
          </p:nvSpPr>
          <p:spPr>
            <a:xfrm>
              <a:off x="2251770" y="2739189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91145" y="2665468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243749" y="2976412"/>
            <a:ext cx="4582539" cy="400110"/>
            <a:chOff x="2259791" y="2976412"/>
            <a:chExt cx="4582539" cy="400110"/>
          </a:xfrm>
        </p:grpSpPr>
        <p:sp>
          <p:nvSpPr>
            <p:cNvPr id="26" name="Rectangle 25"/>
            <p:cNvSpPr/>
            <p:nvPr/>
          </p:nvSpPr>
          <p:spPr>
            <a:xfrm>
              <a:off x="2259791" y="3050133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99166" y="2976412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+2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43749" y="3291240"/>
            <a:ext cx="4582539" cy="400110"/>
            <a:chOff x="2259791" y="3291240"/>
            <a:chExt cx="4582539" cy="400110"/>
          </a:xfrm>
        </p:grpSpPr>
        <p:sp>
          <p:nvSpPr>
            <p:cNvPr id="29" name="Rectangle 28"/>
            <p:cNvSpPr/>
            <p:nvPr/>
          </p:nvSpPr>
          <p:spPr>
            <a:xfrm>
              <a:off x="2259791" y="3364961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99166" y="3291240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+2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243749" y="3588019"/>
            <a:ext cx="4582539" cy="400110"/>
            <a:chOff x="2251770" y="3588019"/>
            <a:chExt cx="4582539" cy="400110"/>
          </a:xfrm>
        </p:grpSpPr>
        <p:sp>
          <p:nvSpPr>
            <p:cNvPr id="32" name="Rectangle 31"/>
            <p:cNvSpPr/>
            <p:nvPr/>
          </p:nvSpPr>
          <p:spPr>
            <a:xfrm>
              <a:off x="2251770" y="3661740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91145" y="3588019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+1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243749" y="3918762"/>
            <a:ext cx="4582539" cy="400110"/>
            <a:chOff x="2267812" y="3918762"/>
            <a:chExt cx="4582539" cy="400110"/>
          </a:xfrm>
        </p:grpSpPr>
        <p:sp>
          <p:nvSpPr>
            <p:cNvPr id="35" name="Rectangle 34"/>
            <p:cNvSpPr/>
            <p:nvPr/>
          </p:nvSpPr>
          <p:spPr>
            <a:xfrm>
              <a:off x="2267812" y="3992483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07187" y="3918762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+2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243749" y="4221615"/>
            <a:ext cx="4582539" cy="400110"/>
            <a:chOff x="2267812" y="4221615"/>
            <a:chExt cx="4582539" cy="400110"/>
          </a:xfrm>
        </p:grpSpPr>
        <p:sp>
          <p:nvSpPr>
            <p:cNvPr id="38" name="Rectangle 37"/>
            <p:cNvSpPr/>
            <p:nvPr/>
          </p:nvSpPr>
          <p:spPr>
            <a:xfrm>
              <a:off x="2267812" y="4295336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07187" y="4221615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243749" y="4521095"/>
            <a:ext cx="4582539" cy="400110"/>
            <a:chOff x="2259791" y="4521095"/>
            <a:chExt cx="4582539" cy="400110"/>
          </a:xfrm>
        </p:grpSpPr>
        <p:sp>
          <p:nvSpPr>
            <p:cNvPr id="41" name="Rectangle 40"/>
            <p:cNvSpPr/>
            <p:nvPr/>
          </p:nvSpPr>
          <p:spPr>
            <a:xfrm>
              <a:off x="2259791" y="4594816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399166" y="4521095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+2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657218" y="5740935"/>
            <a:ext cx="1406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Total: +20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84F7EFA-A920-66E2-C7F7-725121A57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49138"/>
              </p:ext>
            </p:extLst>
          </p:nvPr>
        </p:nvGraphicFramePr>
        <p:xfrm>
          <a:off x="6979920" y="1488364"/>
          <a:ext cx="52120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5162292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1174836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95188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2153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149481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816025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9337854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6752805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953164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2019666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01599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49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41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3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349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0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868" y="381000"/>
            <a:ext cx="91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Q3d.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45</a:t>
            </a:fld>
            <a:endParaRPr lang="en-SG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28538-1B87-42BD-944F-E143337855B8}"/>
              </a:ext>
            </a:extLst>
          </p:cNvPr>
          <p:cNvSpPr txBox="1"/>
          <p:nvPr/>
        </p:nvSpPr>
        <p:spPr>
          <a:xfrm>
            <a:off x="1308021" y="852491"/>
            <a:ext cx="551188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  $s5, $0, $0    # I1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$t0, $0, $0    # I2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slt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$t0, $s2  # I3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# I4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sll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$t1, $t0, 2    # I5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$t3, $t1, $s0  # I6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I7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andi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$t9, $s3, 1    # I8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$t9,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# I9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$t4, $t1, $s1  # I10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$s4, 0($t4)    # I11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sub  $s3, $s3, $s4  # I12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I13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$s5, $s5, 1    # I14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$t0, $t0, 1    # I15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j   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# I16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9F1A5-DC8F-4865-84E2-E4BC5E6AA05E}"/>
              </a:ext>
            </a:extLst>
          </p:cNvPr>
          <p:cNvSpPr txBox="1"/>
          <p:nvPr/>
        </p:nvSpPr>
        <p:spPr>
          <a:xfrm>
            <a:off x="1625599" y="390826"/>
            <a:ext cx="1012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</a:t>
            </a:r>
            <a:r>
              <a:rPr lang="en-SG" sz="2400" dirty="0" err="1"/>
              <a:t>ith</a:t>
            </a:r>
            <a:r>
              <a:rPr lang="en-SG" sz="2400" dirty="0"/>
              <a:t> forwarding and branch decision at ID stage. Branch predicted not taken.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B94EE-C2AF-472B-9A5C-B05EC60C0649}"/>
              </a:ext>
            </a:extLst>
          </p:cNvPr>
          <p:cNvSpPr txBox="1"/>
          <p:nvPr/>
        </p:nvSpPr>
        <p:spPr>
          <a:xfrm>
            <a:off x="7063278" y="852491"/>
            <a:ext cx="401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many additional cycles?</a:t>
            </a:r>
            <a:endParaRPr lang="en-SG" i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43749" y="1775131"/>
            <a:ext cx="4582539" cy="400110"/>
            <a:chOff x="2251770" y="1775131"/>
            <a:chExt cx="4582539" cy="400110"/>
          </a:xfrm>
        </p:grpSpPr>
        <p:sp>
          <p:nvSpPr>
            <p:cNvPr id="14" name="Rectangle 13"/>
            <p:cNvSpPr/>
            <p:nvPr/>
          </p:nvSpPr>
          <p:spPr>
            <a:xfrm>
              <a:off x="2251770" y="1848852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91145" y="1775131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+1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243749" y="2976412"/>
            <a:ext cx="4582539" cy="400110"/>
            <a:chOff x="2259791" y="2976412"/>
            <a:chExt cx="4582539" cy="400110"/>
          </a:xfrm>
        </p:grpSpPr>
        <p:sp>
          <p:nvSpPr>
            <p:cNvPr id="26" name="Rectangle 25"/>
            <p:cNvSpPr/>
            <p:nvPr/>
          </p:nvSpPr>
          <p:spPr>
            <a:xfrm>
              <a:off x="2259791" y="3050133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99166" y="2976412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43749" y="3291240"/>
            <a:ext cx="4582539" cy="400110"/>
            <a:chOff x="2259791" y="3291240"/>
            <a:chExt cx="4582539" cy="400110"/>
          </a:xfrm>
        </p:grpSpPr>
        <p:sp>
          <p:nvSpPr>
            <p:cNvPr id="29" name="Rectangle 28"/>
            <p:cNvSpPr/>
            <p:nvPr/>
          </p:nvSpPr>
          <p:spPr>
            <a:xfrm>
              <a:off x="2259791" y="3364961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99166" y="3291240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+1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243749" y="4221615"/>
            <a:ext cx="4582539" cy="400110"/>
            <a:chOff x="2267812" y="4221615"/>
            <a:chExt cx="4582539" cy="400110"/>
          </a:xfrm>
        </p:grpSpPr>
        <p:sp>
          <p:nvSpPr>
            <p:cNvPr id="38" name="Rectangle 37"/>
            <p:cNvSpPr/>
            <p:nvPr/>
          </p:nvSpPr>
          <p:spPr>
            <a:xfrm>
              <a:off x="2267812" y="4295336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07187" y="4221615"/>
              <a:ext cx="4431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+1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657218" y="5740935"/>
            <a:ext cx="1406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Total: +4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7605EC-92D9-B3D3-51BD-423138472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746726"/>
              </p:ext>
            </p:extLst>
          </p:nvPr>
        </p:nvGraphicFramePr>
        <p:xfrm>
          <a:off x="6979920" y="1488364"/>
          <a:ext cx="52120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5162292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1174836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95188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2153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149481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816025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9337854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6752805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953164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2019666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01599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49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41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3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34970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709D02-ECC0-38DA-E227-0DE1AB2E4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656279"/>
              </p:ext>
            </p:extLst>
          </p:nvPr>
        </p:nvGraphicFramePr>
        <p:xfrm>
          <a:off x="6979920" y="3341687"/>
          <a:ext cx="52120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5162292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1174836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795188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82153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6149481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8816025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93378544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6752805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9531645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2019666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01599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49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041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ANDI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3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11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868" y="381000"/>
            <a:ext cx="913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C00000"/>
                </a:solidFill>
              </a:rPr>
              <a:t>Q3e.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B14C54E-7253-4A75-8FA2-6CC80C1C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46</a:t>
            </a:fld>
            <a:endParaRPr lang="en-SG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28538-1B87-42BD-944F-E143337855B8}"/>
              </a:ext>
            </a:extLst>
          </p:cNvPr>
          <p:cNvSpPr txBox="1"/>
          <p:nvPr/>
        </p:nvSpPr>
        <p:spPr>
          <a:xfrm>
            <a:off x="1308021" y="852491"/>
            <a:ext cx="551188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  $s5, $0, $0    # I1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$t0, $0, $0    # I2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slt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$t0, $s2  # I3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$t8,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# I4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sll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$t1, $t0, 2    # I5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$t3, $t1, $s0  # I6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I7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andi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$t9, $s3, 1    # I8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beq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$t9, $0,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# I9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add  $t4, $t1, $s1  # I10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$s4, 0($t4)    # I11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sub  $s3, $s3, $s4  # I12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sw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$s3, 0($t3)    # I13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$s5, $s5, 1    # I14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skip: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addi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$t0, $t0, 1    # I15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j    </a:t>
            </a: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loop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# I16</a:t>
            </a:r>
            <a:endParaRPr lang="en-SG" sz="20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10185" indent="-210185" algn="just">
              <a:tabLst>
                <a:tab pos="488950" algn="l"/>
              </a:tabLst>
            </a:pPr>
            <a:r>
              <a:rPr lang="en-US" sz="2000" b="1" i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end:</a:t>
            </a:r>
            <a:r>
              <a:rPr lang="en-US" sz="2000" b="1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9F1A5-DC8F-4865-84E2-E4BC5E6AA05E}"/>
              </a:ext>
            </a:extLst>
          </p:cNvPr>
          <p:cNvSpPr txBox="1"/>
          <p:nvPr/>
        </p:nvSpPr>
        <p:spPr>
          <a:xfrm>
            <a:off x="1625599" y="390826"/>
            <a:ext cx="9935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</a:t>
            </a:r>
            <a:r>
              <a:rPr lang="en-SG" sz="2400" dirty="0" err="1"/>
              <a:t>ith</a:t>
            </a:r>
            <a:r>
              <a:rPr lang="en-SG" sz="2400" dirty="0"/>
              <a:t> forwarding and branch decision at ID stage. Branch predicted not taken.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B94EE-C2AF-472B-9A5C-B05EC60C0649}"/>
              </a:ext>
            </a:extLst>
          </p:cNvPr>
          <p:cNvSpPr txBox="1"/>
          <p:nvPr/>
        </p:nvSpPr>
        <p:spPr>
          <a:xfrm>
            <a:off x="7063278" y="852491"/>
            <a:ext cx="4019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to reduce the additional delay cycles?</a:t>
            </a:r>
            <a:endParaRPr lang="en-SG" i="1" dirty="0"/>
          </a:p>
        </p:txBody>
      </p:sp>
      <p:sp>
        <p:nvSpPr>
          <p:cNvPr id="3" name="TextBox 2"/>
          <p:cNvSpPr txBox="1"/>
          <p:nvPr/>
        </p:nvSpPr>
        <p:spPr>
          <a:xfrm>
            <a:off x="7063279" y="2037430"/>
            <a:ext cx="4332602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One answer (other answers possible):</a:t>
            </a:r>
          </a:p>
          <a:p>
            <a:endParaRPr lang="en-US" sz="2400" dirty="0"/>
          </a:p>
          <a:p>
            <a:r>
              <a:rPr lang="en-US" sz="2400" dirty="0"/>
              <a:t>Move </a:t>
            </a:r>
            <a:r>
              <a:rPr lang="en-US" sz="2400" dirty="0" err="1"/>
              <a:t>I14</a:t>
            </a:r>
            <a:r>
              <a:rPr lang="en-US" sz="2400" dirty="0"/>
              <a:t> (</a:t>
            </a:r>
            <a:r>
              <a:rPr lang="en-US" sz="2400" dirty="0" err="1"/>
              <a:t>addi</a:t>
            </a:r>
            <a:r>
              <a:rPr lang="en-US" sz="2400" dirty="0"/>
              <a:t> $</a:t>
            </a:r>
            <a:r>
              <a:rPr lang="en-US" sz="2400" dirty="0" err="1"/>
              <a:t>s5</a:t>
            </a:r>
            <a:r>
              <a:rPr lang="en-US" sz="2400" dirty="0"/>
              <a:t>, $</a:t>
            </a:r>
            <a:r>
              <a:rPr lang="en-US" sz="2400" dirty="0" err="1"/>
              <a:t>s5</a:t>
            </a:r>
            <a:r>
              <a:rPr lang="en-US" sz="2400" dirty="0"/>
              <a:t>, 1) to between </a:t>
            </a:r>
            <a:r>
              <a:rPr lang="en-US" sz="2400" dirty="0" err="1"/>
              <a:t>I11</a:t>
            </a:r>
            <a:r>
              <a:rPr lang="en-US" sz="2400" dirty="0"/>
              <a:t> (</a:t>
            </a:r>
            <a:r>
              <a:rPr lang="en-US" sz="2400" dirty="0" err="1"/>
              <a:t>lw</a:t>
            </a:r>
            <a:r>
              <a:rPr lang="en-US" sz="2400" dirty="0"/>
              <a:t> $</a:t>
            </a:r>
            <a:r>
              <a:rPr lang="en-US" sz="2400" dirty="0" err="1"/>
              <a:t>s4</a:t>
            </a:r>
            <a:r>
              <a:rPr lang="en-US" sz="2400" dirty="0"/>
              <a:t>, 0($</a:t>
            </a:r>
            <a:r>
              <a:rPr lang="en-US" sz="2400" dirty="0" err="1"/>
              <a:t>t4</a:t>
            </a:r>
            <a:r>
              <a:rPr lang="en-US" sz="2400" dirty="0"/>
              <a:t>)) and </a:t>
            </a:r>
            <a:r>
              <a:rPr lang="en-US" sz="2400" dirty="0" err="1"/>
              <a:t>I12</a:t>
            </a:r>
            <a:r>
              <a:rPr lang="en-US" sz="2400" dirty="0"/>
              <a:t> (sub $</a:t>
            </a:r>
            <a:r>
              <a:rPr lang="en-US" sz="2400" dirty="0" err="1"/>
              <a:t>s3</a:t>
            </a:r>
            <a:r>
              <a:rPr lang="en-US" sz="2400" dirty="0"/>
              <a:t>, $</a:t>
            </a:r>
            <a:r>
              <a:rPr lang="en-US" sz="2400" dirty="0" err="1"/>
              <a:t>s3</a:t>
            </a:r>
            <a:r>
              <a:rPr lang="en-US" sz="2400" dirty="0"/>
              <a:t>, $</a:t>
            </a:r>
            <a:r>
              <a:rPr lang="en-US" sz="2400" dirty="0" err="1"/>
              <a:t>s5</a:t>
            </a:r>
            <a:r>
              <a:rPr lang="en-US" sz="2400" dirty="0"/>
              <a:t>) to remove the 1 cycle delay at </a:t>
            </a:r>
            <a:r>
              <a:rPr lang="en-US" sz="2400" dirty="0" err="1"/>
              <a:t>I12</a:t>
            </a:r>
            <a:r>
              <a:rPr lang="en-US" sz="2400" dirty="0"/>
              <a:t>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11255" y="4343400"/>
            <a:ext cx="4363585" cy="794681"/>
            <a:chOff x="1911255" y="4343400"/>
            <a:chExt cx="4363585" cy="794681"/>
          </a:xfrm>
        </p:grpSpPr>
        <p:sp>
          <p:nvSpPr>
            <p:cNvPr id="11" name="Rectangle 10"/>
            <p:cNvSpPr/>
            <p:nvPr/>
          </p:nvSpPr>
          <p:spPr>
            <a:xfrm>
              <a:off x="2135465" y="4892841"/>
              <a:ext cx="4139375" cy="245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>
              <a:off x="1911255" y="4343400"/>
              <a:ext cx="338650" cy="673768"/>
            </a:xfrm>
            <a:custGeom>
              <a:avLst/>
              <a:gdLst>
                <a:gd name="connsiteX0" fmla="*/ 230366 w 338650"/>
                <a:gd name="connsiteY0" fmla="*/ 673768 h 673768"/>
                <a:gd name="connsiteX1" fmla="*/ 1766 w 338650"/>
                <a:gd name="connsiteY1" fmla="*/ 372979 h 673768"/>
                <a:gd name="connsiteX2" fmla="*/ 338650 w 338650"/>
                <a:gd name="connsiteY2" fmla="*/ 0 h 673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8650" h="673768">
                  <a:moveTo>
                    <a:pt x="230366" y="673768"/>
                  </a:moveTo>
                  <a:cubicBezTo>
                    <a:pt x="107042" y="579521"/>
                    <a:pt x="-16281" y="485274"/>
                    <a:pt x="1766" y="372979"/>
                  </a:cubicBezTo>
                  <a:cubicBezTo>
                    <a:pt x="19813" y="260684"/>
                    <a:pt x="179231" y="130342"/>
                    <a:pt x="338650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107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548394-5291-673F-BC71-EC0BAA760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60384B9-4496-D221-61BB-03190D6B4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14ADC10-D215-9733-9379-60E48B39D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C19A50-F219-5CCB-59B7-494F64632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377484D-BEB6-10BF-67AD-F8FA40049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0CBDB19-AC15-C0E8-4CD9-967E0A92B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2BA99-0B49-0E0F-C182-B0217A0C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n-US" sz="3800"/>
              <a:t>Summary?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26A584-4CF9-2DF3-E3A4-EDA51F1F9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007DA-350A-6464-82EB-ECC342908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hlinkClick r:id="rId3"/>
              </a:rPr>
              <a:t>https://tinyurl.com/2100pipelining</a:t>
            </a: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6" name="Picture 5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45763893-9E2D-4D02-8F49-658EFDC2DF0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494" r="-2" b="-2"/>
          <a:stretch/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932BE-5729-914A-9390-BABD8EEC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700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白色的图片&#10;&#10;描述已自动生成">
            <a:extLst>
              <a:ext uri="{FF2B5EF4-FFF2-40B4-BE49-F238E27FC236}">
                <a16:creationId xmlns:a16="http://schemas.microsoft.com/office/drawing/2014/main" id="{9ADF4D6D-9593-4158-998B-29E25C842E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38044" b="570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9C5F47A-3732-4605-B0D8-3B1FC9E774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CS2100 Tutorial 10</a:t>
            </a:r>
            <a:endParaRPr lang="en-SG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6E9E23-AA56-41C1-B41E-AFD99DD720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700"/>
          </a:p>
          <a:p>
            <a:pPr>
              <a:lnSpc>
                <a:spcPct val="90000"/>
              </a:lnSpc>
            </a:pPr>
            <a:r>
              <a:rPr lang="en-SG" sz="1700"/>
              <a:t>Song Kai</a:t>
            </a:r>
          </a:p>
          <a:p>
            <a:pPr>
              <a:lnSpc>
                <a:spcPct val="90000"/>
              </a:lnSpc>
            </a:pPr>
            <a:r>
              <a:rPr lang="en-SG" sz="1700"/>
              <a:t>song.kai@u.nus.edu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314AAD-BF08-49FE-99CB-335DC75B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93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Corrected Datapath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40" name="Picture 5">
            <a:extLst>
              <a:ext uri="{FF2B5EF4-FFF2-40B4-BE49-F238E27FC236}">
                <a16:creationId xmlns:a16="http://schemas.microsoft.com/office/drawing/2014/main" id="{3950AFCB-B700-44CC-90FC-F5FC95246CEF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169233"/>
            <a:ext cx="8229600" cy="52466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672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Pipeline Control: </a:t>
            </a:r>
            <a:r>
              <a:rPr lang="en-GB" sz="3600" b="1" dirty="0">
                <a:solidFill>
                  <a:srgbClr val="0000FF"/>
                </a:solidFill>
              </a:rPr>
              <a:t>Datapath</a:t>
            </a:r>
            <a:r>
              <a:rPr lang="en-GB" sz="3600" dirty="0">
                <a:solidFill>
                  <a:srgbClr val="0000FF"/>
                </a:solidFill>
              </a:rPr>
              <a:t> and </a:t>
            </a:r>
            <a:r>
              <a:rPr lang="en-GB" sz="3600" b="1" dirty="0">
                <a:solidFill>
                  <a:srgbClr val="0000FF"/>
                </a:solidFill>
              </a:rPr>
              <a:t>Control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id="{CAB65446-0E9E-4E22-BFA7-13495DDA3DC8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2642" y="1169233"/>
            <a:ext cx="8305800" cy="5257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4624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Different Implementations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#20: Pipelining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B24873-7401-4700-9628-1E3C313362E7}"/>
              </a:ext>
            </a:extLst>
          </p:cNvPr>
          <p:cNvGrpSpPr/>
          <p:nvPr/>
        </p:nvGrpSpPr>
        <p:grpSpPr>
          <a:xfrm>
            <a:off x="1754188" y="2902503"/>
            <a:ext cx="8702675" cy="1752600"/>
            <a:chOff x="212725" y="2667000"/>
            <a:chExt cx="8702675" cy="1752600"/>
          </a:xfrm>
        </p:grpSpPr>
        <p:sp>
          <p:nvSpPr>
            <p:cNvPr id="10" name="Rounded Rectangle 192">
              <a:extLst>
                <a:ext uri="{FF2B5EF4-FFF2-40B4-BE49-F238E27FC236}">
                  <a16:creationId xmlns:a16="http://schemas.microsoft.com/office/drawing/2014/main" id="{ADA0475D-27C1-4480-AD3A-F6D51394AE18}"/>
                </a:ext>
              </a:extLst>
            </p:cNvPr>
            <p:cNvSpPr/>
            <p:nvPr/>
          </p:nvSpPr>
          <p:spPr>
            <a:xfrm>
              <a:off x="228600" y="2819400"/>
              <a:ext cx="8686800" cy="16002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A31716-06DD-413E-8876-14A463B9C955}"/>
                </a:ext>
              </a:extLst>
            </p:cNvPr>
            <p:cNvSpPr/>
            <p:nvPr/>
          </p:nvSpPr>
          <p:spPr>
            <a:xfrm>
              <a:off x="685800" y="2667000"/>
              <a:ext cx="19050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Multi-Cycle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Group 133">
              <a:extLst>
                <a:ext uri="{FF2B5EF4-FFF2-40B4-BE49-F238E27FC236}">
                  <a16:creationId xmlns:a16="http://schemas.microsoft.com/office/drawing/2014/main" id="{609B2FA5-2B3C-423B-B062-A78F3C9640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725" y="3048000"/>
              <a:ext cx="8550275" cy="1250950"/>
              <a:chOff x="134" y="2160"/>
              <a:chExt cx="5386" cy="788"/>
            </a:xfrm>
          </p:grpSpPr>
          <p:sp>
            <p:nvSpPr>
              <p:cNvPr id="14" name="Rectangle 37">
                <a:extLst>
                  <a:ext uri="{FF2B5EF4-FFF2-40B4-BE49-F238E27FC236}">
                    <a16:creationId xmlns:a16="http://schemas.microsoft.com/office/drawing/2014/main" id="{EE490E04-5305-4C58-BE37-6B3E8D09B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" y="2400"/>
                <a:ext cx="31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Clk</a:t>
                </a:r>
              </a:p>
            </p:txBody>
          </p:sp>
          <p:sp>
            <p:nvSpPr>
              <p:cNvPr id="15" name="Line 38">
                <a:extLst>
                  <a:ext uri="{FF2B5EF4-FFF2-40B4-BE49-F238E27FC236}">
                    <a16:creationId xmlns:a16="http://schemas.microsoft.com/office/drawing/2014/main" id="{A34EB4E3-BF66-4BE2-8B55-1C41191F24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39">
                <a:extLst>
                  <a:ext uri="{FF2B5EF4-FFF2-40B4-BE49-F238E27FC236}">
                    <a16:creationId xmlns:a16="http://schemas.microsoft.com/office/drawing/2014/main" id="{03D9A790-6536-4C24-87FD-4C1123F49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40">
                <a:extLst>
                  <a:ext uri="{FF2B5EF4-FFF2-40B4-BE49-F238E27FC236}">
                    <a16:creationId xmlns:a16="http://schemas.microsoft.com/office/drawing/2014/main" id="{940FBD58-5485-47AD-8B3B-C28801360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41">
                <a:extLst>
                  <a:ext uri="{FF2B5EF4-FFF2-40B4-BE49-F238E27FC236}">
                    <a16:creationId xmlns:a16="http://schemas.microsoft.com/office/drawing/2014/main" id="{79D074CB-0BA2-4EEF-8690-4B75EC93D2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42">
                <a:extLst>
                  <a:ext uri="{FF2B5EF4-FFF2-40B4-BE49-F238E27FC236}">
                    <a16:creationId xmlns:a16="http://schemas.microsoft.com/office/drawing/2014/main" id="{F39F2B2B-F800-4764-99C1-F19F1DD097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43">
                <a:extLst>
                  <a:ext uri="{FF2B5EF4-FFF2-40B4-BE49-F238E27FC236}">
                    <a16:creationId xmlns:a16="http://schemas.microsoft.com/office/drawing/2014/main" id="{7C00C4EC-900F-4288-BE5A-9D30E83B1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44">
                <a:extLst>
                  <a:ext uri="{FF2B5EF4-FFF2-40B4-BE49-F238E27FC236}">
                    <a16:creationId xmlns:a16="http://schemas.microsoft.com/office/drawing/2014/main" id="{E813D792-1B79-4F1E-9AFB-DE8C1FF79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" y="2160"/>
                <a:ext cx="52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1</a:t>
                </a:r>
              </a:p>
            </p:txBody>
          </p:sp>
          <p:sp>
            <p:nvSpPr>
              <p:cNvPr id="25" name="Line 45">
                <a:extLst>
                  <a:ext uri="{FF2B5EF4-FFF2-40B4-BE49-F238E27FC236}">
                    <a16:creationId xmlns:a16="http://schemas.microsoft.com/office/drawing/2014/main" id="{B2E46C37-6F52-401C-92FC-7375966DB9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46">
                <a:extLst>
                  <a:ext uri="{FF2B5EF4-FFF2-40B4-BE49-F238E27FC236}">
                    <a16:creationId xmlns:a16="http://schemas.microsoft.com/office/drawing/2014/main" id="{661C8F96-E42A-441E-8F43-98CED18634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47">
                <a:extLst>
                  <a:ext uri="{FF2B5EF4-FFF2-40B4-BE49-F238E27FC236}">
                    <a16:creationId xmlns:a16="http://schemas.microsoft.com/office/drawing/2014/main" id="{BFCF9BC5-F64B-4EB9-9EDB-E378532B9A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48">
                <a:extLst>
                  <a:ext uri="{FF2B5EF4-FFF2-40B4-BE49-F238E27FC236}">
                    <a16:creationId xmlns:a16="http://schemas.microsoft.com/office/drawing/2014/main" id="{35573918-F72F-4647-A25C-0478346267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49">
                <a:extLst>
                  <a:ext uri="{FF2B5EF4-FFF2-40B4-BE49-F238E27FC236}">
                    <a16:creationId xmlns:a16="http://schemas.microsoft.com/office/drawing/2014/main" id="{0F5AA035-FE2D-494E-B95A-979CA45756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Rectangle 50">
                <a:extLst>
                  <a:ext uri="{FF2B5EF4-FFF2-40B4-BE49-F238E27FC236}">
                    <a16:creationId xmlns:a16="http://schemas.microsoft.com/office/drawing/2014/main" id="{B9EAC51B-9325-48CB-8DE7-EA9A0125C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0" y="2160"/>
                <a:ext cx="52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2</a:t>
                </a:r>
              </a:p>
            </p:txBody>
          </p:sp>
          <p:sp>
            <p:nvSpPr>
              <p:cNvPr id="31" name="Line 51">
                <a:extLst>
                  <a:ext uri="{FF2B5EF4-FFF2-40B4-BE49-F238E27FC236}">
                    <a16:creationId xmlns:a16="http://schemas.microsoft.com/office/drawing/2014/main" id="{AEFC58CB-53E0-442A-859D-71B91FADFA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52">
                <a:extLst>
                  <a:ext uri="{FF2B5EF4-FFF2-40B4-BE49-F238E27FC236}">
                    <a16:creationId xmlns:a16="http://schemas.microsoft.com/office/drawing/2014/main" id="{30C3F91B-A93A-4A29-A5C0-080EEE3D4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53">
                <a:extLst>
                  <a:ext uri="{FF2B5EF4-FFF2-40B4-BE49-F238E27FC236}">
                    <a16:creationId xmlns:a16="http://schemas.microsoft.com/office/drawing/2014/main" id="{809D9575-98BA-4CEB-9E6E-FCD9B745DC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54">
                <a:extLst>
                  <a:ext uri="{FF2B5EF4-FFF2-40B4-BE49-F238E27FC236}">
                    <a16:creationId xmlns:a16="http://schemas.microsoft.com/office/drawing/2014/main" id="{CD76FFD1-3ED7-4D9F-B522-824126511B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55">
                <a:extLst>
                  <a:ext uri="{FF2B5EF4-FFF2-40B4-BE49-F238E27FC236}">
                    <a16:creationId xmlns:a16="http://schemas.microsoft.com/office/drawing/2014/main" id="{925F654C-BAE9-4893-9418-B395A5E184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56">
                <a:extLst>
                  <a:ext uri="{FF2B5EF4-FFF2-40B4-BE49-F238E27FC236}">
                    <a16:creationId xmlns:a16="http://schemas.microsoft.com/office/drawing/2014/main" id="{78FE24DB-DFBD-4D15-A854-41D4AADE1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2160"/>
                <a:ext cx="52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3</a:t>
                </a:r>
              </a:p>
            </p:txBody>
          </p:sp>
          <p:sp>
            <p:nvSpPr>
              <p:cNvPr id="37" name="Line 57">
                <a:extLst>
                  <a:ext uri="{FF2B5EF4-FFF2-40B4-BE49-F238E27FC236}">
                    <a16:creationId xmlns:a16="http://schemas.microsoft.com/office/drawing/2014/main" id="{843FE9E7-E838-4B00-A4D3-B7F2651618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58">
                <a:extLst>
                  <a:ext uri="{FF2B5EF4-FFF2-40B4-BE49-F238E27FC236}">
                    <a16:creationId xmlns:a16="http://schemas.microsoft.com/office/drawing/2014/main" id="{59A5CFD4-83DD-4B7E-84F2-7D898F6042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59">
                <a:extLst>
                  <a:ext uri="{FF2B5EF4-FFF2-40B4-BE49-F238E27FC236}">
                    <a16:creationId xmlns:a16="http://schemas.microsoft.com/office/drawing/2014/main" id="{6481C427-F396-47C6-9BB3-451282FD7F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60">
                <a:extLst>
                  <a:ext uri="{FF2B5EF4-FFF2-40B4-BE49-F238E27FC236}">
                    <a16:creationId xmlns:a16="http://schemas.microsoft.com/office/drawing/2014/main" id="{988BE53B-BB78-40A8-B6ED-D21E3C9AB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61">
                <a:extLst>
                  <a:ext uri="{FF2B5EF4-FFF2-40B4-BE49-F238E27FC236}">
                    <a16:creationId xmlns:a16="http://schemas.microsoft.com/office/drawing/2014/main" id="{2213F198-89FA-4C50-9247-F3D03E742A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62">
                <a:extLst>
                  <a:ext uri="{FF2B5EF4-FFF2-40B4-BE49-F238E27FC236}">
                    <a16:creationId xmlns:a16="http://schemas.microsoft.com/office/drawing/2014/main" id="{486C2263-A2AC-4292-AF7F-8055E1452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0" y="2160"/>
                <a:ext cx="52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4</a:t>
                </a:r>
              </a:p>
            </p:txBody>
          </p:sp>
          <p:sp>
            <p:nvSpPr>
              <p:cNvPr id="43" name="Line 63">
                <a:extLst>
                  <a:ext uri="{FF2B5EF4-FFF2-40B4-BE49-F238E27FC236}">
                    <a16:creationId xmlns:a16="http://schemas.microsoft.com/office/drawing/2014/main" id="{D48A2D01-6BBD-4397-AAEC-852EBFAD65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64">
                <a:extLst>
                  <a:ext uri="{FF2B5EF4-FFF2-40B4-BE49-F238E27FC236}">
                    <a16:creationId xmlns:a16="http://schemas.microsoft.com/office/drawing/2014/main" id="{E21D9B5A-3F24-44D0-A1C8-C30CC18545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65">
                <a:extLst>
                  <a:ext uri="{FF2B5EF4-FFF2-40B4-BE49-F238E27FC236}">
                    <a16:creationId xmlns:a16="http://schemas.microsoft.com/office/drawing/2014/main" id="{1CF09429-E824-4829-916F-FA98D9179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66">
                <a:extLst>
                  <a:ext uri="{FF2B5EF4-FFF2-40B4-BE49-F238E27FC236}">
                    <a16:creationId xmlns:a16="http://schemas.microsoft.com/office/drawing/2014/main" id="{A2C79031-329C-4E06-A893-206C5620CB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67">
                <a:extLst>
                  <a:ext uri="{FF2B5EF4-FFF2-40B4-BE49-F238E27FC236}">
                    <a16:creationId xmlns:a16="http://schemas.microsoft.com/office/drawing/2014/main" id="{39A5E06F-8042-43DB-8DEC-753F13342A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Rectangle 68">
                <a:extLst>
                  <a:ext uri="{FF2B5EF4-FFF2-40B4-BE49-F238E27FC236}">
                    <a16:creationId xmlns:a16="http://schemas.microsoft.com/office/drawing/2014/main" id="{2A420085-B763-471C-B5EC-D225B4BE7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" y="2160"/>
                <a:ext cx="52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5</a:t>
                </a:r>
              </a:p>
            </p:txBody>
          </p:sp>
          <p:sp>
            <p:nvSpPr>
              <p:cNvPr id="49" name="Line 69">
                <a:extLst>
                  <a:ext uri="{FF2B5EF4-FFF2-40B4-BE49-F238E27FC236}">
                    <a16:creationId xmlns:a16="http://schemas.microsoft.com/office/drawing/2014/main" id="{D552CE24-7123-4D89-A0CB-D2FCFFCC32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70">
                <a:extLst>
                  <a:ext uri="{FF2B5EF4-FFF2-40B4-BE49-F238E27FC236}">
                    <a16:creationId xmlns:a16="http://schemas.microsoft.com/office/drawing/2014/main" id="{DEB8637A-0974-497F-974F-F7EA7B5EB1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71">
                <a:extLst>
                  <a:ext uri="{FF2B5EF4-FFF2-40B4-BE49-F238E27FC236}">
                    <a16:creationId xmlns:a16="http://schemas.microsoft.com/office/drawing/2014/main" id="{93F95FD9-2B60-4597-8B98-9BB869358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72">
                <a:extLst>
                  <a:ext uri="{FF2B5EF4-FFF2-40B4-BE49-F238E27FC236}">
                    <a16:creationId xmlns:a16="http://schemas.microsoft.com/office/drawing/2014/main" id="{00BD1A8B-00B9-4A46-ADA6-D70BF871BF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Rectangle 73">
                <a:extLst>
                  <a:ext uri="{FF2B5EF4-FFF2-40B4-BE49-F238E27FC236}">
                    <a16:creationId xmlns:a16="http://schemas.microsoft.com/office/drawing/2014/main" id="{9796D9D1-462E-4E62-BC4E-EA9191E7A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0" y="2160"/>
                <a:ext cx="52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6</a:t>
                </a:r>
              </a:p>
            </p:txBody>
          </p:sp>
          <p:sp>
            <p:nvSpPr>
              <p:cNvPr id="54" name="Line 74">
                <a:extLst>
                  <a:ext uri="{FF2B5EF4-FFF2-40B4-BE49-F238E27FC236}">
                    <a16:creationId xmlns:a16="http://schemas.microsoft.com/office/drawing/2014/main" id="{F23718BC-04E3-4324-9B6A-569B11444F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75">
                <a:extLst>
                  <a:ext uri="{FF2B5EF4-FFF2-40B4-BE49-F238E27FC236}">
                    <a16:creationId xmlns:a16="http://schemas.microsoft.com/office/drawing/2014/main" id="{3A3BD08C-3F10-4A15-9CA9-75830F8891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76">
                <a:extLst>
                  <a:ext uri="{FF2B5EF4-FFF2-40B4-BE49-F238E27FC236}">
                    <a16:creationId xmlns:a16="http://schemas.microsoft.com/office/drawing/2014/main" id="{64A5464A-62A2-49D8-85EB-159DC4938F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77">
                <a:extLst>
                  <a:ext uri="{FF2B5EF4-FFF2-40B4-BE49-F238E27FC236}">
                    <a16:creationId xmlns:a16="http://schemas.microsoft.com/office/drawing/2014/main" id="{3E8278CF-0A0D-455B-A82B-D9C0E4CE3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78">
                <a:extLst>
                  <a:ext uri="{FF2B5EF4-FFF2-40B4-BE49-F238E27FC236}">
                    <a16:creationId xmlns:a16="http://schemas.microsoft.com/office/drawing/2014/main" id="{E2555392-AB06-42D4-AC78-C9F3784EAA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79">
                <a:extLst>
                  <a:ext uri="{FF2B5EF4-FFF2-40B4-BE49-F238E27FC236}">
                    <a16:creationId xmlns:a16="http://schemas.microsoft.com/office/drawing/2014/main" id="{B58E2DE8-5122-4A2A-9DD9-53446CD25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0" y="2160"/>
                <a:ext cx="52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7</a:t>
                </a:r>
              </a:p>
            </p:txBody>
          </p:sp>
          <p:sp>
            <p:nvSpPr>
              <p:cNvPr id="60" name="Line 80">
                <a:extLst>
                  <a:ext uri="{FF2B5EF4-FFF2-40B4-BE49-F238E27FC236}">
                    <a16:creationId xmlns:a16="http://schemas.microsoft.com/office/drawing/2014/main" id="{60C9EB2F-89ED-46E9-9302-135251172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81">
                <a:extLst>
                  <a:ext uri="{FF2B5EF4-FFF2-40B4-BE49-F238E27FC236}">
                    <a16:creationId xmlns:a16="http://schemas.microsoft.com/office/drawing/2014/main" id="{51235558-02B6-4DB8-9A22-E9EBD974D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82">
                <a:extLst>
                  <a:ext uri="{FF2B5EF4-FFF2-40B4-BE49-F238E27FC236}">
                    <a16:creationId xmlns:a16="http://schemas.microsoft.com/office/drawing/2014/main" id="{A690B4F5-714D-4569-AF72-ED07032B7E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83">
                <a:extLst>
                  <a:ext uri="{FF2B5EF4-FFF2-40B4-BE49-F238E27FC236}">
                    <a16:creationId xmlns:a16="http://schemas.microsoft.com/office/drawing/2014/main" id="{8BED3FC2-5C62-4B19-8B8E-00A5C829A3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84">
                <a:extLst>
                  <a:ext uri="{FF2B5EF4-FFF2-40B4-BE49-F238E27FC236}">
                    <a16:creationId xmlns:a16="http://schemas.microsoft.com/office/drawing/2014/main" id="{02351E7B-8174-4496-B756-EA77BFDC6A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85">
                <a:extLst>
                  <a:ext uri="{FF2B5EF4-FFF2-40B4-BE49-F238E27FC236}">
                    <a16:creationId xmlns:a16="http://schemas.microsoft.com/office/drawing/2014/main" id="{704921C6-F4E2-46CD-BF48-8B980477F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0" y="2160"/>
                <a:ext cx="52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8</a:t>
                </a:r>
              </a:p>
            </p:txBody>
          </p:sp>
          <p:sp>
            <p:nvSpPr>
              <p:cNvPr id="66" name="Line 86">
                <a:extLst>
                  <a:ext uri="{FF2B5EF4-FFF2-40B4-BE49-F238E27FC236}">
                    <a16:creationId xmlns:a16="http://schemas.microsoft.com/office/drawing/2014/main" id="{3F2520C5-213E-4AB1-B7C2-758B7592BE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87">
                <a:extLst>
                  <a:ext uri="{FF2B5EF4-FFF2-40B4-BE49-F238E27FC236}">
                    <a16:creationId xmlns:a16="http://schemas.microsoft.com/office/drawing/2014/main" id="{4C1AFA2F-900C-4DC5-A33A-071D2E7CC0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6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88">
                <a:extLst>
                  <a:ext uri="{FF2B5EF4-FFF2-40B4-BE49-F238E27FC236}">
                    <a16:creationId xmlns:a16="http://schemas.microsoft.com/office/drawing/2014/main" id="{E452ED8A-9692-407C-B106-B695D0CDC4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89">
                <a:extLst>
                  <a:ext uri="{FF2B5EF4-FFF2-40B4-BE49-F238E27FC236}">
                    <a16:creationId xmlns:a16="http://schemas.microsoft.com/office/drawing/2014/main" id="{FA8B6CFF-1A42-4C89-824E-E69EBEC018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90">
                <a:extLst>
                  <a:ext uri="{FF2B5EF4-FFF2-40B4-BE49-F238E27FC236}">
                    <a16:creationId xmlns:a16="http://schemas.microsoft.com/office/drawing/2014/main" id="{B5B11AC5-9BC6-4EC1-8593-8A62451BA2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91">
                <a:extLst>
                  <a:ext uri="{FF2B5EF4-FFF2-40B4-BE49-F238E27FC236}">
                    <a16:creationId xmlns:a16="http://schemas.microsoft.com/office/drawing/2014/main" id="{4058DEFA-9958-465C-8EA3-0144836AD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160"/>
                <a:ext cx="521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9</a:t>
                </a:r>
              </a:p>
            </p:txBody>
          </p:sp>
          <p:sp>
            <p:nvSpPr>
              <p:cNvPr id="72" name="Line 92">
                <a:extLst>
                  <a:ext uri="{FF2B5EF4-FFF2-40B4-BE49-F238E27FC236}">
                    <a16:creationId xmlns:a16="http://schemas.microsoft.com/office/drawing/2014/main" id="{44175E19-A095-4615-8162-B0D59564B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93">
                <a:extLst>
                  <a:ext uri="{FF2B5EF4-FFF2-40B4-BE49-F238E27FC236}">
                    <a16:creationId xmlns:a16="http://schemas.microsoft.com/office/drawing/2014/main" id="{8181C5F0-FC3B-4BA9-B3EB-3EA742BB42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4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94">
                <a:extLst>
                  <a:ext uri="{FF2B5EF4-FFF2-40B4-BE49-F238E27FC236}">
                    <a16:creationId xmlns:a16="http://schemas.microsoft.com/office/drawing/2014/main" id="{95D70117-A658-4E78-8355-A26C34AAB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2401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95">
                <a:extLst>
                  <a:ext uri="{FF2B5EF4-FFF2-40B4-BE49-F238E27FC236}">
                    <a16:creationId xmlns:a16="http://schemas.microsoft.com/office/drawing/2014/main" id="{15D32774-A082-4287-8C3D-07C032C38B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2401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96">
                <a:extLst>
                  <a:ext uri="{FF2B5EF4-FFF2-40B4-BE49-F238E27FC236}">
                    <a16:creationId xmlns:a16="http://schemas.microsoft.com/office/drawing/2014/main" id="{E0973AB2-B8F1-4375-AB84-03372FCF5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00" y="2161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97">
                <a:extLst>
                  <a:ext uri="{FF2B5EF4-FFF2-40B4-BE49-F238E27FC236}">
                    <a16:creationId xmlns:a16="http://schemas.microsoft.com/office/drawing/2014/main" id="{BB5B286F-3FC2-4F14-BD8A-A8008A1997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2" y="2160"/>
                <a:ext cx="58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>
                    <a:latin typeface="Times New Roman" pitchFamily="18" charset="0"/>
                  </a:rPr>
                  <a:t>Cycle 10</a:t>
                </a:r>
              </a:p>
            </p:txBody>
          </p:sp>
          <p:sp>
            <p:nvSpPr>
              <p:cNvPr id="78" name="Line 98">
                <a:extLst>
                  <a:ext uri="{FF2B5EF4-FFF2-40B4-BE49-F238E27FC236}">
                    <a16:creationId xmlns:a16="http://schemas.microsoft.com/office/drawing/2014/main" id="{62FD7E12-33A5-4B61-AE49-4563D57498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2545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9" name="Group 99">
                <a:extLst>
                  <a:ext uri="{FF2B5EF4-FFF2-40B4-BE49-F238E27FC236}">
                    <a16:creationId xmlns:a16="http://schemas.microsoft.com/office/drawing/2014/main" id="{85A54A74-F869-4B03-AF9E-CCE4E6E611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" y="2736"/>
                <a:ext cx="2384" cy="212"/>
                <a:chOff x="488" y="2543"/>
                <a:chExt cx="2384" cy="212"/>
              </a:xfrm>
            </p:grpSpPr>
            <p:grpSp>
              <p:nvGrpSpPr>
                <p:cNvPr id="98" name="Group 100">
                  <a:extLst>
                    <a:ext uri="{FF2B5EF4-FFF2-40B4-BE49-F238E27FC236}">
                      <a16:creationId xmlns:a16="http://schemas.microsoft.com/office/drawing/2014/main" id="{A094C6C3-5DA9-49FD-9D18-0584DBE2CED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8" y="2543"/>
                  <a:ext cx="464" cy="212"/>
                  <a:chOff x="488" y="2543"/>
                  <a:chExt cx="464" cy="212"/>
                </a:xfrm>
              </p:grpSpPr>
              <p:sp>
                <p:nvSpPr>
                  <p:cNvPr id="111" name="Rectangle 101">
                    <a:extLst>
                      <a:ext uri="{FF2B5EF4-FFF2-40B4-BE49-F238E27FC236}">
                        <a16:creationId xmlns:a16="http://schemas.microsoft.com/office/drawing/2014/main" id="{C73E7088-9389-45D6-9E12-E7D19CE3A8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8" y="255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" name="Rectangle 102">
                    <a:extLst>
                      <a:ext uri="{FF2B5EF4-FFF2-40B4-BE49-F238E27FC236}">
                        <a16:creationId xmlns:a16="http://schemas.microsoft.com/office/drawing/2014/main" id="{E5430373-1A03-43FE-B779-3023275B9F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8" y="2543"/>
                    <a:ext cx="244" cy="21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IF</a:t>
                    </a:r>
                  </a:p>
                </p:txBody>
              </p:sp>
            </p:grpSp>
            <p:grpSp>
              <p:nvGrpSpPr>
                <p:cNvPr id="99" name="Group 103">
                  <a:extLst>
                    <a:ext uri="{FF2B5EF4-FFF2-40B4-BE49-F238E27FC236}">
                      <a16:creationId xmlns:a16="http://schemas.microsoft.com/office/drawing/2014/main" id="{A2CA7CEB-D89D-4C07-8B8D-A25CAC5250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8" y="2543"/>
                  <a:ext cx="464" cy="212"/>
                  <a:chOff x="968" y="2543"/>
                  <a:chExt cx="464" cy="212"/>
                </a:xfrm>
              </p:grpSpPr>
              <p:sp>
                <p:nvSpPr>
                  <p:cNvPr id="109" name="Rectangle 104">
                    <a:extLst>
                      <a:ext uri="{FF2B5EF4-FFF2-40B4-BE49-F238E27FC236}">
                        <a16:creationId xmlns:a16="http://schemas.microsoft.com/office/drawing/2014/main" id="{AC1B073B-5986-426B-9646-24B48FD3AA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68" y="255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" name="Rectangle 105">
                    <a:extLst>
                      <a:ext uri="{FF2B5EF4-FFF2-40B4-BE49-F238E27FC236}">
                        <a16:creationId xmlns:a16="http://schemas.microsoft.com/office/drawing/2014/main" id="{172ADF67-3F0A-4C96-B23A-9CB81F524C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6" y="2543"/>
                    <a:ext cx="259" cy="21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ID</a:t>
                    </a:r>
                  </a:p>
                </p:txBody>
              </p:sp>
            </p:grpSp>
            <p:grpSp>
              <p:nvGrpSpPr>
                <p:cNvPr id="100" name="Group 106">
                  <a:extLst>
                    <a:ext uri="{FF2B5EF4-FFF2-40B4-BE49-F238E27FC236}">
                      <a16:creationId xmlns:a16="http://schemas.microsoft.com/office/drawing/2014/main" id="{B2499E59-C012-4518-9882-A0A04346B5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8" y="2543"/>
                  <a:ext cx="464" cy="212"/>
                  <a:chOff x="1448" y="2543"/>
                  <a:chExt cx="464" cy="212"/>
                </a:xfrm>
              </p:grpSpPr>
              <p:sp>
                <p:nvSpPr>
                  <p:cNvPr id="107" name="Rectangle 107">
                    <a:extLst>
                      <a:ext uri="{FF2B5EF4-FFF2-40B4-BE49-F238E27FC236}">
                        <a16:creationId xmlns:a16="http://schemas.microsoft.com/office/drawing/2014/main" id="{6AC45666-F72D-47EE-8B3C-E8DC2EE374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8" y="255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" name="Rectangle 108">
                    <a:extLst>
                      <a:ext uri="{FF2B5EF4-FFF2-40B4-BE49-F238E27FC236}">
                        <a16:creationId xmlns:a16="http://schemas.microsoft.com/office/drawing/2014/main" id="{25356718-65A0-426E-BBD2-AFC86065FD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78" y="2543"/>
                    <a:ext cx="294" cy="21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EX</a:t>
                    </a:r>
                  </a:p>
                </p:txBody>
              </p:sp>
            </p:grpSp>
            <p:grpSp>
              <p:nvGrpSpPr>
                <p:cNvPr id="101" name="Group 109">
                  <a:extLst>
                    <a:ext uri="{FF2B5EF4-FFF2-40B4-BE49-F238E27FC236}">
                      <a16:creationId xmlns:a16="http://schemas.microsoft.com/office/drawing/2014/main" id="{4196D15A-457D-409F-9236-D290E91FD8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28" y="2543"/>
                  <a:ext cx="475" cy="212"/>
                  <a:chOff x="1928" y="2543"/>
                  <a:chExt cx="475" cy="212"/>
                </a:xfrm>
              </p:grpSpPr>
              <p:sp>
                <p:nvSpPr>
                  <p:cNvPr id="105" name="Rectangle 110">
                    <a:extLst>
                      <a:ext uri="{FF2B5EF4-FFF2-40B4-BE49-F238E27FC236}">
                        <a16:creationId xmlns:a16="http://schemas.microsoft.com/office/drawing/2014/main" id="{E280D350-9BA3-4B07-AF04-C37D3B946C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28" y="255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" name="Rectangle 111">
                    <a:extLst>
                      <a:ext uri="{FF2B5EF4-FFF2-40B4-BE49-F238E27FC236}">
                        <a16:creationId xmlns:a16="http://schemas.microsoft.com/office/drawing/2014/main" id="{A4461D20-F95F-471A-9808-784D5A5C50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58" y="2543"/>
                    <a:ext cx="445" cy="21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MEM</a:t>
                    </a:r>
                  </a:p>
                </p:txBody>
              </p:sp>
            </p:grpSp>
            <p:grpSp>
              <p:nvGrpSpPr>
                <p:cNvPr id="102" name="Group 112">
                  <a:extLst>
                    <a:ext uri="{FF2B5EF4-FFF2-40B4-BE49-F238E27FC236}">
                      <a16:creationId xmlns:a16="http://schemas.microsoft.com/office/drawing/2014/main" id="{FD52089C-726F-41B4-9312-59BC9301D0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2543"/>
                  <a:ext cx="464" cy="212"/>
                  <a:chOff x="2408" y="2543"/>
                  <a:chExt cx="464" cy="212"/>
                </a:xfrm>
              </p:grpSpPr>
              <p:sp>
                <p:nvSpPr>
                  <p:cNvPr id="103" name="Rectangle 113">
                    <a:extLst>
                      <a:ext uri="{FF2B5EF4-FFF2-40B4-BE49-F238E27FC236}">
                        <a16:creationId xmlns:a16="http://schemas.microsoft.com/office/drawing/2014/main" id="{F11CD96E-49B7-49C9-A010-F83608301E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255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" name="Rectangle 114">
                    <a:extLst>
                      <a:ext uri="{FF2B5EF4-FFF2-40B4-BE49-F238E27FC236}">
                        <a16:creationId xmlns:a16="http://schemas.microsoft.com/office/drawing/2014/main" id="{6DF9FBEB-73D1-4297-B7AC-98A0EDA067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6" y="2543"/>
                    <a:ext cx="330" cy="21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WB</a:t>
                    </a:r>
                  </a:p>
                </p:txBody>
              </p:sp>
            </p:grpSp>
          </p:grpSp>
          <p:grpSp>
            <p:nvGrpSpPr>
              <p:cNvPr id="80" name="Group 115">
                <a:extLst>
                  <a:ext uri="{FF2B5EF4-FFF2-40B4-BE49-F238E27FC236}">
                    <a16:creationId xmlns:a16="http://schemas.microsoft.com/office/drawing/2014/main" id="{ABBA5103-D43F-4D3D-BB33-9854DEBBC7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2736"/>
                <a:ext cx="464" cy="212"/>
                <a:chOff x="2888" y="2543"/>
                <a:chExt cx="464" cy="212"/>
              </a:xfrm>
            </p:grpSpPr>
            <p:sp>
              <p:nvSpPr>
                <p:cNvPr id="96" name="Rectangle 116">
                  <a:extLst>
                    <a:ext uri="{FF2B5EF4-FFF2-40B4-BE49-F238E27FC236}">
                      <a16:creationId xmlns:a16="http://schemas.microsoft.com/office/drawing/2014/main" id="{BD90F220-8D28-4171-BDF6-E1EC5B3376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8" y="2552"/>
                  <a:ext cx="464" cy="17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Rectangle 117">
                  <a:extLst>
                    <a:ext uri="{FF2B5EF4-FFF2-40B4-BE49-F238E27FC236}">
                      <a16:creationId xmlns:a16="http://schemas.microsoft.com/office/drawing/2014/main" id="{180CC266-7FBF-48EA-87F2-710303F470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8" y="2543"/>
                  <a:ext cx="244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IF</a:t>
                  </a:r>
                </a:p>
              </p:txBody>
            </p:sp>
          </p:grpSp>
          <p:grpSp>
            <p:nvGrpSpPr>
              <p:cNvPr id="81" name="Group 118">
                <a:extLst>
                  <a:ext uri="{FF2B5EF4-FFF2-40B4-BE49-F238E27FC236}">
                    <a16:creationId xmlns:a16="http://schemas.microsoft.com/office/drawing/2014/main" id="{8FDF9DBB-8F47-482B-B97E-83C5ED407D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2736"/>
                <a:ext cx="464" cy="212"/>
                <a:chOff x="3368" y="2543"/>
                <a:chExt cx="464" cy="212"/>
              </a:xfrm>
            </p:grpSpPr>
            <p:sp>
              <p:nvSpPr>
                <p:cNvPr id="94" name="Rectangle 119">
                  <a:extLst>
                    <a:ext uri="{FF2B5EF4-FFF2-40B4-BE49-F238E27FC236}">
                      <a16:creationId xmlns:a16="http://schemas.microsoft.com/office/drawing/2014/main" id="{30BBCEA3-D6F5-457E-9B7B-93C1DDBC7B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8" y="2552"/>
                  <a:ext cx="464" cy="17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Rectangle 120">
                  <a:extLst>
                    <a:ext uri="{FF2B5EF4-FFF2-40B4-BE49-F238E27FC236}">
                      <a16:creationId xmlns:a16="http://schemas.microsoft.com/office/drawing/2014/main" id="{0684C1CA-8FA0-444F-8E4A-3FD226605B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6" y="2543"/>
                  <a:ext cx="259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ID</a:t>
                  </a:r>
                </a:p>
              </p:txBody>
            </p:sp>
          </p:grpSp>
          <p:grpSp>
            <p:nvGrpSpPr>
              <p:cNvPr id="82" name="Group 121">
                <a:extLst>
                  <a:ext uri="{FF2B5EF4-FFF2-40B4-BE49-F238E27FC236}">
                    <a16:creationId xmlns:a16="http://schemas.microsoft.com/office/drawing/2014/main" id="{620DF9A4-FC97-4C19-BD16-91A04A2972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0" y="2736"/>
                <a:ext cx="464" cy="212"/>
                <a:chOff x="3848" y="2543"/>
                <a:chExt cx="464" cy="212"/>
              </a:xfrm>
            </p:grpSpPr>
            <p:sp>
              <p:nvSpPr>
                <p:cNvPr id="92" name="Rectangle 122">
                  <a:extLst>
                    <a:ext uri="{FF2B5EF4-FFF2-40B4-BE49-F238E27FC236}">
                      <a16:creationId xmlns:a16="http://schemas.microsoft.com/office/drawing/2014/main" id="{CC122B22-8595-48AB-9D93-A6DF9707D5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8" y="2552"/>
                  <a:ext cx="464" cy="17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Rectangle 123">
                  <a:extLst>
                    <a:ext uri="{FF2B5EF4-FFF2-40B4-BE49-F238E27FC236}">
                      <a16:creationId xmlns:a16="http://schemas.microsoft.com/office/drawing/2014/main" id="{F0C4E918-2CF0-40CB-B839-E9118D94E9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8" y="2543"/>
                  <a:ext cx="294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EX</a:t>
                  </a:r>
                </a:p>
              </p:txBody>
            </p:sp>
          </p:grpSp>
          <p:grpSp>
            <p:nvGrpSpPr>
              <p:cNvPr id="83" name="Group 124">
                <a:extLst>
                  <a:ext uri="{FF2B5EF4-FFF2-40B4-BE49-F238E27FC236}">
                    <a16:creationId xmlns:a16="http://schemas.microsoft.com/office/drawing/2014/main" id="{D274CC00-6375-4BB1-8936-F803231656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0" y="2736"/>
                <a:ext cx="475" cy="212"/>
                <a:chOff x="4328" y="2543"/>
                <a:chExt cx="475" cy="212"/>
              </a:xfrm>
            </p:grpSpPr>
            <p:sp>
              <p:nvSpPr>
                <p:cNvPr id="90" name="Rectangle 125">
                  <a:extLst>
                    <a:ext uri="{FF2B5EF4-FFF2-40B4-BE49-F238E27FC236}">
                      <a16:creationId xmlns:a16="http://schemas.microsoft.com/office/drawing/2014/main" id="{CFECA9CC-7145-4551-A57C-22D79982D5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2552"/>
                  <a:ext cx="464" cy="176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Rectangle 126">
                  <a:extLst>
                    <a:ext uri="{FF2B5EF4-FFF2-40B4-BE49-F238E27FC236}">
                      <a16:creationId xmlns:a16="http://schemas.microsoft.com/office/drawing/2014/main" id="{F10BEB8B-FD5C-40B0-941C-4CDB91A90E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58" y="2543"/>
                  <a:ext cx="445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MEM</a:t>
                  </a:r>
                </a:p>
              </p:txBody>
            </p:sp>
          </p:grpSp>
          <p:sp>
            <p:nvSpPr>
              <p:cNvPr id="84" name="Rectangle 127">
                <a:extLst>
                  <a:ext uri="{FF2B5EF4-FFF2-40B4-BE49-F238E27FC236}">
                    <a16:creationId xmlns:a16="http://schemas.microsoft.com/office/drawing/2014/main" id="{4F76D793-2989-4ED3-BBC3-4F9F3045B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" y="2544"/>
                <a:ext cx="402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660066"/>
                    </a:solidFill>
                    <a:latin typeface="Times New Roman" pitchFamily="18" charset="0"/>
                  </a:rPr>
                  <a:t>Load</a:t>
                </a:r>
              </a:p>
            </p:txBody>
          </p:sp>
          <p:sp>
            <p:nvSpPr>
              <p:cNvPr id="85" name="Rectangle 128">
                <a:extLst>
                  <a:ext uri="{FF2B5EF4-FFF2-40B4-BE49-F238E27FC236}">
                    <a16:creationId xmlns:a16="http://schemas.microsoft.com/office/drawing/2014/main" id="{6210EECE-4C25-4A9A-AB40-BDD78E9B0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2" y="2544"/>
                <a:ext cx="40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006600"/>
                    </a:solidFill>
                    <a:latin typeface="Times New Roman" pitchFamily="18" charset="0"/>
                  </a:rPr>
                  <a:t>Store</a:t>
                </a:r>
              </a:p>
            </p:txBody>
          </p:sp>
          <p:grpSp>
            <p:nvGrpSpPr>
              <p:cNvPr id="86" name="Group 129">
                <a:extLst>
                  <a:ext uri="{FF2B5EF4-FFF2-40B4-BE49-F238E27FC236}">
                    <a16:creationId xmlns:a16="http://schemas.microsoft.com/office/drawing/2014/main" id="{FD2EC474-0E86-4BA5-B9D5-EEDF477F3E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0" y="2736"/>
                <a:ext cx="464" cy="212"/>
                <a:chOff x="4808" y="2543"/>
                <a:chExt cx="464" cy="212"/>
              </a:xfrm>
            </p:grpSpPr>
            <p:sp>
              <p:nvSpPr>
                <p:cNvPr id="88" name="Rectangle 130">
                  <a:extLst>
                    <a:ext uri="{FF2B5EF4-FFF2-40B4-BE49-F238E27FC236}">
                      <a16:creationId xmlns:a16="http://schemas.microsoft.com/office/drawing/2014/main" id="{0381392B-37AB-471E-8B63-2029A7E85F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8" y="2552"/>
                  <a:ext cx="464" cy="17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Rectangle 131">
                  <a:extLst>
                    <a:ext uri="{FF2B5EF4-FFF2-40B4-BE49-F238E27FC236}">
                      <a16:creationId xmlns:a16="http://schemas.microsoft.com/office/drawing/2014/main" id="{C510D2FB-183D-4579-AB99-DAD265A6C5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8" y="2543"/>
                  <a:ext cx="244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IF</a:t>
                  </a:r>
                </a:p>
              </p:txBody>
            </p:sp>
          </p:grpSp>
          <p:sp>
            <p:nvSpPr>
              <p:cNvPr id="87" name="Rectangle 132">
                <a:extLst>
                  <a:ext uri="{FF2B5EF4-FFF2-40B4-BE49-F238E27FC236}">
                    <a16:creationId xmlns:a16="http://schemas.microsoft.com/office/drawing/2014/main" id="{B7A2EDCE-50E3-4096-8748-C022DF804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2" y="2544"/>
                <a:ext cx="48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C00000"/>
                    </a:solidFill>
                    <a:latin typeface="Times New Roman" pitchFamily="18" charset="0"/>
                  </a:rPr>
                  <a:t>R-type</a:t>
                </a: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2E90BBC-7E23-45CF-BDE8-706A79F8D0F7}"/>
              </a:ext>
            </a:extLst>
          </p:cNvPr>
          <p:cNvGrpSpPr/>
          <p:nvPr/>
        </p:nvGrpSpPr>
        <p:grpSpPr>
          <a:xfrm>
            <a:off x="1735138" y="4731303"/>
            <a:ext cx="8721724" cy="1752600"/>
            <a:chOff x="193676" y="4495800"/>
            <a:chExt cx="8721724" cy="1752600"/>
          </a:xfrm>
        </p:grpSpPr>
        <p:sp>
          <p:nvSpPr>
            <p:cNvPr id="114" name="Rounded Rectangle 195">
              <a:extLst>
                <a:ext uri="{FF2B5EF4-FFF2-40B4-BE49-F238E27FC236}">
                  <a16:creationId xmlns:a16="http://schemas.microsoft.com/office/drawing/2014/main" id="{95FAB0FA-93D3-4896-918E-46238F30134F}"/>
                </a:ext>
              </a:extLst>
            </p:cNvPr>
            <p:cNvSpPr/>
            <p:nvPr/>
          </p:nvSpPr>
          <p:spPr>
            <a:xfrm>
              <a:off x="228600" y="4648200"/>
              <a:ext cx="8686800" cy="16002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9823E38-CEE8-41D2-9BC1-71C454FA6C46}"/>
                </a:ext>
              </a:extLst>
            </p:cNvPr>
            <p:cNvSpPr/>
            <p:nvPr/>
          </p:nvSpPr>
          <p:spPr>
            <a:xfrm>
              <a:off x="685800" y="4495800"/>
              <a:ext cx="1905000" cy="304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Pipeline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16" name="Group 187">
              <a:extLst>
                <a:ext uri="{FF2B5EF4-FFF2-40B4-BE49-F238E27FC236}">
                  <a16:creationId xmlns:a16="http://schemas.microsoft.com/office/drawing/2014/main" id="{4B213D3F-E857-444E-A210-4A1D0D64E6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76" y="4953000"/>
              <a:ext cx="5902326" cy="1101725"/>
              <a:chOff x="122" y="3312"/>
              <a:chExt cx="3718" cy="694"/>
            </a:xfrm>
          </p:grpSpPr>
          <p:sp>
            <p:nvSpPr>
              <p:cNvPr id="117" name="Rectangle 136">
                <a:extLst>
                  <a:ext uri="{FF2B5EF4-FFF2-40B4-BE49-F238E27FC236}">
                    <a16:creationId xmlns:a16="http://schemas.microsoft.com/office/drawing/2014/main" id="{0ACC182A-6A87-4FC3-A655-D70C5ECFD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" y="3312"/>
                <a:ext cx="402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660066"/>
                    </a:solidFill>
                    <a:latin typeface="Times New Roman" pitchFamily="18" charset="0"/>
                  </a:rPr>
                  <a:t>Load</a:t>
                </a:r>
              </a:p>
            </p:txBody>
          </p:sp>
          <p:grpSp>
            <p:nvGrpSpPr>
              <p:cNvPr id="118" name="Group 137">
                <a:extLst>
                  <a:ext uri="{FF2B5EF4-FFF2-40B4-BE49-F238E27FC236}">
                    <a16:creationId xmlns:a16="http://schemas.microsoft.com/office/drawing/2014/main" id="{ACA69F8D-3446-44A1-A5D3-D86F8D5A77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8" y="3312"/>
                <a:ext cx="2384" cy="212"/>
                <a:chOff x="488" y="3263"/>
                <a:chExt cx="2384" cy="212"/>
              </a:xfrm>
            </p:grpSpPr>
            <p:grpSp>
              <p:nvGrpSpPr>
                <p:cNvPr id="153" name="Group 138">
                  <a:extLst>
                    <a:ext uri="{FF2B5EF4-FFF2-40B4-BE49-F238E27FC236}">
                      <a16:creationId xmlns:a16="http://schemas.microsoft.com/office/drawing/2014/main" id="{EA20BD1D-6C1C-4AF0-8EAF-7F409B422F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8" y="3263"/>
                  <a:ext cx="464" cy="212"/>
                  <a:chOff x="488" y="3263"/>
                  <a:chExt cx="464" cy="212"/>
                </a:xfrm>
              </p:grpSpPr>
              <p:sp>
                <p:nvSpPr>
                  <p:cNvPr id="166" name="Rectangle 139">
                    <a:extLst>
                      <a:ext uri="{FF2B5EF4-FFF2-40B4-BE49-F238E27FC236}">
                        <a16:creationId xmlns:a16="http://schemas.microsoft.com/office/drawing/2014/main" id="{325E63C4-9596-436A-8B75-4A5E35C2A6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8" y="327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7" name="Rectangle 140">
                    <a:extLst>
                      <a:ext uri="{FF2B5EF4-FFF2-40B4-BE49-F238E27FC236}">
                        <a16:creationId xmlns:a16="http://schemas.microsoft.com/office/drawing/2014/main" id="{66CD66D3-767D-41B2-BC20-42A93CA683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8" y="3263"/>
                    <a:ext cx="244" cy="21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IF</a:t>
                    </a:r>
                  </a:p>
                </p:txBody>
              </p:sp>
            </p:grpSp>
            <p:grpSp>
              <p:nvGrpSpPr>
                <p:cNvPr id="154" name="Group 141">
                  <a:extLst>
                    <a:ext uri="{FF2B5EF4-FFF2-40B4-BE49-F238E27FC236}">
                      <a16:creationId xmlns:a16="http://schemas.microsoft.com/office/drawing/2014/main" id="{322586B0-F8F3-4F39-9254-2B6353E184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8" y="3263"/>
                  <a:ext cx="464" cy="212"/>
                  <a:chOff x="968" y="3263"/>
                  <a:chExt cx="464" cy="212"/>
                </a:xfrm>
              </p:grpSpPr>
              <p:sp>
                <p:nvSpPr>
                  <p:cNvPr id="164" name="Rectangle 142">
                    <a:extLst>
                      <a:ext uri="{FF2B5EF4-FFF2-40B4-BE49-F238E27FC236}">
                        <a16:creationId xmlns:a16="http://schemas.microsoft.com/office/drawing/2014/main" id="{45D50301-A074-49D5-B588-D09A6F1450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68" y="327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5" name="Rectangle 143">
                    <a:extLst>
                      <a:ext uri="{FF2B5EF4-FFF2-40B4-BE49-F238E27FC236}">
                        <a16:creationId xmlns:a16="http://schemas.microsoft.com/office/drawing/2014/main" id="{D8F6EDAB-5858-46D6-B50E-75A269934C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6" y="3263"/>
                    <a:ext cx="259" cy="21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ID</a:t>
                    </a:r>
                  </a:p>
                </p:txBody>
              </p:sp>
            </p:grpSp>
            <p:grpSp>
              <p:nvGrpSpPr>
                <p:cNvPr id="155" name="Group 144">
                  <a:extLst>
                    <a:ext uri="{FF2B5EF4-FFF2-40B4-BE49-F238E27FC236}">
                      <a16:creationId xmlns:a16="http://schemas.microsoft.com/office/drawing/2014/main" id="{541A5253-656B-4009-BC25-BAA5DBCF379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8" y="3263"/>
                  <a:ext cx="464" cy="212"/>
                  <a:chOff x="1448" y="3263"/>
                  <a:chExt cx="464" cy="212"/>
                </a:xfrm>
              </p:grpSpPr>
              <p:sp>
                <p:nvSpPr>
                  <p:cNvPr id="162" name="Rectangle 145">
                    <a:extLst>
                      <a:ext uri="{FF2B5EF4-FFF2-40B4-BE49-F238E27FC236}">
                        <a16:creationId xmlns:a16="http://schemas.microsoft.com/office/drawing/2014/main" id="{AA06E36A-BF3D-4A4B-9A50-2C98062A7B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8" y="327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3" name="Rectangle 146">
                    <a:extLst>
                      <a:ext uri="{FF2B5EF4-FFF2-40B4-BE49-F238E27FC236}">
                        <a16:creationId xmlns:a16="http://schemas.microsoft.com/office/drawing/2014/main" id="{842543EE-B492-49B9-9A83-3F7379FDAD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78" y="3263"/>
                    <a:ext cx="294" cy="21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EX</a:t>
                    </a:r>
                  </a:p>
                </p:txBody>
              </p:sp>
            </p:grpSp>
            <p:grpSp>
              <p:nvGrpSpPr>
                <p:cNvPr id="156" name="Group 147">
                  <a:extLst>
                    <a:ext uri="{FF2B5EF4-FFF2-40B4-BE49-F238E27FC236}">
                      <a16:creationId xmlns:a16="http://schemas.microsoft.com/office/drawing/2014/main" id="{E8DA6F01-9C31-4C21-8B39-25B0B9B95A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28" y="3263"/>
                  <a:ext cx="475" cy="212"/>
                  <a:chOff x="1928" y="3263"/>
                  <a:chExt cx="475" cy="212"/>
                </a:xfrm>
              </p:grpSpPr>
              <p:sp>
                <p:nvSpPr>
                  <p:cNvPr id="160" name="Rectangle 148">
                    <a:extLst>
                      <a:ext uri="{FF2B5EF4-FFF2-40B4-BE49-F238E27FC236}">
                        <a16:creationId xmlns:a16="http://schemas.microsoft.com/office/drawing/2014/main" id="{04965E6E-403A-4FB2-BE4E-B40E813B6E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28" y="327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1" name="Rectangle 149">
                    <a:extLst>
                      <a:ext uri="{FF2B5EF4-FFF2-40B4-BE49-F238E27FC236}">
                        <a16:creationId xmlns:a16="http://schemas.microsoft.com/office/drawing/2014/main" id="{2BDB6FE2-5D30-4F39-BBEE-69962F31CF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58" y="3263"/>
                    <a:ext cx="445" cy="21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MEM</a:t>
                    </a:r>
                  </a:p>
                </p:txBody>
              </p:sp>
            </p:grpSp>
            <p:grpSp>
              <p:nvGrpSpPr>
                <p:cNvPr id="157" name="Group 150">
                  <a:extLst>
                    <a:ext uri="{FF2B5EF4-FFF2-40B4-BE49-F238E27FC236}">
                      <a16:creationId xmlns:a16="http://schemas.microsoft.com/office/drawing/2014/main" id="{108F25CE-EB5A-415D-97CD-DEF503CDE9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3263"/>
                  <a:ext cx="464" cy="212"/>
                  <a:chOff x="2408" y="3263"/>
                  <a:chExt cx="464" cy="212"/>
                </a:xfrm>
              </p:grpSpPr>
              <p:sp>
                <p:nvSpPr>
                  <p:cNvPr id="158" name="Rectangle 151">
                    <a:extLst>
                      <a:ext uri="{FF2B5EF4-FFF2-40B4-BE49-F238E27FC236}">
                        <a16:creationId xmlns:a16="http://schemas.microsoft.com/office/drawing/2014/main" id="{3DFC75E9-0936-43A0-860D-32A2EB68B4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3272"/>
                    <a:ext cx="464" cy="176"/>
                  </a:xfrm>
                  <a:prstGeom prst="rect">
                    <a:avLst/>
                  </a:prstGeom>
                  <a:solidFill>
                    <a:srgbClr val="CC99FF">
                      <a:alpha val="60000"/>
                    </a:srgb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9" name="Rectangle 152">
                    <a:extLst>
                      <a:ext uri="{FF2B5EF4-FFF2-40B4-BE49-F238E27FC236}">
                        <a16:creationId xmlns:a16="http://schemas.microsoft.com/office/drawing/2014/main" id="{B7FA0E81-A8AE-46B7-9DFE-7D0730DF3E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6" y="3263"/>
                    <a:ext cx="330" cy="21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WB</a:t>
                    </a:r>
                  </a:p>
                </p:txBody>
              </p:sp>
            </p:grpSp>
          </p:grpSp>
          <p:grpSp>
            <p:nvGrpSpPr>
              <p:cNvPr id="119" name="Group 153">
                <a:extLst>
                  <a:ext uri="{FF2B5EF4-FFF2-40B4-BE49-F238E27FC236}">
                    <a16:creationId xmlns:a16="http://schemas.microsoft.com/office/drawing/2014/main" id="{8A85FE97-C023-43E9-8B1E-B34E0F65A3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8" y="3552"/>
                <a:ext cx="2384" cy="212"/>
                <a:chOff x="968" y="3551"/>
                <a:chExt cx="2384" cy="212"/>
              </a:xfrm>
            </p:grpSpPr>
            <p:grpSp>
              <p:nvGrpSpPr>
                <p:cNvPr id="138" name="Group 154">
                  <a:extLst>
                    <a:ext uri="{FF2B5EF4-FFF2-40B4-BE49-F238E27FC236}">
                      <a16:creationId xmlns:a16="http://schemas.microsoft.com/office/drawing/2014/main" id="{8D22B2C4-F1E4-46A0-B3E1-3C0B0126D4F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8" y="3551"/>
                  <a:ext cx="464" cy="212"/>
                  <a:chOff x="968" y="3551"/>
                  <a:chExt cx="464" cy="212"/>
                </a:xfrm>
              </p:grpSpPr>
              <p:sp>
                <p:nvSpPr>
                  <p:cNvPr id="151" name="Rectangle 155">
                    <a:extLst>
                      <a:ext uri="{FF2B5EF4-FFF2-40B4-BE49-F238E27FC236}">
                        <a16:creationId xmlns:a16="http://schemas.microsoft.com/office/drawing/2014/main" id="{66E1F88A-BFF8-496D-B64B-257EA97D83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68" y="3560"/>
                    <a:ext cx="464" cy="17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2" name="Rectangle 156">
                    <a:extLst>
                      <a:ext uri="{FF2B5EF4-FFF2-40B4-BE49-F238E27FC236}">
                        <a16:creationId xmlns:a16="http://schemas.microsoft.com/office/drawing/2014/main" id="{047EB48E-D408-46CC-8014-AED7EEA467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98" y="3551"/>
                    <a:ext cx="244" cy="21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IF</a:t>
                    </a:r>
                  </a:p>
                </p:txBody>
              </p:sp>
            </p:grpSp>
            <p:grpSp>
              <p:nvGrpSpPr>
                <p:cNvPr id="139" name="Group 157">
                  <a:extLst>
                    <a:ext uri="{FF2B5EF4-FFF2-40B4-BE49-F238E27FC236}">
                      <a16:creationId xmlns:a16="http://schemas.microsoft.com/office/drawing/2014/main" id="{55DFF82A-A46D-434E-B1C0-DA159E68DA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8" y="3551"/>
                  <a:ext cx="464" cy="212"/>
                  <a:chOff x="1448" y="3551"/>
                  <a:chExt cx="464" cy="212"/>
                </a:xfrm>
              </p:grpSpPr>
              <p:sp>
                <p:nvSpPr>
                  <p:cNvPr id="149" name="Rectangle 158">
                    <a:extLst>
                      <a:ext uri="{FF2B5EF4-FFF2-40B4-BE49-F238E27FC236}">
                        <a16:creationId xmlns:a16="http://schemas.microsoft.com/office/drawing/2014/main" id="{5222FF90-E9F1-4243-92D4-4A353AF6FC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8" y="3560"/>
                    <a:ext cx="464" cy="17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0" name="Rectangle 159">
                    <a:extLst>
                      <a:ext uri="{FF2B5EF4-FFF2-40B4-BE49-F238E27FC236}">
                        <a16:creationId xmlns:a16="http://schemas.microsoft.com/office/drawing/2014/main" id="{18DC6E61-BE0E-4680-A31F-9AAE2F385A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26" y="3551"/>
                    <a:ext cx="259" cy="21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ID</a:t>
                    </a:r>
                  </a:p>
                </p:txBody>
              </p:sp>
            </p:grpSp>
            <p:grpSp>
              <p:nvGrpSpPr>
                <p:cNvPr id="140" name="Group 160">
                  <a:extLst>
                    <a:ext uri="{FF2B5EF4-FFF2-40B4-BE49-F238E27FC236}">
                      <a16:creationId xmlns:a16="http://schemas.microsoft.com/office/drawing/2014/main" id="{C746B7AC-7E72-4318-B0FC-C4EEC06BC89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28" y="3551"/>
                  <a:ext cx="464" cy="212"/>
                  <a:chOff x="1928" y="3551"/>
                  <a:chExt cx="464" cy="212"/>
                </a:xfrm>
              </p:grpSpPr>
              <p:sp>
                <p:nvSpPr>
                  <p:cNvPr id="147" name="Rectangle 161">
                    <a:extLst>
                      <a:ext uri="{FF2B5EF4-FFF2-40B4-BE49-F238E27FC236}">
                        <a16:creationId xmlns:a16="http://schemas.microsoft.com/office/drawing/2014/main" id="{F5F87C69-58FE-417F-BBAB-4E0E75A3D20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28" y="3560"/>
                    <a:ext cx="464" cy="17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8" name="Rectangle 162">
                    <a:extLst>
                      <a:ext uri="{FF2B5EF4-FFF2-40B4-BE49-F238E27FC236}">
                        <a16:creationId xmlns:a16="http://schemas.microsoft.com/office/drawing/2014/main" id="{A0625A3B-42B7-4D33-A459-2E0A16E4EA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58" y="3551"/>
                    <a:ext cx="294" cy="21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EX</a:t>
                    </a:r>
                  </a:p>
                </p:txBody>
              </p:sp>
            </p:grpSp>
            <p:grpSp>
              <p:nvGrpSpPr>
                <p:cNvPr id="141" name="Group 163">
                  <a:extLst>
                    <a:ext uri="{FF2B5EF4-FFF2-40B4-BE49-F238E27FC236}">
                      <a16:creationId xmlns:a16="http://schemas.microsoft.com/office/drawing/2014/main" id="{DC22698C-2737-4EE3-B25B-C785225724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08" y="3551"/>
                  <a:ext cx="475" cy="212"/>
                  <a:chOff x="2408" y="3551"/>
                  <a:chExt cx="475" cy="212"/>
                </a:xfrm>
              </p:grpSpPr>
              <p:sp>
                <p:nvSpPr>
                  <p:cNvPr id="145" name="Rectangle 164">
                    <a:extLst>
                      <a:ext uri="{FF2B5EF4-FFF2-40B4-BE49-F238E27FC236}">
                        <a16:creationId xmlns:a16="http://schemas.microsoft.com/office/drawing/2014/main" id="{F7E6E2D0-2ED9-4BF6-A8A8-1FA8482F8D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8" y="3560"/>
                    <a:ext cx="464" cy="17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6" name="Rectangle 165">
                    <a:extLst>
                      <a:ext uri="{FF2B5EF4-FFF2-40B4-BE49-F238E27FC236}">
                        <a16:creationId xmlns:a16="http://schemas.microsoft.com/office/drawing/2014/main" id="{F5B975FF-3400-46AC-8E6C-0E23BCA74B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38" y="3551"/>
                    <a:ext cx="445" cy="21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MEM</a:t>
                    </a:r>
                  </a:p>
                </p:txBody>
              </p:sp>
            </p:grpSp>
            <p:grpSp>
              <p:nvGrpSpPr>
                <p:cNvPr id="142" name="Group 166">
                  <a:extLst>
                    <a:ext uri="{FF2B5EF4-FFF2-40B4-BE49-F238E27FC236}">
                      <a16:creationId xmlns:a16="http://schemas.microsoft.com/office/drawing/2014/main" id="{1A63A046-341F-470F-A590-359EBB9C5F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8" y="3551"/>
                  <a:ext cx="464" cy="212"/>
                  <a:chOff x="2888" y="3551"/>
                  <a:chExt cx="464" cy="212"/>
                </a:xfrm>
              </p:grpSpPr>
              <p:sp>
                <p:nvSpPr>
                  <p:cNvPr id="143" name="Rectangle 167">
                    <a:extLst>
                      <a:ext uri="{FF2B5EF4-FFF2-40B4-BE49-F238E27FC236}">
                        <a16:creationId xmlns:a16="http://schemas.microsoft.com/office/drawing/2014/main" id="{C0AF6FCE-FAA7-411B-8C0E-02DB6804B1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8" y="3560"/>
                    <a:ext cx="464" cy="176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4" name="Rectangle 168">
                    <a:extLst>
                      <a:ext uri="{FF2B5EF4-FFF2-40B4-BE49-F238E27FC236}">
                        <a16:creationId xmlns:a16="http://schemas.microsoft.com/office/drawing/2014/main" id="{9881AF81-0D4D-4750-8D40-3AC8947F4E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66" y="3551"/>
                    <a:ext cx="330" cy="21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>
                        <a:latin typeface="Times New Roman" pitchFamily="18" charset="0"/>
                      </a:rPr>
                      <a:t>WB</a:t>
                    </a:r>
                  </a:p>
                </p:txBody>
              </p:sp>
            </p:grpSp>
          </p:grpSp>
          <p:sp>
            <p:nvSpPr>
              <p:cNvPr id="120" name="Rectangle 169">
                <a:extLst>
                  <a:ext uri="{FF2B5EF4-FFF2-40B4-BE49-F238E27FC236}">
                    <a16:creationId xmlns:a16="http://schemas.microsoft.com/office/drawing/2014/main" id="{0A8034F7-C46B-4AFF-9D68-F08EDAABA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" y="3547"/>
                <a:ext cx="40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006600"/>
                    </a:solidFill>
                    <a:latin typeface="Times New Roman" pitchFamily="18" charset="0"/>
                  </a:rPr>
                  <a:t>Store</a:t>
                </a:r>
              </a:p>
            </p:txBody>
          </p:sp>
          <p:grpSp>
            <p:nvGrpSpPr>
              <p:cNvPr id="121" name="Group 170">
                <a:extLst>
                  <a:ext uri="{FF2B5EF4-FFF2-40B4-BE49-F238E27FC236}">
                    <a16:creationId xmlns:a16="http://schemas.microsoft.com/office/drawing/2014/main" id="{BFF55F49-97AA-4E4F-9010-4D2F5A4607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4" y="3792"/>
                <a:ext cx="2396" cy="212"/>
                <a:chOff x="1444" y="3839"/>
                <a:chExt cx="2396" cy="212"/>
              </a:xfrm>
            </p:grpSpPr>
            <p:grpSp>
              <p:nvGrpSpPr>
                <p:cNvPr id="123" name="Group 171">
                  <a:extLst>
                    <a:ext uri="{FF2B5EF4-FFF2-40B4-BE49-F238E27FC236}">
                      <a16:creationId xmlns:a16="http://schemas.microsoft.com/office/drawing/2014/main" id="{10C3E746-45D0-45EF-AD6A-5DAFD9DEB8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4" y="3839"/>
                  <a:ext cx="464" cy="212"/>
                  <a:chOff x="1444" y="3839"/>
                  <a:chExt cx="464" cy="212"/>
                </a:xfrm>
              </p:grpSpPr>
              <p:sp>
                <p:nvSpPr>
                  <p:cNvPr id="136" name="Rectangle 172">
                    <a:extLst>
                      <a:ext uri="{FF2B5EF4-FFF2-40B4-BE49-F238E27FC236}">
                        <a16:creationId xmlns:a16="http://schemas.microsoft.com/office/drawing/2014/main" id="{8B3B20B4-89CB-4AD8-8D9D-5B2F686E29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44" y="3848"/>
                    <a:ext cx="464" cy="1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7" name="Rectangle 173">
                    <a:extLst>
                      <a:ext uri="{FF2B5EF4-FFF2-40B4-BE49-F238E27FC236}">
                        <a16:creationId xmlns:a16="http://schemas.microsoft.com/office/drawing/2014/main" id="{837E71AB-185B-448F-82DF-A511E0B326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12" y="3839"/>
                    <a:ext cx="244" cy="21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 dirty="0">
                        <a:latin typeface="Times New Roman" pitchFamily="18" charset="0"/>
                      </a:rPr>
                      <a:t>IF</a:t>
                    </a:r>
                  </a:p>
                </p:txBody>
              </p:sp>
            </p:grpSp>
            <p:grpSp>
              <p:nvGrpSpPr>
                <p:cNvPr id="124" name="Group 174">
                  <a:extLst>
                    <a:ext uri="{FF2B5EF4-FFF2-40B4-BE49-F238E27FC236}">
                      <a16:creationId xmlns:a16="http://schemas.microsoft.com/office/drawing/2014/main" id="{3B98BBC7-E47E-4B99-A700-54FC32BCE28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30" y="3839"/>
                  <a:ext cx="464" cy="212"/>
                  <a:chOff x="1930" y="3839"/>
                  <a:chExt cx="464" cy="212"/>
                </a:xfrm>
              </p:grpSpPr>
              <p:sp>
                <p:nvSpPr>
                  <p:cNvPr id="134" name="Rectangle 175">
                    <a:extLst>
                      <a:ext uri="{FF2B5EF4-FFF2-40B4-BE49-F238E27FC236}">
                        <a16:creationId xmlns:a16="http://schemas.microsoft.com/office/drawing/2014/main" id="{06B6F4F7-66C8-4BD0-8855-2FD778947D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30" y="3848"/>
                    <a:ext cx="464" cy="1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5" name="Rectangle 176">
                    <a:extLst>
                      <a:ext uri="{FF2B5EF4-FFF2-40B4-BE49-F238E27FC236}">
                        <a16:creationId xmlns:a16="http://schemas.microsoft.com/office/drawing/2014/main" id="{38FB9CD3-E7F9-46A4-872A-CBD7F50661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96" y="3839"/>
                    <a:ext cx="259" cy="21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 dirty="0">
                        <a:latin typeface="Times New Roman" pitchFamily="18" charset="0"/>
                      </a:rPr>
                      <a:t>ID</a:t>
                    </a:r>
                  </a:p>
                </p:txBody>
              </p:sp>
            </p:grpSp>
            <p:grpSp>
              <p:nvGrpSpPr>
                <p:cNvPr id="125" name="Group 177">
                  <a:extLst>
                    <a:ext uri="{FF2B5EF4-FFF2-40B4-BE49-F238E27FC236}">
                      <a16:creationId xmlns:a16="http://schemas.microsoft.com/office/drawing/2014/main" id="{9449AB95-6DF1-4E2C-AFBA-8A14D255AF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3" y="3839"/>
                  <a:ext cx="464" cy="212"/>
                  <a:chOff x="2413" y="3839"/>
                  <a:chExt cx="464" cy="212"/>
                </a:xfrm>
              </p:grpSpPr>
              <p:sp>
                <p:nvSpPr>
                  <p:cNvPr id="132" name="Rectangle 178">
                    <a:extLst>
                      <a:ext uri="{FF2B5EF4-FFF2-40B4-BE49-F238E27FC236}">
                        <a16:creationId xmlns:a16="http://schemas.microsoft.com/office/drawing/2014/main" id="{C76DE959-D0B1-462E-8842-33B8C330D7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3" y="3848"/>
                    <a:ext cx="464" cy="1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" name="Rectangle 179">
                    <a:extLst>
                      <a:ext uri="{FF2B5EF4-FFF2-40B4-BE49-F238E27FC236}">
                        <a16:creationId xmlns:a16="http://schemas.microsoft.com/office/drawing/2014/main" id="{355A77E9-DC6F-4E16-B80D-A32F6BD2B3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73" y="3839"/>
                    <a:ext cx="294" cy="21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 dirty="0">
                        <a:latin typeface="Times New Roman" pitchFamily="18" charset="0"/>
                      </a:rPr>
                      <a:t>EX</a:t>
                    </a:r>
                  </a:p>
                </p:txBody>
              </p:sp>
            </p:grpSp>
            <p:grpSp>
              <p:nvGrpSpPr>
                <p:cNvPr id="126" name="Group 180">
                  <a:extLst>
                    <a:ext uri="{FF2B5EF4-FFF2-40B4-BE49-F238E27FC236}">
                      <a16:creationId xmlns:a16="http://schemas.microsoft.com/office/drawing/2014/main" id="{6F8A3E6F-C4DE-4DB4-9885-F3CD3DE043F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97" y="3839"/>
                  <a:ext cx="467" cy="212"/>
                  <a:chOff x="2897" y="3839"/>
                  <a:chExt cx="467" cy="212"/>
                </a:xfrm>
              </p:grpSpPr>
              <p:sp>
                <p:nvSpPr>
                  <p:cNvPr id="130" name="Rectangle 181">
                    <a:extLst>
                      <a:ext uri="{FF2B5EF4-FFF2-40B4-BE49-F238E27FC236}">
                        <a16:creationId xmlns:a16="http://schemas.microsoft.com/office/drawing/2014/main" id="{A650EAA8-CB21-4F18-BC5D-5B3B8E5BB6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97" y="3848"/>
                    <a:ext cx="464" cy="1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" name="Rectangle 182">
                    <a:extLst>
                      <a:ext uri="{FF2B5EF4-FFF2-40B4-BE49-F238E27FC236}">
                        <a16:creationId xmlns:a16="http://schemas.microsoft.com/office/drawing/2014/main" id="{453216A1-667B-4002-95A6-ADA69C82E0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19" y="3839"/>
                    <a:ext cx="445" cy="21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 dirty="0">
                        <a:latin typeface="Times New Roman" pitchFamily="18" charset="0"/>
                      </a:rPr>
                      <a:t>MEM</a:t>
                    </a:r>
                  </a:p>
                </p:txBody>
              </p:sp>
            </p:grpSp>
            <p:grpSp>
              <p:nvGrpSpPr>
                <p:cNvPr id="127" name="Group 183">
                  <a:extLst>
                    <a:ext uri="{FF2B5EF4-FFF2-40B4-BE49-F238E27FC236}">
                      <a16:creationId xmlns:a16="http://schemas.microsoft.com/office/drawing/2014/main" id="{9E70632C-959C-4954-B2D3-A449092BBC6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76" y="3839"/>
                  <a:ext cx="464" cy="212"/>
                  <a:chOff x="3376" y="3839"/>
                  <a:chExt cx="464" cy="212"/>
                </a:xfrm>
              </p:grpSpPr>
              <p:sp>
                <p:nvSpPr>
                  <p:cNvPr id="128" name="Rectangle 184">
                    <a:extLst>
                      <a:ext uri="{FF2B5EF4-FFF2-40B4-BE49-F238E27FC236}">
                        <a16:creationId xmlns:a16="http://schemas.microsoft.com/office/drawing/2014/main" id="{E0ED198E-89E8-468E-B345-50C8D58328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76" y="3848"/>
                    <a:ext cx="464" cy="176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9" name="Rectangle 185">
                    <a:extLst>
                      <a:ext uri="{FF2B5EF4-FFF2-40B4-BE49-F238E27FC236}">
                        <a16:creationId xmlns:a16="http://schemas.microsoft.com/office/drawing/2014/main" id="{F98EB08F-2C9C-4999-B6C9-975A8A297C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44" y="3839"/>
                    <a:ext cx="330" cy="21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eaLnBrk="0" hangingPunct="0"/>
                    <a:r>
                      <a:rPr lang="en-US" sz="1600" b="1" dirty="0">
                        <a:latin typeface="Times New Roman" pitchFamily="18" charset="0"/>
                      </a:rPr>
                      <a:t>WB</a:t>
                    </a:r>
                  </a:p>
                </p:txBody>
              </p:sp>
            </p:grpSp>
          </p:grpSp>
          <p:sp>
            <p:nvSpPr>
              <p:cNvPr id="122" name="Rectangle 186">
                <a:extLst>
                  <a:ext uri="{FF2B5EF4-FFF2-40B4-BE49-F238E27FC236}">
                    <a16:creationId xmlns:a16="http://schemas.microsoft.com/office/drawing/2014/main" id="{C8E2F5C4-F8D2-4CB8-AE43-43A7C9D3B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" y="3794"/>
                <a:ext cx="48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b="1" dirty="0">
                    <a:solidFill>
                      <a:srgbClr val="C00000"/>
                    </a:solidFill>
                    <a:latin typeface="Times New Roman" pitchFamily="18" charset="0"/>
                  </a:rPr>
                  <a:t>R-type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BBBF054-2CC6-4853-B28C-F3A6A213A2E8}"/>
              </a:ext>
            </a:extLst>
          </p:cNvPr>
          <p:cNvGrpSpPr/>
          <p:nvPr/>
        </p:nvGrpSpPr>
        <p:grpSpPr>
          <a:xfrm>
            <a:off x="1770062" y="1149903"/>
            <a:ext cx="8686800" cy="1676400"/>
            <a:chOff x="152400" y="1219200"/>
            <a:chExt cx="8686800" cy="1676400"/>
          </a:xfrm>
        </p:grpSpPr>
        <p:sp>
          <p:nvSpPr>
            <p:cNvPr id="169" name="Rounded Rectangle 187">
              <a:extLst>
                <a:ext uri="{FF2B5EF4-FFF2-40B4-BE49-F238E27FC236}">
                  <a16:creationId xmlns:a16="http://schemas.microsoft.com/office/drawing/2014/main" id="{788AC3FB-C111-48E3-B4C9-93DA04916228}"/>
                </a:ext>
              </a:extLst>
            </p:cNvPr>
            <p:cNvSpPr/>
            <p:nvPr/>
          </p:nvSpPr>
          <p:spPr>
            <a:xfrm>
              <a:off x="152400" y="1371600"/>
              <a:ext cx="8686800" cy="1524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0" name="Group 135">
              <a:extLst>
                <a:ext uri="{FF2B5EF4-FFF2-40B4-BE49-F238E27FC236}">
                  <a16:creationId xmlns:a16="http://schemas.microsoft.com/office/drawing/2014/main" id="{E0964CCA-6D9C-4E03-94B8-F32870833C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925" y="1676400"/>
              <a:ext cx="8397875" cy="1022350"/>
              <a:chOff x="182" y="1152"/>
              <a:chExt cx="5290" cy="644"/>
            </a:xfrm>
          </p:grpSpPr>
          <p:grpSp>
            <p:nvGrpSpPr>
              <p:cNvPr id="172" name="Group 28">
                <a:extLst>
                  <a:ext uri="{FF2B5EF4-FFF2-40B4-BE49-F238E27FC236}">
                    <a16:creationId xmlns:a16="http://schemas.microsoft.com/office/drawing/2014/main" id="{1DDE3F5A-E680-4BE0-B313-3A410DDDBF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" y="1152"/>
                <a:ext cx="5290" cy="404"/>
                <a:chOff x="182" y="815"/>
                <a:chExt cx="5290" cy="404"/>
              </a:xfrm>
            </p:grpSpPr>
            <p:sp>
              <p:nvSpPr>
                <p:cNvPr id="180" name="Line 7">
                  <a:extLst>
                    <a:ext uri="{FF2B5EF4-FFF2-40B4-BE49-F238E27FC236}">
                      <a16:creationId xmlns:a16="http://schemas.microsoft.com/office/drawing/2014/main" id="{1C421145-21DD-48EE-9F63-91B3BD0C8A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" y="1008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Line 8">
                  <a:extLst>
                    <a:ext uri="{FF2B5EF4-FFF2-40B4-BE49-F238E27FC236}">
                      <a16:creationId xmlns:a16="http://schemas.microsoft.com/office/drawing/2014/main" id="{3FF77063-4B9A-4761-BB10-1A1DFE688B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" y="1008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Line 9">
                  <a:extLst>
                    <a:ext uri="{FF2B5EF4-FFF2-40B4-BE49-F238E27FC236}">
                      <a16:creationId xmlns:a16="http://schemas.microsoft.com/office/drawing/2014/main" id="{2C17871D-4C6E-47C2-AE70-982B74FC0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1008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Line 10">
                  <a:extLst>
                    <a:ext uri="{FF2B5EF4-FFF2-40B4-BE49-F238E27FC236}">
                      <a16:creationId xmlns:a16="http://schemas.microsoft.com/office/drawing/2014/main" id="{37E86FCF-6585-4637-8DAD-80F117DA3D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008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Line 11">
                  <a:extLst>
                    <a:ext uri="{FF2B5EF4-FFF2-40B4-BE49-F238E27FC236}">
                      <a16:creationId xmlns:a16="http://schemas.microsoft.com/office/drawing/2014/main" id="{CEA50E18-85C0-471F-86E0-2DF2726B28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" y="1152"/>
                  <a:ext cx="120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Line 12">
                  <a:extLst>
                    <a:ext uri="{FF2B5EF4-FFF2-40B4-BE49-F238E27FC236}">
                      <a16:creationId xmlns:a16="http://schemas.microsoft.com/office/drawing/2014/main" id="{9C8083D8-5778-4DB3-A4F2-75DCBC287D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1008"/>
                  <a:ext cx="105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Line 13">
                  <a:extLst>
                    <a:ext uri="{FF2B5EF4-FFF2-40B4-BE49-F238E27FC236}">
                      <a16:creationId xmlns:a16="http://schemas.microsoft.com/office/drawing/2014/main" id="{6C48F3F9-3DB3-4139-8CC3-A240A8CD31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1008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Line 14">
                  <a:extLst>
                    <a:ext uri="{FF2B5EF4-FFF2-40B4-BE49-F238E27FC236}">
                      <a16:creationId xmlns:a16="http://schemas.microsoft.com/office/drawing/2014/main" id="{9C845F0D-BB84-428D-B422-B66AC46965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1152"/>
                  <a:ext cx="120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Line 15">
                  <a:extLst>
                    <a:ext uri="{FF2B5EF4-FFF2-40B4-BE49-F238E27FC236}">
                      <a16:creationId xmlns:a16="http://schemas.microsoft.com/office/drawing/2014/main" id="{46BBA58D-39B1-4EFB-97BC-C7489CC825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1008"/>
                  <a:ext cx="115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Line 16">
                  <a:extLst>
                    <a:ext uri="{FF2B5EF4-FFF2-40B4-BE49-F238E27FC236}">
                      <a16:creationId xmlns:a16="http://schemas.microsoft.com/office/drawing/2014/main" id="{1033D616-8AA1-4791-A8DA-C936788B3B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1008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Line 17">
                  <a:extLst>
                    <a:ext uri="{FF2B5EF4-FFF2-40B4-BE49-F238E27FC236}">
                      <a16:creationId xmlns:a16="http://schemas.microsoft.com/office/drawing/2014/main" id="{2D51A481-6EEA-417F-AB98-E571AE0BFF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88" y="1152"/>
                  <a:ext cx="384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Rectangle 18">
                  <a:extLst>
                    <a:ext uri="{FF2B5EF4-FFF2-40B4-BE49-F238E27FC236}">
                      <a16:creationId xmlns:a16="http://schemas.microsoft.com/office/drawing/2014/main" id="{90914C14-7488-45D7-98AF-A832BB39E4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" y="1007"/>
                  <a:ext cx="31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Clk</a:t>
                  </a:r>
                </a:p>
              </p:txBody>
            </p:sp>
            <p:sp>
              <p:nvSpPr>
                <p:cNvPr id="192" name="Line 19">
                  <a:extLst>
                    <a:ext uri="{FF2B5EF4-FFF2-40B4-BE49-F238E27FC236}">
                      <a16:creationId xmlns:a16="http://schemas.microsoft.com/office/drawing/2014/main" id="{F291A300-537C-4DEA-AD4F-87003C76E6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816"/>
                  <a:ext cx="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Rectangle 20">
                  <a:extLst>
                    <a:ext uri="{FF2B5EF4-FFF2-40B4-BE49-F238E27FC236}">
                      <a16:creationId xmlns:a16="http://schemas.microsoft.com/office/drawing/2014/main" id="{D2E6DF64-4E58-455F-80CD-76490D7FC7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0" y="815"/>
                  <a:ext cx="521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Cycle 1</a:t>
                  </a:r>
                </a:p>
              </p:txBody>
            </p:sp>
            <p:sp>
              <p:nvSpPr>
                <p:cNvPr id="194" name="Line 21">
                  <a:extLst>
                    <a:ext uri="{FF2B5EF4-FFF2-40B4-BE49-F238E27FC236}">
                      <a16:creationId xmlns:a16="http://schemas.microsoft.com/office/drawing/2014/main" id="{C32A7211-49A0-409B-882F-5DF48F9C7B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36" y="816"/>
                  <a:ext cx="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" name="Line 22">
                  <a:extLst>
                    <a:ext uri="{FF2B5EF4-FFF2-40B4-BE49-F238E27FC236}">
                      <a16:creationId xmlns:a16="http://schemas.microsoft.com/office/drawing/2014/main" id="{D67B4422-CFDC-4259-AE03-13FF093C17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88" y="816"/>
                  <a:ext cx="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Rectangle 23">
                  <a:extLst>
                    <a:ext uri="{FF2B5EF4-FFF2-40B4-BE49-F238E27FC236}">
                      <a16:creationId xmlns:a16="http://schemas.microsoft.com/office/drawing/2014/main" id="{EB3EC4AC-6F55-4CEE-B887-6E33A3B664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86" y="815"/>
                  <a:ext cx="521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Cycle 2</a:t>
                  </a:r>
                </a:p>
              </p:txBody>
            </p:sp>
            <p:sp>
              <p:nvSpPr>
                <p:cNvPr id="197" name="Line 24">
                  <a:extLst>
                    <a:ext uri="{FF2B5EF4-FFF2-40B4-BE49-F238E27FC236}">
                      <a16:creationId xmlns:a16="http://schemas.microsoft.com/office/drawing/2014/main" id="{0288F0B7-945A-4BBA-BA4A-D15ABBCA6D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" y="912"/>
                  <a:ext cx="91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Line 25">
                  <a:extLst>
                    <a:ext uri="{FF2B5EF4-FFF2-40B4-BE49-F238E27FC236}">
                      <a16:creationId xmlns:a16="http://schemas.microsoft.com/office/drawing/2014/main" id="{9A92F023-D068-4326-9228-D1FDB27E30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912"/>
                  <a:ext cx="91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Line 26">
                  <a:extLst>
                    <a:ext uri="{FF2B5EF4-FFF2-40B4-BE49-F238E27FC236}">
                      <a16:creationId xmlns:a16="http://schemas.microsoft.com/office/drawing/2014/main" id="{9FD3CE69-228F-4C92-8040-11DB3E62B7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176" y="912"/>
                  <a:ext cx="91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Line 27">
                  <a:extLst>
                    <a:ext uri="{FF2B5EF4-FFF2-40B4-BE49-F238E27FC236}">
                      <a16:creationId xmlns:a16="http://schemas.microsoft.com/office/drawing/2014/main" id="{F424B6C7-D792-4819-8FFF-100BA30B6F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68" y="912"/>
                  <a:ext cx="67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triangle" w="med" len="med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3" name="Group 35">
                <a:extLst>
                  <a:ext uri="{FF2B5EF4-FFF2-40B4-BE49-F238E27FC236}">
                    <a16:creationId xmlns:a16="http://schemas.microsoft.com/office/drawing/2014/main" id="{0D13EFA6-62CA-4F83-9C8C-70A6F493F1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8" y="1584"/>
                <a:ext cx="4592" cy="212"/>
                <a:chOff x="488" y="1584"/>
                <a:chExt cx="4592" cy="212"/>
              </a:xfrm>
            </p:grpSpPr>
            <p:sp>
              <p:nvSpPr>
                <p:cNvPr id="174" name="Rectangle 29">
                  <a:extLst>
                    <a:ext uri="{FF2B5EF4-FFF2-40B4-BE49-F238E27FC236}">
                      <a16:creationId xmlns:a16="http://schemas.microsoft.com/office/drawing/2014/main" id="{F77EED26-C7E9-41C7-A387-3E6F5FABB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" y="1593"/>
                  <a:ext cx="2240" cy="176"/>
                </a:xfrm>
                <a:prstGeom prst="rect">
                  <a:avLst/>
                </a:prstGeom>
                <a:solidFill>
                  <a:srgbClr val="CC99F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" name="Rectangle 30">
                  <a:extLst>
                    <a:ext uri="{FF2B5EF4-FFF2-40B4-BE49-F238E27FC236}">
                      <a16:creationId xmlns:a16="http://schemas.microsoft.com/office/drawing/2014/main" id="{1E696A30-527E-40F1-9389-EC402D4A6A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4" y="1593"/>
                  <a:ext cx="2336" cy="17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" name="Rectangle 31">
                  <a:extLst>
                    <a:ext uri="{FF2B5EF4-FFF2-40B4-BE49-F238E27FC236}">
                      <a16:creationId xmlns:a16="http://schemas.microsoft.com/office/drawing/2014/main" id="{213DDD8F-9B6E-4702-B4DE-ED96193B3C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4" y="1584"/>
                  <a:ext cx="402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Load</a:t>
                  </a:r>
                </a:p>
              </p:txBody>
            </p:sp>
            <p:sp>
              <p:nvSpPr>
                <p:cNvPr id="177" name="Rectangle 32">
                  <a:extLst>
                    <a:ext uri="{FF2B5EF4-FFF2-40B4-BE49-F238E27FC236}">
                      <a16:creationId xmlns:a16="http://schemas.microsoft.com/office/drawing/2014/main" id="{B22B2CB8-931B-4311-927C-B284FA4295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34" y="1584"/>
                  <a:ext cx="406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b="1">
                      <a:latin typeface="Times New Roman" pitchFamily="18" charset="0"/>
                    </a:rPr>
                    <a:t>Store</a:t>
                  </a:r>
                </a:p>
              </p:txBody>
            </p:sp>
            <p:sp>
              <p:nvSpPr>
                <p:cNvPr id="178" name="Line 33">
                  <a:extLst>
                    <a:ext uri="{FF2B5EF4-FFF2-40B4-BE49-F238E27FC236}">
                      <a16:creationId xmlns:a16="http://schemas.microsoft.com/office/drawing/2014/main" id="{2A28B483-B3C2-4112-B470-9669ACD13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56" y="1585"/>
                  <a:ext cx="0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Rectangle 34">
                  <a:extLst>
                    <a:ext uri="{FF2B5EF4-FFF2-40B4-BE49-F238E27FC236}">
                      <a16:creationId xmlns:a16="http://schemas.microsoft.com/office/drawing/2014/main" id="{20404ABB-867D-4D95-AAD2-44BB13B5FA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24" y="1584"/>
                  <a:ext cx="456" cy="19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squar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400" b="1" dirty="0">
                      <a:solidFill>
                        <a:srgbClr val="C00000"/>
                      </a:solidFill>
                      <a:latin typeface="Times New Roman" pitchFamily="18" charset="0"/>
                    </a:rPr>
                    <a:t>Waste</a:t>
                  </a:r>
                </a:p>
              </p:txBody>
            </p:sp>
          </p:grpSp>
        </p:grp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20339F81-BC37-4634-8B57-057E9090305A}"/>
                </a:ext>
              </a:extLst>
            </p:cNvPr>
            <p:cNvSpPr/>
            <p:nvPr/>
          </p:nvSpPr>
          <p:spPr>
            <a:xfrm>
              <a:off x="609600" y="1219200"/>
              <a:ext cx="19050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Single-Cycle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1" name="Line 78">
            <a:extLst>
              <a:ext uri="{FF2B5EF4-FFF2-40B4-BE49-F238E27FC236}">
                <a16:creationId xmlns:a16="http://schemas.microsoft.com/office/drawing/2014/main" id="{6D571878-57F9-47A3-B8F8-252B655FD4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8701" y="3285091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31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Pipeline Hazards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7F17979-AD29-4464-B814-EF32ED1454F6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169233"/>
            <a:ext cx="8229600" cy="5363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ym typeface="Wingdings" pitchFamily="2" charset="2"/>
              </a:rPr>
              <a:t>Speedup from pipeline implementation:</a:t>
            </a:r>
          </a:p>
          <a:p>
            <a:pPr marL="625475" lvl="1" indent="-2651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Based on the assumption that a new instructions can be "pumped" into pipeline every cycle</a:t>
            </a:r>
          </a:p>
          <a:p>
            <a:pPr marL="265113" indent="-26511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ym typeface="Wingdings" pitchFamily="2" charset="2"/>
              </a:rPr>
              <a:t>However, there are </a:t>
            </a:r>
            <a:r>
              <a:rPr lang="en-US" sz="2800" b="1" dirty="0">
                <a:sym typeface="Wingdings" pitchFamily="2" charset="2"/>
              </a:rPr>
              <a:t>pipeline hazards</a:t>
            </a:r>
            <a:endParaRPr lang="en-US" sz="2800" dirty="0">
              <a:sym typeface="Wingdings" pitchFamily="2" charset="2"/>
            </a:endParaRPr>
          </a:p>
          <a:p>
            <a:pPr marL="625475" lvl="1" indent="-2651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Problems that prevent next instruction from immediately following previous instruction</a:t>
            </a:r>
          </a:p>
          <a:p>
            <a:pPr marL="625475" lvl="1" indent="-2651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sym typeface="Wingdings" pitchFamily="2" charset="2"/>
              </a:rPr>
              <a:t>Structural hazards: </a:t>
            </a:r>
          </a:p>
          <a:p>
            <a:pPr marL="985838" lvl="2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Simultaneous use of a hardware resource</a:t>
            </a:r>
          </a:p>
          <a:p>
            <a:pPr marL="625475" lvl="1" indent="-2651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sym typeface="Wingdings" pitchFamily="2" charset="2"/>
              </a:rPr>
              <a:t>Data hazards:</a:t>
            </a:r>
          </a:p>
          <a:p>
            <a:pPr marL="985838" lvl="2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Data dependencies between instructions</a:t>
            </a:r>
          </a:p>
          <a:p>
            <a:pPr marL="625475" lvl="1" indent="-2651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sym typeface="Wingdings" pitchFamily="2" charset="2"/>
              </a:rPr>
              <a:t>Control hazards:</a:t>
            </a:r>
          </a:p>
          <a:p>
            <a:pPr marL="985838" lvl="2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Change in program flow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68E4C15-A83C-45FF-8411-40733931C02C}"/>
              </a:ext>
            </a:extLst>
          </p:cNvPr>
          <p:cNvSpPr/>
          <p:nvPr/>
        </p:nvSpPr>
        <p:spPr>
          <a:xfrm>
            <a:off x="7924801" y="4836695"/>
            <a:ext cx="228600" cy="1496648"/>
          </a:xfrm>
          <a:prstGeom prst="rightBrace">
            <a:avLst>
              <a:gd name="adj1" fmla="val 27584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black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AAE03A-3B12-401E-9F07-78BC3E4EEF31}"/>
              </a:ext>
            </a:extLst>
          </p:cNvPr>
          <p:cNvSpPr/>
          <p:nvPr/>
        </p:nvSpPr>
        <p:spPr>
          <a:xfrm>
            <a:off x="8221580" y="5066084"/>
            <a:ext cx="2141621" cy="9705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Instruction Dependencies</a:t>
            </a:r>
            <a:endParaRPr lang="en-SG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Structural Hazards: Memory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19" name="Content Placeholder 313">
            <a:extLst>
              <a:ext uri="{FF2B5EF4-FFF2-40B4-BE49-F238E27FC236}">
                <a16:creationId xmlns:a16="http://schemas.microsoft.com/office/drawing/2014/main" id="{BD97E90F-618F-491A-A68B-7E1B10277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1" y="1304144"/>
            <a:ext cx="8229600" cy="668338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Split memory into </a:t>
            </a:r>
            <a:r>
              <a:rPr lang="en-US" b="1" dirty="0"/>
              <a:t>Data</a:t>
            </a:r>
            <a:r>
              <a:rPr lang="en-US" dirty="0"/>
              <a:t> and </a:t>
            </a:r>
            <a:r>
              <a:rPr lang="en-US" b="1" dirty="0"/>
              <a:t>Instruction </a:t>
            </a:r>
            <a:r>
              <a:rPr lang="en-US" dirty="0"/>
              <a:t>memory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0BF529D-05AE-4C23-AD7C-806FB60CC441}"/>
              </a:ext>
            </a:extLst>
          </p:cNvPr>
          <p:cNvGrpSpPr/>
          <p:nvPr/>
        </p:nvGrpSpPr>
        <p:grpSpPr>
          <a:xfrm>
            <a:off x="2131078" y="1924037"/>
            <a:ext cx="7101823" cy="4114800"/>
            <a:chOff x="607077" y="1924037"/>
            <a:chExt cx="7101823" cy="4114800"/>
          </a:xfrm>
        </p:grpSpPr>
        <p:sp>
          <p:nvSpPr>
            <p:cNvPr id="220" name="Freeform 176">
              <a:extLst>
                <a:ext uri="{FF2B5EF4-FFF2-40B4-BE49-F238E27FC236}">
                  <a16:creationId xmlns:a16="http://schemas.microsoft.com/office/drawing/2014/main" id="{220BB883-CB99-49EE-97F2-46E7398DDDF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013200" y="2846375"/>
              <a:ext cx="304800" cy="458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1" name="Freeform 177">
              <a:extLst>
                <a:ext uri="{FF2B5EF4-FFF2-40B4-BE49-F238E27FC236}">
                  <a16:creationId xmlns:a16="http://schemas.microsoft.com/office/drawing/2014/main" id="{7DE51259-C4B8-47A9-9BB3-29316553A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013200" y="5047443"/>
              <a:ext cx="304800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2" name="Freeform 3">
              <a:extLst>
                <a:ext uri="{FF2B5EF4-FFF2-40B4-BE49-F238E27FC236}">
                  <a16:creationId xmlns:a16="http://schemas.microsoft.com/office/drawing/2014/main" id="{12C862BD-641C-443B-B493-39CD08FB8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000" y="2846375"/>
              <a:ext cx="234950" cy="458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7" name="Freeform 8">
              <a:extLst>
                <a:ext uri="{FF2B5EF4-FFF2-40B4-BE49-F238E27FC236}">
                  <a16:creationId xmlns:a16="http://schemas.microsoft.com/office/drawing/2014/main" id="{DD13B6E1-4A88-4C70-8EBC-792896E33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000" y="5056179"/>
              <a:ext cx="234950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1" name="Rectangle 12">
              <a:extLst>
                <a:ext uri="{FF2B5EF4-FFF2-40B4-BE49-F238E27FC236}">
                  <a16:creationId xmlns:a16="http://schemas.microsoft.com/office/drawing/2014/main" id="{6B18B354-79B4-487B-B4ED-2CA0E839E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800" y="5056175"/>
              <a:ext cx="63500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</a:p>
          </p:txBody>
        </p:sp>
        <p:sp>
          <p:nvSpPr>
            <p:cNvPr id="232" name="Rectangle 14">
              <a:extLst>
                <a:ext uri="{FF2B5EF4-FFF2-40B4-BE49-F238E27FC236}">
                  <a16:creationId xmlns:a16="http://schemas.microsoft.com/office/drawing/2014/main" id="{FD9919A1-500D-4999-BE2A-272F29C1F8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847839" y="4142540"/>
              <a:ext cx="327660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/>
              <a:r>
                <a:rPr lang="en-US" i="1" dirty="0">
                  <a:solidFill>
                    <a:prstClr val="black"/>
                  </a:solidFill>
                </a:rPr>
                <a:t>Instruction Order</a:t>
              </a:r>
            </a:p>
          </p:txBody>
        </p:sp>
        <p:sp>
          <p:nvSpPr>
            <p:cNvPr id="233" name="Line 15">
              <a:extLst>
                <a:ext uri="{FF2B5EF4-FFF2-40B4-BE49-F238E27FC236}">
                  <a16:creationId xmlns:a16="http://schemas.microsoft.com/office/drawing/2014/main" id="{2E27D16E-3428-469E-B292-A8A10EEC1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8078" y="2840024"/>
              <a:ext cx="0" cy="2819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4" name="Line 16">
              <a:extLst>
                <a:ext uri="{FF2B5EF4-FFF2-40B4-BE49-F238E27FC236}">
                  <a16:creationId xmlns:a16="http://schemas.microsoft.com/office/drawing/2014/main" id="{EC0A0F83-3382-4F30-8819-9D691B788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1600" y="2305037"/>
              <a:ext cx="6337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5" name="Rectangle 17">
              <a:extLst>
                <a:ext uri="{FF2B5EF4-FFF2-40B4-BE49-F238E27FC236}">
                  <a16:creationId xmlns:a16="http://schemas.microsoft.com/office/drawing/2014/main" id="{0DA94735-720B-48A7-A0E9-15D6F8682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1924037"/>
              <a:ext cx="1904368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prstClr val="black"/>
                  </a:solidFill>
                </a:rPr>
                <a:t>Time (clock cycles)</a:t>
              </a:r>
            </a:p>
          </p:txBody>
        </p:sp>
        <p:sp>
          <p:nvSpPr>
            <p:cNvPr id="236" name="Rectangle 18">
              <a:extLst>
                <a:ext uri="{FF2B5EF4-FFF2-40B4-BE49-F238E27FC236}">
                  <a16:creationId xmlns:a16="http://schemas.microsoft.com/office/drawing/2014/main" id="{7D327920-2E48-4275-AC68-594B3A929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178" y="2930512"/>
              <a:ext cx="73417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Load</a:t>
              </a:r>
            </a:p>
          </p:txBody>
        </p:sp>
        <p:sp>
          <p:nvSpPr>
            <p:cNvPr id="237" name="Rectangle 19">
              <a:extLst>
                <a:ext uri="{FF2B5EF4-FFF2-40B4-BE49-F238E27FC236}">
                  <a16:creationId xmlns:a16="http://schemas.microsoft.com/office/drawing/2014/main" id="{D2C62450-13D1-4200-A4B9-CD5F1676E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778" y="3590912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Inst1</a:t>
              </a:r>
            </a:p>
          </p:txBody>
        </p:sp>
        <p:sp>
          <p:nvSpPr>
            <p:cNvPr id="238" name="Rectangle 20">
              <a:extLst>
                <a:ext uri="{FF2B5EF4-FFF2-40B4-BE49-F238E27FC236}">
                  <a16:creationId xmlns:a16="http://schemas.microsoft.com/office/drawing/2014/main" id="{8AF3253A-8F98-42C6-B51D-DE6E374D2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078" y="4327512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Inst2</a:t>
              </a:r>
            </a:p>
          </p:txBody>
        </p:sp>
        <p:sp>
          <p:nvSpPr>
            <p:cNvPr id="239" name="Rectangle 21">
              <a:extLst>
                <a:ext uri="{FF2B5EF4-FFF2-40B4-BE49-F238E27FC236}">
                  <a16:creationId xmlns:a16="http://schemas.microsoft.com/office/drawing/2014/main" id="{A4E58041-5D19-47EF-9A2D-18B475B69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653" y="5010137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Inst3</a:t>
              </a:r>
            </a:p>
          </p:txBody>
        </p:sp>
        <p:grpSp>
          <p:nvGrpSpPr>
            <p:cNvPr id="240" name="Group 196">
              <a:extLst>
                <a:ext uri="{FF2B5EF4-FFF2-40B4-BE49-F238E27FC236}">
                  <a16:creationId xmlns:a16="http://schemas.microsoft.com/office/drawing/2014/main" id="{EE17B982-933E-4A3F-89F4-977A9D58B57D}"/>
                </a:ext>
              </a:extLst>
            </p:cNvPr>
            <p:cNvGrpSpPr/>
            <p:nvPr/>
          </p:nvGrpSpPr>
          <p:grpSpPr>
            <a:xfrm>
              <a:off x="2590800" y="2381237"/>
              <a:ext cx="4800600" cy="3657600"/>
              <a:chOff x="2743200" y="1905000"/>
              <a:chExt cx="4800600" cy="4495800"/>
            </a:xfrm>
          </p:grpSpPr>
          <p:sp>
            <p:nvSpPr>
              <p:cNvPr id="241" name="Line 23">
                <a:extLst>
                  <a:ext uri="{FF2B5EF4-FFF2-40B4-BE49-F238E27FC236}">
                    <a16:creationId xmlns:a16="http://schemas.microsoft.com/office/drawing/2014/main" id="{91625590-EBDB-46BA-93CA-E8B5947A3D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32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Line 24">
                <a:extLst>
                  <a:ext uri="{FF2B5EF4-FFF2-40B4-BE49-F238E27FC236}">
                    <a16:creationId xmlns:a16="http://schemas.microsoft.com/office/drawing/2014/main" id="{2FDFB877-CC60-4FA0-BEC0-FB7E96823B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90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Line 25">
                <a:extLst>
                  <a:ext uri="{FF2B5EF4-FFF2-40B4-BE49-F238E27FC236}">
                    <a16:creationId xmlns:a16="http://schemas.microsoft.com/office/drawing/2014/main" id="{FBE0E087-02C0-42FF-8713-31C52D91D4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Line 26">
                <a:extLst>
                  <a:ext uri="{FF2B5EF4-FFF2-40B4-BE49-F238E27FC236}">
                    <a16:creationId xmlns:a16="http://schemas.microsoft.com/office/drawing/2014/main" id="{328A9E7E-DCE4-4C44-87CE-0933EB15D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6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Line 27">
                <a:extLst>
                  <a:ext uri="{FF2B5EF4-FFF2-40B4-BE49-F238E27FC236}">
                    <a16:creationId xmlns:a16="http://schemas.microsoft.com/office/drawing/2014/main" id="{B3E6A53F-102A-4FF2-95B0-75E9A659A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Line 28">
                <a:extLst>
                  <a:ext uri="{FF2B5EF4-FFF2-40B4-BE49-F238E27FC236}">
                    <a16:creationId xmlns:a16="http://schemas.microsoft.com/office/drawing/2014/main" id="{064F4B38-65EB-4904-BA92-F8CCE5EE43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722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Line 29">
                <a:extLst>
                  <a:ext uri="{FF2B5EF4-FFF2-40B4-BE49-F238E27FC236}">
                    <a16:creationId xmlns:a16="http://schemas.microsoft.com/office/drawing/2014/main" id="{BF34AC94-2839-4DF4-8A6B-BB3C27E536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80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Line 30">
                <a:extLst>
                  <a:ext uri="{FF2B5EF4-FFF2-40B4-BE49-F238E27FC236}">
                    <a16:creationId xmlns:a16="http://schemas.microsoft.com/office/drawing/2014/main" id="{7A6CDE9E-168C-43B2-8383-ECC3517871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9" name="Group 31">
              <a:extLst>
                <a:ext uri="{FF2B5EF4-FFF2-40B4-BE49-F238E27FC236}">
                  <a16:creationId xmlns:a16="http://schemas.microsoft.com/office/drawing/2014/main" id="{34AC2D65-F14F-47A7-B252-3496D58DB6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9643" y="2762237"/>
              <a:ext cx="357188" cy="763588"/>
              <a:chOff x="2269" y="1152"/>
              <a:chExt cx="225" cy="481"/>
            </a:xfrm>
          </p:grpSpPr>
          <p:sp>
            <p:nvSpPr>
              <p:cNvPr id="250" name="Freeform 32">
                <a:extLst>
                  <a:ext uri="{FF2B5EF4-FFF2-40B4-BE49-F238E27FC236}">
                    <a16:creationId xmlns:a16="http://schemas.microsoft.com/office/drawing/2014/main" id="{106E1560-3FCC-4ADE-A48B-FD06E6160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1" name="Rectangle 33">
                <a:extLst>
                  <a:ext uri="{FF2B5EF4-FFF2-40B4-BE49-F238E27FC236}">
                    <a16:creationId xmlns:a16="http://schemas.microsoft.com/office/drawing/2014/main" id="{C03BE4B6-9160-4208-8754-E96D2E91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195" y="1274"/>
                <a:ext cx="38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dirty="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grpSp>
          <p:nvGrpSpPr>
            <p:cNvPr id="252" name="Group 34">
              <a:extLst>
                <a:ext uri="{FF2B5EF4-FFF2-40B4-BE49-F238E27FC236}">
                  <a16:creationId xmlns:a16="http://schemas.microsoft.com/office/drawing/2014/main" id="{B5B083F2-5885-4A68-A498-6AB8EB7FD0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4213" y="2914637"/>
              <a:ext cx="635000" cy="458788"/>
              <a:chOff x="1327" y="1248"/>
              <a:chExt cx="400" cy="289"/>
            </a:xfrm>
          </p:grpSpPr>
          <p:sp>
            <p:nvSpPr>
              <p:cNvPr id="253" name="Rectangle 35">
                <a:extLst>
                  <a:ext uri="{FF2B5EF4-FFF2-40B4-BE49-F238E27FC236}">
                    <a16:creationId xmlns:a16="http://schemas.microsoft.com/office/drawing/2014/main" id="{33BCEAEF-82EA-451B-8713-ADACD16FD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1253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254" name="Group 36">
                <a:extLst>
                  <a:ext uri="{FF2B5EF4-FFF2-40B4-BE49-F238E27FC236}">
                    <a16:creationId xmlns:a16="http://schemas.microsoft.com/office/drawing/2014/main" id="{C97047AF-ED8B-4067-9C0F-A5A87B3B3A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255" name="Freeform 37">
                  <a:extLst>
                    <a:ext uri="{FF2B5EF4-FFF2-40B4-BE49-F238E27FC236}">
                      <a16:creationId xmlns:a16="http://schemas.microsoft.com/office/drawing/2014/main" id="{94FE9428-904F-48D0-93B5-43C7B97792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6" name="Freeform 38">
                  <a:extLst>
                    <a:ext uri="{FF2B5EF4-FFF2-40B4-BE49-F238E27FC236}">
                      <a16:creationId xmlns:a16="http://schemas.microsoft.com/office/drawing/2014/main" id="{5CACA128-52FE-4CDE-824C-4F3734904C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257" name="Rectangle 39">
              <a:extLst>
                <a:ext uri="{FF2B5EF4-FFF2-40B4-BE49-F238E27FC236}">
                  <a16:creationId xmlns:a16="http://schemas.microsoft.com/office/drawing/2014/main" id="{143317D7-613D-43FB-8041-9542E7941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4463" y="2930512"/>
              <a:ext cx="522287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258" name="Group 40">
              <a:extLst>
                <a:ext uri="{FF2B5EF4-FFF2-40B4-BE49-F238E27FC236}">
                  <a16:creationId xmlns:a16="http://schemas.microsoft.com/office/drawing/2014/main" id="{D803E2F8-8ECC-428B-96C9-6CB7127575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9863" y="2914637"/>
              <a:ext cx="469900" cy="458788"/>
              <a:chOff x="1803" y="1248"/>
              <a:chExt cx="296" cy="289"/>
            </a:xfrm>
          </p:grpSpPr>
          <p:sp>
            <p:nvSpPr>
              <p:cNvPr id="259" name="Freeform 41">
                <a:extLst>
                  <a:ext uri="{FF2B5EF4-FFF2-40B4-BE49-F238E27FC236}">
                    <a16:creationId xmlns:a16="http://schemas.microsoft.com/office/drawing/2014/main" id="{39CE5BBC-32FC-40E7-BD11-D5B2988147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0" name="Freeform 42">
                <a:extLst>
                  <a:ext uri="{FF2B5EF4-FFF2-40B4-BE49-F238E27FC236}">
                    <a16:creationId xmlns:a16="http://schemas.microsoft.com/office/drawing/2014/main" id="{34B7FD90-8309-40F4-8045-CE43F3BCC7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1" name="Line 43">
              <a:extLst>
                <a:ext uri="{FF2B5EF4-FFF2-40B4-BE49-F238E27FC236}">
                  <a16:creationId xmlns:a16="http://schemas.microsoft.com/office/drawing/2014/main" id="{4E28B0B7-C20B-4080-8169-381B2772F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4600" y="3143237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2" name="Freeform 44">
              <a:extLst>
                <a:ext uri="{FF2B5EF4-FFF2-40B4-BE49-F238E27FC236}">
                  <a16:creationId xmlns:a16="http://schemas.microsoft.com/office/drawing/2014/main" id="{5E6A0CA4-F93F-4E38-BA84-72E3D18D9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5725" y="2990837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3" name="Line 45">
              <a:extLst>
                <a:ext uri="{FF2B5EF4-FFF2-40B4-BE49-F238E27FC236}">
                  <a16:creationId xmlns:a16="http://schemas.microsoft.com/office/drawing/2014/main" id="{296B3E77-0609-4F64-AC0B-ED55F30BA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000" y="2990837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4" name="Rectangle 46">
              <a:extLst>
                <a:ext uri="{FF2B5EF4-FFF2-40B4-BE49-F238E27FC236}">
                  <a16:creationId xmlns:a16="http://schemas.microsoft.com/office/drawing/2014/main" id="{859A53D7-B45A-4CA0-93B9-DA8EA37D3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0975" y="2925750"/>
              <a:ext cx="633413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dirty="0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</a:p>
          </p:txBody>
        </p:sp>
        <p:sp>
          <p:nvSpPr>
            <p:cNvPr id="265" name="Rectangle 47">
              <a:extLst>
                <a:ext uri="{FF2B5EF4-FFF2-40B4-BE49-F238E27FC236}">
                  <a16:creationId xmlns:a16="http://schemas.microsoft.com/office/drawing/2014/main" id="{FA674329-D1FD-4325-ADDF-FBF6E62FF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2500" y="2922575"/>
              <a:ext cx="52228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266" name="Group 48">
              <a:extLst>
                <a:ext uri="{FF2B5EF4-FFF2-40B4-BE49-F238E27FC236}">
                  <a16:creationId xmlns:a16="http://schemas.microsoft.com/office/drawing/2014/main" id="{0C6B634B-4B7E-4C58-9F27-452726004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600" y="2914637"/>
              <a:ext cx="450850" cy="458788"/>
              <a:chOff x="3120" y="1248"/>
              <a:chExt cx="284" cy="289"/>
            </a:xfrm>
          </p:grpSpPr>
          <p:sp>
            <p:nvSpPr>
              <p:cNvPr id="267" name="Freeform 49">
                <a:extLst>
                  <a:ext uri="{FF2B5EF4-FFF2-40B4-BE49-F238E27FC236}">
                    <a16:creationId xmlns:a16="http://schemas.microsoft.com/office/drawing/2014/main" id="{6B444498-76A5-4434-A278-79DB06EFD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8" name="Freeform 50">
                <a:extLst>
                  <a:ext uri="{FF2B5EF4-FFF2-40B4-BE49-F238E27FC236}">
                    <a16:creationId xmlns:a16="http://schemas.microsoft.com/office/drawing/2014/main" id="{29B5E5B6-687F-476E-84E1-9F061C2DC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9" name="Line 51">
              <a:extLst>
                <a:ext uri="{FF2B5EF4-FFF2-40B4-BE49-F238E27FC236}">
                  <a16:creationId xmlns:a16="http://schemas.microsoft.com/office/drawing/2014/main" id="{0225B6D2-35E6-47F8-A315-C27884BEB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4538" y="3143237"/>
              <a:ext cx="2460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0" name="Line 52">
              <a:extLst>
                <a:ext uri="{FF2B5EF4-FFF2-40B4-BE49-F238E27FC236}">
                  <a16:creationId xmlns:a16="http://schemas.microsoft.com/office/drawing/2014/main" id="{E6CEFC10-7147-416E-841C-E72EB982C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6188" y="3143237"/>
              <a:ext cx="2714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1" name="Line 54">
              <a:extLst>
                <a:ext uri="{FF2B5EF4-FFF2-40B4-BE49-F238E27FC236}">
                  <a16:creationId xmlns:a16="http://schemas.microsoft.com/office/drawing/2014/main" id="{D512DE92-B102-4BEC-9946-237D8E5B8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000" y="3295637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72" name="Group 56">
              <a:extLst>
                <a:ext uri="{FF2B5EF4-FFF2-40B4-BE49-F238E27FC236}">
                  <a16:creationId xmlns:a16="http://schemas.microsoft.com/office/drawing/2014/main" id="{34322AC9-5087-470A-BD2B-04DAD7702C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2075" y="3473437"/>
              <a:ext cx="3330575" cy="763588"/>
              <a:chOff x="1754" y="1600"/>
              <a:chExt cx="2098" cy="481"/>
            </a:xfrm>
          </p:grpSpPr>
          <p:grpSp>
            <p:nvGrpSpPr>
              <p:cNvPr id="273" name="Group 57">
                <a:extLst>
                  <a:ext uri="{FF2B5EF4-FFF2-40B4-BE49-F238E27FC236}">
                    <a16:creationId xmlns:a16="http://schemas.microsoft.com/office/drawing/2014/main" id="{DB98E47A-0319-45BB-86DD-60760BBC29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6" y="1600"/>
                <a:ext cx="227" cy="481"/>
                <a:chOff x="2696" y="1600"/>
                <a:chExt cx="227" cy="481"/>
              </a:xfrm>
            </p:grpSpPr>
            <p:sp>
              <p:nvSpPr>
                <p:cNvPr id="297" name="Freeform 58">
                  <a:extLst>
                    <a:ext uri="{FF2B5EF4-FFF2-40B4-BE49-F238E27FC236}">
                      <a16:creationId xmlns:a16="http://schemas.microsoft.com/office/drawing/2014/main" id="{2BF6A6C5-5442-4E42-AC87-3C83953FD9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8" name="Rectangle 59">
                  <a:extLst>
                    <a:ext uri="{FF2B5EF4-FFF2-40B4-BE49-F238E27FC236}">
                      <a16:creationId xmlns:a16="http://schemas.microsoft.com/office/drawing/2014/main" id="{5974EBC5-253A-4642-91C0-731911A386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624" y="1722"/>
                  <a:ext cx="38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dirty="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274" name="Group 60">
                <a:extLst>
                  <a:ext uri="{FF2B5EF4-FFF2-40B4-BE49-F238E27FC236}">
                    <a16:creationId xmlns:a16="http://schemas.microsoft.com/office/drawing/2014/main" id="{387D743E-AE44-4289-9FD6-6F96243E27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4" y="1696"/>
                <a:ext cx="400" cy="289"/>
                <a:chOff x="1754" y="1696"/>
                <a:chExt cx="400" cy="289"/>
              </a:xfrm>
            </p:grpSpPr>
            <p:sp>
              <p:nvSpPr>
                <p:cNvPr id="293" name="Rectangle 61">
                  <a:extLst>
                    <a:ext uri="{FF2B5EF4-FFF2-40B4-BE49-F238E27FC236}">
                      <a16:creationId xmlns:a16="http://schemas.microsoft.com/office/drawing/2014/main" id="{B243A9A9-65DF-44EC-B2A1-2651C4C49B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4" y="1701"/>
                  <a:ext cx="400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</a:p>
              </p:txBody>
            </p:sp>
            <p:grpSp>
              <p:nvGrpSpPr>
                <p:cNvPr id="294" name="Group 62">
                  <a:extLst>
                    <a:ext uri="{FF2B5EF4-FFF2-40B4-BE49-F238E27FC236}">
                      <a16:creationId xmlns:a16="http://schemas.microsoft.com/office/drawing/2014/main" id="{49890879-CFBD-4337-91C7-DA09C91F75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295" name="Freeform 63">
                    <a:extLst>
                      <a:ext uri="{FF2B5EF4-FFF2-40B4-BE49-F238E27FC236}">
                        <a16:creationId xmlns:a16="http://schemas.microsoft.com/office/drawing/2014/main" id="{EF2B111C-3A47-4B1B-A75D-44F8D7A84B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6" name="Freeform 64">
                    <a:extLst>
                      <a:ext uri="{FF2B5EF4-FFF2-40B4-BE49-F238E27FC236}">
                        <a16:creationId xmlns:a16="http://schemas.microsoft.com/office/drawing/2014/main" id="{65FA7479-4C46-485E-975A-78CF2137C9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275" name="Rectangle 65">
                <a:extLst>
                  <a:ext uri="{FF2B5EF4-FFF2-40B4-BE49-F238E27FC236}">
                    <a16:creationId xmlns:a16="http://schemas.microsoft.com/office/drawing/2014/main" id="{168A4823-4AC5-4AF6-A13A-3A7220E13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4" y="1706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76" name="Group 66">
                <a:extLst>
                  <a:ext uri="{FF2B5EF4-FFF2-40B4-BE49-F238E27FC236}">
                    <a16:creationId xmlns:a16="http://schemas.microsoft.com/office/drawing/2014/main" id="{E29A1544-FF4B-4F5B-B376-CB95AE64AB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291" name="Freeform 67">
                  <a:extLst>
                    <a:ext uri="{FF2B5EF4-FFF2-40B4-BE49-F238E27FC236}">
                      <a16:creationId xmlns:a16="http://schemas.microsoft.com/office/drawing/2014/main" id="{EAD1152B-A88A-4616-9CFB-0C15D6F6AD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2" name="Freeform 68">
                  <a:extLst>
                    <a:ext uri="{FF2B5EF4-FFF2-40B4-BE49-F238E27FC236}">
                      <a16:creationId xmlns:a16="http://schemas.microsoft.com/office/drawing/2014/main" id="{60DE5C68-0BC4-4981-9062-C2D893CAA7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77" name="Line 69">
                <a:extLst>
                  <a:ext uri="{FF2B5EF4-FFF2-40B4-BE49-F238E27FC236}">
                    <a16:creationId xmlns:a16="http://schemas.microsoft.com/office/drawing/2014/main" id="{20C6ABAB-EF95-4107-A754-7D69A3B4C2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7" y="1840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8" name="Freeform 70">
                <a:extLst>
                  <a:ext uri="{FF2B5EF4-FFF2-40B4-BE49-F238E27FC236}">
                    <a16:creationId xmlns:a16="http://schemas.microsoft.com/office/drawing/2014/main" id="{940CCFEA-9068-4BF3-8884-F6049D5B9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9" name="Line 71">
                <a:extLst>
                  <a:ext uri="{FF2B5EF4-FFF2-40B4-BE49-F238E27FC236}">
                    <a16:creationId xmlns:a16="http://schemas.microsoft.com/office/drawing/2014/main" id="{0AB8270D-C94D-403E-9D6E-0EDEE138B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74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0" name="Rectangle 72">
                <a:extLst>
                  <a:ext uri="{FF2B5EF4-FFF2-40B4-BE49-F238E27FC236}">
                    <a16:creationId xmlns:a16="http://schemas.microsoft.com/office/drawing/2014/main" id="{F2EEEAD7-2FFD-4128-B2E3-9A8615811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1" y="1701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281" name="Group 73">
                <a:extLst>
                  <a:ext uri="{FF2B5EF4-FFF2-40B4-BE49-F238E27FC236}">
                    <a16:creationId xmlns:a16="http://schemas.microsoft.com/office/drawing/2014/main" id="{B39FB3AD-01B8-4971-82D2-C596FEAE72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289" name="Freeform 74">
                  <a:extLst>
                    <a:ext uri="{FF2B5EF4-FFF2-40B4-BE49-F238E27FC236}">
                      <a16:creationId xmlns:a16="http://schemas.microsoft.com/office/drawing/2014/main" id="{ADA5032B-1B51-451D-BFDA-1D50DDA62A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0" name="Freeform 75">
                  <a:extLst>
                    <a:ext uri="{FF2B5EF4-FFF2-40B4-BE49-F238E27FC236}">
                      <a16:creationId xmlns:a16="http://schemas.microsoft.com/office/drawing/2014/main" id="{6B8BCA46-24BD-44F5-AF7E-A5C2D8FC7D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82" name="Rectangle 76">
                <a:extLst>
                  <a:ext uri="{FF2B5EF4-FFF2-40B4-BE49-F238E27FC236}">
                    <a16:creationId xmlns:a16="http://schemas.microsoft.com/office/drawing/2014/main" id="{DDE4DAAC-49A1-4634-AF3D-A9BF8671A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1701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83" name="Group 77">
                <a:extLst>
                  <a:ext uri="{FF2B5EF4-FFF2-40B4-BE49-F238E27FC236}">
                    <a16:creationId xmlns:a16="http://schemas.microsoft.com/office/drawing/2014/main" id="{6ECB453A-F4A0-4214-AFC8-4CF2EF241A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287" name="Freeform 78">
                  <a:extLst>
                    <a:ext uri="{FF2B5EF4-FFF2-40B4-BE49-F238E27FC236}">
                      <a16:creationId xmlns:a16="http://schemas.microsoft.com/office/drawing/2014/main" id="{B649CF88-D15D-493A-AB4A-73AA662ED6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8" name="Freeform 79">
                  <a:extLst>
                    <a:ext uri="{FF2B5EF4-FFF2-40B4-BE49-F238E27FC236}">
                      <a16:creationId xmlns:a16="http://schemas.microsoft.com/office/drawing/2014/main" id="{CDD4C739-71E3-4C4D-A4D1-9E0B8EE58B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84" name="Line 80">
                <a:extLst>
                  <a:ext uri="{FF2B5EF4-FFF2-40B4-BE49-F238E27FC236}">
                    <a16:creationId xmlns:a16="http://schemas.microsoft.com/office/drawing/2014/main" id="{C443F95A-6DDF-4BAF-9AF1-C8B18AB7A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5" name="Line 81">
                <a:extLst>
                  <a:ext uri="{FF2B5EF4-FFF2-40B4-BE49-F238E27FC236}">
                    <a16:creationId xmlns:a16="http://schemas.microsoft.com/office/drawing/2014/main" id="{40910825-BD1C-409F-B952-C7EC24B6A8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840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Line 83">
                <a:extLst>
                  <a:ext uri="{FF2B5EF4-FFF2-40B4-BE49-F238E27FC236}">
                    <a16:creationId xmlns:a16="http://schemas.microsoft.com/office/drawing/2014/main" id="{05AB3AF7-2252-4E99-A84F-D10BB5B15F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936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9" name="Group 85">
              <a:extLst>
                <a:ext uri="{FF2B5EF4-FFF2-40B4-BE49-F238E27FC236}">
                  <a16:creationId xmlns:a16="http://schemas.microsoft.com/office/drawing/2014/main" id="{39F72397-22CE-4670-8727-24DC1ACF82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9938" y="4184637"/>
              <a:ext cx="3330575" cy="763588"/>
              <a:chOff x="2181" y="2048"/>
              <a:chExt cx="2098" cy="481"/>
            </a:xfrm>
          </p:grpSpPr>
          <p:grpSp>
            <p:nvGrpSpPr>
              <p:cNvPr id="300" name="Group 86">
                <a:extLst>
                  <a:ext uri="{FF2B5EF4-FFF2-40B4-BE49-F238E27FC236}">
                    <a16:creationId xmlns:a16="http://schemas.microsoft.com/office/drawing/2014/main" id="{7127E94E-8684-4810-A402-403F421BCD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3" y="2048"/>
                <a:ext cx="230" cy="481"/>
                <a:chOff x="3123" y="2048"/>
                <a:chExt cx="230" cy="481"/>
              </a:xfrm>
            </p:grpSpPr>
            <p:sp>
              <p:nvSpPr>
                <p:cNvPr id="324" name="Freeform 87">
                  <a:extLst>
                    <a:ext uri="{FF2B5EF4-FFF2-40B4-BE49-F238E27FC236}">
                      <a16:creationId xmlns:a16="http://schemas.microsoft.com/office/drawing/2014/main" id="{EDDAE1E8-3193-47F3-9ED6-DBDBF669B3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5" name="Rectangle 88">
                  <a:extLst>
                    <a:ext uri="{FF2B5EF4-FFF2-40B4-BE49-F238E27FC236}">
                      <a16:creationId xmlns:a16="http://schemas.microsoft.com/office/drawing/2014/main" id="{AD29BD22-4012-493C-B839-E428B30D2F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054" y="2170"/>
                  <a:ext cx="38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dirty="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301" name="Group 89">
                <a:extLst>
                  <a:ext uri="{FF2B5EF4-FFF2-40B4-BE49-F238E27FC236}">
                    <a16:creationId xmlns:a16="http://schemas.microsoft.com/office/drawing/2014/main" id="{75940047-C332-4E55-9E92-D003DD832A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81" y="2144"/>
                <a:ext cx="400" cy="289"/>
                <a:chOff x="2181" y="2144"/>
                <a:chExt cx="400" cy="289"/>
              </a:xfrm>
            </p:grpSpPr>
            <p:sp>
              <p:nvSpPr>
                <p:cNvPr id="320" name="Rectangle 90">
                  <a:extLst>
                    <a:ext uri="{FF2B5EF4-FFF2-40B4-BE49-F238E27FC236}">
                      <a16:creationId xmlns:a16="http://schemas.microsoft.com/office/drawing/2014/main" id="{288CDC80-349A-4A8D-BF61-20B1CE9B77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1" y="2149"/>
                  <a:ext cx="400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</a:p>
              </p:txBody>
            </p:sp>
            <p:grpSp>
              <p:nvGrpSpPr>
                <p:cNvPr id="321" name="Group 91">
                  <a:extLst>
                    <a:ext uri="{FF2B5EF4-FFF2-40B4-BE49-F238E27FC236}">
                      <a16:creationId xmlns:a16="http://schemas.microsoft.com/office/drawing/2014/main" id="{5938C72D-4E0C-4018-894E-3EBA2C7B5E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322" name="Freeform 92">
                    <a:extLst>
                      <a:ext uri="{FF2B5EF4-FFF2-40B4-BE49-F238E27FC236}">
                        <a16:creationId xmlns:a16="http://schemas.microsoft.com/office/drawing/2014/main" id="{07BDE172-138F-4623-861B-20B3A00B54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3" name="Freeform 93">
                    <a:extLst>
                      <a:ext uri="{FF2B5EF4-FFF2-40B4-BE49-F238E27FC236}">
                        <a16:creationId xmlns:a16="http://schemas.microsoft.com/office/drawing/2014/main" id="{E4B418AA-4092-4C0F-8E2A-7749040B16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302" name="Rectangle 94">
                <a:extLst>
                  <a:ext uri="{FF2B5EF4-FFF2-40B4-BE49-F238E27FC236}">
                    <a16:creationId xmlns:a16="http://schemas.microsoft.com/office/drawing/2014/main" id="{8F1E0F03-B966-43C6-85AF-A20A7B3D2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2154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303" name="Group 95">
                <a:extLst>
                  <a:ext uri="{FF2B5EF4-FFF2-40B4-BE49-F238E27FC236}">
                    <a16:creationId xmlns:a16="http://schemas.microsoft.com/office/drawing/2014/main" id="{9C35D052-E16B-4AC6-A4B3-DAFBB8C19B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318" name="Freeform 96">
                  <a:extLst>
                    <a:ext uri="{FF2B5EF4-FFF2-40B4-BE49-F238E27FC236}">
                      <a16:creationId xmlns:a16="http://schemas.microsoft.com/office/drawing/2014/main" id="{6EF36818-0715-4892-88B9-0285C37394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9" name="Freeform 97">
                  <a:extLst>
                    <a:ext uri="{FF2B5EF4-FFF2-40B4-BE49-F238E27FC236}">
                      <a16:creationId xmlns:a16="http://schemas.microsoft.com/office/drawing/2014/main" id="{2C5B5D38-C9D0-4633-8675-198DE515FC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04" name="Line 98">
                <a:extLst>
                  <a:ext uri="{FF2B5EF4-FFF2-40B4-BE49-F238E27FC236}">
                    <a16:creationId xmlns:a16="http://schemas.microsoft.com/office/drawing/2014/main" id="{324E55BB-8E49-4D02-BD50-AB969534B5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4" y="2288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99">
                <a:extLst>
                  <a:ext uri="{FF2B5EF4-FFF2-40B4-BE49-F238E27FC236}">
                    <a16:creationId xmlns:a16="http://schemas.microsoft.com/office/drawing/2014/main" id="{B5B0EEE8-7616-4F9A-9199-F8D944CFB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Line 100">
                <a:extLst>
                  <a:ext uri="{FF2B5EF4-FFF2-40B4-BE49-F238E27FC236}">
                    <a16:creationId xmlns:a16="http://schemas.microsoft.com/office/drawing/2014/main" id="{CCC33D10-8EE9-4E57-B2C9-27A79F6890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192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Rectangle 101">
                <a:extLst>
                  <a:ext uri="{FF2B5EF4-FFF2-40B4-BE49-F238E27FC236}">
                    <a16:creationId xmlns:a16="http://schemas.microsoft.com/office/drawing/2014/main" id="{96D5C9B3-AD27-49A6-83ED-B147E041C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8" y="2149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308" name="Group 102">
                <a:extLst>
                  <a:ext uri="{FF2B5EF4-FFF2-40B4-BE49-F238E27FC236}">
                    <a16:creationId xmlns:a16="http://schemas.microsoft.com/office/drawing/2014/main" id="{21BAFAE2-1449-4933-B19B-5AEDCCBA11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316" name="Freeform 103">
                  <a:extLst>
                    <a:ext uri="{FF2B5EF4-FFF2-40B4-BE49-F238E27FC236}">
                      <a16:creationId xmlns:a16="http://schemas.microsoft.com/office/drawing/2014/main" id="{C8C77075-7C6A-47C6-9FD7-30F5320E2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7" name="Freeform 104">
                  <a:extLst>
                    <a:ext uri="{FF2B5EF4-FFF2-40B4-BE49-F238E27FC236}">
                      <a16:creationId xmlns:a16="http://schemas.microsoft.com/office/drawing/2014/main" id="{CB9FEF66-FB3B-49E0-99A5-55012E63D2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09" name="Rectangle 105">
                <a:extLst>
                  <a:ext uri="{FF2B5EF4-FFF2-40B4-BE49-F238E27FC236}">
                    <a16:creationId xmlns:a16="http://schemas.microsoft.com/office/drawing/2014/main" id="{9CD0901C-ADA9-4072-9EE6-F0760E8A5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0" y="2149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310" name="Group 106">
                <a:extLst>
                  <a:ext uri="{FF2B5EF4-FFF2-40B4-BE49-F238E27FC236}">
                    <a16:creationId xmlns:a16="http://schemas.microsoft.com/office/drawing/2014/main" id="{0B15F019-5EC7-4DF0-A82A-000F2613F8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314" name="Freeform 107">
                  <a:extLst>
                    <a:ext uri="{FF2B5EF4-FFF2-40B4-BE49-F238E27FC236}">
                      <a16:creationId xmlns:a16="http://schemas.microsoft.com/office/drawing/2014/main" id="{CEABC80D-18AC-4F3F-BEB6-1F2D35E22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5" name="Freeform 108">
                  <a:extLst>
                    <a:ext uri="{FF2B5EF4-FFF2-40B4-BE49-F238E27FC236}">
                      <a16:creationId xmlns:a16="http://schemas.microsoft.com/office/drawing/2014/main" id="{6258EB1D-2D5B-4ED3-B09A-6DAEE478F3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11" name="Line 109">
                <a:extLst>
                  <a:ext uri="{FF2B5EF4-FFF2-40B4-BE49-F238E27FC236}">
                    <a16:creationId xmlns:a16="http://schemas.microsoft.com/office/drawing/2014/main" id="{9B1F7F78-8EC2-4134-AAD3-D5497397C4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9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2" name="Line 110">
                <a:extLst>
                  <a:ext uri="{FF2B5EF4-FFF2-40B4-BE49-F238E27FC236}">
                    <a16:creationId xmlns:a16="http://schemas.microsoft.com/office/drawing/2014/main" id="{24F67819-37CD-4454-B74E-89410136E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2288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3" name="Line 112">
                <a:extLst>
                  <a:ext uri="{FF2B5EF4-FFF2-40B4-BE49-F238E27FC236}">
                    <a16:creationId xmlns:a16="http://schemas.microsoft.com/office/drawing/2014/main" id="{D61EA799-911D-4AD5-B2B0-CF7DA97A03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38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6" name="Group 114">
              <a:extLst>
                <a:ext uri="{FF2B5EF4-FFF2-40B4-BE49-F238E27FC236}">
                  <a16:creationId xmlns:a16="http://schemas.microsoft.com/office/drawing/2014/main" id="{1D237180-8A80-4D4E-AE58-0DC07CAD08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3241" y="4895837"/>
              <a:ext cx="368301" cy="763588"/>
              <a:chOff x="3550" y="2496"/>
              <a:chExt cx="232" cy="481"/>
            </a:xfrm>
          </p:grpSpPr>
          <p:sp>
            <p:nvSpPr>
              <p:cNvPr id="327" name="Freeform 115">
                <a:extLst>
                  <a:ext uri="{FF2B5EF4-FFF2-40B4-BE49-F238E27FC236}">
                    <a16:creationId xmlns:a16="http://schemas.microsoft.com/office/drawing/2014/main" id="{D64F25CB-D4D2-4C58-888C-7D93AB73D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" name="Rectangle 116">
                <a:extLst>
                  <a:ext uri="{FF2B5EF4-FFF2-40B4-BE49-F238E27FC236}">
                    <a16:creationId xmlns:a16="http://schemas.microsoft.com/office/drawing/2014/main" id="{439A0BC2-F898-4561-9DC5-9E1EDDBF1C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483" y="2618"/>
                <a:ext cx="38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dirty="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sp>
          <p:nvSpPr>
            <p:cNvPr id="329" name="Rectangle 117">
              <a:extLst>
                <a:ext uri="{FF2B5EF4-FFF2-40B4-BE49-F238E27FC236}">
                  <a16:creationId xmlns:a16="http://schemas.microsoft.com/office/drawing/2014/main" id="{367C11B5-8D2E-4BFE-AD6E-AB06BEB2A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050" y="5064112"/>
              <a:ext cx="52228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330" name="Group 118">
              <a:extLst>
                <a:ext uri="{FF2B5EF4-FFF2-40B4-BE49-F238E27FC236}">
                  <a16:creationId xmlns:a16="http://schemas.microsoft.com/office/drawing/2014/main" id="{71A7C7D3-8B9F-4C1B-9E23-13C5161FB7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3450" y="5048237"/>
              <a:ext cx="469900" cy="458788"/>
              <a:chOff x="3084" y="2592"/>
              <a:chExt cx="296" cy="289"/>
            </a:xfrm>
          </p:grpSpPr>
          <p:sp>
            <p:nvSpPr>
              <p:cNvPr id="331" name="Freeform 119">
                <a:extLst>
                  <a:ext uri="{FF2B5EF4-FFF2-40B4-BE49-F238E27FC236}">
                    <a16:creationId xmlns:a16="http://schemas.microsoft.com/office/drawing/2014/main" id="{5B422DC5-D32B-43D4-83C4-73A24D2CE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Freeform 120">
                <a:extLst>
                  <a:ext uri="{FF2B5EF4-FFF2-40B4-BE49-F238E27FC236}">
                    <a16:creationId xmlns:a16="http://schemas.microsoft.com/office/drawing/2014/main" id="{C30953B0-C535-4529-8FC2-19A7A4C0F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33" name="Line 121">
              <a:extLst>
                <a:ext uri="{FF2B5EF4-FFF2-40B4-BE49-F238E27FC236}">
                  <a16:creationId xmlns:a16="http://schemas.microsoft.com/office/drawing/2014/main" id="{4D7A9EBF-18C8-41EE-B3A4-9D669B51D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8188" y="5276837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4" name="Freeform 122">
              <a:extLst>
                <a:ext uri="{FF2B5EF4-FFF2-40B4-BE49-F238E27FC236}">
                  <a16:creationId xmlns:a16="http://schemas.microsoft.com/office/drawing/2014/main" id="{32C09D24-C569-4AE6-89EA-07A0B787F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9313" y="5124437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5" name="Line 123">
              <a:extLst>
                <a:ext uri="{FF2B5EF4-FFF2-40B4-BE49-F238E27FC236}">
                  <a16:creationId xmlns:a16="http://schemas.microsoft.com/office/drawing/2014/main" id="{7CADF1CF-AEB6-45B4-9BFE-2CAC04ADA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8588" y="5124437"/>
              <a:ext cx="274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6" name="Rectangle 124">
              <a:extLst>
                <a:ext uri="{FF2B5EF4-FFF2-40B4-BE49-F238E27FC236}">
                  <a16:creationId xmlns:a16="http://schemas.microsoft.com/office/drawing/2014/main" id="{268B0A43-68FD-4900-B410-B5F2560F7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5038" y="5056175"/>
              <a:ext cx="63500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</a:p>
          </p:txBody>
        </p:sp>
        <p:grpSp>
          <p:nvGrpSpPr>
            <p:cNvPr id="337" name="Group 125">
              <a:extLst>
                <a:ext uri="{FF2B5EF4-FFF2-40B4-BE49-F238E27FC236}">
                  <a16:creationId xmlns:a16="http://schemas.microsoft.com/office/drawing/2014/main" id="{C9A100B1-2501-418C-A21E-1544FA3C88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1238" y="5048237"/>
              <a:ext cx="515937" cy="458788"/>
              <a:chOff x="3933" y="2592"/>
              <a:chExt cx="325" cy="289"/>
            </a:xfrm>
          </p:grpSpPr>
          <p:sp>
            <p:nvSpPr>
              <p:cNvPr id="338" name="Freeform 126">
                <a:extLst>
                  <a:ext uri="{FF2B5EF4-FFF2-40B4-BE49-F238E27FC236}">
                    <a16:creationId xmlns:a16="http://schemas.microsoft.com/office/drawing/2014/main" id="{D45E5788-01C4-4364-9A1B-21F061D11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Freeform 127">
                <a:extLst>
                  <a:ext uri="{FF2B5EF4-FFF2-40B4-BE49-F238E27FC236}">
                    <a16:creationId xmlns:a16="http://schemas.microsoft.com/office/drawing/2014/main" id="{FF3AAFD0-2155-4E8D-ABF9-DBCD187B1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0" name="Rectangle 128">
              <a:extLst>
                <a:ext uri="{FF2B5EF4-FFF2-40B4-BE49-F238E27FC236}">
                  <a16:creationId xmlns:a16="http://schemas.microsoft.com/office/drawing/2014/main" id="{DE598B0D-CEC0-48B1-A8EA-D782EA7C5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6088" y="5056175"/>
              <a:ext cx="522287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341" name="Group 129">
              <a:extLst>
                <a:ext uri="{FF2B5EF4-FFF2-40B4-BE49-F238E27FC236}">
                  <a16:creationId xmlns:a16="http://schemas.microsoft.com/office/drawing/2014/main" id="{CBDB3066-1CA1-40A1-BC56-618D58D177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4188" y="5048237"/>
              <a:ext cx="450850" cy="458788"/>
              <a:chOff x="4401" y="2592"/>
              <a:chExt cx="284" cy="289"/>
            </a:xfrm>
          </p:grpSpPr>
          <p:sp>
            <p:nvSpPr>
              <p:cNvPr id="342" name="Freeform 130">
                <a:extLst>
                  <a:ext uri="{FF2B5EF4-FFF2-40B4-BE49-F238E27FC236}">
                    <a16:creationId xmlns:a16="http://schemas.microsoft.com/office/drawing/2014/main" id="{F77DD9B8-AA85-4DC0-A081-212039CD4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Freeform 131">
                <a:extLst>
                  <a:ext uri="{FF2B5EF4-FFF2-40B4-BE49-F238E27FC236}">
                    <a16:creationId xmlns:a16="http://schemas.microsoft.com/office/drawing/2014/main" id="{434A2C09-7430-40D1-8FBE-7A5177055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4" name="Line 132">
              <a:extLst>
                <a:ext uri="{FF2B5EF4-FFF2-40B4-BE49-F238E27FC236}">
                  <a16:creationId xmlns:a16="http://schemas.microsoft.com/office/drawing/2014/main" id="{A683CF89-2817-4EFA-98EE-7D6E2215C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8125" y="5276837"/>
              <a:ext cx="2460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5" name="Line 133">
              <a:extLst>
                <a:ext uri="{FF2B5EF4-FFF2-40B4-BE49-F238E27FC236}">
                  <a16:creationId xmlns:a16="http://schemas.microsoft.com/office/drawing/2014/main" id="{085985C7-06F0-46FB-ACA5-EC0696C6F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9775" y="5276837"/>
              <a:ext cx="2714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6" name="Line 135">
              <a:extLst>
                <a:ext uri="{FF2B5EF4-FFF2-40B4-BE49-F238E27FC236}">
                  <a16:creationId xmlns:a16="http://schemas.microsoft.com/office/drawing/2014/main" id="{A4E08C5F-E392-40DB-AF36-A8F90E440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8588" y="5429237"/>
              <a:ext cx="274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47" name="Rounded Rectangle 314">
            <a:extLst>
              <a:ext uri="{FF2B5EF4-FFF2-40B4-BE49-F238E27FC236}">
                <a16:creationId xmlns:a16="http://schemas.microsoft.com/office/drawing/2014/main" id="{FC08145B-C7D0-4695-B8EB-0D2B92B8E3AE}"/>
              </a:ext>
            </a:extLst>
          </p:cNvPr>
          <p:cNvSpPr/>
          <p:nvPr/>
        </p:nvSpPr>
        <p:spPr bwMode="auto">
          <a:xfrm>
            <a:off x="7539038" y="2637593"/>
            <a:ext cx="2102770" cy="83584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Load</a:t>
            </a:r>
            <a:r>
              <a:rPr lang="en-US" sz="2000" dirty="0">
                <a:solidFill>
                  <a:prstClr val="black"/>
                </a:solidFill>
                <a:latin typeface="Verdana" pitchFamily="34" charset="0"/>
                <a:cs typeface="Arial" pitchFamily="34" charset="0"/>
              </a:rPr>
              <a:t> uses Data Memory </a:t>
            </a:r>
          </a:p>
        </p:txBody>
      </p:sp>
      <p:sp>
        <p:nvSpPr>
          <p:cNvPr id="348" name="Rounded Rectangle 315">
            <a:extLst>
              <a:ext uri="{FF2B5EF4-FFF2-40B4-BE49-F238E27FC236}">
                <a16:creationId xmlns:a16="http://schemas.microsoft.com/office/drawing/2014/main" id="{B0121C3C-3CD4-4C29-AAA9-1D1587AAA974}"/>
              </a:ext>
            </a:extLst>
          </p:cNvPr>
          <p:cNvSpPr/>
          <p:nvPr/>
        </p:nvSpPr>
        <p:spPr bwMode="auto">
          <a:xfrm>
            <a:off x="3063874" y="5481625"/>
            <a:ext cx="2319338" cy="7858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Inst3</a:t>
            </a:r>
            <a:r>
              <a:rPr lang="en-US" sz="2000" dirty="0">
                <a:solidFill>
                  <a:prstClr val="black"/>
                </a:solidFill>
                <a:latin typeface="Verdana" pitchFamily="34" charset="0"/>
                <a:cs typeface="Arial" pitchFamily="34" charset="0"/>
              </a:rPr>
              <a:t> uses Instr. Memory</a:t>
            </a:r>
          </a:p>
        </p:txBody>
      </p:sp>
    </p:spTree>
    <p:extLst>
      <p:ext uri="{BB962C8B-B14F-4D97-AF65-F5344CB8AC3E}">
        <p14:creationId xmlns:p14="http://schemas.microsoft.com/office/powerpoint/2010/main" val="287452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 animBg="1"/>
      <p:bldP spid="34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652</TotalTime>
  <Words>7855</Words>
  <Application>Microsoft Office PowerPoint</Application>
  <PresentationFormat>Widescreen</PresentationFormat>
  <Paragraphs>3202</Paragraphs>
  <Slides>48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Calibri Light</vt:lpstr>
      <vt:lpstr>Consolas</vt:lpstr>
      <vt:lpstr>Courier New</vt:lpstr>
      <vt:lpstr>Symbol</vt:lpstr>
      <vt:lpstr>Times New Roman</vt:lpstr>
      <vt:lpstr>Verdana</vt:lpstr>
      <vt:lpstr>Wingdings</vt:lpstr>
      <vt:lpstr>Office 主题​​</vt:lpstr>
      <vt:lpstr>CS2100 Tutorial 10</vt:lpstr>
      <vt:lpstr>2. MIPS Pipeline Stages (2/2)</vt:lpstr>
      <vt:lpstr>2. Pipelined Execution: Illustration</vt:lpstr>
      <vt:lpstr>3. MIPS Pipeline: Datapath (3/3)</vt:lpstr>
      <vt:lpstr>3. Corrected Datapath (2/2)</vt:lpstr>
      <vt:lpstr>4. Pipeline Control: Datapath and Control</vt:lpstr>
      <vt:lpstr>5. Different Implementations</vt:lpstr>
      <vt:lpstr>1. Pipeline Hazards</vt:lpstr>
      <vt:lpstr>Structural Hazards: Memory</vt:lpstr>
      <vt:lpstr>Structural Hazards: Register</vt:lpstr>
      <vt:lpstr>3. Data Dependency: RAW</vt:lpstr>
      <vt:lpstr>4. RAW Data Hazards</vt:lpstr>
      <vt:lpstr>4. RAW Data Hazards: Observations</vt:lpstr>
      <vt:lpstr>4.1 RAW Data Hazards: Forwarding</vt:lpstr>
      <vt:lpstr>4.2 Data Hazards: LOAD Instruction Solution</vt:lpstr>
      <vt:lpstr>5. Control Dependency</vt:lpstr>
      <vt:lpstr>5. Control Dependency: Example</vt:lpstr>
      <vt:lpstr>5. Control Dependency: Example</vt:lpstr>
      <vt:lpstr>6. Control Hazards: Reducing the Penalty</vt:lpstr>
      <vt:lpstr>6.1 Reduce Stalls: Early Branch (1/3)</vt:lpstr>
      <vt:lpstr>6.1 Reduce Stalls: Early Branch (3/3)</vt:lpstr>
      <vt:lpstr>6.1 Early Branch: Problems (2/3)</vt:lpstr>
      <vt:lpstr>6.2 Reduce Stalls: Branch Prediction</vt:lpstr>
      <vt:lpstr>6.2 Branch Prediction: Correct Prediction</vt:lpstr>
      <vt:lpstr>6.2 Branch Prediction: Wrong Prediction</vt:lpstr>
      <vt:lpstr>6.3 Reduce Stalls: Delayed Branch</vt:lpstr>
      <vt:lpstr>6.3 Delayed Branch: Example</vt:lpstr>
      <vt:lpstr>Q1 Pipeline Hazards</vt:lpstr>
      <vt:lpstr>Q1 Pipeline Hazards</vt:lpstr>
      <vt:lpstr>Q1 Pipeline Hazards</vt:lpstr>
      <vt:lpstr>Q1 Pipeline Hazards</vt:lpstr>
      <vt:lpstr>PowerPoint Presentation</vt:lpstr>
      <vt:lpstr>Q1 Pipeline Hazards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Summary?</vt:lpstr>
      <vt:lpstr>CS2100 Tutorial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Tutorial 10</dc:title>
  <dc:creator>Song Kai</dc:creator>
  <cp:lastModifiedBy>Song Kai</cp:lastModifiedBy>
  <cp:revision>4</cp:revision>
  <cp:lastPrinted>2025-04-07T03:49:09Z</cp:lastPrinted>
  <dcterms:created xsi:type="dcterms:W3CDTF">2020-04-05T18:44:49Z</dcterms:created>
  <dcterms:modified xsi:type="dcterms:W3CDTF">2025-04-09T06:25:44Z</dcterms:modified>
</cp:coreProperties>
</file>