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543" r:id="rId3"/>
    <p:sldId id="550" r:id="rId4"/>
    <p:sldId id="551" r:id="rId5"/>
    <p:sldId id="598" r:id="rId6"/>
    <p:sldId id="557" r:id="rId7"/>
    <p:sldId id="561" r:id="rId8"/>
    <p:sldId id="562" r:id="rId9"/>
    <p:sldId id="563" r:id="rId10"/>
    <p:sldId id="564" r:id="rId11"/>
    <p:sldId id="565" r:id="rId12"/>
    <p:sldId id="582" r:id="rId13"/>
    <p:sldId id="595" r:id="rId14"/>
    <p:sldId id="596" r:id="rId15"/>
    <p:sldId id="597" r:id="rId16"/>
    <p:sldId id="599" r:id="rId17"/>
    <p:sldId id="600" r:id="rId18"/>
    <p:sldId id="635" r:id="rId19"/>
    <p:sldId id="286" r:id="rId20"/>
    <p:sldId id="538" r:id="rId21"/>
    <p:sldId id="637" r:id="rId22"/>
    <p:sldId id="605" r:id="rId23"/>
    <p:sldId id="623" r:id="rId24"/>
    <p:sldId id="624" r:id="rId25"/>
    <p:sldId id="625" r:id="rId26"/>
    <p:sldId id="636" r:id="rId27"/>
    <p:sldId id="276" r:id="rId28"/>
    <p:sldId id="618" r:id="rId29"/>
    <p:sldId id="638" r:id="rId30"/>
    <p:sldId id="620" r:id="rId31"/>
    <p:sldId id="281" r:id="rId32"/>
    <p:sldId id="282" r:id="rId33"/>
    <p:sldId id="283" r:id="rId34"/>
    <p:sldId id="284" r:id="rId35"/>
    <p:sldId id="285" r:id="rId36"/>
    <p:sldId id="641" r:id="rId37"/>
    <p:sldId id="634" r:id="rId38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58" autoAdjust="0"/>
  </p:normalViewPr>
  <p:slideViewPr>
    <p:cSldViewPr snapToGrid="0">
      <p:cViewPr varScale="1">
        <p:scale>
          <a:sx n="81" d="100"/>
          <a:sy n="81" d="100"/>
        </p:scale>
        <p:origin x="17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D15C6495-425B-408C-95C5-5950386E9608}"/>
    <pc:docChg chg="undo custSel addSld delSld modSld sldOrd">
      <pc:chgData name="Song Kai" userId="012566e0-30ff-4e17-bc5d-803a8d22ce41" providerId="ADAL" clId="{D15C6495-425B-408C-95C5-5950386E9608}" dt="2025-04-12T15:35:26.801" v="7276"/>
      <pc:docMkLst>
        <pc:docMk/>
      </pc:docMkLst>
      <pc:sldChg chg="modSp mod">
        <pc:chgData name="Song Kai" userId="012566e0-30ff-4e17-bc5d-803a8d22ce41" providerId="ADAL" clId="{D15C6495-425B-408C-95C5-5950386E9608}" dt="2025-04-12T08:13:37.198" v="1264" actId="20577"/>
        <pc:sldMkLst>
          <pc:docMk/>
          <pc:sldMk cId="1724956881" sldId="276"/>
        </pc:sldMkLst>
        <pc:spChg chg="mod">
          <ac:chgData name="Song Kai" userId="012566e0-30ff-4e17-bc5d-803a8d22ce41" providerId="ADAL" clId="{D15C6495-425B-408C-95C5-5950386E9608}" dt="2025-04-12T08:13:23.567" v="1256" actId="255"/>
          <ac:spMkLst>
            <pc:docMk/>
            <pc:sldMk cId="1724956881" sldId="276"/>
            <ac:spMk id="143" creationId="{8E79BB28-7C1F-415A-B953-890564B72B28}"/>
          </ac:spMkLst>
        </pc:spChg>
        <pc:spChg chg="mod">
          <ac:chgData name="Song Kai" userId="012566e0-30ff-4e17-bc5d-803a8d22ce41" providerId="ADAL" clId="{D15C6495-425B-408C-95C5-5950386E9608}" dt="2025-04-12T08:13:37.198" v="1264" actId="20577"/>
          <ac:spMkLst>
            <pc:docMk/>
            <pc:sldMk cId="1724956881" sldId="276"/>
            <ac:spMk id="144" creationId="{58675AE0-B9AC-4448-8C53-613BF084B6B2}"/>
          </ac:spMkLst>
        </pc:spChg>
      </pc:sldChg>
      <pc:sldChg chg="modSp mod">
        <pc:chgData name="Song Kai" userId="012566e0-30ff-4e17-bc5d-803a8d22ce41" providerId="ADAL" clId="{D15C6495-425B-408C-95C5-5950386E9608}" dt="2025-04-12T08:12:46.656" v="1250" actId="14100"/>
        <pc:sldMkLst>
          <pc:docMk/>
          <pc:sldMk cId="3733072584" sldId="286"/>
        </pc:sldMkLst>
        <pc:spChg chg="mod">
          <ac:chgData name="Song Kai" userId="012566e0-30ff-4e17-bc5d-803a8d22ce41" providerId="ADAL" clId="{D15C6495-425B-408C-95C5-5950386E9608}" dt="2025-04-12T08:12:46.656" v="1250" actId="14100"/>
          <ac:spMkLst>
            <pc:docMk/>
            <pc:sldMk cId="3733072584" sldId="286"/>
            <ac:spMk id="116" creationId="{D03AFC9E-6921-40F0-B7D1-BF2ED4FF200F}"/>
          </ac:spMkLst>
        </pc:spChg>
        <pc:spChg chg="mod">
          <ac:chgData name="Song Kai" userId="012566e0-30ff-4e17-bc5d-803a8d22ce41" providerId="ADAL" clId="{D15C6495-425B-408C-95C5-5950386E9608}" dt="2025-04-12T08:12:26.629" v="1245" actId="20577"/>
          <ac:spMkLst>
            <pc:docMk/>
            <pc:sldMk cId="3733072584" sldId="286"/>
            <ac:spMk id="117" creationId="{05C21249-1A90-4DFD-B747-6636CB1C86B3}"/>
          </ac:spMkLst>
        </pc:spChg>
      </pc:sldChg>
      <pc:sldChg chg="addSp modSp mod">
        <pc:chgData name="Song Kai" userId="012566e0-30ff-4e17-bc5d-803a8d22ce41" providerId="ADAL" clId="{D15C6495-425B-408C-95C5-5950386E9608}" dt="2025-04-12T06:39:34.850" v="369" actId="1076"/>
        <pc:sldMkLst>
          <pc:docMk/>
          <pc:sldMk cId="1239063770" sldId="538"/>
        </pc:sldMkLst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7" creationId="{21FA57E4-45FD-61BF-5609-A8C75507307F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13" creationId="{2F6D05D0-510D-2737-C90A-D87A6D2FA949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14" creationId="{59D9C98C-46E1-AA4A-E0C2-527168024CD9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21" creationId="{C19F1F4F-60C0-C717-DFB5-2742CF724D2F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24" creationId="{04BBBAE3-EACA-0E7B-7216-9977B78AABA2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31" creationId="{738CB4F8-69E6-ACD7-6E40-BE72A585F3EF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37" creationId="{E42BBCA0-DBEF-8780-77A5-61AC393DC7A2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39" creationId="{7AE4BE9C-2FF9-CAF8-672A-798796B0B02E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40" creationId="{B477EF6D-BBA0-0401-3CF1-A905596E8270}"/>
          </ac:spMkLst>
        </pc:spChg>
        <pc:spChg chg="mod">
          <ac:chgData name="Song Kai" userId="012566e0-30ff-4e17-bc5d-803a8d22ce41" providerId="ADAL" clId="{D15C6495-425B-408C-95C5-5950386E9608}" dt="2025-04-12T06:38:59.310" v="363"/>
          <ac:spMkLst>
            <pc:docMk/>
            <pc:sldMk cId="1239063770" sldId="538"/>
            <ac:spMk id="41" creationId="{1B2DACA8-57F9-CB15-3ADA-CB781DC13CBC}"/>
          </ac:spMkLst>
        </pc:spChg>
        <pc:spChg chg="mod">
          <ac:chgData name="Song Kai" userId="012566e0-30ff-4e17-bc5d-803a8d22ce41" providerId="ADAL" clId="{D15C6495-425B-408C-95C5-5950386E9608}" dt="2025-04-12T06:39:31.315" v="368" actId="1076"/>
          <ac:spMkLst>
            <pc:docMk/>
            <pc:sldMk cId="1239063770" sldId="538"/>
            <ac:spMk id="320" creationId="{D95EADC0-68E5-4591-947E-2B81DAD62860}"/>
          </ac:spMkLst>
        </pc:spChg>
        <pc:grpChg chg="mod">
          <ac:chgData name="Song Kai" userId="012566e0-30ff-4e17-bc5d-803a8d22ce41" providerId="ADAL" clId="{D15C6495-425B-408C-95C5-5950386E9608}" dt="2025-04-12T06:39:34.850" v="369" actId="1076"/>
          <ac:grpSpMkLst>
            <pc:docMk/>
            <pc:sldMk cId="1239063770" sldId="538"/>
            <ac:grpSpMk id="2" creationId="{C9BCEB8E-11B6-84D5-09E5-5364914824DF}"/>
          </ac:grpSpMkLst>
        </pc:grpChg>
      </pc:sldChg>
      <pc:sldChg chg="del">
        <pc:chgData name="Song Kai" userId="012566e0-30ff-4e17-bc5d-803a8d22ce41" providerId="ADAL" clId="{D15C6495-425B-408C-95C5-5950386E9608}" dt="2025-04-12T08:36:02.672" v="1401" actId="47"/>
        <pc:sldMkLst>
          <pc:docMk/>
          <pc:sldMk cId="3461145651" sldId="553"/>
        </pc:sldMkLst>
      </pc:sldChg>
      <pc:sldChg chg="modSp mod modAnim modNotesTx">
        <pc:chgData name="Song Kai" userId="012566e0-30ff-4e17-bc5d-803a8d22ce41" providerId="ADAL" clId="{D15C6495-425B-408C-95C5-5950386E9608}" dt="2025-04-12T03:28:46.609" v="122"/>
        <pc:sldMkLst>
          <pc:docMk/>
          <pc:sldMk cId="4175926628" sldId="557"/>
        </pc:sldMkLst>
        <pc:spChg chg="mod">
          <ac:chgData name="Song Kai" userId="012566e0-30ff-4e17-bc5d-803a8d22ce41" providerId="ADAL" clId="{D15C6495-425B-408C-95C5-5950386E9608}" dt="2025-04-12T03:19:53.258" v="25" actId="20577"/>
          <ac:spMkLst>
            <pc:docMk/>
            <pc:sldMk cId="4175926628" sldId="557"/>
            <ac:spMk id="3" creationId="{70A33F6A-B69D-45ED-BC2D-8F93997373F0}"/>
          </ac:spMkLst>
        </pc:spChg>
        <pc:spChg chg="mod">
          <ac:chgData name="Song Kai" userId="012566e0-30ff-4e17-bc5d-803a8d22ce41" providerId="ADAL" clId="{D15C6495-425B-408C-95C5-5950386E9608}" dt="2025-04-12T03:21:53.252" v="63" actId="20577"/>
          <ac:spMkLst>
            <pc:docMk/>
            <pc:sldMk cId="4175926628" sldId="557"/>
            <ac:spMk id="63" creationId="{74BE0440-2536-EDEE-03FD-52396F2452A4}"/>
          </ac:spMkLst>
        </pc:spChg>
      </pc:sldChg>
      <pc:sldChg chg="ord modNotesTx">
        <pc:chgData name="Song Kai" userId="012566e0-30ff-4e17-bc5d-803a8d22ce41" providerId="ADAL" clId="{D15C6495-425B-408C-95C5-5950386E9608}" dt="2025-04-12T03:29:59.266" v="149" actId="20577"/>
        <pc:sldMkLst>
          <pc:docMk/>
          <pc:sldMk cId="761877920" sldId="598"/>
        </pc:sldMkLst>
      </pc:sldChg>
      <pc:sldChg chg="del">
        <pc:chgData name="Song Kai" userId="012566e0-30ff-4e17-bc5d-803a8d22ce41" providerId="ADAL" clId="{D15C6495-425B-408C-95C5-5950386E9608}" dt="2025-04-12T06:39:45.994" v="370" actId="47"/>
        <pc:sldMkLst>
          <pc:docMk/>
          <pc:sldMk cId="138612267" sldId="603"/>
        </pc:sldMkLst>
      </pc:sldChg>
      <pc:sldChg chg="del">
        <pc:chgData name="Song Kai" userId="012566e0-30ff-4e17-bc5d-803a8d22ce41" providerId="ADAL" clId="{D15C6495-425B-408C-95C5-5950386E9608}" dt="2025-04-12T08:10:00.370" v="1173" actId="47"/>
        <pc:sldMkLst>
          <pc:docMk/>
          <pc:sldMk cId="3066158850" sldId="604"/>
        </pc:sldMkLst>
      </pc:sldChg>
      <pc:sldChg chg="modSp mod modAnim">
        <pc:chgData name="Song Kai" userId="012566e0-30ff-4e17-bc5d-803a8d22ce41" providerId="ADAL" clId="{D15C6495-425B-408C-95C5-5950386E9608}" dt="2025-04-12T07:48:25.244" v="852" actId="1076"/>
        <pc:sldMkLst>
          <pc:docMk/>
          <pc:sldMk cId="1114443018" sldId="605"/>
        </pc:sldMkLst>
        <pc:spChg chg="mod">
          <ac:chgData name="Song Kai" userId="012566e0-30ff-4e17-bc5d-803a8d22ce41" providerId="ADAL" clId="{D15C6495-425B-408C-95C5-5950386E9608}" dt="2025-04-12T07:48:16.124" v="850" actId="1076"/>
          <ac:spMkLst>
            <pc:docMk/>
            <pc:sldMk cId="1114443018" sldId="605"/>
            <ac:spMk id="2" creationId="{6547E092-C377-4F4E-8665-4585545FB6AC}"/>
          </ac:spMkLst>
        </pc:spChg>
        <pc:spChg chg="mod">
          <ac:chgData name="Song Kai" userId="012566e0-30ff-4e17-bc5d-803a8d22ce41" providerId="ADAL" clId="{D15C6495-425B-408C-95C5-5950386E9608}" dt="2025-04-12T07:48:25.244" v="852" actId="1076"/>
          <ac:spMkLst>
            <pc:docMk/>
            <pc:sldMk cId="1114443018" sldId="605"/>
            <ac:spMk id="384" creationId="{26787C51-93D8-481D-AB8D-56AC28776DCA}"/>
          </ac:spMkLst>
        </pc:spChg>
        <pc:spChg chg="mod">
          <ac:chgData name="Song Kai" userId="012566e0-30ff-4e17-bc5d-803a8d22ce41" providerId="ADAL" clId="{D15C6495-425B-408C-95C5-5950386E9608}" dt="2025-04-12T07:48:12.873" v="849" actId="1076"/>
          <ac:spMkLst>
            <pc:docMk/>
            <pc:sldMk cId="1114443018" sldId="605"/>
            <ac:spMk id="385" creationId="{EE280FC6-F71C-4836-8649-EAC1068270B5}"/>
          </ac:spMkLst>
        </pc:spChg>
      </pc:sldChg>
      <pc:sldChg chg="modNotesTx">
        <pc:chgData name="Song Kai" userId="012566e0-30ff-4e17-bc5d-803a8d22ce41" providerId="ADAL" clId="{D15C6495-425B-408C-95C5-5950386E9608}" dt="2025-04-12T08:13:57.884" v="1290" actId="20577"/>
        <pc:sldMkLst>
          <pc:docMk/>
          <pc:sldMk cId="2097284610" sldId="618"/>
        </pc:sldMkLst>
      </pc:sldChg>
      <pc:sldChg chg="del">
        <pc:chgData name="Song Kai" userId="012566e0-30ff-4e17-bc5d-803a8d22ce41" providerId="ADAL" clId="{D15C6495-425B-408C-95C5-5950386E9608}" dt="2025-04-12T08:19:37.398" v="1380" actId="47"/>
        <pc:sldMkLst>
          <pc:docMk/>
          <pc:sldMk cId="562396971" sldId="619"/>
        </pc:sldMkLst>
      </pc:sldChg>
      <pc:sldChg chg="modSp mod">
        <pc:chgData name="Song Kai" userId="012566e0-30ff-4e17-bc5d-803a8d22ce41" providerId="ADAL" clId="{D15C6495-425B-408C-95C5-5950386E9608}" dt="2025-04-12T09:29:22.054" v="1499" actId="20577"/>
        <pc:sldMkLst>
          <pc:docMk/>
          <pc:sldMk cId="4202955014" sldId="620"/>
        </pc:sldMkLst>
        <pc:spChg chg="mod">
          <ac:chgData name="Song Kai" userId="012566e0-30ff-4e17-bc5d-803a8d22ce41" providerId="ADAL" clId="{D15C6495-425B-408C-95C5-5950386E9608}" dt="2025-04-12T09:29:22.054" v="1499" actId="20577"/>
          <ac:spMkLst>
            <pc:docMk/>
            <pc:sldMk cId="4202955014" sldId="620"/>
            <ac:spMk id="2" creationId="{510A4B54-E321-488A-B0FA-A02BBCA1EE9C}"/>
          </ac:spMkLst>
        </pc:spChg>
        <pc:spChg chg="mod">
          <ac:chgData name="Song Kai" userId="012566e0-30ff-4e17-bc5d-803a8d22ce41" providerId="ADAL" clId="{D15C6495-425B-408C-95C5-5950386E9608}" dt="2025-04-12T08:19:54.523" v="1390" actId="20577"/>
          <ac:spMkLst>
            <pc:docMk/>
            <pc:sldMk cId="4202955014" sldId="620"/>
            <ac:spMk id="96" creationId="{21358019-F4C9-4BDA-B5F5-36817B560D2B}"/>
          </ac:spMkLst>
        </pc:spChg>
      </pc:sldChg>
      <pc:sldChg chg="modNotesTx">
        <pc:chgData name="Song Kai" userId="012566e0-30ff-4e17-bc5d-803a8d22ce41" providerId="ADAL" clId="{D15C6495-425B-408C-95C5-5950386E9608}" dt="2025-04-12T09:27:22.424" v="1495" actId="20577"/>
        <pc:sldMkLst>
          <pc:docMk/>
          <pc:sldMk cId="3206501075" sldId="623"/>
        </pc:sldMkLst>
      </pc:sldChg>
      <pc:sldChg chg="addSp modSp mod modAnim">
        <pc:chgData name="Song Kai" userId="012566e0-30ff-4e17-bc5d-803a8d22ce41" providerId="ADAL" clId="{D15C6495-425B-408C-95C5-5950386E9608}" dt="2025-04-12T15:35:06.235" v="7275" actId="1076"/>
        <pc:sldMkLst>
          <pc:docMk/>
          <pc:sldMk cId="3605114122" sldId="634"/>
        </pc:sldMkLst>
        <pc:spChg chg="mod">
          <ac:chgData name="Song Kai" userId="012566e0-30ff-4e17-bc5d-803a8d22ce41" providerId="ADAL" clId="{D15C6495-425B-408C-95C5-5950386E9608}" dt="2025-04-12T08:33:52.540" v="1400" actId="20577"/>
          <ac:spMkLst>
            <pc:docMk/>
            <pc:sldMk cId="3605114122" sldId="634"/>
            <ac:spMk id="3" creationId="{3EE6A759-63EC-4E0F-88A1-5117C3722153}"/>
          </ac:spMkLst>
        </pc:spChg>
        <pc:spChg chg="add mod">
          <ac:chgData name="Song Kai" userId="012566e0-30ff-4e17-bc5d-803a8d22ce41" providerId="ADAL" clId="{D15C6495-425B-408C-95C5-5950386E9608}" dt="2025-04-12T15:06:48.764" v="6811" actId="403"/>
          <ac:spMkLst>
            <pc:docMk/>
            <pc:sldMk cId="3605114122" sldId="634"/>
            <ac:spMk id="9" creationId="{0F9600BA-09E4-E2C6-E09D-B691AF665527}"/>
          </ac:spMkLst>
        </pc:spChg>
        <pc:spChg chg="add mod">
          <ac:chgData name="Song Kai" userId="012566e0-30ff-4e17-bc5d-803a8d22ce41" providerId="ADAL" clId="{D15C6495-425B-408C-95C5-5950386E9608}" dt="2025-04-12T15:35:06.235" v="7275" actId="1076"/>
          <ac:spMkLst>
            <pc:docMk/>
            <pc:sldMk cId="3605114122" sldId="634"/>
            <ac:spMk id="11" creationId="{F4AD87B1-830A-95C6-1055-3004BC28DA09}"/>
          </ac:spMkLst>
        </pc:spChg>
        <pc:picChg chg="add mod">
          <ac:chgData name="Song Kai" userId="012566e0-30ff-4e17-bc5d-803a8d22ce41" providerId="ADAL" clId="{D15C6495-425B-408C-95C5-5950386E9608}" dt="2025-04-12T15:08:08.611" v="6857" actId="1076"/>
          <ac:picMkLst>
            <pc:docMk/>
            <pc:sldMk cId="3605114122" sldId="634"/>
            <ac:picMk id="5" creationId="{B7B355E9-F310-03E4-A13C-37F607E76103}"/>
          </ac:picMkLst>
        </pc:picChg>
        <pc:picChg chg="add mod modCrop">
          <ac:chgData name="Song Kai" userId="012566e0-30ff-4e17-bc5d-803a8d22ce41" providerId="ADAL" clId="{D15C6495-425B-408C-95C5-5950386E9608}" dt="2025-04-12T15:07:01.826" v="6813" actId="1076"/>
          <ac:picMkLst>
            <pc:docMk/>
            <pc:sldMk cId="3605114122" sldId="634"/>
            <ac:picMk id="7" creationId="{C429B0CB-32C2-A345-247C-65CB4A66E510}"/>
          </ac:picMkLst>
        </pc:picChg>
      </pc:sldChg>
      <pc:sldChg chg="addSp modSp mod modAnim">
        <pc:chgData name="Song Kai" userId="012566e0-30ff-4e17-bc5d-803a8d22ce41" providerId="ADAL" clId="{D15C6495-425B-408C-95C5-5950386E9608}" dt="2025-04-12T08:12:16.696" v="1238"/>
        <pc:sldMkLst>
          <pc:docMk/>
          <pc:sldMk cId="498404797" sldId="635"/>
        </pc:sldMkLst>
        <pc:spChg chg="mod">
          <ac:chgData name="Song Kai" userId="012566e0-30ff-4e17-bc5d-803a8d22ce41" providerId="ADAL" clId="{D15C6495-425B-408C-95C5-5950386E9608}" dt="2025-04-12T08:11:58.154" v="1236" actId="404"/>
          <ac:spMkLst>
            <pc:docMk/>
            <pc:sldMk cId="498404797" sldId="635"/>
            <ac:spMk id="2" creationId="{C4F36BEE-F812-4253-B997-78682B73F867}"/>
          </ac:spMkLst>
        </pc:spChg>
        <pc:spChg chg="mod">
          <ac:chgData name="Song Kai" userId="012566e0-30ff-4e17-bc5d-803a8d22ce41" providerId="ADAL" clId="{D15C6495-425B-408C-95C5-5950386E9608}" dt="2025-04-12T08:09:38.100" v="1171" actId="20577"/>
          <ac:spMkLst>
            <pc:docMk/>
            <pc:sldMk cId="498404797" sldId="635"/>
            <ac:spMk id="3" creationId="{3ED32C4C-A83F-4EC9-A910-8A7152F53A53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7" creationId="{519B07FF-D11A-D004-2EE9-F035F842413F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9" creationId="{1DE8D90B-87B8-4148-A054-7B55A1A05EED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10" creationId="{7D5E59A6-D470-46E0-21DA-9DC39FF349AA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11" creationId="{71B47566-839B-B3CF-90CA-08F51622D16A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13" creationId="{58FF4AC9-1995-A074-EFF0-5BBE3D20BDFC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17" creationId="{A40C827B-2FEC-1DB8-4CA8-58FDC5148ABB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19" creationId="{7195D75B-4F26-0D0E-6326-55CAD84CF902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21" creationId="{0101453D-0D02-5034-AAFD-9B66A1130CDB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22" creationId="{25365A18-8CF4-9EC3-7EB4-BB640E69FCC5}"/>
          </ac:spMkLst>
        </pc:spChg>
        <pc:spChg chg="mod">
          <ac:chgData name="Song Kai" userId="012566e0-30ff-4e17-bc5d-803a8d22ce41" providerId="ADAL" clId="{D15C6495-425B-408C-95C5-5950386E9608}" dt="2025-04-12T03:37:39.048" v="287"/>
          <ac:spMkLst>
            <pc:docMk/>
            <pc:sldMk cId="498404797" sldId="635"/>
            <ac:spMk id="23" creationId="{B76BB82B-B121-452E-A7F8-4CF31D488048}"/>
          </ac:spMkLst>
        </pc:spChg>
        <pc:grpChg chg="mod">
          <ac:chgData name="Song Kai" userId="012566e0-30ff-4e17-bc5d-803a8d22ce41" providerId="ADAL" clId="{D15C6495-425B-408C-95C5-5950386E9608}" dt="2025-04-12T08:12:03.534" v="1237" actId="1076"/>
          <ac:grpSpMkLst>
            <pc:docMk/>
            <pc:sldMk cId="498404797" sldId="635"/>
            <ac:grpSpMk id="6" creationId="{DD84C471-E6F3-3D7E-F72A-10370D598906}"/>
          </ac:grpSpMkLst>
        </pc:grpChg>
      </pc:sldChg>
      <pc:sldChg chg="addSp modSp mod modAnim">
        <pc:chgData name="Song Kai" userId="012566e0-30ff-4e17-bc5d-803a8d22ce41" providerId="ADAL" clId="{D15C6495-425B-408C-95C5-5950386E9608}" dt="2025-04-12T08:11:28.620" v="1226" actId="20577"/>
        <pc:sldMkLst>
          <pc:docMk/>
          <pc:sldMk cId="3184012780" sldId="636"/>
        </pc:sldMkLst>
        <pc:spChg chg="mod">
          <ac:chgData name="Song Kai" userId="012566e0-30ff-4e17-bc5d-803a8d22ce41" providerId="ADAL" clId="{D15C6495-425B-408C-95C5-5950386E9608}" dt="2025-04-12T08:07:11.856" v="1023" actId="404"/>
          <ac:spMkLst>
            <pc:docMk/>
            <pc:sldMk cId="3184012780" sldId="636"/>
            <ac:spMk id="2" creationId="{64B670D0-2316-4128-B232-CE1908F505C5}"/>
          </ac:spMkLst>
        </pc:spChg>
        <pc:spChg chg="mod">
          <ac:chgData name="Song Kai" userId="012566e0-30ff-4e17-bc5d-803a8d22ce41" providerId="ADAL" clId="{D15C6495-425B-408C-95C5-5950386E9608}" dt="2025-04-12T08:11:28.620" v="1226" actId="20577"/>
          <ac:spMkLst>
            <pc:docMk/>
            <pc:sldMk cId="3184012780" sldId="636"/>
            <ac:spMk id="3" creationId="{9896D40D-9057-48CF-8AAE-F4FED911D231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8" creationId="{0D442D8F-C380-C6FF-9D2E-4B897C665746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11" creationId="{C52CC2D5-B279-2CB1-321A-948FC5253322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13" creationId="{81278C95-9EE5-93F4-9B73-2F474D4A0A1F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19" creationId="{0A6E86C5-719B-61B7-6CC6-8B96086DF2E4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1" creationId="{91D23B3B-5CAB-FD69-388E-F4FCBDDC0D95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2" creationId="{D6F105EB-5DA9-A6CC-2BD4-B2962049B884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3" creationId="{201355A1-DAB2-7C81-03C5-4E86C232C53A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4" creationId="{69C0FF20-0F63-EF86-4CB6-343510042D21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5" creationId="{38453BAB-EA69-9281-20E6-5F7EF01FB2C0}"/>
          </ac:spMkLst>
        </pc:spChg>
        <pc:spChg chg="mod">
          <ac:chgData name="Song Kai" userId="012566e0-30ff-4e17-bc5d-803a8d22ce41" providerId="ADAL" clId="{D15C6495-425B-408C-95C5-5950386E9608}" dt="2025-04-12T08:05:12.953" v="918"/>
          <ac:spMkLst>
            <pc:docMk/>
            <pc:sldMk cId="3184012780" sldId="636"/>
            <ac:spMk id="26" creationId="{1A4E4615-9982-DF5D-D8A5-4DAC4D0B9720}"/>
          </ac:spMkLst>
        </pc:spChg>
        <pc:grpChg chg="mod">
          <ac:chgData name="Song Kai" userId="012566e0-30ff-4e17-bc5d-803a8d22ce41" providerId="ADAL" clId="{D15C6495-425B-408C-95C5-5950386E9608}" dt="2025-04-12T08:10:27.352" v="1176" actId="1076"/>
          <ac:grpSpMkLst>
            <pc:docMk/>
            <pc:sldMk cId="3184012780" sldId="636"/>
            <ac:grpSpMk id="6" creationId="{C4E28B52-1E24-FA2F-61F1-5433892D07E7}"/>
          </ac:grpSpMkLst>
        </pc:grpChg>
      </pc:sldChg>
      <pc:sldChg chg="addSp delSp modSp add mod delAnim modAnim modNotesTx">
        <pc:chgData name="Song Kai" userId="012566e0-30ff-4e17-bc5d-803a8d22ce41" providerId="ADAL" clId="{D15C6495-425B-408C-95C5-5950386E9608}" dt="2025-04-12T07:45:59.737" v="730" actId="1076"/>
        <pc:sldMkLst>
          <pc:docMk/>
          <pc:sldMk cId="3164338259" sldId="637"/>
        </pc:sldMkLst>
        <pc:spChg chg="mod">
          <ac:chgData name="Song Kai" userId="012566e0-30ff-4e17-bc5d-803a8d22ce41" providerId="ADAL" clId="{D15C6495-425B-408C-95C5-5950386E9608}" dt="2025-04-12T06:41:54.458" v="393" actId="20577"/>
          <ac:spMkLst>
            <pc:docMk/>
            <pc:sldMk cId="3164338259" sldId="637"/>
            <ac:spMk id="2" creationId="{9D4E6334-D323-6DED-03A6-3690628B9D01}"/>
          </ac:spMkLst>
        </pc:spChg>
        <pc:spChg chg="mod">
          <ac:chgData name="Song Kai" userId="012566e0-30ff-4e17-bc5d-803a8d22ce41" providerId="ADAL" clId="{D15C6495-425B-408C-95C5-5950386E9608}" dt="2025-04-12T07:41:40.143" v="689" actId="57"/>
          <ac:spMkLst>
            <pc:docMk/>
            <pc:sldMk cId="3164338259" sldId="637"/>
            <ac:spMk id="3" creationId="{5FF8645F-23F1-8E37-C8D4-502743DD2EA3}"/>
          </ac:spMkLst>
        </pc:spChg>
        <pc:spChg chg="mod">
          <ac:chgData name="Song Kai" userId="012566e0-30ff-4e17-bc5d-803a8d22ce41" providerId="ADAL" clId="{D15C6495-425B-408C-95C5-5950386E9608}" dt="2025-04-12T07:29:50.967" v="507" actId="20577"/>
          <ac:spMkLst>
            <pc:docMk/>
            <pc:sldMk cId="3164338259" sldId="637"/>
            <ac:spMk id="8" creationId="{BBA86DD9-3529-F2D6-180D-A03ECB0BAC0E}"/>
          </ac:spMkLst>
        </pc:spChg>
        <pc:spChg chg="mod">
          <ac:chgData name="Song Kai" userId="012566e0-30ff-4e17-bc5d-803a8d22ce41" providerId="ADAL" clId="{D15C6495-425B-408C-95C5-5950386E9608}" dt="2025-04-12T07:31:07.228" v="521" actId="20577"/>
          <ac:spMkLst>
            <pc:docMk/>
            <pc:sldMk cId="3164338259" sldId="637"/>
            <ac:spMk id="20" creationId="{030D697F-17A0-574F-6416-98910C650ADC}"/>
          </ac:spMkLst>
        </pc:spChg>
        <pc:spChg chg="mod">
          <ac:chgData name="Song Kai" userId="012566e0-30ff-4e17-bc5d-803a8d22ce41" providerId="ADAL" clId="{D15C6495-425B-408C-95C5-5950386E9608}" dt="2025-04-12T07:36:44.808" v="601" actId="14100"/>
          <ac:spMkLst>
            <pc:docMk/>
            <pc:sldMk cId="3164338259" sldId="637"/>
            <ac:spMk id="21" creationId="{2606F091-F872-4590-F410-DAAE78480785}"/>
          </ac:spMkLst>
        </pc:spChg>
        <pc:spChg chg="mod">
          <ac:chgData name="Song Kai" userId="012566e0-30ff-4e17-bc5d-803a8d22ce41" providerId="ADAL" clId="{D15C6495-425B-408C-95C5-5950386E9608}" dt="2025-04-12T07:36:37.213" v="600" actId="14100"/>
          <ac:spMkLst>
            <pc:docMk/>
            <pc:sldMk cId="3164338259" sldId="637"/>
            <ac:spMk id="22" creationId="{A99B6B6E-93BA-93B6-63AE-E197A8674DAE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53" creationId="{0872D5FC-6239-0D4F-7DC8-97DADA6F10E4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57" creationId="{0A2FC418-D9AB-8C8F-B507-6E35CE583CD3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61" creationId="{9276CE6C-ACF0-E9FE-D810-0F4CF0983976}"/>
          </ac:spMkLst>
        </pc:spChg>
        <pc:spChg chg="mod">
          <ac:chgData name="Song Kai" userId="012566e0-30ff-4e17-bc5d-803a8d22ce41" providerId="ADAL" clId="{D15C6495-425B-408C-95C5-5950386E9608}" dt="2025-04-12T07:45:59.737" v="730" actId="1076"/>
          <ac:spMkLst>
            <pc:docMk/>
            <pc:sldMk cId="3164338259" sldId="637"/>
            <ac:spMk id="63" creationId="{3F021DA1-885B-EA13-3266-5A96DDD36300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66" creationId="{BA9CB876-202D-2F21-AEDC-7C3B015CC545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70" creationId="{FF25C961-8B87-77E2-3897-6F99679106CD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77" creationId="{67249456-10F4-71BB-79F4-DF351F5B4629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82" creationId="{AE334247-262D-B26B-DD37-5984337169B5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84" creationId="{30A29E79-A39C-8375-0D27-08B4B79C7B29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86" creationId="{F3D762AD-865B-BF77-6B43-87ECACA52F9F}"/>
          </ac:spMkLst>
        </pc:spChg>
        <pc:spChg chg="mod">
          <ac:chgData name="Song Kai" userId="012566e0-30ff-4e17-bc5d-803a8d22ce41" providerId="ADAL" clId="{D15C6495-425B-408C-95C5-5950386E9608}" dt="2025-04-12T07:30:40.862" v="513"/>
          <ac:spMkLst>
            <pc:docMk/>
            <pc:sldMk cId="3164338259" sldId="637"/>
            <ac:spMk id="90" creationId="{EE37C24E-7962-2019-5225-4C3860DE205A}"/>
          </ac:spMkLst>
        </pc:spChg>
        <pc:grpChg chg="mod">
          <ac:chgData name="Song Kai" userId="012566e0-30ff-4e17-bc5d-803a8d22ce41" providerId="ADAL" clId="{D15C6495-425B-408C-95C5-5950386E9608}" dt="2025-04-12T07:30:50.070" v="515" actId="1076"/>
          <ac:grpSpMkLst>
            <pc:docMk/>
            <pc:sldMk cId="3164338259" sldId="637"/>
            <ac:grpSpMk id="4" creationId="{45D5CB73-5150-BD20-FE6A-EBCBABD1C887}"/>
          </ac:grpSpMkLst>
        </pc:grpChg>
        <pc:cxnChg chg="mod">
          <ac:chgData name="Song Kai" userId="012566e0-30ff-4e17-bc5d-803a8d22ce41" providerId="ADAL" clId="{D15C6495-425B-408C-95C5-5950386E9608}" dt="2025-04-12T07:30:55.874" v="516" actId="14100"/>
          <ac:cxnSpMkLst>
            <pc:docMk/>
            <pc:sldMk cId="3164338259" sldId="637"/>
            <ac:cxnSpMk id="56" creationId="{D57BF0B3-DB95-A73B-C878-40DC72EF1C6A}"/>
          </ac:cxnSpMkLst>
        </pc:cxnChg>
        <pc:cxnChg chg="mod">
          <ac:chgData name="Song Kai" userId="012566e0-30ff-4e17-bc5d-803a8d22ce41" providerId="ADAL" clId="{D15C6495-425B-408C-95C5-5950386E9608}" dt="2025-04-12T07:31:18.618" v="522" actId="14100"/>
          <ac:cxnSpMkLst>
            <pc:docMk/>
            <pc:sldMk cId="3164338259" sldId="637"/>
            <ac:cxnSpMk id="60" creationId="{6FE39587-E5E0-FC86-C00E-D34A9B924AEE}"/>
          </ac:cxnSpMkLst>
        </pc:cxnChg>
        <pc:cxnChg chg="mod">
          <ac:chgData name="Song Kai" userId="012566e0-30ff-4e17-bc5d-803a8d22ce41" providerId="ADAL" clId="{D15C6495-425B-408C-95C5-5950386E9608}" dt="2025-04-12T07:31:22.446" v="523" actId="14100"/>
          <ac:cxnSpMkLst>
            <pc:docMk/>
            <pc:sldMk cId="3164338259" sldId="637"/>
            <ac:cxnSpMk id="62" creationId="{ADD45359-9FF4-D411-C5F9-F6217F847AC9}"/>
          </ac:cxnSpMkLst>
        </pc:cxnChg>
        <pc:cxnChg chg="add">
          <ac:chgData name="Song Kai" userId="012566e0-30ff-4e17-bc5d-803a8d22ce41" providerId="ADAL" clId="{D15C6495-425B-408C-95C5-5950386E9608}" dt="2025-04-12T07:31:35.283" v="524" actId="11529"/>
          <ac:cxnSpMkLst>
            <pc:docMk/>
            <pc:sldMk cId="3164338259" sldId="637"/>
            <ac:cxnSpMk id="101" creationId="{E211F44E-5B71-9EF3-42A4-B3495881DDE9}"/>
          </ac:cxnSpMkLst>
        </pc:cxnChg>
        <pc:cxnChg chg="add">
          <ac:chgData name="Song Kai" userId="012566e0-30ff-4e17-bc5d-803a8d22ce41" providerId="ADAL" clId="{D15C6495-425B-408C-95C5-5950386E9608}" dt="2025-04-12T07:31:52.633" v="527" actId="11529"/>
          <ac:cxnSpMkLst>
            <pc:docMk/>
            <pc:sldMk cId="3164338259" sldId="637"/>
            <ac:cxnSpMk id="105" creationId="{FE76D97B-CA44-A4A5-FC36-069A5F93F4CF}"/>
          </ac:cxnSpMkLst>
        </pc:cxnChg>
      </pc:sldChg>
      <pc:sldChg chg="addSp delSp modSp add mod ord delAnim modAnim">
        <pc:chgData name="Song Kai" userId="012566e0-30ff-4e17-bc5d-803a8d22ce41" providerId="ADAL" clId="{D15C6495-425B-408C-95C5-5950386E9608}" dt="2025-04-12T09:29:04.139" v="1497"/>
        <pc:sldMkLst>
          <pc:docMk/>
          <pc:sldMk cId="1553645961" sldId="638"/>
        </pc:sldMkLst>
        <pc:spChg chg="mod">
          <ac:chgData name="Song Kai" userId="012566e0-30ff-4e17-bc5d-803a8d22ce41" providerId="ADAL" clId="{D15C6495-425B-408C-95C5-5950386E9608}" dt="2025-04-12T08:16:12.683" v="1296" actId="20577"/>
          <ac:spMkLst>
            <pc:docMk/>
            <pc:sldMk cId="1553645961" sldId="638"/>
            <ac:spMk id="2" creationId="{85B2A71C-FF26-19C3-3395-81D087339DF1}"/>
          </ac:spMkLst>
        </pc:spChg>
        <pc:spChg chg="mod">
          <ac:chgData name="Song Kai" userId="012566e0-30ff-4e17-bc5d-803a8d22ce41" providerId="ADAL" clId="{D15C6495-425B-408C-95C5-5950386E9608}" dt="2025-04-12T08:18:13.332" v="1328" actId="20577"/>
          <ac:spMkLst>
            <pc:docMk/>
            <pc:sldMk cId="1553645961" sldId="638"/>
            <ac:spMk id="3" creationId="{4E584ADA-FE88-ED17-C5D2-4BF775733826}"/>
          </ac:spMkLst>
        </pc:spChg>
        <pc:spChg chg="mod">
          <ac:chgData name="Song Kai" userId="012566e0-30ff-4e17-bc5d-803a8d22ce41" providerId="ADAL" clId="{D15C6495-425B-408C-95C5-5950386E9608}" dt="2025-04-12T08:18:32.826" v="1334" actId="20577"/>
          <ac:spMkLst>
            <pc:docMk/>
            <pc:sldMk cId="1553645961" sldId="638"/>
            <ac:spMk id="28" creationId="{DFD41138-1E7F-FE3B-812C-40B6ACDA54CE}"/>
          </ac:spMkLst>
        </pc:spChg>
        <pc:spChg chg="add mod">
          <ac:chgData name="Song Kai" userId="012566e0-30ff-4e17-bc5d-803a8d22ce41" providerId="ADAL" clId="{D15C6495-425B-408C-95C5-5950386E9608}" dt="2025-04-12T08:18:30.408" v="1331" actId="164"/>
          <ac:spMkLst>
            <pc:docMk/>
            <pc:sldMk cId="1553645961" sldId="638"/>
            <ac:spMk id="29" creationId="{C66CABA5-3404-EF20-C260-4184AB81FE0B}"/>
          </ac:spMkLst>
        </pc:spChg>
        <pc:spChg chg="add mod">
          <ac:chgData name="Song Kai" userId="012566e0-30ff-4e17-bc5d-803a8d22ce41" providerId="ADAL" clId="{D15C6495-425B-408C-95C5-5950386E9608}" dt="2025-04-12T08:18:37.682" v="1336" actId="20577"/>
          <ac:spMkLst>
            <pc:docMk/>
            <pc:sldMk cId="1553645961" sldId="638"/>
            <ac:spMk id="30" creationId="{EFC5FC54-A8C8-9225-8DF5-E9B9871BABA5}"/>
          </ac:spMkLst>
        </pc:spChg>
        <pc:spChg chg="add mod">
          <ac:chgData name="Song Kai" userId="012566e0-30ff-4e17-bc5d-803a8d22ce41" providerId="ADAL" clId="{D15C6495-425B-408C-95C5-5950386E9608}" dt="2025-04-12T08:18:30.408" v="1331" actId="164"/>
          <ac:spMkLst>
            <pc:docMk/>
            <pc:sldMk cId="1553645961" sldId="638"/>
            <ac:spMk id="31" creationId="{15AFDC24-84D5-ECB6-401C-68D9672DE8A3}"/>
          </ac:spMkLst>
        </pc:spChg>
        <pc:spChg chg="add mod">
          <ac:chgData name="Song Kai" userId="012566e0-30ff-4e17-bc5d-803a8d22ce41" providerId="ADAL" clId="{D15C6495-425B-408C-95C5-5950386E9608}" dt="2025-04-12T08:18:30.408" v="1331" actId="164"/>
          <ac:spMkLst>
            <pc:docMk/>
            <pc:sldMk cId="1553645961" sldId="638"/>
            <ac:spMk id="32" creationId="{D21BA155-AE56-27A0-C362-EE27B1B91525}"/>
          </ac:spMkLst>
        </pc:spChg>
        <pc:spChg chg="mod">
          <ac:chgData name="Song Kai" userId="012566e0-30ff-4e17-bc5d-803a8d22ce41" providerId="ADAL" clId="{D15C6495-425B-408C-95C5-5950386E9608}" dt="2025-04-12T08:18:28.023" v="1330"/>
          <ac:spMkLst>
            <pc:docMk/>
            <pc:sldMk cId="1553645961" sldId="638"/>
            <ac:spMk id="34" creationId="{82E36DDD-2247-D3DE-B198-EAD40FC53DEB}"/>
          </ac:spMkLst>
        </pc:spChg>
        <pc:spChg chg="mod">
          <ac:chgData name="Song Kai" userId="012566e0-30ff-4e17-bc5d-803a8d22ce41" providerId="ADAL" clId="{D15C6495-425B-408C-95C5-5950386E9608}" dt="2025-04-12T08:18:28.023" v="1330"/>
          <ac:spMkLst>
            <pc:docMk/>
            <pc:sldMk cId="1553645961" sldId="638"/>
            <ac:spMk id="35" creationId="{50BB83DE-F134-E24E-4B73-625CD00E2ED2}"/>
          </ac:spMkLst>
        </pc:spChg>
        <pc:spChg chg="mod">
          <ac:chgData name="Song Kai" userId="012566e0-30ff-4e17-bc5d-803a8d22ce41" providerId="ADAL" clId="{D15C6495-425B-408C-95C5-5950386E9608}" dt="2025-04-12T08:18:28.023" v="1330"/>
          <ac:spMkLst>
            <pc:docMk/>
            <pc:sldMk cId="1553645961" sldId="638"/>
            <ac:spMk id="36" creationId="{76630284-0B65-521B-6B61-2C09E988E7D1}"/>
          </ac:spMkLst>
        </pc:spChg>
        <pc:spChg chg="mod">
          <ac:chgData name="Song Kai" userId="012566e0-30ff-4e17-bc5d-803a8d22ce41" providerId="ADAL" clId="{D15C6495-425B-408C-95C5-5950386E9608}" dt="2025-04-12T08:18:28.023" v="1330"/>
          <ac:spMkLst>
            <pc:docMk/>
            <pc:sldMk cId="1553645961" sldId="638"/>
            <ac:spMk id="38" creationId="{C650FE73-590F-8C12-C499-0ED8B835A0F3}"/>
          </ac:spMkLst>
        </pc:spChg>
        <pc:spChg chg="mod">
          <ac:chgData name="Song Kai" userId="012566e0-30ff-4e17-bc5d-803a8d22ce41" providerId="ADAL" clId="{D15C6495-425B-408C-95C5-5950386E9608}" dt="2025-04-12T08:18:28.023" v="1330"/>
          <ac:spMkLst>
            <pc:docMk/>
            <pc:sldMk cId="1553645961" sldId="638"/>
            <ac:spMk id="39" creationId="{A9185D91-D0AA-6345-E26D-455DFD6A26FE}"/>
          </ac:spMkLst>
        </pc:spChg>
        <pc:spChg chg="add mod">
          <ac:chgData name="Song Kai" userId="012566e0-30ff-4e17-bc5d-803a8d22ce41" providerId="ADAL" clId="{D15C6495-425B-408C-95C5-5950386E9608}" dt="2025-04-12T08:18:40.815" v="1338" actId="20577"/>
          <ac:spMkLst>
            <pc:docMk/>
            <pc:sldMk cId="1553645961" sldId="638"/>
            <ac:spMk id="40" creationId="{A11EEB19-DA04-C8F3-F177-66DA8777D033}"/>
          </ac:spMkLst>
        </pc:spChg>
        <pc:spChg chg="mod">
          <ac:chgData name="Song Kai" userId="012566e0-30ff-4e17-bc5d-803a8d22ce41" providerId="ADAL" clId="{D15C6495-425B-408C-95C5-5950386E9608}" dt="2025-04-12T08:19:15.020" v="1377" actId="20577"/>
          <ac:spMkLst>
            <pc:docMk/>
            <pc:sldMk cId="1553645961" sldId="638"/>
            <ac:spMk id="63" creationId="{234E0498-A022-2644-5F02-D453CBD71D9D}"/>
          </ac:spMkLst>
        </pc:spChg>
        <pc:grpChg chg="mod">
          <ac:chgData name="Song Kai" userId="012566e0-30ff-4e17-bc5d-803a8d22ce41" providerId="ADAL" clId="{D15C6495-425B-408C-95C5-5950386E9608}" dt="2025-04-12T08:18:30.408" v="1331" actId="164"/>
          <ac:grpSpMkLst>
            <pc:docMk/>
            <pc:sldMk cId="1553645961" sldId="638"/>
            <ac:grpSpMk id="33" creationId="{4523F7B2-80DA-363D-E551-BACBC224E659}"/>
          </ac:grpSpMkLst>
        </pc:grpChg>
        <pc:grpChg chg="mod">
          <ac:chgData name="Song Kai" userId="012566e0-30ff-4e17-bc5d-803a8d22ce41" providerId="ADAL" clId="{D15C6495-425B-408C-95C5-5950386E9608}" dt="2025-04-12T08:18:30.408" v="1331" actId="164"/>
          <ac:grpSpMkLst>
            <pc:docMk/>
            <pc:sldMk cId="1553645961" sldId="638"/>
            <ac:grpSpMk id="37" creationId="{B281E1D3-C09B-3960-09BD-4B638EA8BDE6}"/>
          </ac:grpSpMkLst>
        </pc:grpChg>
        <pc:grpChg chg="add mod">
          <ac:chgData name="Song Kai" userId="012566e0-30ff-4e17-bc5d-803a8d22ce41" providerId="ADAL" clId="{D15C6495-425B-408C-95C5-5950386E9608}" dt="2025-04-12T08:18:45.973" v="1339" actId="1076"/>
          <ac:grpSpMkLst>
            <pc:docMk/>
            <pc:sldMk cId="1553645961" sldId="638"/>
            <ac:grpSpMk id="41" creationId="{CA2E6767-71DA-4369-EE37-038217B9F24A}"/>
          </ac:grpSpMkLst>
        </pc:grpChg>
      </pc:sldChg>
      <pc:sldChg chg="addSp delSp modSp new add del mod modAnim">
        <pc:chgData name="Song Kai" userId="012566e0-30ff-4e17-bc5d-803a8d22ce41" providerId="ADAL" clId="{D15C6495-425B-408C-95C5-5950386E9608}" dt="2025-04-12T10:52:31.310" v="2648" actId="47"/>
        <pc:sldMkLst>
          <pc:docMk/>
          <pc:sldMk cId="2430242925" sldId="639"/>
        </pc:sldMkLst>
      </pc:sldChg>
      <pc:sldChg chg="addSp delSp modSp new del mod">
        <pc:chgData name="Song Kai" userId="012566e0-30ff-4e17-bc5d-803a8d22ce41" providerId="ADAL" clId="{D15C6495-425B-408C-95C5-5950386E9608}" dt="2025-04-12T10:14:03.295" v="2037" actId="47"/>
        <pc:sldMkLst>
          <pc:docMk/>
          <pc:sldMk cId="499706201" sldId="640"/>
        </pc:sldMkLst>
      </pc:sldChg>
      <pc:sldChg chg="addSp delSp modSp new del mod">
        <pc:chgData name="Song Kai" userId="012566e0-30ff-4e17-bc5d-803a8d22ce41" providerId="ADAL" clId="{D15C6495-425B-408C-95C5-5950386E9608}" dt="2025-04-12T10:52:28.599" v="2647" actId="47"/>
        <pc:sldMkLst>
          <pc:docMk/>
          <pc:sldMk cId="1105019226" sldId="640"/>
        </pc:sldMkLst>
      </pc:sldChg>
      <pc:sldChg chg="new del">
        <pc:chgData name="Song Kai" userId="012566e0-30ff-4e17-bc5d-803a8d22ce41" providerId="ADAL" clId="{D15C6495-425B-408C-95C5-5950386E9608}" dt="2025-04-12T10:16:28.925" v="2043" actId="680"/>
        <pc:sldMkLst>
          <pc:docMk/>
          <pc:sldMk cId="1492923481" sldId="640"/>
        </pc:sldMkLst>
      </pc:sldChg>
      <pc:sldChg chg="new del">
        <pc:chgData name="Song Kai" userId="012566e0-30ff-4e17-bc5d-803a8d22ce41" providerId="ADAL" clId="{D15C6495-425B-408C-95C5-5950386E9608}" dt="2025-04-12T09:58:30.319" v="1502" actId="47"/>
        <pc:sldMkLst>
          <pc:docMk/>
          <pc:sldMk cId="1702441145" sldId="640"/>
        </pc:sldMkLst>
      </pc:sldChg>
      <pc:sldChg chg="new del">
        <pc:chgData name="Song Kai" userId="012566e0-30ff-4e17-bc5d-803a8d22ce41" providerId="ADAL" clId="{D15C6495-425B-408C-95C5-5950386E9608}" dt="2025-04-12T10:20:38.568" v="2129" actId="47"/>
        <pc:sldMkLst>
          <pc:docMk/>
          <pc:sldMk cId="2311339502" sldId="640"/>
        </pc:sldMkLst>
      </pc:sldChg>
      <pc:sldChg chg="delSp modSp add del mod">
        <pc:chgData name="Song Kai" userId="012566e0-30ff-4e17-bc5d-803a8d22ce41" providerId="ADAL" clId="{D15C6495-425B-408C-95C5-5950386E9608}" dt="2025-04-12T10:24:29.054" v="2174" actId="47"/>
        <pc:sldMkLst>
          <pc:docMk/>
          <pc:sldMk cId="272579776" sldId="641"/>
        </pc:sldMkLst>
      </pc:sldChg>
      <pc:sldChg chg="addSp modSp new mod modAnim modNotesTx">
        <pc:chgData name="Song Kai" userId="012566e0-30ff-4e17-bc5d-803a8d22ce41" providerId="ADAL" clId="{D15C6495-425B-408C-95C5-5950386E9608}" dt="2025-04-12T15:35:26.801" v="7276"/>
        <pc:sldMkLst>
          <pc:docMk/>
          <pc:sldMk cId="1664493053" sldId="641"/>
        </pc:sldMkLst>
        <pc:spChg chg="add mod">
          <ac:chgData name="Song Kai" userId="012566e0-30ff-4e17-bc5d-803a8d22ce41" providerId="ADAL" clId="{D15C6495-425B-408C-95C5-5950386E9608}" dt="2025-04-12T10:52:21.053" v="2646" actId="1036"/>
          <ac:spMkLst>
            <pc:docMk/>
            <pc:sldMk cId="1664493053" sldId="641"/>
            <ac:spMk id="5" creationId="{1E9966D3-FE3E-81C3-BDD1-8E1BFF9197E4}"/>
          </ac:spMkLst>
        </pc:spChg>
        <pc:spChg chg="add mod">
          <ac:chgData name="Song Kai" userId="012566e0-30ff-4e17-bc5d-803a8d22ce41" providerId="ADAL" clId="{D15C6495-425B-408C-95C5-5950386E9608}" dt="2025-04-12T15:14:52.594" v="6880" actId="1076"/>
          <ac:spMkLst>
            <pc:docMk/>
            <pc:sldMk cId="1664493053" sldId="641"/>
            <ac:spMk id="6" creationId="{35699900-4606-E1CE-2313-9A4F8F61B639}"/>
          </ac:spMkLst>
        </pc:spChg>
        <pc:picChg chg="add mod">
          <ac:chgData name="Song Kai" userId="012566e0-30ff-4e17-bc5d-803a8d22ce41" providerId="ADAL" clId="{D15C6495-425B-408C-95C5-5950386E9608}" dt="2025-04-12T10:51:28.478" v="2634" actId="14100"/>
          <ac:picMkLst>
            <pc:docMk/>
            <pc:sldMk cId="1664493053" sldId="641"/>
            <ac:picMk id="4" creationId="{37896349-C05B-E96E-506F-1C5ED4EBD631}"/>
          </ac:picMkLst>
        </pc:picChg>
      </pc:sldChg>
    </pc:docChg>
  </pc:docChgLst>
  <pc:docChgLst>
    <pc:chgData name="Song Kai" userId="012566e0-30ff-4e17-bc5d-803a8d22ce41" providerId="ADAL" clId="{DD771E4E-83F8-4FFD-BB79-471ED20B28BD}"/>
    <pc:docChg chg="undo custSel addSld delSld modSld sldOrd modNotesMaster">
      <pc:chgData name="Song Kai" userId="012566e0-30ff-4e17-bc5d-803a8d22ce41" providerId="ADAL" clId="{DD771E4E-83F8-4FFD-BB79-471ED20B28BD}" dt="2025-04-15T01:38:55.356" v="2259" actId="20577"/>
      <pc:docMkLst>
        <pc:docMk/>
      </pc:docMkLst>
      <pc:sldChg chg="addSp modSp mod modAnim">
        <pc:chgData name="Song Kai" userId="012566e0-30ff-4e17-bc5d-803a8d22ce41" providerId="ADAL" clId="{DD771E4E-83F8-4FFD-BB79-471ED20B28BD}" dt="2025-04-13T07:47:36.643" v="702"/>
        <pc:sldMkLst>
          <pc:docMk/>
          <pc:sldMk cId="2248740892" sldId="256"/>
        </pc:sldMkLst>
        <pc:spChg chg="mod">
          <ac:chgData name="Song Kai" userId="012566e0-30ff-4e17-bc5d-803a8d22ce41" providerId="ADAL" clId="{DD771E4E-83F8-4FFD-BB79-471ED20B28BD}" dt="2025-04-11T13:07:36.560" v="11" actId="113"/>
          <ac:spMkLst>
            <pc:docMk/>
            <pc:sldMk cId="2248740892" sldId="256"/>
            <ac:spMk id="2" creationId="{0EDDC8ED-A05B-414C-A95D-DC48FA9909A9}"/>
          </ac:spMkLst>
        </pc:spChg>
        <pc:spChg chg="mod">
          <ac:chgData name="Song Kai" userId="012566e0-30ff-4e17-bc5d-803a8d22ce41" providerId="ADAL" clId="{DD771E4E-83F8-4FFD-BB79-471ED20B28BD}" dt="2025-04-11T13:07:52.139" v="20" actId="403"/>
          <ac:spMkLst>
            <pc:docMk/>
            <pc:sldMk cId="2248740892" sldId="256"/>
            <ac:spMk id="3" creationId="{3EE6A759-63EC-4E0F-88A1-5117C3722153}"/>
          </ac:spMkLst>
        </pc:spChg>
        <pc:spChg chg="add mod">
          <ac:chgData name="Song Kai" userId="012566e0-30ff-4e17-bc5d-803a8d22ce41" providerId="ADAL" clId="{DD771E4E-83F8-4FFD-BB79-471ED20B28BD}" dt="2025-04-13T07:47:36.643" v="702"/>
          <ac:spMkLst>
            <pc:docMk/>
            <pc:sldMk cId="2248740892" sldId="256"/>
            <ac:spMk id="5" creationId="{08712B59-0E56-08FF-E8ED-5CCE21712B7F}"/>
          </ac:spMkLst>
        </pc:spChg>
        <pc:picChg chg="add mod">
          <ac:chgData name="Song Kai" userId="012566e0-30ff-4e17-bc5d-803a8d22ce41" providerId="ADAL" clId="{DD771E4E-83F8-4FFD-BB79-471ED20B28BD}" dt="2025-04-13T07:47:36.643" v="702"/>
          <ac:picMkLst>
            <pc:docMk/>
            <pc:sldMk cId="2248740892" sldId="256"/>
            <ac:picMk id="4" creationId="{1413FA4B-07BA-B1A2-1D9D-86E0F2315A25}"/>
          </ac:picMkLst>
        </pc:picChg>
      </pc:sldChg>
      <pc:sldChg chg="modSp mod modNotesTx">
        <pc:chgData name="Song Kai" userId="012566e0-30ff-4e17-bc5d-803a8d22ce41" providerId="ADAL" clId="{DD771E4E-83F8-4FFD-BB79-471ED20B28BD}" dt="2025-04-13T08:45:32.998" v="2129" actId="1035"/>
        <pc:sldMkLst>
          <pc:docMk/>
          <pc:sldMk cId="3301099316" sldId="281"/>
        </pc:sldMkLst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4" creationId="{9F35BD5A-41E3-4B05-A6AE-1B3E9CF696FE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1" creationId="{04317EEA-EEC8-4FE0-ACA7-543EEE5B5B2D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2" creationId="{E769BCD7-3713-4886-9314-13BA8D41D17A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3" creationId="{1D8D5F04-3BAF-4766-A3CC-9BD9ECF5E53C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4" creationId="{67CA15B8-3E20-4C79-A3DB-3005E400FF19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5" creationId="{45261E53-7835-42C4-8038-58041EB4D0F6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6" creationId="{B2C03769-A5BE-49F0-8CDD-7164D67287B4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7" creationId="{A30DEEEC-D71A-46B9-889F-044943F4CC93}"/>
          </ac:spMkLst>
        </pc:spChg>
        <pc:spChg chg="mod">
          <ac:chgData name="Song Kai" userId="012566e0-30ff-4e17-bc5d-803a8d22ce41" providerId="ADAL" clId="{DD771E4E-83F8-4FFD-BB79-471ED20B28BD}" dt="2025-04-13T08:45:32.998" v="2129" actId="1035"/>
          <ac:spMkLst>
            <pc:docMk/>
            <pc:sldMk cId="3301099316" sldId="281"/>
            <ac:spMk id="18" creationId="{99004CD1-1C7A-4A50-80FA-BF21710EDFEF}"/>
          </ac:spMkLst>
        </pc:spChg>
        <pc:graphicFrameChg chg="mod modGraphic">
          <ac:chgData name="Song Kai" userId="012566e0-30ff-4e17-bc5d-803a8d22ce41" providerId="ADAL" clId="{DD771E4E-83F8-4FFD-BB79-471ED20B28BD}" dt="2025-04-13T08:45:25.375" v="2117" actId="2710"/>
          <ac:graphicFrameMkLst>
            <pc:docMk/>
            <pc:sldMk cId="3301099316" sldId="281"/>
            <ac:graphicFrameMk id="7" creationId="{00000000-0000-0000-0000-000000000000}"/>
          </ac:graphicFrameMkLst>
        </pc:graphicFrameChg>
        <pc:picChg chg="mod">
          <ac:chgData name="Song Kai" userId="012566e0-30ff-4e17-bc5d-803a8d22ce41" providerId="ADAL" clId="{DD771E4E-83F8-4FFD-BB79-471ED20B28BD}" dt="2025-04-13T08:44:37.680" v="2056" actId="1076"/>
          <ac:picMkLst>
            <pc:docMk/>
            <pc:sldMk cId="3301099316" sldId="281"/>
            <ac:picMk id="3" creationId="{7E97F2B4-0D7B-4E09-BA30-E1B82A4DE95E}"/>
          </ac:picMkLst>
        </pc:picChg>
      </pc:sldChg>
      <pc:sldChg chg="modNotes modNotesTx">
        <pc:chgData name="Song Kai" userId="012566e0-30ff-4e17-bc5d-803a8d22ce41" providerId="ADAL" clId="{DD771E4E-83F8-4FFD-BB79-471ED20B28BD}" dt="2025-04-13T09:10:07.433" v="2258"/>
        <pc:sldMkLst>
          <pc:docMk/>
          <pc:sldMk cId="1239063770" sldId="538"/>
        </pc:sldMkLst>
      </pc:sldChg>
      <pc:sldChg chg="addSp modSp mod modNotes modNotesTx">
        <pc:chgData name="Song Kai" userId="012566e0-30ff-4e17-bc5d-803a8d22ce41" providerId="ADAL" clId="{DD771E4E-83F8-4FFD-BB79-471ED20B28BD}" dt="2025-04-13T09:10:07.433" v="2258"/>
        <pc:sldMkLst>
          <pc:docMk/>
          <pc:sldMk cId="1867770502" sldId="543"/>
        </pc:sldMkLst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4" creationId="{F7C4BBE3-32F9-74DC-49D2-D22748C44464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5" creationId="{799066F9-5A0B-0AD7-98B1-1B1F282A9B12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6" creationId="{46A3B2F3-595C-46BA-204D-CBD4314A9D24}"/>
          </ac:spMkLst>
        </pc:spChg>
        <pc:spChg chg="mod">
          <ac:chgData name="Song Kai" userId="012566e0-30ff-4e17-bc5d-803a8d22ce41" providerId="ADAL" clId="{DD771E4E-83F8-4FFD-BB79-471ED20B28BD}" dt="2025-04-11T13:08:28.750" v="21" actId="164"/>
          <ac:spMkLst>
            <pc:docMk/>
            <pc:sldMk cId="1867770502" sldId="543"/>
            <ac:spMk id="8" creationId="{BA019BB8-C1EC-4D78-93C9-48B74406F967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12" creationId="{12A9BB52-558E-BFBC-8FA8-3715B6C39242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14" creationId="{3B1CDBEE-5A22-B439-0E59-ED5B51C7DDE9}"/>
          </ac:spMkLst>
        </pc:spChg>
        <pc:spChg chg="mod">
          <ac:chgData name="Song Kai" userId="012566e0-30ff-4e17-bc5d-803a8d22ce41" providerId="ADAL" clId="{DD771E4E-83F8-4FFD-BB79-471ED20B28BD}" dt="2025-04-11T13:08:28.750" v="21" actId="164"/>
          <ac:spMkLst>
            <pc:docMk/>
            <pc:sldMk cId="1867770502" sldId="543"/>
            <ac:spMk id="16" creationId="{BF64E021-3A19-4832-8742-5EA4CE027F7A}"/>
          </ac:spMkLst>
        </pc:spChg>
        <pc:spChg chg="mod">
          <ac:chgData name="Song Kai" userId="012566e0-30ff-4e17-bc5d-803a8d22ce41" providerId="ADAL" clId="{DD771E4E-83F8-4FFD-BB79-471ED20B28BD}" dt="2025-04-11T13:08:28.750" v="21" actId="164"/>
          <ac:spMkLst>
            <pc:docMk/>
            <pc:sldMk cId="1867770502" sldId="543"/>
            <ac:spMk id="17" creationId="{09CA0A7D-98D3-48B3-9206-B814AF6C9B46}"/>
          </ac:spMkLst>
        </pc:spChg>
        <pc:spChg chg="mod">
          <ac:chgData name="Song Kai" userId="012566e0-30ff-4e17-bc5d-803a8d22ce41" providerId="ADAL" clId="{DD771E4E-83F8-4FFD-BB79-471ED20B28BD}" dt="2025-04-11T13:08:28.750" v="21" actId="164"/>
          <ac:spMkLst>
            <pc:docMk/>
            <pc:sldMk cId="1867770502" sldId="543"/>
            <ac:spMk id="18" creationId="{6E2FF39D-D0B3-4F4B-A39C-44A9C40CDB50}"/>
          </ac:spMkLst>
        </pc:spChg>
        <pc:spChg chg="mod">
          <ac:chgData name="Song Kai" userId="012566e0-30ff-4e17-bc5d-803a8d22ce41" providerId="ADAL" clId="{DD771E4E-83F8-4FFD-BB79-471ED20B28BD}" dt="2025-04-13T07:48:42.513" v="703" actId="14100"/>
          <ac:spMkLst>
            <pc:docMk/>
            <pc:sldMk cId="1867770502" sldId="543"/>
            <ac:spMk id="21" creationId="{B2B93B30-89F5-47A0-8EE3-82B79A05F5C1}"/>
          </ac:spMkLst>
        </pc:spChg>
        <pc:spChg chg="mod">
          <ac:chgData name="Song Kai" userId="012566e0-30ff-4e17-bc5d-803a8d22ce41" providerId="ADAL" clId="{DD771E4E-83F8-4FFD-BB79-471ED20B28BD}" dt="2025-04-11T13:08:28.750" v="21" actId="164"/>
          <ac:spMkLst>
            <pc:docMk/>
            <pc:sldMk cId="1867770502" sldId="543"/>
            <ac:spMk id="30" creationId="{81EF2553-1979-456B-9861-0C9B21FD021A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31" creationId="{8003AB62-9823-A40D-EB71-722370A55E86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33" creationId="{8FD8C560-17F4-7AF0-1475-9B31C7A6A272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36" creationId="{DDCF11F6-37BB-0067-B2EC-15AA889DE8EF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37" creationId="{1D59E717-E4E7-5617-D3FA-EB38F76D83B6}"/>
          </ac:spMkLst>
        </pc:spChg>
        <pc:spChg chg="mod">
          <ac:chgData name="Song Kai" userId="012566e0-30ff-4e17-bc5d-803a8d22ce41" providerId="ADAL" clId="{DD771E4E-83F8-4FFD-BB79-471ED20B28BD}" dt="2025-04-11T13:08:39.620" v="23"/>
          <ac:spMkLst>
            <pc:docMk/>
            <pc:sldMk cId="1867770502" sldId="543"/>
            <ac:spMk id="38" creationId="{6BEE48DD-516A-8DA8-788F-0F7888BEB6FA}"/>
          </ac:spMkLst>
        </pc:spChg>
        <pc:grpChg chg="add mod">
          <ac:chgData name="Song Kai" userId="012566e0-30ff-4e17-bc5d-803a8d22ce41" providerId="ADAL" clId="{DD771E4E-83F8-4FFD-BB79-471ED20B28BD}" dt="2025-04-11T13:08:58.998" v="27" actId="1076"/>
          <ac:grpSpMkLst>
            <pc:docMk/>
            <pc:sldMk cId="1867770502" sldId="543"/>
            <ac:grpSpMk id="2" creationId="{28C579F7-7CB4-781F-1990-436ABFA0D596}"/>
          </ac:grpSpMkLst>
        </pc:grpChg>
        <pc:grpChg chg="mod">
          <ac:chgData name="Song Kai" userId="012566e0-30ff-4e17-bc5d-803a8d22ce41" providerId="ADAL" clId="{DD771E4E-83F8-4FFD-BB79-471ED20B28BD}" dt="2025-04-11T13:09:04.589" v="28" actId="1076"/>
          <ac:grpSpMkLst>
            <pc:docMk/>
            <pc:sldMk cId="1867770502" sldId="543"/>
            <ac:grpSpMk id="3" creationId="{ED1C3E77-8378-E026-183B-A538A18131D4}"/>
          </ac:grpSpMkLst>
        </pc:grpChg>
        <pc:grpChg chg="mod">
          <ac:chgData name="Song Kai" userId="012566e0-30ff-4e17-bc5d-803a8d22ce41" providerId="ADAL" clId="{DD771E4E-83F8-4FFD-BB79-471ED20B28BD}" dt="2025-04-11T13:08:28.750" v="21" actId="164"/>
          <ac:grpSpMkLst>
            <pc:docMk/>
            <pc:sldMk cId="1867770502" sldId="543"/>
            <ac:grpSpMk id="9" creationId="{0D5F469B-591B-4CA2-9219-3ED8EB159924}"/>
          </ac:grpSpMkLst>
        </pc:grpChg>
        <pc:grpChg chg="mod">
          <ac:chgData name="Song Kai" userId="012566e0-30ff-4e17-bc5d-803a8d22ce41" providerId="ADAL" clId="{DD771E4E-83F8-4FFD-BB79-471ED20B28BD}" dt="2025-04-11T13:08:28.750" v="21" actId="164"/>
          <ac:grpSpMkLst>
            <pc:docMk/>
            <pc:sldMk cId="1867770502" sldId="543"/>
            <ac:grpSpMk id="19" creationId="{AFDCC042-D0ED-4D81-8575-378936F2E19C}"/>
          </ac:grpSpMkLst>
        </pc:grpChg>
        <pc:grpChg chg="mod">
          <ac:chgData name="Song Kai" userId="012566e0-30ff-4e17-bc5d-803a8d22ce41" providerId="ADAL" clId="{DD771E4E-83F8-4FFD-BB79-471ED20B28BD}" dt="2025-04-11T13:08:28.750" v="21" actId="164"/>
          <ac:grpSpMkLst>
            <pc:docMk/>
            <pc:sldMk cId="1867770502" sldId="543"/>
            <ac:grpSpMk id="22" creationId="{F26C85F5-E931-4078-B0FD-EF3B09604E1B}"/>
          </ac:grpSpMkLst>
        </pc:grpChg>
        <pc:cxnChg chg="mod">
          <ac:chgData name="Song Kai" userId="012566e0-30ff-4e17-bc5d-803a8d22ce41" providerId="ADAL" clId="{DD771E4E-83F8-4FFD-BB79-471ED20B28BD}" dt="2025-04-11T13:08:28.750" v="21" actId="164"/>
          <ac:cxnSpMkLst>
            <pc:docMk/>
            <pc:sldMk cId="1867770502" sldId="543"/>
            <ac:cxnSpMk id="27" creationId="{4F5B09D8-0548-480E-AA96-24DABFD605FF}"/>
          </ac:cxnSpMkLst>
        </pc:cxnChg>
      </pc:sldChg>
      <pc:sldChg chg="del">
        <pc:chgData name="Song Kai" userId="012566e0-30ff-4e17-bc5d-803a8d22ce41" providerId="ADAL" clId="{DD771E4E-83F8-4FFD-BB79-471ED20B28BD}" dt="2025-04-11T13:09:06.795" v="29" actId="47"/>
        <pc:sldMkLst>
          <pc:docMk/>
          <pc:sldMk cId="2455813188" sldId="549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2027013971" sldId="550"/>
        </pc:sldMkLst>
      </pc:sldChg>
      <pc:sldChg chg="addSp modSp mod modAnim modNotes">
        <pc:chgData name="Song Kai" userId="012566e0-30ff-4e17-bc5d-803a8d22ce41" providerId="ADAL" clId="{DD771E4E-83F8-4FFD-BB79-471ED20B28BD}" dt="2025-04-13T09:10:07.433" v="2258"/>
        <pc:sldMkLst>
          <pc:docMk/>
          <pc:sldMk cId="3199941225" sldId="551"/>
        </pc:sldMkLst>
        <pc:spChg chg="add mod">
          <ac:chgData name="Song Kai" userId="012566e0-30ff-4e17-bc5d-803a8d22ce41" providerId="ADAL" clId="{DD771E4E-83F8-4FFD-BB79-471ED20B28BD}" dt="2025-04-11T13:12:41.758" v="47" actId="1076"/>
          <ac:spMkLst>
            <pc:docMk/>
            <pc:sldMk cId="3199941225" sldId="551"/>
            <ac:spMk id="3" creationId="{31903682-A35D-2B1C-C27D-309A9FB2A8F4}"/>
          </ac:spMkLst>
        </pc:spChg>
        <pc:cxnChg chg="add mod">
          <ac:chgData name="Song Kai" userId="012566e0-30ff-4e17-bc5d-803a8d22ce41" providerId="ADAL" clId="{DD771E4E-83F8-4FFD-BB79-471ED20B28BD}" dt="2025-04-11T13:12:52.323" v="49" actId="1582"/>
          <ac:cxnSpMkLst>
            <pc:docMk/>
            <pc:sldMk cId="3199941225" sldId="551"/>
            <ac:cxnSpMk id="5" creationId="{15680853-B721-D239-F7F0-7A96668A384A}"/>
          </ac:cxnSpMkLst>
        </pc:cxnChg>
      </pc:sldChg>
      <pc:sldChg chg="modSp del mod modAnim">
        <pc:chgData name="Song Kai" userId="012566e0-30ff-4e17-bc5d-803a8d22ce41" providerId="ADAL" clId="{DD771E4E-83F8-4FFD-BB79-471ED20B28BD}" dt="2025-04-11T14:11:56.847" v="689" actId="47"/>
        <pc:sldMkLst>
          <pc:docMk/>
          <pc:sldMk cId="2482790742" sldId="556"/>
        </pc:sldMkLst>
      </pc:sldChg>
      <pc:sldChg chg="addSp delSp modSp mod ord delAnim modAnim modNotesTx">
        <pc:chgData name="Song Kai" userId="012566e0-30ff-4e17-bc5d-803a8d22ce41" providerId="ADAL" clId="{DD771E4E-83F8-4FFD-BB79-471ED20B28BD}" dt="2025-04-13T08:11:20.237" v="1132" actId="20577"/>
        <pc:sldMkLst>
          <pc:docMk/>
          <pc:sldMk cId="4175926628" sldId="557"/>
        </pc:sldMkLst>
        <pc:spChg chg="mod">
          <ac:chgData name="Song Kai" userId="012566e0-30ff-4e17-bc5d-803a8d22ce41" providerId="ADAL" clId="{DD771E4E-83F8-4FFD-BB79-471ED20B28BD}" dt="2025-04-11T13:59:06.021" v="444" actId="20577"/>
          <ac:spMkLst>
            <pc:docMk/>
            <pc:sldMk cId="4175926628" sldId="557"/>
            <ac:spMk id="3" creationId="{70A33F6A-B69D-45ED-BC2D-8F93997373F0}"/>
          </ac:spMkLst>
        </pc:spChg>
        <pc:spChg chg="mod">
          <ac:chgData name="Song Kai" userId="012566e0-30ff-4e17-bc5d-803a8d22ce41" providerId="ADAL" clId="{DD771E4E-83F8-4FFD-BB79-471ED20B28BD}" dt="2025-04-11T13:38:37.983" v="422" actId="20577"/>
          <ac:spMkLst>
            <pc:docMk/>
            <pc:sldMk cId="4175926628" sldId="557"/>
            <ac:spMk id="8" creationId="{44A2B1D0-CF53-3AFA-F305-C56A0254913D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9" creationId="{C720B647-E31F-A550-F2FF-5A04A605FB47}"/>
          </ac:spMkLst>
        </pc:spChg>
        <pc:spChg chg="mod">
          <ac:chgData name="Song Kai" userId="012566e0-30ff-4e17-bc5d-803a8d22ce41" providerId="ADAL" clId="{DD771E4E-83F8-4FFD-BB79-471ED20B28BD}" dt="2025-04-11T13:38:42.669" v="425" actId="20577"/>
          <ac:spMkLst>
            <pc:docMk/>
            <pc:sldMk cId="4175926628" sldId="557"/>
            <ac:spMk id="10" creationId="{774534D0-3B82-09F0-0D8E-78F994A89CA8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11" creationId="{657D9ADB-5118-6EF3-8EBD-43A7A4FBEFEB}"/>
          </ac:spMkLst>
        </pc:spChg>
        <pc:spChg chg="mod">
          <ac:chgData name="Song Kai" userId="012566e0-30ff-4e17-bc5d-803a8d22ce41" providerId="ADAL" clId="{DD771E4E-83F8-4FFD-BB79-471ED20B28BD}" dt="2025-04-11T13:38:22.124" v="414" actId="20577"/>
          <ac:spMkLst>
            <pc:docMk/>
            <pc:sldMk cId="4175926628" sldId="557"/>
            <ac:spMk id="12" creationId="{DC6C4943-F9C7-8BBA-C46E-531F357ED2E4}"/>
          </ac:spMkLst>
        </pc:spChg>
        <pc:spChg chg="mod">
          <ac:chgData name="Song Kai" userId="012566e0-30ff-4e17-bc5d-803a8d22ce41" providerId="ADAL" clId="{DD771E4E-83F8-4FFD-BB79-471ED20B28BD}" dt="2025-04-11T13:38:29.080" v="416" actId="20577"/>
          <ac:spMkLst>
            <pc:docMk/>
            <pc:sldMk cId="4175926628" sldId="557"/>
            <ac:spMk id="13" creationId="{EE7C9C52-F36A-84F8-BDBD-F4BFDBE5D331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15" creationId="{C414804C-7926-E3CE-DDA0-1590FB8CF6B7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22" creationId="{3EE74446-B345-A5CB-F088-3BEBC7E0B33C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24" creationId="{A5D0A982-AF34-3DC1-6E76-47D95E7E5199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25" creationId="{EBB0F086-7980-E35A-A165-2659371D9C5F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26" creationId="{CA7FB983-8CB3-219F-915A-3BB539867713}"/>
          </ac:spMkLst>
        </pc:spChg>
        <pc:spChg chg="mod">
          <ac:chgData name="Song Kai" userId="012566e0-30ff-4e17-bc5d-803a8d22ce41" providerId="ADAL" clId="{DD771E4E-83F8-4FFD-BB79-471ED20B28BD}" dt="2025-04-11T13:38:14.063" v="411"/>
          <ac:spMkLst>
            <pc:docMk/>
            <pc:sldMk cId="4175926628" sldId="557"/>
            <ac:spMk id="27" creationId="{5345AB89-B791-5863-9FF9-8BA70CA77452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30" creationId="{5157889B-29A1-DDA1-311B-D09B63EFDCEC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31" creationId="{31FD1CB3-BC2F-6D68-5ACF-79597CD0C77A}"/>
          </ac:spMkLst>
        </pc:spChg>
        <pc:spChg chg="mod">
          <ac:chgData name="Song Kai" userId="012566e0-30ff-4e17-bc5d-803a8d22ce41" providerId="ADAL" clId="{DD771E4E-83F8-4FFD-BB79-471ED20B28BD}" dt="2025-04-11T14:04:22.108" v="526" actId="1076"/>
          <ac:spMkLst>
            <pc:docMk/>
            <pc:sldMk cId="4175926628" sldId="557"/>
            <ac:spMk id="33" creationId="{77412D57-3839-33B9-FC3D-109F7332F14C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34" creationId="{7C96A19F-A757-3857-B4C8-69D9EAE94EFA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36" creationId="{2D2D0757-BF1F-8AF3-6E2C-0AE6BE3C726F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44" creationId="{B31C972E-3D70-56A0-73AF-8394CBEDF2F5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45" creationId="{369E8D0F-1AE9-B769-2331-63F317532CDF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47" creationId="{84FB6682-50E3-A61C-F162-1A04A6D8EB7D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48" creationId="{A53436EB-E565-2A1B-2A01-90C0E4B533C1}"/>
          </ac:spMkLst>
        </pc:spChg>
        <pc:spChg chg="mod">
          <ac:chgData name="Song Kai" userId="012566e0-30ff-4e17-bc5d-803a8d22ce41" providerId="ADAL" clId="{DD771E4E-83F8-4FFD-BB79-471ED20B28BD}" dt="2025-04-11T13:43:19.835" v="430"/>
          <ac:spMkLst>
            <pc:docMk/>
            <pc:sldMk cId="4175926628" sldId="557"/>
            <ac:spMk id="50" creationId="{68E93EEA-1D9E-90B7-EE14-1C2797741803}"/>
          </ac:spMkLst>
        </pc:spChg>
        <pc:spChg chg="add mod">
          <ac:chgData name="Song Kai" userId="012566e0-30ff-4e17-bc5d-803a8d22ce41" providerId="ADAL" clId="{DD771E4E-83F8-4FFD-BB79-471ED20B28BD}" dt="2025-04-11T14:03:57.057" v="508" actId="1076"/>
          <ac:spMkLst>
            <pc:docMk/>
            <pc:sldMk cId="4175926628" sldId="557"/>
            <ac:spMk id="58" creationId="{F190D1CD-D44D-AF3C-ECB1-BBE474E52993}"/>
          </ac:spMkLst>
        </pc:spChg>
        <pc:spChg chg="add mod">
          <ac:chgData name="Song Kai" userId="012566e0-30ff-4e17-bc5d-803a8d22ce41" providerId="ADAL" clId="{DD771E4E-83F8-4FFD-BB79-471ED20B28BD}" dt="2025-04-11T14:14:02.100" v="699" actId="20577"/>
          <ac:spMkLst>
            <pc:docMk/>
            <pc:sldMk cId="4175926628" sldId="557"/>
            <ac:spMk id="63" creationId="{74BE0440-2536-EDEE-03FD-52396F2452A4}"/>
          </ac:spMkLst>
        </pc:spChg>
        <pc:grpChg chg="mod">
          <ac:chgData name="Song Kai" userId="012566e0-30ff-4e17-bc5d-803a8d22ce41" providerId="ADAL" clId="{DD771E4E-83F8-4FFD-BB79-471ED20B28BD}" dt="2025-04-11T13:57:16.385" v="435" actId="1076"/>
          <ac:grpSpMkLst>
            <pc:docMk/>
            <pc:sldMk cId="4175926628" sldId="557"/>
            <ac:grpSpMk id="7" creationId="{CFF95F3F-940B-1446-E626-4B0C2D49D6E3}"/>
          </ac:grpSpMkLst>
        </pc:grpChg>
        <pc:grpChg chg="mod">
          <ac:chgData name="Song Kai" userId="012566e0-30ff-4e17-bc5d-803a8d22ce41" providerId="ADAL" clId="{DD771E4E-83F8-4FFD-BB79-471ED20B28BD}" dt="2025-04-11T14:01:28.666" v="445" actId="1076"/>
          <ac:grpSpMkLst>
            <pc:docMk/>
            <pc:sldMk cId="4175926628" sldId="557"/>
            <ac:grpSpMk id="28" creationId="{E192295E-B851-A0C3-6C76-C4CF3E530461}"/>
          </ac:grpSpMkLst>
        </pc:grpChg>
        <pc:cxnChg chg="add mod">
          <ac:chgData name="Song Kai" userId="012566e0-30ff-4e17-bc5d-803a8d22ce41" providerId="ADAL" clId="{DD771E4E-83F8-4FFD-BB79-471ED20B28BD}" dt="2025-04-11T14:02:11.175" v="447" actId="14100"/>
          <ac:cxnSpMkLst>
            <pc:docMk/>
            <pc:sldMk cId="4175926628" sldId="557"/>
            <ac:cxnSpMk id="56" creationId="{5CD4296F-CBE0-9A1B-4A5D-C14F61433F5D}"/>
          </ac:cxnSpMkLst>
        </pc:cxnChg>
        <pc:cxnChg chg="add">
          <ac:chgData name="Song Kai" userId="012566e0-30ff-4e17-bc5d-803a8d22ce41" providerId="ADAL" clId="{DD771E4E-83F8-4FFD-BB79-471ED20B28BD}" dt="2025-04-11T14:03:21.759" v="506" actId="11529"/>
          <ac:cxnSpMkLst>
            <pc:docMk/>
            <pc:sldMk cId="4175926628" sldId="557"/>
            <ac:cxnSpMk id="60" creationId="{E2F85449-0D40-3D4A-151A-4B5294C768BF}"/>
          </ac:cxnSpMkLst>
        </pc:cxnChg>
        <pc:cxnChg chg="add">
          <ac:chgData name="Song Kai" userId="012566e0-30ff-4e17-bc5d-803a8d22ce41" providerId="ADAL" clId="{DD771E4E-83F8-4FFD-BB79-471ED20B28BD}" dt="2025-04-11T14:03:29.823" v="507" actId="11529"/>
          <ac:cxnSpMkLst>
            <pc:docMk/>
            <pc:sldMk cId="4175926628" sldId="557"/>
            <ac:cxnSpMk id="62" creationId="{A1816168-26F0-A847-EFCD-3D73E5B468AA}"/>
          </ac:cxnSpMkLst>
        </pc:cxnChg>
      </pc:sldChg>
      <pc:sldChg chg="del">
        <pc:chgData name="Song Kai" userId="012566e0-30ff-4e17-bc5d-803a8d22ce41" providerId="ADAL" clId="{DD771E4E-83F8-4FFD-BB79-471ED20B28BD}" dt="2025-04-11T14:13:05.661" v="690" actId="47"/>
        <pc:sldMkLst>
          <pc:docMk/>
          <pc:sldMk cId="2640782259" sldId="558"/>
        </pc:sldMkLst>
      </pc:sldChg>
      <pc:sldChg chg="del">
        <pc:chgData name="Song Kai" userId="012566e0-30ff-4e17-bc5d-803a8d22ce41" providerId="ADAL" clId="{DD771E4E-83F8-4FFD-BB79-471ED20B28BD}" dt="2025-04-11T14:13:08.761" v="691" actId="47"/>
        <pc:sldMkLst>
          <pc:docMk/>
          <pc:sldMk cId="3985360211" sldId="559"/>
        </pc:sldMkLst>
      </pc:sldChg>
      <pc:sldChg chg="del">
        <pc:chgData name="Song Kai" userId="012566e0-30ff-4e17-bc5d-803a8d22ce41" providerId="ADAL" clId="{DD771E4E-83F8-4FFD-BB79-471ED20B28BD}" dt="2025-04-11T14:14:15.832" v="700" actId="47"/>
        <pc:sldMkLst>
          <pc:docMk/>
          <pc:sldMk cId="3103343036" sldId="560"/>
        </pc:sldMkLst>
      </pc:sldChg>
      <pc:sldChg chg="modSp mod modNotes modNotesTx">
        <pc:chgData name="Song Kai" userId="012566e0-30ff-4e17-bc5d-803a8d22ce41" providerId="ADAL" clId="{DD771E4E-83F8-4FFD-BB79-471ED20B28BD}" dt="2025-04-13T09:10:07.433" v="2258"/>
        <pc:sldMkLst>
          <pc:docMk/>
          <pc:sldMk cId="779560168" sldId="561"/>
        </pc:sldMkLst>
        <pc:spChg chg="mod">
          <ac:chgData name="Song Kai" userId="012566e0-30ff-4e17-bc5d-803a8d22ce41" providerId="ADAL" clId="{DD771E4E-83F8-4FFD-BB79-471ED20B28BD}" dt="2025-04-13T08:19:07.244" v="1151" actId="20577"/>
          <ac:spMkLst>
            <pc:docMk/>
            <pc:sldMk cId="779560168" sldId="561"/>
            <ac:spMk id="14338" creationId="{00000000-0000-0000-0000-000000000000}"/>
          </ac:spMkLst>
        </pc:spChg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3456428932" sldId="562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3773378448" sldId="563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2062530190" sldId="564"/>
        </pc:sldMkLst>
      </pc:sldChg>
      <pc:sldChg chg="modNotes modNotesTx">
        <pc:chgData name="Song Kai" userId="012566e0-30ff-4e17-bc5d-803a8d22ce41" providerId="ADAL" clId="{DD771E4E-83F8-4FFD-BB79-471ED20B28BD}" dt="2025-04-13T09:10:07.433" v="2258"/>
        <pc:sldMkLst>
          <pc:docMk/>
          <pc:sldMk cId="2314494158" sldId="565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4136391029" sldId="582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3077169039" sldId="595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1650845254" sldId="596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1154336042" sldId="597"/>
        </pc:sldMkLst>
      </pc:sldChg>
      <pc:sldChg chg="modSp mod modNotes">
        <pc:chgData name="Song Kai" userId="012566e0-30ff-4e17-bc5d-803a8d22ce41" providerId="ADAL" clId="{DD771E4E-83F8-4FFD-BB79-471ED20B28BD}" dt="2025-04-13T09:10:07.433" v="2258"/>
        <pc:sldMkLst>
          <pc:docMk/>
          <pc:sldMk cId="761877920" sldId="598"/>
        </pc:sldMkLst>
        <pc:spChg chg="mod">
          <ac:chgData name="Song Kai" userId="012566e0-30ff-4e17-bc5d-803a8d22ce41" providerId="ADAL" clId="{DD771E4E-83F8-4FFD-BB79-471ED20B28BD}" dt="2025-04-13T07:57:38.061" v="902" actId="20577"/>
          <ac:spMkLst>
            <pc:docMk/>
            <pc:sldMk cId="761877920" sldId="598"/>
            <ac:spMk id="27" creationId="{E59EA6CE-4462-49FD-8EBF-C720A1919176}"/>
          </ac:spMkLst>
        </pc:spChg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110055299" sldId="599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54710297" sldId="600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1114443018" sldId="605"/>
        </pc:sldMkLst>
      </pc:sldChg>
      <pc:sldChg chg="modNotes modNotesTx">
        <pc:chgData name="Song Kai" userId="012566e0-30ff-4e17-bc5d-803a8d22ce41" providerId="ADAL" clId="{DD771E4E-83F8-4FFD-BB79-471ED20B28BD}" dt="2025-04-13T09:10:07.433" v="2258"/>
        <pc:sldMkLst>
          <pc:docMk/>
          <pc:sldMk cId="2097284610" sldId="618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4202955014" sldId="620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3206501075" sldId="623"/>
        </pc:sldMkLst>
      </pc:sldChg>
      <pc:sldChg chg="modNotes modNotesTx">
        <pc:chgData name="Song Kai" userId="012566e0-30ff-4e17-bc5d-803a8d22ce41" providerId="ADAL" clId="{DD771E4E-83F8-4FFD-BB79-471ED20B28BD}" dt="2025-04-13T09:10:07.433" v="2258"/>
        <pc:sldMkLst>
          <pc:docMk/>
          <pc:sldMk cId="3565491657" sldId="624"/>
        </pc:sldMkLst>
      </pc:sldChg>
      <pc:sldChg chg="modNotes">
        <pc:chgData name="Song Kai" userId="012566e0-30ff-4e17-bc5d-803a8d22ce41" providerId="ADAL" clId="{DD771E4E-83F8-4FFD-BB79-471ED20B28BD}" dt="2025-04-13T09:10:07.433" v="2258"/>
        <pc:sldMkLst>
          <pc:docMk/>
          <pc:sldMk cId="1963220752" sldId="625"/>
        </pc:sldMkLst>
      </pc:sldChg>
      <pc:sldChg chg="modSp modAnim">
        <pc:chgData name="Song Kai" userId="012566e0-30ff-4e17-bc5d-803a8d22ce41" providerId="ADAL" clId="{DD771E4E-83F8-4FFD-BB79-471ED20B28BD}" dt="2025-04-15T01:38:55.356" v="2259" actId="20577"/>
        <pc:sldMkLst>
          <pc:docMk/>
          <pc:sldMk cId="498404797" sldId="635"/>
        </pc:sldMkLst>
        <pc:spChg chg="mod">
          <ac:chgData name="Song Kai" userId="012566e0-30ff-4e17-bc5d-803a8d22ce41" providerId="ADAL" clId="{DD771E4E-83F8-4FFD-BB79-471ED20B28BD}" dt="2025-04-15T01:38:55.356" v="2259" actId="20577"/>
          <ac:spMkLst>
            <pc:docMk/>
            <pc:sldMk cId="498404797" sldId="635"/>
            <ac:spMk id="3" creationId="{3ED32C4C-A83F-4EC9-A910-8A7152F53A53}"/>
          </ac:spMkLst>
        </pc:spChg>
      </pc:sldChg>
      <pc:sldChg chg="modSp">
        <pc:chgData name="Song Kai" userId="012566e0-30ff-4e17-bc5d-803a8d22ce41" providerId="ADAL" clId="{DD771E4E-83F8-4FFD-BB79-471ED20B28BD}" dt="2025-04-13T07:56:08.282" v="896" actId="20577"/>
        <pc:sldMkLst>
          <pc:docMk/>
          <pc:sldMk cId="3184012780" sldId="636"/>
        </pc:sldMkLst>
        <pc:spChg chg="mod">
          <ac:chgData name="Song Kai" userId="012566e0-30ff-4e17-bc5d-803a8d22ce41" providerId="ADAL" clId="{DD771E4E-83F8-4FFD-BB79-471ED20B28BD}" dt="2025-04-13T07:56:08.282" v="896" actId="20577"/>
          <ac:spMkLst>
            <pc:docMk/>
            <pc:sldMk cId="3184012780" sldId="636"/>
            <ac:spMk id="3" creationId="{9896D40D-9057-48CF-8AAE-F4FED911D231}"/>
          </ac:spMkLst>
        </pc:spChg>
      </pc:sldChg>
      <pc:sldChg chg="modSp new del mod">
        <pc:chgData name="Song Kai" userId="012566e0-30ff-4e17-bc5d-803a8d22ce41" providerId="ADAL" clId="{DD771E4E-83F8-4FFD-BB79-471ED20B28BD}" dt="2025-04-11T14:07:06.876" v="527" actId="47"/>
        <pc:sldMkLst>
          <pc:docMk/>
          <pc:sldMk cId="2566507159" sldId="637"/>
        </pc:sldMkLst>
      </pc:sldChg>
      <pc:sldChg chg="modSp">
        <pc:chgData name="Song Kai" userId="012566e0-30ff-4e17-bc5d-803a8d22ce41" providerId="ADAL" clId="{DD771E4E-83F8-4FFD-BB79-471ED20B28BD}" dt="2025-04-13T08:32:34.481" v="1548" actId="20577"/>
        <pc:sldMkLst>
          <pc:docMk/>
          <pc:sldMk cId="3164338259" sldId="637"/>
        </pc:sldMkLst>
        <pc:spChg chg="mod">
          <ac:chgData name="Song Kai" userId="012566e0-30ff-4e17-bc5d-803a8d22ce41" providerId="ADAL" clId="{DD771E4E-83F8-4FFD-BB79-471ED20B28BD}" dt="2025-04-13T08:32:34.481" v="1548" actId="20577"/>
          <ac:spMkLst>
            <pc:docMk/>
            <pc:sldMk cId="3164338259" sldId="637"/>
            <ac:spMk id="63" creationId="{3F021DA1-885B-EA13-3266-5A96DDD36300}"/>
          </ac:spMkLst>
        </pc:spChg>
      </pc:sldChg>
      <pc:sldChg chg="modTransition modAnim modNotesTx">
        <pc:chgData name="Song Kai" userId="012566e0-30ff-4e17-bc5d-803a8d22ce41" providerId="ADAL" clId="{DD771E4E-83F8-4FFD-BB79-471ED20B28BD}" dt="2025-04-13T09:01:16.671" v="2256" actId="20577"/>
        <pc:sldMkLst>
          <pc:docMk/>
          <pc:sldMk cId="1664493053" sldId="641"/>
        </pc:sldMkLst>
      </pc:sldChg>
    </pc:docChg>
  </pc:docChgLst>
  <pc:docChgLst>
    <pc:chgData name="Song Kai" userId="012566e0-30ff-4e17-bc5d-803a8d22ce41" providerId="ADAL" clId="{78B891B4-149E-4E37-925E-F73D9F9DF5B4}"/>
    <pc:docChg chg="modSld">
      <pc:chgData name="Song Kai" userId="012566e0-30ff-4e17-bc5d-803a8d22ce41" providerId="ADAL" clId="{78B891B4-149E-4E37-925E-F73D9F9DF5B4}" dt="2025-04-16T08:35:32.011" v="0" actId="6549"/>
      <pc:docMkLst>
        <pc:docMk/>
      </pc:docMkLst>
      <pc:sldChg chg="modNotesTx">
        <pc:chgData name="Song Kai" userId="012566e0-30ff-4e17-bc5d-803a8d22ce41" providerId="ADAL" clId="{78B891B4-149E-4E37-925E-F73D9F9DF5B4}" dt="2025-04-16T08:35:32.011" v="0" actId="6549"/>
        <pc:sldMkLst>
          <pc:docMk/>
          <pc:sldMk cId="1664493053" sldId="6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C00B-C75C-4AAD-AD20-2DE90B3E0BAB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1350-D92B-4F51-9E4C-61C8252567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08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Smaller the size, faster the speed</a:t>
            </a:r>
          </a:p>
          <a:p>
            <a:pPr eaLnBrk="1" hangingPunct="1">
              <a:defRPr/>
            </a:pPr>
            <a:r>
              <a:rPr lang="en-US" dirty="0"/>
              <a:t>Static RAM</a:t>
            </a:r>
          </a:p>
          <a:p>
            <a:pPr eaLnBrk="1" hangingPunct="1">
              <a:defRPr/>
            </a:pPr>
            <a:r>
              <a:rPr lang="en-US" dirty="0"/>
              <a:t>Dynamic RAM</a:t>
            </a:r>
          </a:p>
          <a:p>
            <a:pPr eaLnBrk="1" hangingPunct="1">
              <a:defRPr/>
            </a:pPr>
            <a:r>
              <a:rPr lang="en-US" dirty="0"/>
              <a:t>To bridge the gap </a:t>
            </a:r>
          </a:p>
        </p:txBody>
      </p:sp>
    </p:spTree>
    <p:extLst>
      <p:ext uri="{BB962C8B-B14F-4D97-AF65-F5344CB8AC3E}">
        <p14:creationId xmlns:p14="http://schemas.microsoft.com/office/powerpoint/2010/main" val="4079393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do we decide the data to be placed?</a:t>
            </a:r>
          </a:p>
          <a:p>
            <a:pPr eaLnBrk="1" hangingPunct="1">
              <a:defRPr/>
            </a:pPr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 word 0 contains bytes 0 -3, corresponding to offset 0000 - 0011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9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9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187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two blocks together forms a set, they have the same set index</a:t>
            </a:r>
          </a:p>
          <a:p>
            <a:pPr eaLnBrk="1" hangingPunct="1">
              <a:defRPr/>
            </a:pPr>
            <a:r>
              <a:rPr lang="en-US" dirty="0"/>
              <a:t>If one block in the set is filled, we will put the data into another block</a:t>
            </a:r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467C-0BE2-21B2-3827-B8AACD685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4D0F7C-7B73-9544-F56F-723C79A96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7D99AB-7A2B-127F-421D-AE459154A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4B3DD3-9173-6709-5001-C443ED975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1350-D92B-4F51-9E4C-61C8252567F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28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71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SG" dirty="0"/>
              <a:t>for direct mapped cache, we always replace the old with the new. No policy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41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illustration here refer to a set. Each set contains 4 blocks.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We always move the newly accessed block to the right, so that the left-most block contains the LRU and will be evicted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This is an illustration of the data structure to do replacement. The data in cache is not shifted </a:t>
            </a:r>
          </a:p>
        </p:txBody>
      </p:sp>
    </p:spTree>
    <p:extLst>
      <p:ext uri="{BB962C8B-B14F-4D97-AF65-F5344CB8AC3E}">
        <p14:creationId xmlns:p14="http://schemas.microsoft.com/office/powerpoint/2010/main" val="2526687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4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217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SG" dirty="0"/>
              <a:t>Only for very small caches, usually 8 or 16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C7693-51A2-8189-8167-35667421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B80B8-F859-819C-46E9-EAF04152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C2E305-2771-57F5-45DD-10F216886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7ED84-7137-E4AA-EEAC-94B8F3882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1350-D92B-4F51-9E4C-61C8252567FE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38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Recall that we have instruction memory and data memory. We also have instruction cache and data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21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2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05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21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21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21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1350-D92B-4F51-9E4C-61C8252567F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03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Assuming byte addressable.</a:t>
            </a:r>
          </a:p>
          <a:p>
            <a:r>
              <a:rPr lang="en-SG" altLang="zh-CN" dirty="0"/>
              <a:t>We put a block of data with the same tag and index into a block of cache.</a:t>
            </a:r>
          </a:p>
          <a:p>
            <a:endParaRPr lang="en-SG" altLang="zh-CN" dirty="0"/>
          </a:p>
          <a:p>
            <a:r>
              <a:rPr lang="en-SG" altLang="zh-CN" dirty="0"/>
              <a:t>For memory addresses with the same index will all be placed in the same block in cache.</a:t>
            </a:r>
          </a:p>
          <a:p>
            <a:endParaRPr lang="en-SG" altLang="zh-CN" dirty="0"/>
          </a:p>
          <a:p>
            <a:r>
              <a:rPr lang="en-SG" altLang="zh-CN" dirty="0"/>
              <a:t>Valid and tag do not count into the cache 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1350-D92B-4F51-9E4C-61C8252567F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store a block but only take out a word each time</a:t>
            </a:r>
          </a:p>
        </p:txBody>
      </p:sp>
    </p:spTree>
    <p:extLst>
      <p:ext uri="{BB962C8B-B14F-4D97-AF65-F5344CB8AC3E}">
        <p14:creationId xmlns:p14="http://schemas.microsoft.com/office/powerpoint/2010/main" val="404632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0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466A-97C9-480A-A337-D27F328F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59599-C40A-4B0A-8C1C-C97FC129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134B4-0613-4BE3-9BD7-8864704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99D7-3FD8-4711-92F4-C4DED5782812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0D89B-E426-4E8C-BBC4-FD7AB9BD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FF56-319E-4AC2-AEB2-1A8E95ED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4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C166-772B-4D61-854B-0A04D6E5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9265FE-A178-4DDA-BF70-D2AB971D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32F7A-278C-46BD-802F-DCBEA6AE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2750-56DD-4D3F-A429-69207E1671FB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30CB0-896B-4AA2-BBFE-F5765729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AE8-DB79-4287-BD36-0366111C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56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2B3F2-ED26-463D-8C7B-96FA6B819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B829C-48C4-406A-AC5D-CE3081BE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AC4BE-B26B-457C-B7D6-4017EE27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6F3C-CA85-437E-A37B-F4335BD3393C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CD44-D45E-495F-8CED-177E79A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4A3AD-1371-404C-A291-F9BCDBF7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5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804B-8AC9-426B-A148-EF45EDC9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10192-83B0-4886-A19E-965F8643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47253-2CF4-42FA-B21A-A4C861D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9156-ED62-49EF-A7AD-EFB95BC60610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FD6EA-AD5B-4B37-A70B-9560177E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198B-E0B6-45EB-998F-B6990EC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6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66D8-14C7-4086-8595-3C2E4E7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5F35A-C455-4DAA-9CA4-E36CFAD9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F8B83-AF35-40D8-8166-7656064C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08BD-2498-48AD-A744-5EF74E97BAB6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D2642-C951-4C61-B927-2D063E0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E3F21-D86F-43D6-B9AF-BF3786F4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3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68E5-7022-41B0-A20E-1A848483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A1668-D8BF-4D6A-9C9B-E498DFE3F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A4DEF-2E67-4F28-B965-1149812C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2FDF6-78CF-4B08-A68A-93226C7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F8BF-6F01-4966-9D78-EB2B934F7576}" type="datetime1">
              <a:rPr lang="en-SG" smtClean="0"/>
              <a:t>16/4/2025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B1615-F2D3-4E53-BD14-99A0CD23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DCC72-9ECB-42CB-BA1C-D46E8F9B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2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30A84-2BB2-4A97-BF9C-CC67E93A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1FA3D-9039-4BD6-85EC-5BE829B6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7AE9D-DF93-482D-BD88-5864AFA8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DB09C9-861D-4111-90E5-589941A73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A474A7-0AF2-48D2-A8CB-0546F6D90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00887-B517-4648-8E66-F11AB5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3AD5-F4AC-4748-BB46-7573DFA8D297}" type="datetime1">
              <a:rPr lang="en-SG" smtClean="0"/>
              <a:t>16/4/2025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45DB3F-3008-4F95-B0CC-C981664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679FA8-92B8-4A2A-98A3-3E86A40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5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4DDD-C23B-4229-954B-85B8DD39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FD6D3-F602-4C16-8D67-F0B3C153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1A01-406A-48FD-821F-84606EEF8115}" type="datetime1">
              <a:rPr lang="en-SG" smtClean="0"/>
              <a:t>16/4/2025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7F472-2954-4AC0-AC67-6EDE2EC7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1A4A5-FCA0-4144-916C-4B4E3B1C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2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B57C12-334F-4CF2-AB17-B550DC3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1252-E059-46F2-B074-5F41D763E785}" type="datetime1">
              <a:rPr lang="en-SG" smtClean="0"/>
              <a:t>16/4/2025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B0B06-B4E1-4A0B-99DC-872F2CC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7FB52-BA8A-4F82-8468-92C7B13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74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95D2-B74B-4FC6-8C78-F28074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F6C3-4F9F-4BF8-919F-EE749F57C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EE06E-ECE6-464F-BD08-106F86BC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81440-9D6F-4F8E-B23C-47474C77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425A-4F39-4CE5-88ED-A2091300BC4C}" type="datetime1">
              <a:rPr lang="en-SG" smtClean="0"/>
              <a:t>16/4/2025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B4AEF-A55E-41C0-ADC9-1B6FFDAE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ABFFF-0A5D-47EA-B62A-C70BAB99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16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27EB-43AB-4857-AC38-B860FC92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DDDC4-5599-42DD-A9CC-41347A217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17560-B1F3-406D-BE9D-2500EACB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A7CEF-BA0C-4D38-8977-99F4AC83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6100-A860-4433-8845-F17CACCEAA46}" type="datetime1">
              <a:rPr lang="en-SG" smtClean="0"/>
              <a:t>16/4/2025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9F876-B2AB-496C-B5B0-D124851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0B989-EAED-4D53-8577-1103AB7D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0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DA0DD-ECFD-43C1-BD7D-C1134EA1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53AB9-09B8-4C42-904D-0A90C134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DDE7D-6364-4BF1-A038-EFC805D9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985-6476-4F35-8AF3-EA5FB3512723}" type="datetime1">
              <a:rPr lang="en-SG" smtClean="0"/>
              <a:t>16/4/2025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3F686-7331-4681-991F-B4414702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BD49A-0158-4801-A5AE-5942533F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1BF7-F4AA-4ECB-BF92-8950908F88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25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DDC8ED-A05B-414C-A95D-DC48FA99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CS2100 Tutorial 11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6A759-63EC-4E0F-88A1-5117C372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256234"/>
          </a:xfrm>
        </p:spPr>
        <p:txBody>
          <a:bodyPr>
            <a:noAutofit/>
          </a:bodyPr>
          <a:lstStyle/>
          <a:p>
            <a:endParaRPr lang="en-SG" sz="1800" dirty="0">
              <a:solidFill>
                <a:srgbClr val="FFFFFF"/>
              </a:solidFill>
            </a:endParaRPr>
          </a:p>
          <a:p>
            <a:r>
              <a:rPr lang="en-SG" sz="1800" dirty="0">
                <a:solidFill>
                  <a:srgbClr val="FFFFFF"/>
                </a:solidFill>
              </a:rPr>
              <a:t>Song Kai</a:t>
            </a:r>
          </a:p>
          <a:p>
            <a:r>
              <a:rPr lang="en-SG" sz="1800" dirty="0">
                <a:solidFill>
                  <a:srgbClr val="FFFFFF"/>
                </a:solidFill>
              </a:rPr>
              <a:t>song.kai@nus.edu.sg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1413FA4B-07BA-B1A2-1D9D-86E0F231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62" t="14435" r="21885"/>
          <a:stretch/>
        </p:blipFill>
        <p:spPr>
          <a:xfrm>
            <a:off x="456785" y="484331"/>
            <a:ext cx="1985106" cy="1819053"/>
          </a:xfrm>
          <a:prstGeom prst="rect">
            <a:avLst/>
          </a:prstGeom>
        </p:spPr>
      </p:pic>
      <p:sp>
        <p:nvSpPr>
          <p:cNvPr id="5" name="文本框 8">
            <a:extLst>
              <a:ext uri="{FF2B5EF4-FFF2-40B4-BE49-F238E27FC236}">
                <a16:creationId xmlns:a16="http://schemas.microsoft.com/office/drawing/2014/main" id="{08712B59-0E56-08FF-E8ED-5CCE21712B7F}"/>
              </a:ext>
            </a:extLst>
          </p:cNvPr>
          <p:cNvSpPr txBox="1"/>
          <p:nvPr/>
        </p:nvSpPr>
        <p:spPr>
          <a:xfrm>
            <a:off x="84221" y="8422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Student Feedback Portal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8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89" y="1463676"/>
            <a:ext cx="8462211" cy="1019174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2</a:t>
            </a:r>
            <a:r>
              <a:rPr lang="en-US" dirty="0"/>
              <a:t>.</a:t>
            </a:r>
            <a:r>
              <a:rPr lang="en-US" sz="2600" dirty="0"/>
              <a:t> </a:t>
            </a:r>
            <a:r>
              <a:rPr lang="en-US" sz="2200" dirty="0"/>
              <a:t>Data in block 1 is </a:t>
            </a:r>
            <a:r>
              <a:rPr lang="en-US" sz="2200" b="1" dirty="0"/>
              <a:t>invalid </a:t>
            </a:r>
            <a:r>
              <a:rPr lang="en-US" sz="2200" b="1" dirty="0">
                <a:solidFill>
                  <a:srgbClr val="660066"/>
                </a:solidFill>
              </a:rPr>
              <a:t>[Cold/Compulsory Miss]</a:t>
            </a:r>
            <a:endParaRPr lang="en-SG" sz="2200" b="1" dirty="0">
              <a:solidFill>
                <a:srgbClr val="660066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2400300" y="3581400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3886202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C9F81-DEC6-4746-840F-695D00E6B206}"/>
              </a:ext>
            </a:extLst>
          </p:cNvPr>
          <p:cNvGrpSpPr/>
          <p:nvPr/>
        </p:nvGrpSpPr>
        <p:grpSpPr>
          <a:xfrm>
            <a:off x="1709262" y="2482850"/>
            <a:ext cx="8653939" cy="3570704"/>
            <a:chOff x="185261" y="2482850"/>
            <a:chExt cx="8653939" cy="35707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27926" y="2482850"/>
              <a:ext cx="8511274" cy="3570704"/>
              <a:chOff x="327926" y="2482850"/>
              <a:chExt cx="8511274" cy="3570704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/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/>
                  <a:t>...    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276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8862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1910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4958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800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4102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7150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168" y="2971800"/>
                <a:ext cx="60612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838" y="2971800"/>
                <a:ext cx="46891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8554"/>
                <a:chOff x="2209800" y="2438400"/>
                <a:chExt cx="6629400" cy="338554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4146" y="2438400"/>
                  <a:ext cx="583108" cy="338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39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845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1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93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6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4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3834" y="2971800"/>
                <a:ext cx="1059969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849" y="2971800"/>
                <a:ext cx="1164165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F4DC9BA4-7B26-4586-8378-58E6CDED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1" y="2971800"/>
              <a:ext cx="65434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89" y="1463677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  <a:endParaRPr lang="en-SG" sz="2200" dirty="0"/>
          </a:p>
          <a:p>
            <a:pPr>
              <a:buNone/>
            </a:pPr>
            <a:r>
              <a:rPr lang="en-US" b="1" dirty="0"/>
              <a:t>Step 3</a:t>
            </a:r>
            <a:r>
              <a:rPr lang="en-US" dirty="0"/>
              <a:t>.</a:t>
            </a:r>
            <a:r>
              <a:rPr lang="en-US" sz="2200" dirty="0"/>
              <a:t> Load 16 bytes from memory; Set </a:t>
            </a:r>
            <a:r>
              <a:rPr lang="en-US" sz="2200" b="1" dirty="0"/>
              <a:t>Tag</a:t>
            </a:r>
            <a:r>
              <a:rPr lang="en-US" sz="2200" dirty="0"/>
              <a:t> and </a:t>
            </a:r>
            <a:r>
              <a:rPr lang="en-US" sz="2200" b="1" dirty="0"/>
              <a:t>Valid</a:t>
            </a:r>
            <a:r>
              <a:rPr lang="en-US" sz="2200" dirty="0"/>
              <a:t> bit</a:t>
            </a:r>
            <a:endParaRPr lang="en-SG" sz="2200" b="1" dirty="0">
              <a:solidFill>
                <a:srgbClr val="660066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3886202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2383B59-1D6A-4CC1-BED9-EBBB7AFD2B0F}"/>
              </a:ext>
            </a:extLst>
          </p:cNvPr>
          <p:cNvGrpSpPr/>
          <p:nvPr/>
        </p:nvGrpSpPr>
        <p:grpSpPr>
          <a:xfrm>
            <a:off x="1709262" y="2482850"/>
            <a:ext cx="8653939" cy="3570704"/>
            <a:chOff x="185261" y="2482850"/>
            <a:chExt cx="8653939" cy="35707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0056CB-C885-4CBC-908B-A047CEBCDC9C}"/>
                </a:ext>
              </a:extLst>
            </p:cNvPr>
            <p:cNvGrpSpPr/>
            <p:nvPr/>
          </p:nvGrpSpPr>
          <p:grpSpPr>
            <a:xfrm>
              <a:off x="327926" y="2482850"/>
              <a:ext cx="8511274" cy="3570704"/>
              <a:chOff x="327926" y="2482850"/>
              <a:chExt cx="8511274" cy="3570704"/>
            </a:xfrm>
          </p:grpSpPr>
          <p:sp>
            <p:nvSpPr>
              <p:cNvPr id="103" name="Rectangle 12">
                <a:extLst>
                  <a:ext uri="{FF2B5EF4-FFF2-40B4-BE49-F238E27FC236}">
                    <a16:creationId xmlns:a16="http://schemas.microsoft.com/office/drawing/2014/main" id="{B145FEA4-161C-49EA-BACC-9636FB1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04" name="Rectangle 13">
                <a:extLst>
                  <a:ext uri="{FF2B5EF4-FFF2-40B4-BE49-F238E27FC236}">
                    <a16:creationId xmlns:a16="http://schemas.microsoft.com/office/drawing/2014/main" id="{D6F061BB-EE02-45F2-A957-68D8C1CA1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1D3AF2A-7812-4C43-B517-4DE029E7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14" name="Rectangle 15">
                <a:extLst>
                  <a:ext uri="{FF2B5EF4-FFF2-40B4-BE49-F238E27FC236}">
                    <a16:creationId xmlns:a16="http://schemas.microsoft.com/office/drawing/2014/main" id="{71D3ECE2-E3BF-41AD-BC36-7D062585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CE36E9FA-B430-45A9-B429-341031B1D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17" name="Rectangle 17">
                <a:extLst>
                  <a:ext uri="{FF2B5EF4-FFF2-40B4-BE49-F238E27FC236}">
                    <a16:creationId xmlns:a16="http://schemas.microsoft.com/office/drawing/2014/main" id="{8D044D16-8DF1-4891-9FA3-484244C4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FABF1531-0AB0-4D14-A667-CADA95F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6007E558-4FC7-4606-93E1-D00395918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20" name="Rectangle 20">
                <a:extLst>
                  <a:ext uri="{FF2B5EF4-FFF2-40B4-BE49-F238E27FC236}">
                    <a16:creationId xmlns:a16="http://schemas.microsoft.com/office/drawing/2014/main" id="{712F6FF7-47CD-42B9-BC74-FC05D40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9335F7A1-B98C-4E48-8473-A68477FC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22" name="Rectangle 22">
                <a:extLst>
                  <a:ext uri="{FF2B5EF4-FFF2-40B4-BE49-F238E27FC236}">
                    <a16:creationId xmlns:a16="http://schemas.microsoft.com/office/drawing/2014/main" id="{37B53A77-4B6C-4328-896D-6BDE9BB5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  <p:sp>
            <p:nvSpPr>
              <p:cNvPr id="123" name="Rectangle 23">
                <a:extLst>
                  <a:ext uri="{FF2B5EF4-FFF2-40B4-BE49-F238E27FC236}">
                    <a16:creationId xmlns:a16="http://schemas.microsoft.com/office/drawing/2014/main" id="{51D39A61-2614-44C5-810B-36E7C9E67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124" name="Rectangle 24">
                <a:extLst>
                  <a:ext uri="{FF2B5EF4-FFF2-40B4-BE49-F238E27FC236}">
                    <a16:creationId xmlns:a16="http://schemas.microsoft.com/office/drawing/2014/main" id="{1E5FF318-2EF8-4DDA-8409-D6327A77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25" name="Rectangle 25">
                <a:extLst>
                  <a:ext uri="{FF2B5EF4-FFF2-40B4-BE49-F238E27FC236}">
                    <a16:creationId xmlns:a16="http://schemas.microsoft.com/office/drawing/2014/main" id="{A13CDAA0-16EC-417C-B4F8-FA58B2F7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26" name="Rectangle 26">
                <a:extLst>
                  <a:ext uri="{FF2B5EF4-FFF2-40B4-BE49-F238E27FC236}">
                    <a16:creationId xmlns:a16="http://schemas.microsoft.com/office/drawing/2014/main" id="{F403507A-0E1E-489A-89D1-B038EDDF7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27" name="Rectangle 27">
                <a:extLst>
                  <a:ext uri="{FF2B5EF4-FFF2-40B4-BE49-F238E27FC236}">
                    <a16:creationId xmlns:a16="http://schemas.microsoft.com/office/drawing/2014/main" id="{D5540AE2-0137-4708-99DC-9AA25396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28" name="Rectangle 28">
                <a:extLst>
                  <a:ext uri="{FF2B5EF4-FFF2-40B4-BE49-F238E27FC236}">
                    <a16:creationId xmlns:a16="http://schemas.microsoft.com/office/drawing/2014/main" id="{7B6FE451-15AE-4A94-A507-ED474958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29" name="Rectangle 29">
                <a:extLst>
                  <a:ext uri="{FF2B5EF4-FFF2-40B4-BE49-F238E27FC236}">
                    <a16:creationId xmlns:a16="http://schemas.microsoft.com/office/drawing/2014/main" id="{B2B2652B-CC40-49B0-8C6B-9BB6D6C7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0" name="Rectangle 30">
                <a:extLst>
                  <a:ext uri="{FF2B5EF4-FFF2-40B4-BE49-F238E27FC236}">
                    <a16:creationId xmlns:a16="http://schemas.microsoft.com/office/drawing/2014/main" id="{B52E327D-81D7-48FC-A580-08D91A927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1" name="Rectangle 31">
                <a:extLst>
                  <a:ext uri="{FF2B5EF4-FFF2-40B4-BE49-F238E27FC236}">
                    <a16:creationId xmlns:a16="http://schemas.microsoft.com/office/drawing/2014/main" id="{96DD3725-6D89-41A5-8BE9-9C3EADF6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32" name="Rectangle 32">
                <a:extLst>
                  <a:ext uri="{FF2B5EF4-FFF2-40B4-BE49-F238E27FC236}">
                    <a16:creationId xmlns:a16="http://schemas.microsoft.com/office/drawing/2014/main" id="{E7F6A94F-E689-4858-8C8C-8A22203A1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0E5BD2EE-35F8-4F78-B2D8-02FEE1A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B0634A88-DE4E-4D51-9F07-BA2B57F5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7731F9E3-4DE2-4E7E-BA51-4B001765A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5E75CF91-ED93-403F-9EBA-EF54D497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3A3CC617-E19E-45B4-ACDC-3E35C5681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EE2D5E62-D865-4B75-9403-19E8D7AF4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22FC60D9-C2B6-4983-9C13-0252D297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A2012475-EEC6-48A7-9BCB-9CF63DA4D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1" name="Rectangle 41">
                <a:extLst>
                  <a:ext uri="{FF2B5EF4-FFF2-40B4-BE49-F238E27FC236}">
                    <a16:creationId xmlns:a16="http://schemas.microsoft.com/office/drawing/2014/main" id="{17AB8261-BC7E-4D5F-B129-66B8C69C0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2" name="Rectangle 42">
                <a:extLst>
                  <a:ext uri="{FF2B5EF4-FFF2-40B4-BE49-F238E27FC236}">
                    <a16:creationId xmlns:a16="http://schemas.microsoft.com/office/drawing/2014/main" id="{06F0B933-53D2-472A-A09F-0C0A257D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3" name="Rectangle 43">
                <a:extLst>
                  <a:ext uri="{FF2B5EF4-FFF2-40B4-BE49-F238E27FC236}">
                    <a16:creationId xmlns:a16="http://schemas.microsoft.com/office/drawing/2014/main" id="{E152B7F9-71A1-47AD-BAC1-3E596A74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44" name="Rectangle 44">
                <a:extLst>
                  <a:ext uri="{FF2B5EF4-FFF2-40B4-BE49-F238E27FC236}">
                    <a16:creationId xmlns:a16="http://schemas.microsoft.com/office/drawing/2014/main" id="{A02F1FCD-094E-41D2-8334-3FD5941D7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5" name="Rectangle 45">
                <a:extLst>
                  <a:ext uri="{FF2B5EF4-FFF2-40B4-BE49-F238E27FC236}">
                    <a16:creationId xmlns:a16="http://schemas.microsoft.com/office/drawing/2014/main" id="{1354137D-A3A0-454C-A452-584839D8D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6" name="Rectangle 46">
                <a:extLst>
                  <a:ext uri="{FF2B5EF4-FFF2-40B4-BE49-F238E27FC236}">
                    <a16:creationId xmlns:a16="http://schemas.microsoft.com/office/drawing/2014/main" id="{D75AB377-8CE9-49A4-9263-6EF13802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7" name="Rectangle 47">
                <a:extLst>
                  <a:ext uri="{FF2B5EF4-FFF2-40B4-BE49-F238E27FC236}">
                    <a16:creationId xmlns:a16="http://schemas.microsoft.com/office/drawing/2014/main" id="{BEEF1CEA-7ACD-4475-9BFB-D33554F5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8" name="Rectangle 48">
                <a:extLst>
                  <a:ext uri="{FF2B5EF4-FFF2-40B4-BE49-F238E27FC236}">
                    <a16:creationId xmlns:a16="http://schemas.microsoft.com/office/drawing/2014/main" id="{A83D5556-A35F-4365-A545-B770A26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49" name="Rectangle 49">
                <a:extLst>
                  <a:ext uri="{FF2B5EF4-FFF2-40B4-BE49-F238E27FC236}">
                    <a16:creationId xmlns:a16="http://schemas.microsoft.com/office/drawing/2014/main" id="{915EC05A-0D56-4901-B378-94D01B250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50" name="Rectangle 50">
                <a:extLst>
                  <a:ext uri="{FF2B5EF4-FFF2-40B4-BE49-F238E27FC236}">
                    <a16:creationId xmlns:a16="http://schemas.microsoft.com/office/drawing/2014/main" id="{B9C9490C-E22B-40EC-94BE-94A349AA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1" name="Rectangle 51">
                <a:extLst>
                  <a:ext uri="{FF2B5EF4-FFF2-40B4-BE49-F238E27FC236}">
                    <a16:creationId xmlns:a16="http://schemas.microsoft.com/office/drawing/2014/main" id="{8AF5D80A-08C7-4E73-A088-1AC8753AD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2" name="Rectangle 52">
                <a:extLst>
                  <a:ext uri="{FF2B5EF4-FFF2-40B4-BE49-F238E27FC236}">
                    <a16:creationId xmlns:a16="http://schemas.microsoft.com/office/drawing/2014/main" id="{42E9DFB2-4F32-4C37-9CB5-8BB1FF6ED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3" name="Rectangle 53">
                <a:extLst>
                  <a:ext uri="{FF2B5EF4-FFF2-40B4-BE49-F238E27FC236}">
                    <a16:creationId xmlns:a16="http://schemas.microsoft.com/office/drawing/2014/main" id="{D8A8461E-C4C0-4C0A-A682-B0935A6F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4" name="Rectangle 54">
                <a:extLst>
                  <a:ext uri="{FF2B5EF4-FFF2-40B4-BE49-F238E27FC236}">
                    <a16:creationId xmlns:a16="http://schemas.microsoft.com/office/drawing/2014/main" id="{B5470C8D-CBE8-4986-B5B7-D33EB43F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5" name="Rectangle 55">
                <a:extLst>
                  <a:ext uri="{FF2B5EF4-FFF2-40B4-BE49-F238E27FC236}">
                    <a16:creationId xmlns:a16="http://schemas.microsoft.com/office/drawing/2014/main" id="{179C9D65-ED8D-4270-96DB-0166B37C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156" name="Rectangle 56">
                <a:extLst>
                  <a:ext uri="{FF2B5EF4-FFF2-40B4-BE49-F238E27FC236}">
                    <a16:creationId xmlns:a16="http://schemas.microsoft.com/office/drawing/2014/main" id="{8FA3F269-F6F9-4D8C-BD50-834B9C1C2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7" name="Rectangle 57">
                <a:extLst>
                  <a:ext uri="{FF2B5EF4-FFF2-40B4-BE49-F238E27FC236}">
                    <a16:creationId xmlns:a16="http://schemas.microsoft.com/office/drawing/2014/main" id="{B2736331-EA8C-4D2B-911F-2C47F8E08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8" name="Rectangle 58">
                <a:extLst>
                  <a:ext uri="{FF2B5EF4-FFF2-40B4-BE49-F238E27FC236}">
                    <a16:creationId xmlns:a16="http://schemas.microsoft.com/office/drawing/2014/main" id="{475E4477-D818-4539-8C43-16264999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59" name="Rectangle 59">
                <a:extLst>
                  <a:ext uri="{FF2B5EF4-FFF2-40B4-BE49-F238E27FC236}">
                    <a16:creationId xmlns:a16="http://schemas.microsoft.com/office/drawing/2014/main" id="{EB6C6119-1E77-419C-842F-D757461A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160" name="Text Box 60">
                <a:extLst>
                  <a:ext uri="{FF2B5EF4-FFF2-40B4-BE49-F238E27FC236}">
                    <a16:creationId xmlns:a16="http://schemas.microsoft.com/office/drawing/2014/main" id="{E179067C-A457-4C72-A7A6-678A56BD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/>
                  <a:t>...    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161" name="Text Box 61">
                <a:extLst>
                  <a:ext uri="{FF2B5EF4-FFF2-40B4-BE49-F238E27FC236}">
                    <a16:creationId xmlns:a16="http://schemas.microsoft.com/office/drawing/2014/main" id="{F763934D-8464-44E6-95BB-5DDCFBB26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276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162" name="Text Box 62">
                <a:extLst>
                  <a:ext uri="{FF2B5EF4-FFF2-40B4-BE49-F238E27FC236}">
                    <a16:creationId xmlns:a16="http://schemas.microsoft.com/office/drawing/2014/main" id="{05FF7976-56BD-4E07-8B19-D92729B10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</a:t>
                </a:r>
              </a:p>
            </p:txBody>
          </p:sp>
          <p:sp>
            <p:nvSpPr>
              <p:cNvPr id="163" name="Text Box 63">
                <a:extLst>
                  <a:ext uri="{FF2B5EF4-FFF2-40B4-BE49-F238E27FC236}">
                    <a16:creationId xmlns:a16="http://schemas.microsoft.com/office/drawing/2014/main" id="{02B3F9D3-4E0C-4870-82B0-814473B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8862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164" name="Text Box 64">
                <a:extLst>
                  <a:ext uri="{FF2B5EF4-FFF2-40B4-BE49-F238E27FC236}">
                    <a16:creationId xmlns:a16="http://schemas.microsoft.com/office/drawing/2014/main" id="{AAE54627-1E3C-4D28-AB1B-627CD71AF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1910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165" name="Text Box 65">
                <a:extLst>
                  <a:ext uri="{FF2B5EF4-FFF2-40B4-BE49-F238E27FC236}">
                    <a16:creationId xmlns:a16="http://schemas.microsoft.com/office/drawing/2014/main" id="{1692934C-576B-4EF6-967D-07BAA00B6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4958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4</a:t>
                </a:r>
              </a:p>
            </p:txBody>
          </p:sp>
          <p:sp>
            <p:nvSpPr>
              <p:cNvPr id="166" name="Text Box 66">
                <a:extLst>
                  <a:ext uri="{FF2B5EF4-FFF2-40B4-BE49-F238E27FC236}">
                    <a16:creationId xmlns:a16="http://schemas.microsoft.com/office/drawing/2014/main" id="{04CC81B6-FBEE-4BA7-B273-C04E32508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800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167" name="Text Box 67">
                <a:extLst>
                  <a:ext uri="{FF2B5EF4-FFF2-40B4-BE49-F238E27FC236}">
                    <a16:creationId xmlns:a16="http://schemas.microsoft.com/office/drawing/2014/main" id="{2F255B41-C836-4883-B5D0-19B1FFEBA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4102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1022</a:t>
                </a:r>
              </a:p>
            </p:txBody>
          </p:sp>
          <p:sp>
            <p:nvSpPr>
              <p:cNvPr id="168" name="Text Box 68">
                <a:extLst>
                  <a:ext uri="{FF2B5EF4-FFF2-40B4-BE49-F238E27FC236}">
                    <a16:creationId xmlns:a16="http://schemas.microsoft.com/office/drawing/2014/main" id="{3CC72AEA-E6AA-49CD-BD53-8ECEF01CE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7150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1023</a:t>
                </a:r>
              </a:p>
            </p:txBody>
          </p:sp>
          <p:sp>
            <p:nvSpPr>
              <p:cNvPr id="169" name="Text Box 70">
                <a:extLst>
                  <a:ext uri="{FF2B5EF4-FFF2-40B4-BE49-F238E27FC236}">
                    <a16:creationId xmlns:a16="http://schemas.microsoft.com/office/drawing/2014/main" id="{CC294C67-ADC5-4981-AB79-4E42E2F4D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168" y="2971800"/>
                <a:ext cx="60612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Valid</a:t>
                </a:r>
              </a:p>
            </p:txBody>
          </p:sp>
          <p:sp>
            <p:nvSpPr>
              <p:cNvPr id="170" name="Text Box 71">
                <a:extLst>
                  <a:ext uri="{FF2B5EF4-FFF2-40B4-BE49-F238E27FC236}">
                    <a16:creationId xmlns:a16="http://schemas.microsoft.com/office/drawing/2014/main" id="{D8BB064E-21F1-496B-BBCD-F3EC1EC67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838" y="2971800"/>
                <a:ext cx="46891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Tag</a:t>
                </a: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A232E08-38B7-453E-9029-80D2FC9ADBC1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8554"/>
                <a:chOff x="2209800" y="2438400"/>
                <a:chExt cx="6629400" cy="338554"/>
              </a:xfrm>
            </p:grpSpPr>
            <p:sp>
              <p:nvSpPr>
                <p:cNvPr id="172" name="Text Box 72">
                  <a:extLst>
                    <a:ext uri="{FF2B5EF4-FFF2-40B4-BE49-F238E27FC236}">
                      <a16:creationId xmlns:a16="http://schemas.microsoft.com/office/drawing/2014/main" id="{4FBB43BF-77A0-4C7E-97B9-E81A3F5135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4146" y="2438400"/>
                  <a:ext cx="583108" cy="338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Data</a:t>
                  </a:r>
                </a:p>
              </p:txBody>
            </p:sp>
            <p:sp>
              <p:nvSpPr>
                <p:cNvPr id="173" name="Line 73">
                  <a:extLst>
                    <a:ext uri="{FF2B5EF4-FFF2-40B4-BE49-F238E27FC236}">
                      <a16:creationId xmlns:a16="http://schemas.microsoft.com/office/drawing/2014/main" id="{FCEC574D-2840-4272-8295-4AFF43A51E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74">
                  <a:extLst>
                    <a:ext uri="{FF2B5EF4-FFF2-40B4-BE49-F238E27FC236}">
                      <a16:creationId xmlns:a16="http://schemas.microsoft.com/office/drawing/2014/main" id="{642500F6-AB56-445B-86D1-5A2D13E45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5" name="Text Box 75">
                <a:extLst>
                  <a:ext uri="{FF2B5EF4-FFF2-40B4-BE49-F238E27FC236}">
                    <a16:creationId xmlns:a16="http://schemas.microsoft.com/office/drawing/2014/main" id="{A57F1217-E125-40D2-9C64-0624C19A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39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Word0</a:t>
                </a:r>
              </a:p>
            </p:txBody>
          </p:sp>
          <p:sp>
            <p:nvSpPr>
              <p:cNvPr id="176" name="Text Box 76">
                <a:extLst>
                  <a:ext uri="{FF2B5EF4-FFF2-40B4-BE49-F238E27FC236}">
                    <a16:creationId xmlns:a16="http://schemas.microsoft.com/office/drawing/2014/main" id="{AFF67471-2366-4D26-B9FF-2AD96183B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845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Word1</a:t>
                </a:r>
              </a:p>
            </p:txBody>
          </p:sp>
          <p:sp>
            <p:nvSpPr>
              <p:cNvPr id="177" name="Text Box 77">
                <a:extLst>
                  <a:ext uri="{FF2B5EF4-FFF2-40B4-BE49-F238E27FC236}">
                    <a16:creationId xmlns:a16="http://schemas.microsoft.com/office/drawing/2014/main" id="{A385F1F8-BC56-4A10-A6BB-F0634E191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1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Word2</a:t>
                </a:r>
              </a:p>
            </p:txBody>
          </p:sp>
          <p:sp>
            <p:nvSpPr>
              <p:cNvPr id="178" name="Text Box 78">
                <a:extLst>
                  <a:ext uri="{FF2B5EF4-FFF2-40B4-BE49-F238E27FC236}">
                    <a16:creationId xmlns:a16="http://schemas.microsoft.com/office/drawing/2014/main" id="{45589EB9-883C-4B88-9B41-641DA71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93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Word3</a:t>
                </a:r>
              </a:p>
            </p:txBody>
          </p:sp>
          <p:sp>
            <p:nvSpPr>
              <p:cNvPr id="179" name="Text Box 79">
                <a:extLst>
                  <a:ext uri="{FF2B5EF4-FFF2-40B4-BE49-F238E27FC236}">
                    <a16:creationId xmlns:a16="http://schemas.microsoft.com/office/drawing/2014/main" id="{F5A18A55-8132-4A57-BF25-F1AD8886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6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0-3</a:t>
                </a:r>
              </a:p>
            </p:txBody>
          </p:sp>
          <p:sp>
            <p:nvSpPr>
              <p:cNvPr id="180" name="Text Box 80">
                <a:extLst>
                  <a:ext uri="{FF2B5EF4-FFF2-40B4-BE49-F238E27FC236}">
                    <a16:creationId xmlns:a16="http://schemas.microsoft.com/office/drawing/2014/main" id="{D8B0617E-403B-435C-9D5C-251D50665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4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4-7</a:t>
                </a:r>
              </a:p>
            </p:txBody>
          </p:sp>
          <p:sp>
            <p:nvSpPr>
              <p:cNvPr id="181" name="Text Box 81">
                <a:extLst>
                  <a:ext uri="{FF2B5EF4-FFF2-40B4-BE49-F238E27FC236}">
                    <a16:creationId xmlns:a16="http://schemas.microsoft.com/office/drawing/2014/main" id="{5AEA3639-604E-4BC6-8CBB-1BFD18FD7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3834" y="2971800"/>
                <a:ext cx="1059969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8-11</a:t>
                </a:r>
              </a:p>
            </p:txBody>
          </p:sp>
          <p:sp>
            <p:nvSpPr>
              <p:cNvPr id="182" name="Text Box 82">
                <a:extLst>
                  <a:ext uri="{FF2B5EF4-FFF2-40B4-BE49-F238E27FC236}">
                    <a16:creationId xmlns:a16="http://schemas.microsoft.com/office/drawing/2014/main" id="{D91310A5-BB51-4036-BB85-C14078F6E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849" y="2971800"/>
                <a:ext cx="1164165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12-15</a:t>
                </a:r>
              </a:p>
            </p:txBody>
          </p:sp>
        </p:grpSp>
        <p:sp>
          <p:nvSpPr>
            <p:cNvPr id="185" name="Text Box 69">
              <a:extLst>
                <a:ext uri="{FF2B5EF4-FFF2-40B4-BE49-F238E27FC236}">
                  <a16:creationId xmlns:a16="http://schemas.microsoft.com/office/drawing/2014/main" id="{5DBBACA2-5C46-4D73-9B8F-D90F66C3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1" y="2971800"/>
              <a:ext cx="65434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Index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C82E4-CBF3-4892-BC89-1B8041337782}"/>
              </a:ext>
            </a:extLst>
          </p:cNvPr>
          <p:cNvCxnSpPr/>
          <p:nvPr/>
        </p:nvCxnSpPr>
        <p:spPr>
          <a:xfrm flipH="1">
            <a:off x="3352800" y="1857376"/>
            <a:ext cx="1720516" cy="184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0B299-B01B-448F-8C14-647BB03D5BB8}"/>
              </a:ext>
            </a:extLst>
          </p:cNvPr>
          <p:cNvGrpSpPr/>
          <p:nvPr/>
        </p:nvGrpSpPr>
        <p:grpSpPr>
          <a:xfrm>
            <a:off x="2086247" y="1450534"/>
            <a:ext cx="8133348" cy="4882810"/>
            <a:chOff x="605589" y="1351238"/>
            <a:chExt cx="8133348" cy="4882810"/>
          </a:xfrm>
        </p:grpSpPr>
        <p:sp>
          <p:nvSpPr>
            <p:cNvPr id="104" name="Oval 4">
              <a:extLst>
                <a:ext uri="{FF2B5EF4-FFF2-40B4-BE49-F238E27FC236}">
                  <a16:creationId xmlns:a16="http://schemas.microsoft.com/office/drawing/2014/main" id="{92E5891D-5988-45BF-BD8D-6A6D3EF2F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89" y="1533985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7">
              <a:extLst>
                <a:ext uri="{FF2B5EF4-FFF2-40B4-BE49-F238E27FC236}">
                  <a16:creationId xmlns:a16="http://schemas.microsoft.com/office/drawing/2014/main" id="{3A724359-19B6-4945-B7D4-8F5BE39C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758" y="1351238"/>
              <a:ext cx="2975810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Read address (</a:t>
              </a:r>
              <a:r>
                <a:rPr lang="en-US" sz="2000" b="1" dirty="0"/>
                <a:t>RA</a:t>
              </a:r>
              <a:r>
                <a:rPr lang="en-US" sz="2000" dirty="0"/>
                <a:t>)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14" name="AutoShape 9">
              <a:extLst>
                <a:ext uri="{FF2B5EF4-FFF2-40B4-BE49-F238E27FC236}">
                  <a16:creationId xmlns:a16="http://schemas.microsoft.com/office/drawing/2014/main" id="{520F4035-7432-4DD7-9151-F37ED2E9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464" y="2447144"/>
              <a:ext cx="16764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15" name="Text Box 10">
              <a:extLst>
                <a:ext uri="{FF2B5EF4-FFF2-40B4-BE49-F238E27FC236}">
                  <a16:creationId xmlns:a16="http://schemas.microsoft.com/office/drawing/2014/main" id="{A80CA123-B38D-4F54-A3A4-6B7D24D3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088" y="2390856"/>
              <a:ext cx="2099501" cy="70788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Access memory block at </a:t>
              </a:r>
              <a:r>
                <a:rPr lang="en-US" sz="2000" b="1" dirty="0"/>
                <a:t>RA</a:t>
              </a:r>
            </a:p>
          </p:txBody>
        </p:sp>
        <p:sp>
          <p:nvSpPr>
            <p:cNvPr id="117" name="Text Box 12">
              <a:extLst>
                <a:ext uri="{FF2B5EF4-FFF2-40B4-BE49-F238E27FC236}">
                  <a16:creationId xmlns:a16="http://schemas.microsoft.com/office/drawing/2014/main" id="{967DBEC5-A01B-45CF-975E-BEB15749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843" y="4608785"/>
              <a:ext cx="214963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Use </a:t>
              </a:r>
              <a:r>
                <a:rPr lang="en-US" sz="2000" b="1" dirty="0"/>
                <a:t>Offset</a:t>
              </a:r>
              <a:r>
                <a:rPr lang="en-US" sz="2000" dirty="0"/>
                <a:t> and delivery data to processor</a:t>
              </a:r>
              <a:endParaRPr lang="en-US" sz="2000" b="1" dirty="0"/>
            </a:p>
          </p:txBody>
        </p:sp>
        <p:sp>
          <p:nvSpPr>
            <p:cNvPr id="118" name="Text Box 13">
              <a:extLst>
                <a:ext uri="{FF2B5EF4-FFF2-40B4-BE49-F238E27FC236}">
                  <a16:creationId xmlns:a16="http://schemas.microsoft.com/office/drawing/2014/main" id="{9E2B110C-41DB-484C-B874-7599D7A1D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40" y="4627946"/>
              <a:ext cx="2666997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Load into cache line</a:t>
              </a:r>
            </a:p>
            <a:p>
              <a:pPr algn="ctr"/>
              <a:r>
                <a:rPr lang="en-US" sz="2000" dirty="0"/>
                <a:t>Set </a:t>
              </a:r>
              <a:r>
                <a:rPr lang="en-US" sz="2000" b="1" dirty="0"/>
                <a:t>Tag</a:t>
              </a:r>
              <a:r>
                <a:rPr lang="en-US" sz="2000" dirty="0"/>
                <a:t> and </a:t>
              </a:r>
              <a:r>
                <a:rPr lang="en-US" sz="2000" b="1" dirty="0"/>
                <a:t>Valid </a:t>
              </a:r>
              <a:r>
                <a:rPr lang="en-US" sz="2000" dirty="0"/>
                <a:t>bit (if needed)</a:t>
              </a:r>
            </a:p>
          </p:txBody>
        </p:sp>
        <p:sp>
          <p:nvSpPr>
            <p:cNvPr id="119" name="Oval 14">
              <a:extLst>
                <a:ext uri="{FF2B5EF4-FFF2-40B4-BE49-F238E27FC236}">
                  <a16:creationId xmlns:a16="http://schemas.microsoft.com/office/drawing/2014/main" id="{6E2CB1AB-036E-48FC-81E4-093C276F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261" y="5929248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">
              <a:extLst>
                <a:ext uri="{FF2B5EF4-FFF2-40B4-BE49-F238E27FC236}">
                  <a16:creationId xmlns:a16="http://schemas.microsoft.com/office/drawing/2014/main" id="{971022C5-CED6-4628-8C44-D72BC07C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989" y="1686385"/>
              <a:ext cx="673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21" name="Line 17">
              <a:extLst>
                <a:ext uri="{FF2B5EF4-FFF2-40B4-BE49-F238E27FC236}">
                  <a16:creationId xmlns:a16="http://schemas.microsoft.com/office/drawing/2014/main" id="{7E9E1736-1A7F-41EF-AA85-6FDE6C4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737" y="2828143"/>
              <a:ext cx="1676400" cy="11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Line 18">
              <a:extLst>
                <a:ext uri="{FF2B5EF4-FFF2-40B4-BE49-F238E27FC236}">
                  <a16:creationId xmlns:a16="http://schemas.microsoft.com/office/drawing/2014/main" id="{A31059A9-3A3B-4B84-A136-BB382C83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3" y="2066327"/>
              <a:ext cx="0" cy="3808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3" name="Line 19">
              <a:extLst>
                <a:ext uri="{FF2B5EF4-FFF2-40B4-BE49-F238E27FC236}">
                  <a16:creationId xmlns:a16="http://schemas.microsoft.com/office/drawing/2014/main" id="{1A2056C1-2EB7-481F-815C-E0923F475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662" y="3209143"/>
              <a:ext cx="1" cy="13996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Line 20">
              <a:extLst>
                <a:ext uri="{FF2B5EF4-FFF2-40B4-BE49-F238E27FC236}">
                  <a16:creationId xmlns:a16="http://schemas.microsoft.com/office/drawing/2014/main" id="{7FDF937B-F971-4707-8586-A6416CD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838" y="3132944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Line 21">
              <a:extLst>
                <a:ext uri="{FF2B5EF4-FFF2-40B4-BE49-F238E27FC236}">
                  <a16:creationId xmlns:a16="http://schemas.microsoft.com/office/drawing/2014/main" id="{AD482E7E-57C4-4626-938D-8D2CD34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438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B182AFED-9D04-4877-B44D-889DB9DCE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336" y="4123544"/>
              <a:ext cx="38481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7" name="Line 23">
              <a:extLst>
                <a:ext uri="{FF2B5EF4-FFF2-40B4-BE49-F238E27FC236}">
                  <a16:creationId xmlns:a16="http://schemas.microsoft.com/office/drawing/2014/main" id="{79D31326-23C2-4829-9AE3-C37CC4FB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337" y="4123544"/>
              <a:ext cx="0" cy="485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24">
              <a:extLst>
                <a:ext uri="{FF2B5EF4-FFF2-40B4-BE49-F238E27FC236}">
                  <a16:creationId xmlns:a16="http://schemas.microsoft.com/office/drawing/2014/main" id="{50AA8889-456F-4951-8569-BAFC153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3859" y="3742544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Text Box 11">
              <a:extLst>
                <a:ext uri="{FF2B5EF4-FFF2-40B4-BE49-F238E27FC236}">
                  <a16:creationId xmlns:a16="http://schemas.microsoft.com/office/drawing/2014/main" id="{FEC635E1-B5B9-4DBF-9E8B-4EB0CED99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737" y="3437744"/>
              <a:ext cx="2394284" cy="4001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Allocate cache line</a:t>
              </a:r>
              <a:endParaRPr lang="en-US" sz="2000" b="1" dirty="0"/>
            </a:p>
          </p:txBody>
        </p:sp>
        <p:sp>
          <p:nvSpPr>
            <p:cNvPr id="130" name="Line 25">
              <a:extLst>
                <a:ext uri="{FF2B5EF4-FFF2-40B4-BE49-F238E27FC236}">
                  <a16:creationId xmlns:a16="http://schemas.microsoft.com/office/drawing/2014/main" id="{9886245F-F6CB-4C92-9762-D0C58008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662" y="562444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6AC7D2FE-98D1-4A74-B9E1-920F329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31" y="3293160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[Valid]</a:t>
              </a:r>
            </a:p>
          </p:txBody>
        </p:sp>
        <p:sp>
          <p:nvSpPr>
            <p:cNvPr id="132" name="Text Box 27">
              <a:extLst>
                <a:ext uri="{FF2B5EF4-FFF2-40B4-BE49-F238E27FC236}">
                  <a16:creationId xmlns:a16="http://schemas.microsoft.com/office/drawing/2014/main" id="{849A1F63-DF70-42B8-BF4D-E6F3706C6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267" y="2419022"/>
              <a:ext cx="1981197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Miss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39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Changing Cache Content: </a:t>
            </a:r>
            <a:r>
              <a:rPr lang="en-GB" sz="3600" b="1" dirty="0">
                <a:solidFill>
                  <a:srgbClr val="0000FF"/>
                </a:solidFill>
              </a:rPr>
              <a:t>Write Policy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A96E4067-3EBA-4B70-9383-7A939B18428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540042"/>
            <a:ext cx="8229600" cy="4784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Cache and main memory are inconsistent</a:t>
            </a:r>
          </a:p>
          <a:p>
            <a:pPr marL="625475" lvl="1" indent="-265113">
              <a:spcBef>
                <a:spcPts val="6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Modified data only in cache, not in memory!</a:t>
            </a:r>
          </a:p>
          <a:p>
            <a:pPr marL="265113" indent="-265113">
              <a:spcBef>
                <a:spcPts val="1800"/>
              </a:spcBef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1: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Write-through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>
              <a:spcBef>
                <a:spcPts val="6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data both to cache and to main memory</a:t>
            </a:r>
          </a:p>
          <a:p>
            <a:pPr marL="265113" indent="-265113">
              <a:spcBef>
                <a:spcPts val="1800"/>
              </a:spcBef>
              <a:buClr>
                <a:srgbClr val="66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00"/>
                </a:solidFill>
                <a:latin typeface="Verdana"/>
              </a:rPr>
              <a:t>Solution 2: </a:t>
            </a:r>
            <a:r>
              <a:rPr lang="en-US" sz="2800" b="1" dirty="0">
                <a:solidFill>
                  <a:srgbClr val="660066"/>
                </a:solidFill>
                <a:latin typeface="Verdana"/>
              </a:rPr>
              <a:t>Write-back</a:t>
            </a:r>
            <a:r>
              <a:rPr lang="en-US" sz="2800" dirty="0">
                <a:solidFill>
                  <a:srgbClr val="FF0000"/>
                </a:solidFill>
                <a:latin typeface="Verdan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/>
              </a:rPr>
              <a:t>cache</a:t>
            </a:r>
          </a:p>
          <a:p>
            <a:pPr marL="625475" lvl="1" indent="-265113">
              <a:spcBef>
                <a:spcPts val="6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Only write to cache</a:t>
            </a:r>
          </a:p>
          <a:p>
            <a:pPr marL="625475" lvl="1" indent="-265113">
              <a:spcBef>
                <a:spcPts val="6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Write to main memory only when cache block is replaced (evicted)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1753FE-AA4B-45AD-9FDE-72763C03BE08}"/>
              </a:ext>
            </a:extLst>
          </p:cNvPr>
          <p:cNvSpPr txBox="1"/>
          <p:nvPr/>
        </p:nvSpPr>
        <p:spPr>
          <a:xfrm rot="20920971">
            <a:off x="480306" y="1078097"/>
            <a:ext cx="371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accent6"/>
                </a:solidFill>
              </a:rPr>
              <a:t>On </a:t>
            </a:r>
            <a:r>
              <a:rPr lang="en-US" altLang="zh-CN" sz="2800" b="1" dirty="0">
                <a:solidFill>
                  <a:schemeClr val="accent6"/>
                </a:solidFill>
              </a:rPr>
              <a:t>a </a:t>
            </a:r>
            <a:r>
              <a:rPr lang="en-SG" altLang="zh-CN" sz="2800" b="1" dirty="0">
                <a:solidFill>
                  <a:schemeClr val="accent6"/>
                </a:solidFill>
              </a:rPr>
              <a:t>Cache</a:t>
            </a:r>
            <a:r>
              <a:rPr lang="en-SG" sz="2800" b="1" dirty="0">
                <a:solidFill>
                  <a:schemeClr val="accent6"/>
                </a:solidFill>
              </a:rPr>
              <a:t> Hit!</a:t>
            </a:r>
          </a:p>
        </p:txBody>
      </p:sp>
    </p:spTree>
    <p:extLst>
      <p:ext uri="{BB962C8B-B14F-4D97-AF65-F5344CB8AC3E}">
        <p14:creationId xmlns:p14="http://schemas.microsoft.com/office/powerpoint/2010/main" val="3077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Write-Through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77C862-D1AD-4A9E-A9FE-5981BFD1F3E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2946481"/>
            <a:ext cx="8229600" cy="31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 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Write will operate at the speed of main memory!</a:t>
            </a:r>
            <a:endParaRPr lang="en-US" sz="2400" dirty="0">
              <a:sym typeface="Wingdings" pitchFamily="2" charset="2"/>
            </a:endParaRP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  <a:sym typeface="Wingdings" pitchFamily="2" charset="2"/>
              </a:rPr>
              <a:t>Solution: 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Put a write buffer between cache and main memory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Processor: writes data to cache + write buffer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Memory controller: write contents of the buffer to memory</a:t>
            </a: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86B96033-2149-4009-8F72-B3A26413F3C2}"/>
              </a:ext>
            </a:extLst>
          </p:cNvPr>
          <p:cNvGrpSpPr>
            <a:grpSpLocks/>
          </p:cNvGrpSpPr>
          <p:nvPr/>
        </p:nvGrpSpPr>
        <p:grpSpPr bwMode="auto">
          <a:xfrm>
            <a:off x="3249863" y="1542608"/>
            <a:ext cx="5348705" cy="1572316"/>
            <a:chOff x="776" y="632"/>
            <a:chExt cx="3152" cy="82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F288B1C-C514-494A-83BA-12CD88B5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36F8A5A-DAEB-4179-ABEC-F8B2D55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815"/>
              <a:ext cx="78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Processor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C0DF42E7-5D04-4A75-8289-1C093AA9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63B4897-367E-4FCA-9A37-249F4244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719"/>
              <a:ext cx="5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5C81BEA-A6E0-4BCE-BCD6-1A7351CCB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A5B9F5A8-7E0D-4737-B057-086CCADF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2FC4D5AD-9475-48B7-AE5A-B94993EF8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1976B47F-D180-47EE-BFF6-C5F0A5A7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3A37ECA-9673-432B-B9CA-E4F9900C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694D5C0-4804-43DD-B144-1BFC8F34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6B9A2CF-8822-4841-A706-93491A92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47"/>
              <a:ext cx="948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Write Buffer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A494754B-86B5-4EEE-BDEE-8A467707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ECAC072-8D64-4117-A727-E89C3BE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815"/>
              <a:ext cx="579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 dirty="0">
                  <a:latin typeface="Times New Roman" pitchFamily="18" charset="0"/>
                </a:rPr>
                <a:t>DRAM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1739F9EB-74CA-4ED7-B954-D2A26DBC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0E23CF84-FDA0-45B8-9EB8-DE916FE2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30AE603-E16E-42BE-A626-471599FA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8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84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Write-Back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42891C6-C19F-4D54-96C5-23A11583C34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Problem: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Quite wasteful if we write back every evicted cache blocks</a:t>
            </a:r>
          </a:p>
          <a:p>
            <a:pPr marL="265113" indent="-26511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Add an additional bit (</a:t>
            </a:r>
            <a:r>
              <a:rPr lang="en-US" sz="2400" b="1" dirty="0">
                <a:solidFill>
                  <a:srgbClr val="660066"/>
                </a:solidFill>
              </a:rPr>
              <a:t>Dirty bit</a:t>
            </a:r>
            <a:r>
              <a:rPr lang="en-US" sz="2400" dirty="0"/>
              <a:t>) to each cache block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Write operation will change dirty bit to 1</a:t>
            </a:r>
          </a:p>
          <a:p>
            <a:pPr marL="985838" lvl="2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Only cache block is updated, no write to memory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When a cache block is replaced: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/>
              <a:t>Only write back to memory if dirty bit is 1</a:t>
            </a:r>
          </a:p>
        </p:txBody>
      </p:sp>
    </p:spTree>
    <p:extLst>
      <p:ext uri="{BB962C8B-B14F-4D97-AF65-F5344CB8AC3E}">
        <p14:creationId xmlns:p14="http://schemas.microsoft.com/office/powerpoint/2010/main" val="115433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Handling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0EA7FF-B6D6-4F18-9BB5-F42395F6C3D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6472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 a </a:t>
            </a:r>
            <a:r>
              <a:rPr lang="en-US" sz="2800" b="1" dirty="0">
                <a:solidFill>
                  <a:srgbClr val="C00000"/>
                </a:solidFill>
              </a:rPr>
              <a:t>Read Miss</a:t>
            </a:r>
            <a:r>
              <a:rPr lang="en-US" sz="2800" b="1" dirty="0">
                <a:solidFill>
                  <a:srgbClr val="006600"/>
                </a:solidFill>
              </a:rPr>
              <a:t>:</a:t>
            </a:r>
            <a:endParaRPr lang="en-US" sz="2800" dirty="0"/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loaded into cache and then load from there to register</a:t>
            </a:r>
          </a:p>
          <a:p>
            <a:pPr lvl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1: </a:t>
            </a:r>
            <a:r>
              <a:rPr lang="en-US" sz="2800" b="1" dirty="0">
                <a:solidFill>
                  <a:srgbClr val="660066"/>
                </a:solidFill>
              </a:rPr>
              <a:t>Write allocate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Load the complete block into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only the required word in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to main memory depends on write policy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Write Miss </a:t>
            </a:r>
            <a:r>
              <a:rPr lang="en-US" sz="2800" dirty="0"/>
              <a:t>option 2: </a:t>
            </a:r>
            <a:r>
              <a:rPr lang="en-US" sz="2800" b="1" dirty="0">
                <a:solidFill>
                  <a:srgbClr val="006600"/>
                </a:solidFill>
              </a:rPr>
              <a:t>Write around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 not load the block to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Write directly to </a:t>
            </a:r>
            <a:r>
              <a:rPr lang="en-US" sz="2400" b="1" dirty="0">
                <a:solidFill>
                  <a:srgbClr val="C00000"/>
                </a:solidFill>
              </a:rPr>
              <a:t>main memory only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D66A2-EFC4-4668-9FEF-A40BB53F23AC}"/>
              </a:ext>
            </a:extLst>
          </p:cNvPr>
          <p:cNvCxnSpPr/>
          <p:nvPr/>
        </p:nvCxnSpPr>
        <p:spPr>
          <a:xfrm>
            <a:off x="1828800" y="2563260"/>
            <a:ext cx="8458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Writing Data: 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86E9-1047-4278-9C1B-6B689CD795CE}"/>
              </a:ext>
            </a:extLst>
          </p:cNvPr>
          <p:cNvGrpSpPr/>
          <p:nvPr/>
        </p:nvGrpSpPr>
        <p:grpSpPr>
          <a:xfrm>
            <a:off x="2237874" y="1346417"/>
            <a:ext cx="7620000" cy="5097190"/>
            <a:chOff x="713874" y="1346417"/>
            <a:chExt cx="7620000" cy="5097190"/>
          </a:xfrm>
        </p:grpSpPr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8817E91E-E1B6-41D3-B869-84627FAE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92" y="1662204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A659255-2F46-4253-A935-51988C1C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1346417"/>
              <a:ext cx="3047999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Write address (</a:t>
              </a:r>
              <a:r>
                <a:rPr lang="en-US" sz="2000" b="1" dirty="0"/>
                <a:t>WA</a:t>
              </a:r>
              <a:r>
                <a:rPr lang="en-US" sz="2000" dirty="0"/>
                <a:t>) and </a:t>
              </a:r>
              <a:r>
                <a:rPr lang="en-US" sz="2000" b="1" dirty="0"/>
                <a:t>value</a:t>
              </a:r>
              <a:r>
                <a:rPr lang="en-US" sz="2000" dirty="0"/>
                <a:t> sent from processor </a:t>
              </a:r>
              <a:r>
                <a:rPr lang="en-US" sz="2000" dirty="0">
                  <a:sym typeface="Wingdings" pitchFamily="2" charset="2"/>
                </a:rPr>
                <a:t> cache</a:t>
              </a:r>
              <a:endParaRPr lang="en-US" sz="2000" dirty="0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1FB60512-080C-4226-AD1F-E7E27840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4" y="2673551"/>
              <a:ext cx="1524000" cy="762000"/>
            </a:xfrm>
            <a:prstGeom prst="diamond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In cache?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3B658953-68A4-4717-92C7-E2CCD03F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274" y="2439746"/>
              <a:ext cx="28956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Miss Policy</a:t>
              </a:r>
            </a:p>
            <a:p>
              <a:pPr algn="ctr"/>
              <a:r>
                <a:rPr lang="en-US" sz="2000" dirty="0"/>
                <a:t>(Write Allocate) </a:t>
              </a:r>
              <a:br>
                <a:rPr lang="en-US" sz="2000" dirty="0"/>
              </a:br>
              <a:r>
                <a:rPr lang="en-US" sz="2000" dirty="0"/>
                <a:t>or (Write Around)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A256FB74-7171-4B47-AC2E-86621A715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244" y="4421701"/>
              <a:ext cx="2286000" cy="1323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/>
                <a:t>Depends on</a:t>
              </a:r>
            </a:p>
            <a:p>
              <a:pPr algn="ctr"/>
              <a:r>
                <a:rPr lang="en-US" sz="2000" b="1" i="1" dirty="0">
                  <a:solidFill>
                    <a:srgbClr val="660066"/>
                  </a:solidFill>
                </a:rPr>
                <a:t>Write Policy</a:t>
              </a:r>
            </a:p>
            <a:p>
              <a:pPr algn="ctr"/>
              <a:r>
                <a:rPr lang="en-US" sz="2000" dirty="0"/>
                <a:t>(Write Back)</a:t>
              </a:r>
            </a:p>
            <a:p>
              <a:pPr algn="ctr"/>
              <a:r>
                <a:rPr lang="en-US" sz="2000" dirty="0"/>
                <a:t>or (Write Through)</a:t>
              </a:r>
              <a:endParaRPr lang="en-US" sz="1600" dirty="0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815AEFD0-D390-4AE0-B9D1-48F30D37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844" y="6138807"/>
              <a:ext cx="304800" cy="3048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5D11FA2F-8EEC-4B17-9F66-334B99BC4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652" y="1803615"/>
              <a:ext cx="3609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02182CFC-708B-40B3-92CD-8F4ADD5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274" y="3054551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EDE65673-6F5D-46D4-BD61-CB72A0F66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274" y="236208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0F7AA387-9996-4D58-8F22-55EECAD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244" y="3436670"/>
              <a:ext cx="0" cy="985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A613D97-607D-4086-A3C1-F5B6047CC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474" y="3964501"/>
              <a:ext cx="297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CB4BABDC-AAAA-4377-AFFE-BA71DC5D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474" y="3964501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570A272-4B3F-46D6-976B-0C50DEF7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2274" y="3763185"/>
              <a:ext cx="0" cy="2013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C9A4E190-CB9A-4D53-A7E7-79135BEE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244" y="5768908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BDE9944-4271-40A8-A999-9E20D8603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874" y="3364110"/>
              <a:ext cx="1523999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Hit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Match] AND [Valid]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BF51B8A3-172D-46C7-B9D9-13F06761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319" y="2692183"/>
              <a:ext cx="1981200" cy="1031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Miss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[Tags Mismatch]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 [!Valid]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6BEE-F812-4253-B997-78682B73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 Direct-Mapped Cache</a:t>
            </a:r>
            <a:br>
              <a:rPr lang="en-US" altLang="zh-CN" dirty="0"/>
            </a:br>
            <a:r>
              <a:rPr lang="en-US" altLang="zh-CN" sz="2800" dirty="0"/>
              <a:t>16 1-Word Blocks 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32C4C-A83F-4EC9-A910-8A7152F5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4159"/>
            <a:ext cx="7520492" cy="3777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altLang="zh-CN" sz="2200" dirty="0">
                <a:sym typeface="Wingdings" panose="05000000000000000000" pitchFamily="2" charset="2"/>
              </a:rPr>
              <a:t>MIPS machine  4 bytes per word, 32-bit address</a:t>
            </a:r>
            <a:endParaRPr lang="en-SG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SG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2200" dirty="0">
                <a:sym typeface="Wingdings" panose="05000000000000000000" pitchFamily="2" charset="2"/>
              </a:rPr>
              <a:t>Each block contains 4 bytes   Len(Offset) = 2 bits</a:t>
            </a:r>
          </a:p>
          <a:p>
            <a:pPr marL="0" indent="0">
              <a:buNone/>
            </a:pPr>
            <a:r>
              <a:rPr lang="en-SG" sz="2200" dirty="0">
                <a:sym typeface="Wingdings" panose="05000000000000000000" pitchFamily="2" charset="2"/>
              </a:rPr>
              <a:t>16 cache blocks   Len(Index) = 4 bits</a:t>
            </a:r>
          </a:p>
          <a:p>
            <a:pPr marL="0" indent="0">
              <a:buNone/>
            </a:pPr>
            <a:endParaRPr lang="en-SG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SG" sz="2200" dirty="0">
                <a:sym typeface="Wingdings" panose="05000000000000000000" pitchFamily="2" charset="2"/>
              </a:rPr>
              <a:t>Len(Tag) = 32 – 2 – 4 </a:t>
            </a:r>
            <a:r>
              <a:rPr lang="en-SG" sz="2200">
                <a:sym typeface="Wingdings" panose="05000000000000000000" pitchFamily="2" charset="2"/>
              </a:rPr>
              <a:t>= 26 </a:t>
            </a:r>
            <a:r>
              <a:rPr lang="en-SG" sz="2200" dirty="0">
                <a:sym typeface="Wingdings" panose="05000000000000000000" pitchFamily="2" charset="2"/>
              </a:rPr>
              <a:t>bits</a:t>
            </a:r>
          </a:p>
          <a:p>
            <a:r>
              <a:rPr lang="en-SG" sz="2200" dirty="0">
                <a:sym typeface="Wingdings" panose="05000000000000000000" pitchFamily="2" charset="2"/>
              </a:rPr>
              <a:t>Does not matter that much</a:t>
            </a:r>
          </a:p>
          <a:p>
            <a:pPr marL="0" indent="0">
              <a:buNone/>
            </a:pPr>
            <a:endParaRPr lang="en-SG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5BF03-1A32-4026-9736-10D976F4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18</a:t>
            </a:fld>
            <a:endParaRPr lang="en-SG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2C21C99-DFAE-4217-81CF-E3EDDBFD4F79}"/>
              </a:ext>
            </a:extLst>
          </p:cNvPr>
          <p:cNvSpPr txBox="1"/>
          <p:nvPr/>
        </p:nvSpPr>
        <p:spPr>
          <a:xfrm>
            <a:off x="8574024" y="1870075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	0001	00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D84C471-E6F3-3D7E-F72A-10370D598906}"/>
              </a:ext>
            </a:extLst>
          </p:cNvPr>
          <p:cNvGrpSpPr/>
          <p:nvPr/>
        </p:nvGrpSpPr>
        <p:grpSpPr>
          <a:xfrm>
            <a:off x="956704" y="1690688"/>
            <a:ext cx="5006436" cy="1066800"/>
            <a:chOff x="3156260" y="3429000"/>
            <a:chExt cx="5006436" cy="1066800"/>
          </a:xfrm>
        </p:grpSpPr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519B07FF-D11A-D004-2EE9-F035F8424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621" y="3702050"/>
              <a:ext cx="6078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+</a:t>
              </a:r>
              <a:r>
                <a:rPr lang="en-US" sz="1600" dirty="0"/>
                <a:t>b</a:t>
              </a:r>
              <a:r>
                <a:rPr lang="en-US" sz="1600" dirty="0">
                  <a:latin typeface="+mn-lt"/>
                </a:rPr>
                <a:t>-1</a:t>
              </a:r>
            </a:p>
          </p:txBody>
        </p:sp>
        <p:sp>
          <p:nvSpPr>
            <p:cNvPr id="8" name="Text Box 74">
              <a:extLst>
                <a:ext uri="{FF2B5EF4-FFF2-40B4-BE49-F238E27FC236}">
                  <a16:creationId xmlns:a16="http://schemas.microsoft.com/office/drawing/2014/main" id="{67C1F289-6277-9F11-B447-1019CD25E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9" name="Text Box 78">
              <a:extLst>
                <a:ext uri="{FF2B5EF4-FFF2-40B4-BE49-F238E27FC236}">
                  <a16:creationId xmlns:a16="http://schemas.microsoft.com/office/drawing/2014/main" id="{1DE8D90B-87B8-4148-A054-7B55A1A05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260" y="3733800"/>
              <a:ext cx="34817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m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" name="Text Box 79">
              <a:extLst>
                <a:ext uri="{FF2B5EF4-FFF2-40B4-BE49-F238E27FC236}">
                  <a16:creationId xmlns:a16="http://schemas.microsoft.com/office/drawing/2014/main" id="{7D5E59A6-D470-46E0-21DA-9DC39FF3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1" name="Text Box 80">
              <a:extLst>
                <a:ext uri="{FF2B5EF4-FFF2-40B4-BE49-F238E27FC236}">
                  <a16:creationId xmlns:a16="http://schemas.microsoft.com/office/drawing/2014/main" id="{71B47566-839B-B3CF-90CA-08F51622D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954" y="3733800"/>
              <a:ext cx="4587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b-1</a:t>
              </a:r>
            </a:p>
          </p:txBody>
        </p:sp>
        <p:sp>
          <p:nvSpPr>
            <p:cNvPr id="12" name="Text Box 81">
              <a:extLst>
                <a:ext uri="{FF2B5EF4-FFF2-40B4-BE49-F238E27FC236}">
                  <a16:creationId xmlns:a16="http://schemas.microsoft.com/office/drawing/2014/main" id="{2D240D72-BB02-9F4B-829D-6262D182A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095" y="3733800"/>
              <a:ext cx="29206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8FF4AC9-1995-A074-EFF0-5BBE3D20BDFC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BF3DBBF-937B-69AD-0E49-98841900BA1F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272F467E-9BD0-BC08-413D-E46FA6423820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24" name="Text Box 75">
                <a:extLst>
                  <a:ext uri="{FF2B5EF4-FFF2-40B4-BE49-F238E27FC236}">
                    <a16:creationId xmlns:a16="http://schemas.microsoft.com/office/drawing/2014/main" id="{3E7C376F-C10C-20E2-1BE1-CB3A1ECE9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5" name="Line 76">
                <a:extLst>
                  <a:ext uri="{FF2B5EF4-FFF2-40B4-BE49-F238E27FC236}">
                    <a16:creationId xmlns:a16="http://schemas.microsoft.com/office/drawing/2014/main" id="{49D3C987-483D-722E-51A5-745025929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" name="Line 77">
                <a:extLst>
                  <a:ext uri="{FF2B5EF4-FFF2-40B4-BE49-F238E27FC236}">
                    <a16:creationId xmlns:a16="http://schemas.microsoft.com/office/drawing/2014/main" id="{8BFFAE4A-F616-B75B-C3F5-FC5625AD3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8E907391-F370-F551-EF3D-EEB6F02D037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2" name="Line 77">
                <a:extLst>
                  <a:ext uri="{FF2B5EF4-FFF2-40B4-BE49-F238E27FC236}">
                    <a16:creationId xmlns:a16="http://schemas.microsoft.com/office/drawing/2014/main" id="{25365A18-8CF4-9EC3-7EB4-BB640E69F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B76BB82B-B121-452E-A7F8-4CF31D488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A40C827B-2FEC-1DB8-4CA8-58FDC5148ABB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28">
              <a:extLst>
                <a:ext uri="{FF2B5EF4-FFF2-40B4-BE49-F238E27FC236}">
                  <a16:creationId xmlns:a16="http://schemas.microsoft.com/office/drawing/2014/main" id="{0B9B5CE6-0E55-24ED-A38C-B4C7F74E4AD6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19" name="Text Box 75">
                <a:extLst>
                  <a:ext uri="{FF2B5EF4-FFF2-40B4-BE49-F238E27FC236}">
                    <a16:creationId xmlns:a16="http://schemas.microsoft.com/office/drawing/2014/main" id="{7195D75B-4F26-0D0E-6326-55CAD84CF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20" name="Line 76">
                <a:extLst>
                  <a:ext uri="{FF2B5EF4-FFF2-40B4-BE49-F238E27FC236}">
                    <a16:creationId xmlns:a16="http://schemas.microsoft.com/office/drawing/2014/main" id="{A885F846-65FB-3D5C-6726-7A7041C2D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0101453D-0D02-5034-AAFD-9B66A1130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4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856" y="207035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	0001	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44840" y="2097954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812617" y="224103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189219" y="2865205"/>
            <a:ext cx="1635252" cy="343251"/>
            <a:chOff x="5189219" y="2865205"/>
            <a:chExt cx="1635252" cy="343251"/>
          </a:xfrm>
        </p:grpSpPr>
        <p:sp>
          <p:nvSpPr>
            <p:cNvPr id="3" name="TextBox 2"/>
            <p:cNvSpPr txBox="1"/>
            <p:nvPr/>
          </p:nvSpPr>
          <p:spPr>
            <a:xfrm>
              <a:off x="6122505" y="2865205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0411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812617" y="253502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40614" y="3958589"/>
            <a:ext cx="1656773" cy="350975"/>
            <a:chOff x="5189219" y="2869902"/>
            <a:chExt cx="1656773" cy="350975"/>
          </a:xfrm>
        </p:grpSpPr>
        <p:sp>
          <p:nvSpPr>
            <p:cNvPr id="32" name="TextBox 31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12617" y="282598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23017" y="2475013"/>
            <a:ext cx="1656773" cy="350975"/>
            <a:chOff x="5189219" y="2869902"/>
            <a:chExt cx="1656773" cy="350975"/>
          </a:xfrm>
        </p:grpSpPr>
        <p:sp>
          <p:nvSpPr>
            <p:cNvPr id="38" name="TextBox 37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M[32]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812617" y="309042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40614" y="4354228"/>
            <a:ext cx="1656773" cy="350975"/>
            <a:chOff x="5189219" y="2869902"/>
            <a:chExt cx="1656773" cy="350975"/>
          </a:xfrm>
        </p:grpSpPr>
        <p:sp>
          <p:nvSpPr>
            <p:cNvPr id="44" name="TextBox 43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812617" y="335487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87915" y="3971009"/>
            <a:ext cx="1756525" cy="354702"/>
            <a:chOff x="5687915" y="3971009"/>
            <a:chExt cx="1756525" cy="354702"/>
          </a:xfrm>
        </p:grpSpPr>
        <p:sp>
          <p:nvSpPr>
            <p:cNvPr id="50" name="TextBox 49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M[80]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812617" y="361931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592" y="2867048"/>
            <a:ext cx="1756525" cy="354702"/>
            <a:chOff x="5687915" y="3971009"/>
            <a:chExt cx="1756525" cy="354702"/>
          </a:xfrm>
        </p:grpSpPr>
        <p:sp>
          <p:nvSpPr>
            <p:cNvPr id="59" name="TextBox 58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M[68]</a:t>
              </a:r>
              <a:endParaRPr lang="en-US" sz="16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812617" y="391839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0849" y="3602917"/>
            <a:ext cx="1656773" cy="350975"/>
            <a:chOff x="5189219" y="2869902"/>
            <a:chExt cx="1656773" cy="350975"/>
          </a:xfrm>
        </p:grpSpPr>
        <p:sp>
          <p:nvSpPr>
            <p:cNvPr id="65" name="TextBox 6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812617" y="419842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502639" y="2479360"/>
            <a:ext cx="1899929" cy="354702"/>
            <a:chOff x="5687915" y="3971009"/>
            <a:chExt cx="1899929" cy="354702"/>
          </a:xfrm>
        </p:grpSpPr>
        <p:sp>
          <p:nvSpPr>
            <p:cNvPr id="71" name="TextBox 70"/>
            <p:cNvSpPr txBox="1"/>
            <p:nvPr/>
          </p:nvSpPr>
          <p:spPr>
            <a:xfrm>
              <a:off x="6742473" y="3971009"/>
              <a:ext cx="84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M[224]</a:t>
              </a:r>
              <a:endParaRPr lang="en-US" sz="16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812617" y="443256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044352" y="2872567"/>
            <a:ext cx="1656773" cy="350975"/>
            <a:chOff x="5189219" y="2869902"/>
            <a:chExt cx="1656773" cy="350975"/>
          </a:xfrm>
        </p:grpSpPr>
        <p:sp>
          <p:nvSpPr>
            <p:cNvPr id="77" name="TextBox 76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V="1">
            <a:off x="812617" y="471033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044352" y="3609127"/>
            <a:ext cx="1656773" cy="350975"/>
            <a:chOff x="5189219" y="2869902"/>
            <a:chExt cx="1656773" cy="350975"/>
          </a:xfrm>
        </p:grpSpPr>
        <p:sp>
          <p:nvSpPr>
            <p:cNvPr id="83" name="TextBox 82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812617" y="499965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876543" y="3979867"/>
            <a:ext cx="2073400" cy="362244"/>
            <a:chOff x="5687915" y="3982940"/>
            <a:chExt cx="2073400" cy="362244"/>
          </a:xfrm>
        </p:grpSpPr>
        <p:sp>
          <p:nvSpPr>
            <p:cNvPr id="89" name="TextBox 88"/>
            <p:cNvSpPr txBox="1"/>
            <p:nvPr/>
          </p:nvSpPr>
          <p:spPr>
            <a:xfrm>
              <a:off x="7059349" y="3982940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30061" y="4006630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69769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V="1">
            <a:off x="812617" y="527969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518331" y="3602917"/>
            <a:ext cx="1884237" cy="354702"/>
            <a:chOff x="5687915" y="3971009"/>
            <a:chExt cx="1884237" cy="354702"/>
          </a:xfrm>
        </p:grpSpPr>
        <p:sp>
          <p:nvSpPr>
            <p:cNvPr id="95" name="TextBox 94"/>
            <p:cNvSpPr txBox="1"/>
            <p:nvPr/>
          </p:nvSpPr>
          <p:spPr>
            <a:xfrm>
              <a:off x="6742474" y="3971009"/>
              <a:ext cx="829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M[172]</a:t>
              </a:r>
              <a:endParaRPr lang="en-US" sz="16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2</a:t>
              </a:r>
              <a:endParaRPr lang="en-US" sz="16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 flipV="1">
            <a:off x="812617" y="555086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8993" y="5344398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12617" y="583037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50849" y="4706878"/>
            <a:ext cx="1656773" cy="350975"/>
            <a:chOff x="5189219" y="2869902"/>
            <a:chExt cx="1656773" cy="350975"/>
          </a:xfrm>
        </p:grpSpPr>
        <p:sp>
          <p:nvSpPr>
            <p:cNvPr id="105" name="TextBox 10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M[24]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812617" y="610988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8993" y="5923515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812617" y="636313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8993" y="6184149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05656" y="4366649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028041" y="290000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1565" y="2889731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内容占位符 2">
            <a:extLst>
              <a:ext uri="{FF2B5EF4-FFF2-40B4-BE49-F238E27FC236}">
                <a16:creationId xmlns:a16="http://schemas.microsoft.com/office/drawing/2014/main" id="{D03AFC9E-6921-40F0-B7D1-BF2ED4FF200F}"/>
              </a:ext>
            </a:extLst>
          </p:cNvPr>
          <p:cNvSpPr txBox="1">
            <a:spLocks/>
          </p:cNvSpPr>
          <p:nvPr/>
        </p:nvSpPr>
        <p:spPr>
          <a:xfrm>
            <a:off x="804367" y="1690688"/>
            <a:ext cx="10515600" cy="4132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200" dirty="0">
                <a:sym typeface="Wingdings" panose="05000000000000000000" pitchFamily="2" charset="2"/>
              </a:rPr>
              <a:t>Offset = 2 bits, Index = 4 bits, Tag = 26 bits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117" name="标题 1">
            <a:extLst>
              <a:ext uri="{FF2B5EF4-FFF2-40B4-BE49-F238E27FC236}">
                <a16:creationId xmlns:a16="http://schemas.microsoft.com/office/drawing/2014/main" id="{05C21249-1A90-4DFD-B747-6636CB1C8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Q1 Direct-Mapped Cache</a:t>
            </a:r>
          </a:p>
          <a:p>
            <a:r>
              <a:rPr lang="en-US" altLang="zh-CN" sz="2800" dirty="0"/>
              <a:t>16 1-Word Blocks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73307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0" grpId="0"/>
      <p:bldP spid="112" grpId="0"/>
      <p:bldP spid="55" grpId="0" animBg="1"/>
      <p:bldP spid="113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Memory Hierarchy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C579F7-7CB4-781F-1990-436ABFA0D596}"/>
              </a:ext>
            </a:extLst>
          </p:cNvPr>
          <p:cNvGrpSpPr/>
          <p:nvPr/>
        </p:nvGrpSpPr>
        <p:grpSpPr>
          <a:xfrm>
            <a:off x="3192970" y="1669443"/>
            <a:ext cx="7005638" cy="2901094"/>
            <a:chOff x="2514601" y="1912488"/>
            <a:chExt cx="7902575" cy="3403998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BA019BB8-C1EC-4D78-93C9-48B74406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1" y="3460751"/>
              <a:ext cx="6638925" cy="650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5F469B-591B-4CA2-9219-3ED8EB159924}"/>
                </a:ext>
              </a:extLst>
            </p:cNvPr>
            <p:cNvGrpSpPr/>
            <p:nvPr/>
          </p:nvGrpSpPr>
          <p:grpSpPr>
            <a:xfrm>
              <a:off x="3352800" y="4916376"/>
              <a:ext cx="4648200" cy="400110"/>
              <a:chOff x="1905000" y="4798983"/>
              <a:chExt cx="4648200" cy="400110"/>
            </a:xfrm>
          </p:grpSpPr>
          <p:sp>
            <p:nvSpPr>
              <p:cNvPr id="10" name="Text Box 65">
                <a:extLst>
                  <a:ext uri="{FF2B5EF4-FFF2-40B4-BE49-F238E27FC236}">
                    <a16:creationId xmlns:a16="http://schemas.microsoft.com/office/drawing/2014/main" id="{579E8858-CB97-44A3-B397-F0B276ED7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143" y="4798983"/>
                <a:ext cx="697627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11" name="Line 72">
                <a:extLst>
                  <a:ext uri="{FF2B5EF4-FFF2-40B4-BE49-F238E27FC236}">
                    <a16:creationId xmlns:a16="http://schemas.microsoft.com/office/drawing/2014/main" id="{98AFEE30-75EC-4FCD-A648-212B0E78B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5000" y="5029200"/>
                <a:ext cx="20034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73">
                <a:extLst>
                  <a:ext uri="{FF2B5EF4-FFF2-40B4-BE49-F238E27FC236}">
                    <a16:creationId xmlns:a16="http://schemas.microsoft.com/office/drawing/2014/main" id="{C737C195-C5AD-4BF2-B6B2-EE21C9A5B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5029200"/>
                <a:ext cx="1828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6" name="Text Box 78">
              <a:extLst>
                <a:ext uri="{FF2B5EF4-FFF2-40B4-BE49-F238E27FC236}">
                  <a16:creationId xmlns:a16="http://schemas.microsoft.com/office/drawing/2014/main" id="{BF64E021-3A19-4832-8742-5EA4CE027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667000"/>
              <a:ext cx="7810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pitchFamily="66" charset="0"/>
                </a:rPr>
                <a:t>SRAM</a:t>
              </a:r>
            </a:p>
          </p:txBody>
        </p:sp>
        <p:sp>
          <p:nvSpPr>
            <p:cNvPr id="17" name="Text Box 79">
              <a:extLst>
                <a:ext uri="{FF2B5EF4-FFF2-40B4-BE49-F238E27FC236}">
                  <a16:creationId xmlns:a16="http://schemas.microsoft.com/office/drawing/2014/main" id="{09CA0A7D-98D3-48B3-9206-B814AF6C9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1" y="3429000"/>
              <a:ext cx="785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Comic Sans MS" pitchFamily="66" charset="0"/>
                </a:rPr>
                <a:t>DRAM</a:t>
              </a:r>
            </a:p>
          </p:txBody>
        </p:sp>
        <p:sp>
          <p:nvSpPr>
            <p:cNvPr id="18" name="Text Box 80">
              <a:extLst>
                <a:ext uri="{FF2B5EF4-FFF2-40B4-BE49-F238E27FC236}">
                  <a16:creationId xmlns:a16="http://schemas.microsoft.com/office/drawing/2014/main" id="{6E2FF39D-D0B3-4F4B-A39C-44A9C40C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1" y="4267200"/>
              <a:ext cx="105509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>
                  <a:latin typeface="Comic Sans MS" pitchFamily="66" charset="0"/>
                </a:rPr>
                <a:t>Harddisk</a:t>
              </a:r>
              <a:endParaRPr lang="en-US" sz="1600" dirty="0">
                <a:latin typeface="Comic Sans MS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DCC042-D0ED-4D81-8575-378936F2E19C}"/>
                </a:ext>
              </a:extLst>
            </p:cNvPr>
            <p:cNvGrpSpPr/>
            <p:nvPr/>
          </p:nvGrpSpPr>
          <p:grpSpPr>
            <a:xfrm>
              <a:off x="7924800" y="1981200"/>
              <a:ext cx="1208973" cy="2971800"/>
              <a:chOff x="6240463" y="2362200"/>
              <a:chExt cx="1208973" cy="2362200"/>
            </a:xfrm>
          </p:grpSpPr>
          <p:sp>
            <p:nvSpPr>
              <p:cNvPr id="20" name="Line 71">
                <a:extLst>
                  <a:ext uri="{FF2B5EF4-FFF2-40B4-BE49-F238E27FC236}">
                    <a16:creationId xmlns:a16="http://schemas.microsoft.com/office/drawing/2014/main" id="{B251CA6C-8463-4AF0-B3F5-0867C9B9A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81800" y="2362200"/>
                <a:ext cx="0" cy="2362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6">
                <a:extLst>
                  <a:ext uri="{FF2B5EF4-FFF2-40B4-BE49-F238E27FC236}">
                    <a16:creationId xmlns:a16="http://schemas.microsoft.com/office/drawing/2014/main" id="{B2B93B30-89F5-47A0-8EE3-82B79A05F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463" y="3359891"/>
                <a:ext cx="1208973" cy="3731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 eaLnBrk="0" hangingPunct="0"/>
                <a:r>
                  <a:rPr lang="en-US" sz="2000" b="1" dirty="0">
                    <a:solidFill>
                      <a:srgbClr val="66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Speed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6C85F5-E931-4078-B0FD-EF3B09604E1B}"/>
                </a:ext>
              </a:extLst>
            </p:cNvPr>
            <p:cNvGrpSpPr/>
            <p:nvPr/>
          </p:nvGrpSpPr>
          <p:grpSpPr>
            <a:xfrm>
              <a:off x="3352801" y="1912489"/>
              <a:ext cx="4648199" cy="2974547"/>
              <a:chOff x="2362200" y="2217288"/>
              <a:chExt cx="4648199" cy="2974547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6C97E2F7-57B7-4D55-BEE2-00EC7759F4DA}"/>
                  </a:ext>
                </a:extLst>
              </p:cNvPr>
              <p:cNvSpPr/>
              <p:nvPr/>
            </p:nvSpPr>
            <p:spPr>
              <a:xfrm>
                <a:off x="2362200" y="4511550"/>
                <a:ext cx="4648199" cy="680285"/>
              </a:xfrm>
              <a:prstGeom prst="trapezoid">
                <a:avLst>
                  <a:gd name="adj" fmla="val 8034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1A2EF2B2-8782-4742-BF6B-E44933456D8C}"/>
                  </a:ext>
                </a:extLst>
              </p:cNvPr>
              <p:cNvSpPr/>
              <p:nvPr/>
            </p:nvSpPr>
            <p:spPr>
              <a:xfrm>
                <a:off x="2905610" y="3586917"/>
                <a:ext cx="3561378" cy="914398"/>
              </a:xfrm>
              <a:prstGeom prst="trapezoid">
                <a:avLst>
                  <a:gd name="adj" fmla="val 8223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882E2B0A-8899-4362-897E-800B46D71C0B}"/>
                  </a:ext>
                </a:extLst>
              </p:cNvPr>
              <p:cNvSpPr/>
              <p:nvPr/>
            </p:nvSpPr>
            <p:spPr>
              <a:xfrm>
                <a:off x="3657600" y="2667000"/>
                <a:ext cx="2057400" cy="914400"/>
              </a:xfrm>
              <a:prstGeom prst="trapezoid">
                <a:avLst>
                  <a:gd name="adj" fmla="val 82233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ABEF015C-45A1-4B1A-A8A5-12804FB225AC}"/>
                  </a:ext>
                </a:extLst>
              </p:cNvPr>
              <p:cNvSpPr/>
              <p:nvPr/>
            </p:nvSpPr>
            <p:spPr>
              <a:xfrm>
                <a:off x="4419599" y="2217288"/>
                <a:ext cx="533400" cy="432478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5B09D8-0548-480E-AA96-24DABFD605FF}"/>
                </a:ext>
              </a:extLst>
            </p:cNvPr>
            <p:cNvCxnSpPr/>
            <p:nvPr/>
          </p:nvCxnSpPr>
          <p:spPr>
            <a:xfrm>
              <a:off x="4876800" y="34290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434C44-E611-49D0-A48B-F1E56AD98F75}"/>
                </a:ext>
              </a:extLst>
            </p:cNvPr>
            <p:cNvCxnSpPr/>
            <p:nvPr/>
          </p:nvCxnSpPr>
          <p:spPr>
            <a:xfrm>
              <a:off x="5638800" y="34290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44A453-44BE-4F2F-B6C8-7B5F7BBD19F6}"/>
                </a:ext>
              </a:extLst>
            </p:cNvPr>
            <p:cNvCxnSpPr/>
            <p:nvPr/>
          </p:nvCxnSpPr>
          <p:spPr>
            <a:xfrm>
              <a:off x="6400800" y="3429000"/>
              <a:ext cx="0" cy="60960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76">
              <a:extLst>
                <a:ext uri="{FF2B5EF4-FFF2-40B4-BE49-F238E27FC236}">
                  <a16:creationId xmlns:a16="http://schemas.microsoft.com/office/drawing/2014/main" id="{81EF2553-1979-456B-9861-0C9B21FD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488" y="1912488"/>
              <a:ext cx="108902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mic Sans MS" pitchFamily="66" charset="0"/>
                </a:rPr>
                <a:t>Registers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1C3E77-8378-E026-183B-A538A18131D4}"/>
              </a:ext>
            </a:extLst>
          </p:cNvPr>
          <p:cNvGrpSpPr/>
          <p:nvPr/>
        </p:nvGrpSpPr>
        <p:grpSpPr>
          <a:xfrm>
            <a:off x="2795950" y="4925116"/>
            <a:ext cx="6400800" cy="1624131"/>
            <a:chOff x="1219200" y="1905001"/>
            <a:chExt cx="6400800" cy="1624131"/>
          </a:xfrm>
        </p:grpSpPr>
        <p:sp>
          <p:nvSpPr>
            <p:cNvPr id="4" name="Rectangle 96">
              <a:extLst>
                <a:ext uri="{FF2B5EF4-FFF2-40B4-BE49-F238E27FC236}">
                  <a16:creationId xmlns:a16="http://schemas.microsoft.com/office/drawing/2014/main" id="{F7C4BBE3-32F9-74DC-49D2-D22748C4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150" y="1963367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(DRAM)</a:t>
              </a:r>
            </a:p>
          </p:txBody>
        </p:sp>
        <p:sp>
          <p:nvSpPr>
            <p:cNvPr id="5" name="Rectangle 97">
              <a:extLst>
                <a:ext uri="{FF2B5EF4-FFF2-40B4-BE49-F238E27FC236}">
                  <a16:creationId xmlns:a16="http://schemas.microsoft.com/office/drawing/2014/main" id="{799066F9-5A0B-0AD7-98B1-1B1F282A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1295400" cy="1524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6" name="Text Box 103">
              <a:extLst>
                <a:ext uri="{FF2B5EF4-FFF2-40B4-BE49-F238E27FC236}">
                  <a16:creationId xmlns:a16="http://schemas.microsoft.com/office/drawing/2014/main" id="{46A3B2F3-595C-46BA-204D-CBD4314A9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199" y="1963367"/>
              <a:ext cx="1286801" cy="338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Devices</a:t>
              </a:r>
            </a:p>
          </p:txBody>
        </p:sp>
        <p:sp>
          <p:nvSpPr>
            <p:cNvPr id="12" name="AutoShape 104">
              <a:extLst>
                <a:ext uri="{FF2B5EF4-FFF2-40B4-BE49-F238E27FC236}">
                  <a16:creationId xmlns:a16="http://schemas.microsoft.com/office/drawing/2014/main" id="{12A9BB52-558E-BFBC-8FA8-3715B6C39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286001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Input</a:t>
              </a:r>
            </a:p>
          </p:txBody>
        </p:sp>
        <p:sp>
          <p:nvSpPr>
            <p:cNvPr id="14" name="AutoShape 105">
              <a:extLst>
                <a:ext uri="{FF2B5EF4-FFF2-40B4-BE49-F238E27FC236}">
                  <a16:creationId xmlns:a16="http://schemas.microsoft.com/office/drawing/2014/main" id="{3B1CDBEE-5A22-B439-0E59-ED5B51C7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2761035"/>
              <a:ext cx="949325" cy="36316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 dirty="0"/>
                <a:t>Output</a:t>
              </a:r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2E98D930-7308-B264-D5E3-2BEAA327F3BB}"/>
                </a:ext>
              </a:extLst>
            </p:cNvPr>
            <p:cNvGrpSpPr/>
            <p:nvPr/>
          </p:nvGrpSpPr>
          <p:grpSpPr>
            <a:xfrm>
              <a:off x="1219200" y="1905001"/>
              <a:ext cx="1335749" cy="1601822"/>
              <a:chOff x="1371600" y="1963367"/>
              <a:chExt cx="1335749" cy="1543455"/>
            </a:xfrm>
          </p:grpSpPr>
          <p:sp>
            <p:nvSpPr>
              <p:cNvPr id="35" name="Rectangle 95">
                <a:extLst>
                  <a:ext uri="{FF2B5EF4-FFF2-40B4-BE49-F238E27FC236}">
                    <a16:creationId xmlns:a16="http://schemas.microsoft.com/office/drawing/2014/main" id="{FEE486A1-9E53-01ED-3829-8C14D70B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6" name="Text Box 99">
                <a:extLst>
                  <a:ext uri="{FF2B5EF4-FFF2-40B4-BE49-F238E27FC236}">
                    <a16:creationId xmlns:a16="http://schemas.microsoft.com/office/drawing/2014/main" id="{DDCF11F6-37BB-0067-B2EC-15AA889DE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  <p:sp>
            <p:nvSpPr>
              <p:cNvPr id="37" name="AutoShape 100">
                <a:extLst>
                  <a:ext uri="{FF2B5EF4-FFF2-40B4-BE49-F238E27FC236}">
                    <a16:creationId xmlns:a16="http://schemas.microsoft.com/office/drawing/2014/main" id="{1D59E717-E4E7-5617-D3FA-EB38F76D8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326533"/>
                <a:ext cx="1001051" cy="3631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/>
                  <a:t>Control</a:t>
                </a:r>
              </a:p>
            </p:txBody>
          </p:sp>
          <p:sp>
            <p:nvSpPr>
              <p:cNvPr id="38" name="AutoShape 108">
                <a:extLst>
                  <a:ext uri="{FF2B5EF4-FFF2-40B4-BE49-F238E27FC236}">
                    <a16:creationId xmlns:a16="http://schemas.microsoft.com/office/drawing/2014/main" id="{6BEE48DD-516A-8DA8-788F-0F7888B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248" y="2871282"/>
                <a:ext cx="1001051" cy="54474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en-US" sz="1600" b="1" dirty="0" err="1"/>
                  <a:t>Datapath</a:t>
                </a:r>
                <a:endParaRPr lang="en-US" sz="1600" b="1" dirty="0"/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Registers</a:t>
                </a:r>
              </a:p>
            </p:txBody>
          </p:sp>
        </p:grp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8003AB62-9823-A40D-EB71-722370A5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1"/>
              <a:ext cx="1143000" cy="7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r>
                <a:rPr lang="en-US" sz="2000" dirty="0">
                  <a:solidFill>
                    <a:srgbClr val="006600"/>
                  </a:solidFill>
                </a:rPr>
                <a:t>(SRAM)</a:t>
              </a:r>
            </a:p>
          </p:txBody>
        </p:sp>
        <p:sp>
          <p:nvSpPr>
            <p:cNvPr id="32" name="AutoShape 21">
              <a:extLst>
                <a:ext uri="{FF2B5EF4-FFF2-40B4-BE49-F238E27FC236}">
                  <a16:creationId xmlns:a16="http://schemas.microsoft.com/office/drawing/2014/main" id="{B74007E3-5566-F7AC-C77A-71E16D6B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795469"/>
              <a:ext cx="250833" cy="733663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AutoShape 21">
              <a:extLst>
                <a:ext uri="{FF2B5EF4-FFF2-40B4-BE49-F238E27FC236}">
                  <a16:creationId xmlns:a16="http://schemas.microsoft.com/office/drawing/2014/main" id="{8FD8C560-17F4-7AF0-1475-9B31C7A6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795469"/>
              <a:ext cx="250833" cy="733663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C76496C1-8A90-9070-BDC0-A01F5F70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795469"/>
              <a:ext cx="250833" cy="733663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3333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770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78" y="1386122"/>
            <a:ext cx="10038678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Each </a:t>
            </a:r>
            <a:r>
              <a:rPr lang="en-US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Within the set, a memory block can be placed in </a:t>
            </a:r>
            <a:r>
              <a:rPr lang="en-US" b="1" dirty="0">
                <a:solidFill>
                  <a:srgbClr val="C00000"/>
                </a:solidFill>
              </a:rPr>
              <a:t>any</a:t>
            </a:r>
            <a:r>
              <a:rPr lang="en-US" dirty="0"/>
              <a:t>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9BCEB8E-11B6-84D5-09E5-5364914824DF}"/>
              </a:ext>
            </a:extLst>
          </p:cNvPr>
          <p:cNvGrpSpPr/>
          <p:nvPr/>
        </p:nvGrpSpPr>
        <p:grpSpPr>
          <a:xfrm>
            <a:off x="2416541" y="4306291"/>
            <a:ext cx="6420752" cy="1957199"/>
            <a:chOff x="1279967" y="1447800"/>
            <a:chExt cx="6420752" cy="1957199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C5BE31E4-CB70-1575-180D-1C8E29C0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368011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B7F4F5-9F40-697B-5934-37F9800E183E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A86171E-A0AA-3DC1-2795-F09D11A8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FA57E4-45FD-61BF-5609-A8C75507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E20EA1-8245-D000-B882-1455257E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709A50-18D1-9D31-CCC9-04FA19AB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0" name="Group 2">
                <a:extLst>
                  <a:ext uri="{FF2B5EF4-FFF2-40B4-BE49-F238E27FC236}">
                    <a16:creationId xmlns:a16="http://schemas.microsoft.com/office/drawing/2014/main" id="{983BE801-3D1B-4C6B-44C2-E3B58FA434C3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42" name="Text Box 10">
                  <a:extLst>
                    <a:ext uri="{FF2B5EF4-FFF2-40B4-BE49-F238E27FC236}">
                      <a16:creationId xmlns:a16="http://schemas.microsoft.com/office/drawing/2014/main" id="{CE2D05D7-65DB-D990-1BE4-7556D64465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id="{0FD51B6E-ACC3-268F-FC64-2D78D5CA1F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44" name="Text Box 12">
                  <a:extLst>
                    <a:ext uri="{FF2B5EF4-FFF2-40B4-BE49-F238E27FC236}">
                      <a16:creationId xmlns:a16="http://schemas.microsoft.com/office/drawing/2014/main" id="{78486FB4-1B19-2FBE-5846-8148169E0E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45" name="Text Box 13">
                  <a:extLst>
                    <a:ext uri="{FF2B5EF4-FFF2-40B4-BE49-F238E27FC236}">
                      <a16:creationId xmlns:a16="http://schemas.microsoft.com/office/drawing/2014/main" id="{CF0A7849-CBDB-6EC9-BD92-E2059A3694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DD884AA4-8B4E-13AA-81D8-733345240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 Set Index</a:t>
                </a:r>
              </a:p>
            </p:txBody>
          </p:sp>
          <p:sp>
            <p:nvSpPr>
              <p:cNvPr id="13" name="Text Box 15">
                <a:extLst>
                  <a:ext uri="{FF2B5EF4-FFF2-40B4-BE49-F238E27FC236}">
                    <a16:creationId xmlns:a16="http://schemas.microsoft.com/office/drawing/2014/main" id="{2F6D05D0-510D-2737-C90A-D87A6D2FA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Data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59D9C98C-46E1-AA4A-E0C2-527168024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84FE4AF5-0620-1916-DA88-B807B654C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63E0480B-E3AB-4BDF-B0A7-541A2E039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B29DCAA5-BD60-B83F-1B43-D00CDE1EF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Text Box 25">
                <a:extLst>
                  <a:ext uri="{FF2B5EF4-FFF2-40B4-BE49-F238E27FC236}">
                    <a16:creationId xmlns:a16="http://schemas.microsoft.com/office/drawing/2014/main" id="{B7423359-AF78-138D-9A74-B6189AC25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19" name="Rectangle 21">
                <a:extLst>
                  <a:ext uri="{FF2B5EF4-FFF2-40B4-BE49-F238E27FC236}">
                    <a16:creationId xmlns:a16="http://schemas.microsoft.com/office/drawing/2014/main" id="{EC3BD2C4-3906-AB36-60DE-36081C60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Rectangle 22">
                <a:extLst>
                  <a:ext uri="{FF2B5EF4-FFF2-40B4-BE49-F238E27FC236}">
                    <a16:creationId xmlns:a16="http://schemas.microsoft.com/office/drawing/2014/main" id="{D36B5522-9835-28C1-4B29-1CA34F881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C19F1F4F-60C0-C717-DFB5-2742CF724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D9FE8486-74CE-6412-6EAB-58C25DCDA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A0DB98CA-A753-E51E-7D51-4751B3B06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04BBBAE3-EACA-0E7B-7216-9977B78AA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52AC1F0A-5E35-85D7-9836-CA84C3C1D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625C6BC1-549D-3604-2D81-A40624269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E7FB5A28-88A4-6050-3FCD-B3963ECCA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Text Box 15">
                <a:extLst>
                  <a:ext uri="{FF2B5EF4-FFF2-40B4-BE49-F238E27FC236}">
                    <a16:creationId xmlns:a16="http://schemas.microsoft.com/office/drawing/2014/main" id="{2F2F743C-144D-7061-F7B3-BA5D5B05C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Data</a:t>
                </a:r>
              </a:p>
            </p:txBody>
          </p:sp>
          <p:sp>
            <p:nvSpPr>
              <p:cNvPr id="29" name="Rectangle 17">
                <a:extLst>
                  <a:ext uri="{FF2B5EF4-FFF2-40B4-BE49-F238E27FC236}">
                    <a16:creationId xmlns:a16="http://schemas.microsoft.com/office/drawing/2014/main" id="{1B92FF0F-0BF1-8B54-25FA-5D0438457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9D55EC7D-3F5E-0A66-DDA3-15E282970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738CB4F8-69E6-ACD7-6E40-BE72A585F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20">
                <a:extLst>
                  <a:ext uri="{FF2B5EF4-FFF2-40B4-BE49-F238E27FC236}">
                    <a16:creationId xmlns:a16="http://schemas.microsoft.com/office/drawing/2014/main" id="{0C3FDA52-C2A4-AFBE-1C5A-B1B24C510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Text Box 25">
                <a:extLst>
                  <a:ext uri="{FF2B5EF4-FFF2-40B4-BE49-F238E27FC236}">
                    <a16:creationId xmlns:a16="http://schemas.microsoft.com/office/drawing/2014/main" id="{F67FFBA5-9BE6-9F8B-F14C-C613506BD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0C602B88-2A39-9F87-E0EA-CA9275B07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11A69473-5D6A-0D11-948A-B4A2C74BC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90116285-B42D-FA62-14F8-18EDF2D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E42BBCA0-DBEF-8780-77A5-61AC393DC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Text Box 26">
                <a:extLst>
                  <a:ext uri="{FF2B5EF4-FFF2-40B4-BE49-F238E27FC236}">
                    <a16:creationId xmlns:a16="http://schemas.microsoft.com/office/drawing/2014/main" id="{2806003A-83CF-3451-2DAB-6761A8B7E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9" name="Text Box 67">
                <a:extLst>
                  <a:ext uri="{FF2B5EF4-FFF2-40B4-BE49-F238E27FC236}">
                    <a16:creationId xmlns:a16="http://schemas.microsoft.com/office/drawing/2014/main" id="{7AE4BE9C-2FF9-CAF8-672A-798796B0B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215" y="2286000"/>
                <a:ext cx="591316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Set</a:t>
                </a:r>
              </a:p>
            </p:txBody>
          </p:sp>
          <p:sp>
            <p:nvSpPr>
              <p:cNvPr id="40" name="Line 68">
                <a:extLst>
                  <a:ext uri="{FF2B5EF4-FFF2-40B4-BE49-F238E27FC236}">
                    <a16:creationId xmlns:a16="http://schemas.microsoft.com/office/drawing/2014/main" id="{B477EF6D-BBA0-0401-3CF1-A905596E8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Line 69">
                <a:extLst>
                  <a:ext uri="{FF2B5EF4-FFF2-40B4-BE49-F238E27FC236}">
                    <a16:creationId xmlns:a16="http://schemas.microsoft.com/office/drawing/2014/main" id="{1B2DACA8-57F9-CB15-3ADA-CB781DC13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2012-63B9-6B1D-C84A-E26402D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E6334-D323-6DED-03A6-3690628B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r>
              <a:rPr lang="en-SG" altLang="zh-CN" dirty="0"/>
              <a:t> Associative Cache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8645F-23F1-8E37-C8D4-502743DD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4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Given a 2</a:t>
            </a:r>
            <a:r>
              <a:rPr lang="en-SG" sz="2200" baseline="30000" dirty="0"/>
              <a:t>n</a:t>
            </a:r>
            <a:r>
              <a:rPr lang="en-SG" sz="2200" dirty="0"/>
              <a:t>-way set associative cache of size 2</a:t>
            </a:r>
            <a:r>
              <a:rPr lang="en-SG" sz="2200" baseline="30000" dirty="0"/>
              <a:t>s+n+b</a:t>
            </a:r>
            <a:r>
              <a:rPr lang="en-SG" sz="2200" dirty="0"/>
              <a:t> bytes, </a:t>
            </a:r>
          </a:p>
          <a:p>
            <a:pPr marL="0" indent="0">
              <a:buNone/>
            </a:pPr>
            <a:r>
              <a:rPr lang="en-SG" sz="2200" dirty="0"/>
              <a:t>we divide it into 2</a:t>
            </a:r>
            <a:r>
              <a:rPr lang="en-SG" sz="2200" baseline="30000" dirty="0"/>
              <a:t>s</a:t>
            </a:r>
            <a:r>
              <a:rPr lang="en-SG" sz="2200" dirty="0"/>
              <a:t> sets, each set contains 2</a:t>
            </a:r>
            <a:r>
              <a:rPr lang="en-SG" sz="2200" baseline="30000" dirty="0"/>
              <a:t>n</a:t>
            </a:r>
            <a:r>
              <a:rPr lang="en-SG" sz="2200" dirty="0"/>
              <a:t> blocks. Each block contains 2</a:t>
            </a:r>
            <a:r>
              <a:rPr lang="en-SG" sz="2200" baseline="30000" dirty="0"/>
              <a:t>b</a:t>
            </a:r>
            <a:r>
              <a:rPr lang="en-SG" sz="2200" dirty="0"/>
              <a:t> bytes.</a:t>
            </a:r>
            <a:endParaRPr lang="en-SG" sz="2200" baseline="30000" dirty="0"/>
          </a:p>
          <a:p>
            <a:pPr marL="0" indent="0">
              <a:buNone/>
            </a:pPr>
            <a:r>
              <a:rPr lang="en-SG" sz="2200" dirty="0"/>
              <a:t>Given a memory of 2</a:t>
            </a:r>
            <a:r>
              <a:rPr lang="en-SG" sz="2200" baseline="30000" dirty="0"/>
              <a:t>m</a:t>
            </a:r>
            <a:r>
              <a:rPr lang="en-SG" sz="2200" dirty="0"/>
              <a:t> bytes, we place each block of memory into a block in a set of the cache.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8A68D-17E1-3723-0D97-BC6F19D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21</a:t>
            </a:fld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F5CD5-3D55-BFCA-7B44-0C82F9ACB784}"/>
              </a:ext>
            </a:extLst>
          </p:cNvPr>
          <p:cNvGrpSpPr/>
          <p:nvPr/>
        </p:nvGrpSpPr>
        <p:grpSpPr>
          <a:xfrm>
            <a:off x="944785" y="2985294"/>
            <a:ext cx="5006436" cy="1066800"/>
            <a:chOff x="3156260" y="3429000"/>
            <a:chExt cx="5006436" cy="1066800"/>
          </a:xfrm>
        </p:grpSpPr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BBA86DD9-3529-F2D6-180D-A03ECB0BA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790" y="3702050"/>
              <a:ext cx="64152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>
                  <a:latin typeface="+mn-lt"/>
                </a:rPr>
                <a:t>+b-1</a:t>
              </a:r>
            </a:p>
          </p:txBody>
        </p:sp>
        <p:sp>
          <p:nvSpPr>
            <p:cNvPr id="9" name="Text Box 74">
              <a:extLst>
                <a:ext uri="{FF2B5EF4-FFF2-40B4-BE49-F238E27FC236}">
                  <a16:creationId xmlns:a16="http://schemas.microsoft.com/office/drawing/2014/main" id="{FAA6D201-21C4-C3F2-9142-FC4FDA49D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BF18F316-FAAB-1D33-36D5-D23F79FB0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260" y="3733800"/>
              <a:ext cx="34817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m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D4C97536-F62A-F5FF-526A-4FF8BE127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2" name="Text Box 80">
              <a:extLst>
                <a:ext uri="{FF2B5EF4-FFF2-40B4-BE49-F238E27FC236}">
                  <a16:creationId xmlns:a16="http://schemas.microsoft.com/office/drawing/2014/main" id="{631B83BD-7153-D9D8-BE5C-F4FB6F07A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954" y="3733800"/>
              <a:ext cx="4587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b-1</a:t>
              </a:r>
            </a:p>
          </p:txBody>
        </p:sp>
        <p:sp>
          <p:nvSpPr>
            <p:cNvPr id="13" name="Text Box 81">
              <a:extLst>
                <a:ext uri="{FF2B5EF4-FFF2-40B4-BE49-F238E27FC236}">
                  <a16:creationId xmlns:a16="http://schemas.microsoft.com/office/drawing/2014/main" id="{F982F434-12ED-3B02-0292-C0A2BC974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095" y="3733800"/>
              <a:ext cx="29206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FA7FC4-4621-C91C-E89F-3FDE09062AA5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58BA91-D6C7-ECD6-0454-6AAD3CAB178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802E948-2B4D-7C84-E1D5-14B63C71A6B0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3D849660-417D-F241-8BFA-59406FB65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6" name="Line 76">
                <a:extLst>
                  <a:ext uri="{FF2B5EF4-FFF2-40B4-BE49-F238E27FC236}">
                    <a16:creationId xmlns:a16="http://schemas.microsoft.com/office/drawing/2014/main" id="{488BB9DB-AE7B-AA21-1234-5CC4B1E80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Line 77">
                <a:extLst>
                  <a:ext uri="{FF2B5EF4-FFF2-40B4-BE49-F238E27FC236}">
                    <a16:creationId xmlns:a16="http://schemas.microsoft.com/office/drawing/2014/main" id="{C9B25575-F3CB-2DFA-D845-7744CBFA4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E09FC36C-482F-0231-325C-8DBE25CBC18C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C3BF04A2-5800-33DE-8D2A-FBF8246B9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" name="Text Box 75">
                <a:extLst>
                  <a:ext uri="{FF2B5EF4-FFF2-40B4-BE49-F238E27FC236}">
                    <a16:creationId xmlns:a16="http://schemas.microsoft.com/office/drawing/2014/main" id="{4109106D-A7AE-7D2E-4BD3-821422461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E2A984-3E96-D175-A2AF-4A2688BE299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55C3139C-97BB-66A2-3D68-831EDB8F3DB5}"/>
                </a:ext>
              </a:extLst>
            </p:cNvPr>
            <p:cNvGrpSpPr/>
            <p:nvPr/>
          </p:nvGrpSpPr>
          <p:grpSpPr>
            <a:xfrm>
              <a:off x="4798863" y="4083050"/>
              <a:ext cx="1754337" cy="369332"/>
              <a:chOff x="895007" y="2014270"/>
              <a:chExt cx="3689867" cy="369332"/>
            </a:xfrm>
          </p:grpSpPr>
          <p:sp>
            <p:nvSpPr>
              <p:cNvPr id="20" name="Text Box 75">
                <a:extLst>
                  <a:ext uri="{FF2B5EF4-FFF2-40B4-BE49-F238E27FC236}">
                    <a16:creationId xmlns:a16="http://schemas.microsoft.com/office/drawing/2014/main" id="{030D697F-17A0-574F-6416-98910C650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457" y="2014270"/>
                <a:ext cx="224196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1" name="Line 76">
                <a:extLst>
                  <a:ext uri="{FF2B5EF4-FFF2-40B4-BE49-F238E27FC236}">
                    <a16:creationId xmlns:a16="http://schemas.microsoft.com/office/drawing/2014/main" id="{2606F091-F872-4590-F410-DAAE78480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6395" y="2199244"/>
                <a:ext cx="788479" cy="58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77">
                <a:extLst>
                  <a:ext uri="{FF2B5EF4-FFF2-40B4-BE49-F238E27FC236}">
                    <a16:creationId xmlns:a16="http://schemas.microsoft.com/office/drawing/2014/main" id="{A99B6B6E-93BA-93B6-63AE-E197A8674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5007" y="2205062"/>
                <a:ext cx="9179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7BF0B3-DB95-A73B-C878-40DC72EF1C6A}"/>
              </a:ext>
            </a:extLst>
          </p:cNvPr>
          <p:cNvCxnSpPr>
            <a:cxnSpLocks/>
            <a:stCxn id="15" idx="2"/>
            <a:endCxn id="64" idx="0"/>
          </p:cNvCxnSpPr>
          <p:nvPr/>
        </p:nvCxnSpPr>
        <p:spPr>
          <a:xfrm>
            <a:off x="5147946" y="4052094"/>
            <a:ext cx="226326" cy="9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E39587-E5E0-FC86-C00E-D34A9B924AEE}"/>
              </a:ext>
            </a:extLst>
          </p:cNvPr>
          <p:cNvCxnSpPr>
            <a:cxnSpLocks/>
            <a:stCxn id="18" idx="2"/>
            <a:endCxn id="61" idx="0"/>
          </p:cNvCxnSpPr>
          <p:nvPr/>
        </p:nvCxnSpPr>
        <p:spPr>
          <a:xfrm>
            <a:off x="3468486" y="4052094"/>
            <a:ext cx="2985286" cy="9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D45359-9FF4-D411-C5F9-F6217F847AC9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>
            <a:off x="1792086" y="4052094"/>
            <a:ext cx="2557004" cy="9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F021DA1-885B-EA13-3266-5A96DDD36300}"/>
              </a:ext>
            </a:extLst>
          </p:cNvPr>
          <p:cNvSpPr txBox="1"/>
          <p:nvPr/>
        </p:nvSpPr>
        <p:spPr>
          <a:xfrm>
            <a:off x="8461046" y="3354626"/>
            <a:ext cx="30423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 </a:t>
            </a:r>
            <a:r>
              <a:rPr lang="en-US" dirty="0"/>
              <a:t>4-way cache</a:t>
            </a:r>
          </a:p>
          <a:p>
            <a:endParaRPr lang="en-US" dirty="0"/>
          </a:p>
          <a:p>
            <a:r>
              <a:rPr lang="en-US" dirty="0"/>
              <a:t>Block size: 8 bytes, b = 3</a:t>
            </a:r>
          </a:p>
          <a:p>
            <a:r>
              <a:rPr lang="en-US" dirty="0"/>
              <a:t>Set size: 8 x 4 = 32 bytes</a:t>
            </a:r>
          </a:p>
          <a:p>
            <a:r>
              <a:rPr lang="en-US" dirty="0"/>
              <a:t>#sets = 16KB / 32 bytes = 512, </a:t>
            </a:r>
          </a:p>
          <a:p>
            <a:r>
              <a:rPr lang="en-US" dirty="0"/>
              <a:t>s = 9</a:t>
            </a:r>
          </a:p>
          <a:p>
            <a:endParaRPr lang="en-US" dirty="0"/>
          </a:p>
          <a:p>
            <a:r>
              <a:rPr lang="en-US" dirty="0"/>
              <a:t>Memory: 2GB</a:t>
            </a:r>
          </a:p>
          <a:p>
            <a:r>
              <a:rPr lang="en-US" dirty="0"/>
              <a:t>m = 31</a:t>
            </a:r>
          </a:p>
          <a:p>
            <a:endParaRPr lang="en-US" dirty="0"/>
          </a:p>
          <a:p>
            <a:r>
              <a:rPr lang="en-US" dirty="0"/>
              <a:t>Tag = m – s – b = 19 bits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5D5CB73-5150-BD20-FE6A-EBCBABD1C887}"/>
              </a:ext>
            </a:extLst>
          </p:cNvPr>
          <p:cNvGrpSpPr/>
          <p:nvPr/>
        </p:nvGrpSpPr>
        <p:grpSpPr>
          <a:xfrm>
            <a:off x="439420" y="4953029"/>
            <a:ext cx="6420752" cy="1957199"/>
            <a:chOff x="1279967" y="1447800"/>
            <a:chExt cx="6420752" cy="1957199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452FE8A9-B056-1CB1-FE23-C0E11FC5E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368011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52" name="Group 3">
              <a:extLst>
                <a:ext uri="{FF2B5EF4-FFF2-40B4-BE49-F238E27FC236}">
                  <a16:creationId xmlns:a16="http://schemas.microsoft.com/office/drawing/2014/main" id="{9106E290-EE8E-B7A5-90EF-96D72E6E014B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0872D5FC-6239-0D4F-7DC8-97DADA6F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4072C802-B1BC-47A0-7C53-32DE76E8C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03D42559-F302-1094-FF3B-9AE47011F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0A2FC418-D9AB-8C8F-B507-6E35CE583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9" name="Group 2">
                <a:extLst>
                  <a:ext uri="{FF2B5EF4-FFF2-40B4-BE49-F238E27FC236}">
                    <a16:creationId xmlns:a16="http://schemas.microsoft.com/office/drawing/2014/main" id="{BC147666-EE26-4FF8-DAA4-86B1B30D4D8B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93" name="Text Box 10">
                  <a:extLst>
                    <a:ext uri="{FF2B5EF4-FFF2-40B4-BE49-F238E27FC236}">
                      <a16:creationId xmlns:a16="http://schemas.microsoft.com/office/drawing/2014/main" id="{E854117C-0DD8-31FD-0F7F-5865E4F404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94" name="Text Box 11">
                  <a:extLst>
                    <a:ext uri="{FF2B5EF4-FFF2-40B4-BE49-F238E27FC236}">
                      <a16:creationId xmlns:a16="http://schemas.microsoft.com/office/drawing/2014/main" id="{600A8604-9736-F955-2FA6-936E2CCF9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95" name="Text Box 12">
                  <a:extLst>
                    <a:ext uri="{FF2B5EF4-FFF2-40B4-BE49-F238E27FC236}">
                      <a16:creationId xmlns:a16="http://schemas.microsoft.com/office/drawing/2014/main" id="{E048B3D5-E17E-A3CC-B239-B100A703B3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96" name="Text Box 13">
                  <a:extLst>
                    <a:ext uri="{FF2B5EF4-FFF2-40B4-BE49-F238E27FC236}">
                      <a16:creationId xmlns:a16="http://schemas.microsoft.com/office/drawing/2014/main" id="{C136F9D6-838B-9C9C-22E7-2B15E0A1CA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61" name="Text Box 14">
                <a:extLst>
                  <a:ext uri="{FF2B5EF4-FFF2-40B4-BE49-F238E27FC236}">
                    <a16:creationId xmlns:a16="http://schemas.microsoft.com/office/drawing/2014/main" id="{9276CE6C-ACF0-E9FE-D810-0F4CF098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 Set Index</a:t>
                </a:r>
              </a:p>
            </p:txBody>
          </p:sp>
          <p:sp>
            <p:nvSpPr>
              <p:cNvPr id="64" name="Text Box 15">
                <a:extLst>
                  <a:ext uri="{FF2B5EF4-FFF2-40B4-BE49-F238E27FC236}">
                    <a16:creationId xmlns:a16="http://schemas.microsoft.com/office/drawing/2014/main" id="{55021C22-3513-FBD2-9F2D-00347E651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Data</a:t>
                </a:r>
              </a:p>
            </p:txBody>
          </p:sp>
          <p:sp>
            <p:nvSpPr>
              <p:cNvPr id="65" name="Rectangle 17">
                <a:extLst>
                  <a:ext uri="{FF2B5EF4-FFF2-40B4-BE49-F238E27FC236}">
                    <a16:creationId xmlns:a16="http://schemas.microsoft.com/office/drawing/2014/main" id="{F0062707-89D0-F24D-5978-EAD601C9A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Rectangle 18">
                <a:extLst>
                  <a:ext uri="{FF2B5EF4-FFF2-40B4-BE49-F238E27FC236}">
                    <a16:creationId xmlns:a16="http://schemas.microsoft.com/office/drawing/2014/main" id="{BA9CB876-202D-2F21-AEDC-7C3B015C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Rectangle 19">
                <a:extLst>
                  <a:ext uri="{FF2B5EF4-FFF2-40B4-BE49-F238E27FC236}">
                    <a16:creationId xmlns:a16="http://schemas.microsoft.com/office/drawing/2014/main" id="{27166022-7361-AE97-89A5-0BBDE7E29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20">
                <a:extLst>
                  <a:ext uri="{FF2B5EF4-FFF2-40B4-BE49-F238E27FC236}">
                    <a16:creationId xmlns:a16="http://schemas.microsoft.com/office/drawing/2014/main" id="{45C954D4-0B8E-AAE5-BDE5-190DBB3E3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Text Box 25">
                <a:extLst>
                  <a:ext uri="{FF2B5EF4-FFF2-40B4-BE49-F238E27FC236}">
                    <a16:creationId xmlns:a16="http://schemas.microsoft.com/office/drawing/2014/main" id="{5FC43FDC-9DEF-E6B1-06EE-915B34B58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70" name="Rectangle 21">
                <a:extLst>
                  <a:ext uri="{FF2B5EF4-FFF2-40B4-BE49-F238E27FC236}">
                    <a16:creationId xmlns:a16="http://schemas.microsoft.com/office/drawing/2014/main" id="{FF25C961-8B87-77E2-3897-6F9967910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ectangle 22">
                <a:extLst>
                  <a:ext uri="{FF2B5EF4-FFF2-40B4-BE49-F238E27FC236}">
                    <a16:creationId xmlns:a16="http://schemas.microsoft.com/office/drawing/2014/main" id="{F5036D80-20DA-AC87-A221-AE11EBF6A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Rectangle 23">
                <a:extLst>
                  <a:ext uri="{FF2B5EF4-FFF2-40B4-BE49-F238E27FC236}">
                    <a16:creationId xmlns:a16="http://schemas.microsoft.com/office/drawing/2014/main" id="{629FB3DF-A250-BEDA-B710-A889A771E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Rectangle 24">
                <a:extLst>
                  <a:ext uri="{FF2B5EF4-FFF2-40B4-BE49-F238E27FC236}">
                    <a16:creationId xmlns:a16="http://schemas.microsoft.com/office/drawing/2014/main" id="{6D5B9276-9CE7-C119-1316-098FE3F8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Text Box 26">
                <a:extLst>
                  <a:ext uri="{FF2B5EF4-FFF2-40B4-BE49-F238E27FC236}">
                    <a16:creationId xmlns:a16="http://schemas.microsoft.com/office/drawing/2014/main" id="{7EFBE950-C584-AEB3-23E0-0219A1D7B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9F6B8F34-03B7-A993-1C2C-4C4EDE6C0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Rectangle 6">
                <a:extLst>
                  <a:ext uri="{FF2B5EF4-FFF2-40B4-BE49-F238E27FC236}">
                    <a16:creationId xmlns:a16="http://schemas.microsoft.com/office/drawing/2014/main" id="{FFC234E0-A764-D0BD-2502-985FD28A7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67249456-10F4-71BB-79F4-DF351F5B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Rectangle 8">
                <a:extLst>
                  <a:ext uri="{FF2B5EF4-FFF2-40B4-BE49-F238E27FC236}">
                    <a16:creationId xmlns:a16="http://schemas.microsoft.com/office/drawing/2014/main" id="{B599218B-B7C9-9FD6-FFE3-9EFBEF1B3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Text Box 15">
                <a:extLst>
                  <a:ext uri="{FF2B5EF4-FFF2-40B4-BE49-F238E27FC236}">
                    <a16:creationId xmlns:a16="http://schemas.microsoft.com/office/drawing/2014/main" id="{ED7D1913-ED3F-9091-8D6B-4420AC060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/>
                  <a:t>Data</a:t>
                </a:r>
              </a:p>
            </p:txBody>
          </p:sp>
          <p:sp>
            <p:nvSpPr>
              <p:cNvPr id="80" name="Rectangle 17">
                <a:extLst>
                  <a:ext uri="{FF2B5EF4-FFF2-40B4-BE49-F238E27FC236}">
                    <a16:creationId xmlns:a16="http://schemas.microsoft.com/office/drawing/2014/main" id="{C4F9D6D5-550D-FB64-487D-21EF89D6F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Rectangle 18">
                <a:extLst>
                  <a:ext uri="{FF2B5EF4-FFF2-40B4-BE49-F238E27FC236}">
                    <a16:creationId xmlns:a16="http://schemas.microsoft.com/office/drawing/2014/main" id="{53BEDCC8-05AB-2420-06BC-197121B80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Rectangle 19">
                <a:extLst>
                  <a:ext uri="{FF2B5EF4-FFF2-40B4-BE49-F238E27FC236}">
                    <a16:creationId xmlns:a16="http://schemas.microsoft.com/office/drawing/2014/main" id="{AE334247-262D-B26B-DD37-598433716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Rectangle 20">
                <a:extLst>
                  <a:ext uri="{FF2B5EF4-FFF2-40B4-BE49-F238E27FC236}">
                    <a16:creationId xmlns:a16="http://schemas.microsoft.com/office/drawing/2014/main" id="{37B57F3B-2490-A241-6C3F-29C503624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25">
                <a:extLst>
                  <a:ext uri="{FF2B5EF4-FFF2-40B4-BE49-F238E27FC236}">
                    <a16:creationId xmlns:a16="http://schemas.microsoft.com/office/drawing/2014/main" id="{30A29E79-A39C-8375-0D27-08B4B79C7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9702B76C-532F-6189-A6EC-BBB0093D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6" name="Rectangle 22">
                <a:extLst>
                  <a:ext uri="{FF2B5EF4-FFF2-40B4-BE49-F238E27FC236}">
                    <a16:creationId xmlns:a16="http://schemas.microsoft.com/office/drawing/2014/main" id="{F3D762AD-865B-BF77-6B43-87ECACA52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6D08DD6C-2FE2-6318-D052-18427F55D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Rectangle 24">
                <a:extLst>
                  <a:ext uri="{FF2B5EF4-FFF2-40B4-BE49-F238E27FC236}">
                    <a16:creationId xmlns:a16="http://schemas.microsoft.com/office/drawing/2014/main" id="{96338D65-FECE-F0FF-3409-3CE9F0F2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Text Box 26">
                <a:extLst>
                  <a:ext uri="{FF2B5EF4-FFF2-40B4-BE49-F238E27FC236}">
                    <a16:creationId xmlns:a16="http://schemas.microsoft.com/office/drawing/2014/main" id="{AAD0937A-9483-E123-6A7D-6003BF2E9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90" name="Text Box 67">
                <a:extLst>
                  <a:ext uri="{FF2B5EF4-FFF2-40B4-BE49-F238E27FC236}">
                    <a16:creationId xmlns:a16="http://schemas.microsoft.com/office/drawing/2014/main" id="{EE37C24E-7962-2019-5225-4C3860DE2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215" y="2286000"/>
                <a:ext cx="591316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Set</a:t>
                </a:r>
              </a:p>
            </p:txBody>
          </p:sp>
          <p:sp>
            <p:nvSpPr>
              <p:cNvPr id="91" name="Line 68">
                <a:extLst>
                  <a:ext uri="{FF2B5EF4-FFF2-40B4-BE49-F238E27FC236}">
                    <a16:creationId xmlns:a16="http://schemas.microsoft.com/office/drawing/2014/main" id="{1079BCA3-2833-4B47-563B-B93789AFD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92" name="Line 69">
                <a:extLst>
                  <a:ext uri="{FF2B5EF4-FFF2-40B4-BE49-F238E27FC236}">
                    <a16:creationId xmlns:a16="http://schemas.microsoft.com/office/drawing/2014/main" id="{80A27C71-DC36-DADD-46B4-1DDDDC108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211F44E-5B71-9EF3-42A4-B3495881DDE9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478672" y="4052094"/>
            <a:ext cx="2669274" cy="90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E76D97B-CA44-A4A5-FC36-069A5F93F4CF}"/>
              </a:ext>
            </a:extLst>
          </p:cNvPr>
          <p:cNvCxnSpPr>
            <a:stCxn id="25" idx="2"/>
            <a:endCxn id="84" idx="0"/>
          </p:cNvCxnSpPr>
          <p:nvPr/>
        </p:nvCxnSpPr>
        <p:spPr>
          <a:xfrm flipH="1">
            <a:off x="1453490" y="4008676"/>
            <a:ext cx="282957" cy="94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2448946" y="1294198"/>
            <a:ext cx="7239000" cy="5039146"/>
            <a:chOff x="838200" y="1209254"/>
            <a:chExt cx="7239000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49725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68313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18668" y="2286000"/>
                <a:ext cx="6582332" cy="2061072"/>
                <a:chOff x="1113868" y="2489068"/>
                <a:chExt cx="6582332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13868" y="2493559"/>
                  <a:ext cx="1590139" cy="2056581"/>
                  <a:chOff x="1113868" y="2536412"/>
                  <a:chExt cx="1590139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466502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683028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899555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3868" y="4099468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3868" y="4315994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013" y="2536412"/>
                    <a:ext cx="290464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4306" y="2561945"/>
                    <a:ext cx="53392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83498" y="2514600"/>
                  <a:ext cx="1585232" cy="2032289"/>
                  <a:chOff x="1118775" y="2557453"/>
                  <a:chExt cx="1585232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466502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683028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899555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8775" y="4096217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8775" y="4312743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013" y="2557453"/>
                    <a:ext cx="290464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4306" y="2561945"/>
                    <a:ext cx="53392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63674" y="2489068"/>
                  <a:ext cx="1581456" cy="2046668"/>
                  <a:chOff x="1122551" y="2557453"/>
                  <a:chExt cx="1581456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466502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683028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899555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2551" y="4110596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2551" y="4327122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013" y="2557453"/>
                    <a:ext cx="290464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4306" y="2561945"/>
                    <a:ext cx="53392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100866" y="2489068"/>
                  <a:ext cx="1595334" cy="2055144"/>
                  <a:chOff x="1108673" y="2557453"/>
                  <a:chExt cx="1595334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/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/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466502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683028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1866" y="3899555"/>
                    <a:ext cx="232756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8673" y="4119072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8673" y="4335598"/>
                    <a:ext cx="420307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013" y="2557453"/>
                    <a:ext cx="290464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4306" y="2561945"/>
                    <a:ext cx="533928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17513" cy="1447800"/>
                <a:chOff x="1229" y="2400"/>
                <a:chExt cx="263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15" cy="1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17513" cy="1447800"/>
                <a:chOff x="1229" y="2400"/>
                <a:chExt cx="263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15" cy="1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17513" cy="1447800"/>
                <a:chOff x="1229" y="2400"/>
                <a:chExt cx="263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15" cy="1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17513" cy="1447800"/>
                <a:chOff x="1229" y="2400"/>
                <a:chExt cx="263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15" cy="15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935707" cy="438571"/>
                <a:chOff x="2422583" y="2152229"/>
                <a:chExt cx="2935707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935707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31 30          . . .               11  10   9      . . .       2   1          0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417381" cy="1312599"/>
                <a:chOff x="576" y="1235"/>
                <a:chExt cx="2346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346" cy="1165"/>
                  <a:chOff x="576" y="1235"/>
                  <a:chExt cx="2346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89" cy="2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666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2995613" cy="2940865"/>
                <a:chOff x="432" y="1225"/>
                <a:chExt cx="1887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31" cy="2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295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67966" y="5620711"/>
              <a:ext cx="133320" cy="72194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323688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4-way 4-KB cache: </a:t>
            </a:r>
            <a:br>
              <a:rPr lang="en-US" dirty="0"/>
            </a:br>
            <a:r>
              <a:rPr lang="en-US" b="1" dirty="0"/>
              <a:t>1-word</a:t>
            </a:r>
            <a:r>
              <a:rPr lang="en-US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960" y="35524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1621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7E092-C377-4F4E-8665-4585545FB6AC}"/>
              </a:ext>
            </a:extLst>
          </p:cNvPr>
          <p:cNvSpPr txBox="1"/>
          <p:nvPr/>
        </p:nvSpPr>
        <p:spPr>
          <a:xfrm>
            <a:off x="8277190" y="35524"/>
            <a:ext cx="3639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size = 4 byte x 4 = 16 bytes</a:t>
            </a:r>
          </a:p>
          <a:p>
            <a:r>
              <a:rPr lang="en-US" dirty="0"/>
              <a:t>#sets = 4KB / 16 bytes = 256</a:t>
            </a:r>
          </a:p>
          <a:p>
            <a:r>
              <a:rPr lang="en-US" dirty="0"/>
              <a:t>b = 2, s = 8, </a:t>
            </a:r>
          </a:p>
          <a:p>
            <a:r>
              <a:rPr lang="en-US" dirty="0"/>
              <a:t>Len(tag) = Len(</a:t>
            </a:r>
            <a:r>
              <a:rPr lang="en-US" dirty="0" err="1"/>
              <a:t>addr</a:t>
            </a:r>
            <a:r>
              <a:rPr lang="en-US" dirty="0"/>
              <a:t>) – 2 – 8 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8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650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144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599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599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599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2904344"/>
            <a:ext cx="8899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Access </a:t>
            </a:r>
            <a:r>
              <a:rPr lang="en-US" sz="1600" b="1" dirty="0"/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513944"/>
            <a:ext cx="99418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Access </a:t>
            </a:r>
            <a:r>
              <a:rPr lang="en-US" sz="1600" b="1" dirty="0"/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4123544"/>
            <a:ext cx="99418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Access </a:t>
            </a:r>
            <a:r>
              <a:rPr lang="en-US" sz="1600" b="1" dirty="0"/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4733144"/>
            <a:ext cx="8899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Access </a:t>
            </a:r>
            <a:r>
              <a:rPr lang="en-US" sz="1600" b="1" dirty="0"/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5418944"/>
            <a:ext cx="8899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Access </a:t>
            </a:r>
            <a:r>
              <a:rPr lang="en-US" sz="1600" b="1" dirty="0"/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4556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4556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670D0-2316-4128-B232-CE1908F5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Q2 2-Way Set Associative Cache</a:t>
            </a:r>
            <a:br>
              <a:rPr lang="en-SG" sz="4000" dirty="0"/>
            </a:br>
            <a:r>
              <a:rPr lang="en-SG" sz="2800" dirty="0"/>
              <a:t>16 words, 2-word blocks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6D40D-9057-48CF-8AAE-F4FED911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65" y="3196886"/>
            <a:ext cx="7400335" cy="3141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MIPS machine </a:t>
            </a:r>
            <a:r>
              <a:rPr lang="en-SG" sz="2200" dirty="0">
                <a:sym typeface="Wingdings" panose="05000000000000000000" pitchFamily="2" charset="2"/>
              </a:rPr>
              <a:t> 4 bytes per word, 32-bit memory address</a:t>
            </a:r>
          </a:p>
          <a:p>
            <a:pPr marL="0" indent="0">
              <a:buNone/>
            </a:pPr>
            <a:r>
              <a:rPr lang="en-SG" sz="2200" dirty="0">
                <a:sym typeface="Wingdings" panose="05000000000000000000" pitchFamily="2" charset="2"/>
              </a:rPr>
              <a:t>Cache size: 4 bytes x 16 = 64 bytes</a:t>
            </a:r>
            <a:endParaRPr lang="en-SG" sz="2200" dirty="0"/>
          </a:p>
          <a:p>
            <a:pPr marL="0" indent="0">
              <a:buNone/>
            </a:pPr>
            <a:r>
              <a:rPr lang="en-SG" sz="2200" dirty="0"/>
              <a:t>2-word </a:t>
            </a:r>
            <a:r>
              <a:rPr lang="en-US" altLang="zh-CN" sz="2200" dirty="0"/>
              <a:t>Blocks </a:t>
            </a:r>
            <a:r>
              <a:rPr lang="en-US" altLang="zh-CN" sz="2200" dirty="0">
                <a:sym typeface="Wingdings" panose="05000000000000000000" pitchFamily="2" charset="2"/>
              </a:rPr>
              <a:t> 8-byte per block  Len(Offset) = 3 bits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set size = 2 x 8 byte = 16 bytes</a:t>
            </a: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#sets = 64 bytes / 16 bytes = 4  Len(Set Index) = 2 bits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Len(Tag) = m – s – b = 32 – 5 = 27 bits</a:t>
            </a:r>
            <a:endParaRPr lang="en-SG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DF2E5-2B02-4269-866C-9C13D630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26</a:t>
            </a:fld>
            <a:endParaRPr lang="en-SG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A610DEE-B093-4991-A92E-6FD3B049CFF9}"/>
              </a:ext>
            </a:extLst>
          </p:cNvPr>
          <p:cNvSpPr txBox="1"/>
          <p:nvPr/>
        </p:nvSpPr>
        <p:spPr>
          <a:xfrm>
            <a:off x="9165493" y="1870075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00…010	00	100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4E28B52-1E24-FA2F-61F1-5433892D07E7}"/>
              </a:ext>
            </a:extLst>
          </p:cNvPr>
          <p:cNvGrpSpPr/>
          <p:nvPr/>
        </p:nvGrpSpPr>
        <p:grpSpPr>
          <a:xfrm>
            <a:off x="829265" y="1690688"/>
            <a:ext cx="5006436" cy="1066800"/>
            <a:chOff x="3156260" y="3429000"/>
            <a:chExt cx="5006436" cy="1066800"/>
          </a:xfrm>
        </p:grpSpPr>
        <p:sp>
          <p:nvSpPr>
            <p:cNvPr id="7" name="Text Box 38">
              <a:extLst>
                <a:ext uri="{FF2B5EF4-FFF2-40B4-BE49-F238E27FC236}">
                  <a16:creationId xmlns:a16="http://schemas.microsoft.com/office/drawing/2014/main" id="{B0E42036-D764-66BF-FC47-EB9C6D36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790" y="3702050"/>
              <a:ext cx="64152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s</a:t>
              </a:r>
              <a:r>
                <a:rPr lang="en-US" sz="1600" dirty="0">
                  <a:latin typeface="+mn-lt"/>
                </a:rPr>
                <a:t>+b-1</a:t>
              </a:r>
            </a:p>
          </p:txBody>
        </p:sp>
        <p:sp>
          <p:nvSpPr>
            <p:cNvPr id="8" name="Text Box 74">
              <a:extLst>
                <a:ext uri="{FF2B5EF4-FFF2-40B4-BE49-F238E27FC236}">
                  <a16:creationId xmlns:a16="http://schemas.microsoft.com/office/drawing/2014/main" id="{0D442D8F-C380-C6FF-9D2E-4B897C66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9" name="Text Box 78">
              <a:extLst>
                <a:ext uri="{FF2B5EF4-FFF2-40B4-BE49-F238E27FC236}">
                  <a16:creationId xmlns:a16="http://schemas.microsoft.com/office/drawing/2014/main" id="{DD67EE11-A1B1-0804-1946-D13E3C44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260" y="3733800"/>
              <a:ext cx="34817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m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" name="Text Box 79">
              <a:extLst>
                <a:ext uri="{FF2B5EF4-FFF2-40B4-BE49-F238E27FC236}">
                  <a16:creationId xmlns:a16="http://schemas.microsoft.com/office/drawing/2014/main" id="{3FAC2B1D-BFBE-3D53-A408-E556DE23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1" name="Text Box 80">
              <a:extLst>
                <a:ext uri="{FF2B5EF4-FFF2-40B4-BE49-F238E27FC236}">
                  <a16:creationId xmlns:a16="http://schemas.microsoft.com/office/drawing/2014/main" id="{C52CC2D5-B279-2CB1-321A-948FC5253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954" y="3733800"/>
              <a:ext cx="4587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b-1</a:t>
              </a:r>
            </a:p>
          </p:txBody>
        </p:sp>
        <p:sp>
          <p:nvSpPr>
            <p:cNvPr id="12" name="Text Box 81">
              <a:extLst>
                <a:ext uri="{FF2B5EF4-FFF2-40B4-BE49-F238E27FC236}">
                  <a16:creationId xmlns:a16="http://schemas.microsoft.com/office/drawing/2014/main" id="{9B9DF3B4-6BC7-28AD-42EB-C820542E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095" y="3733800"/>
              <a:ext cx="29206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81278C95-9EE5-93F4-9B73-2F474D4A0A1F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252C3CE6-2DD0-DA98-C95D-F4B6F41ACD9D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B574DD66-1D09-B1CB-53DE-08F03090A3B2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24" name="Text Box 75">
                <a:extLst>
                  <a:ext uri="{FF2B5EF4-FFF2-40B4-BE49-F238E27FC236}">
                    <a16:creationId xmlns:a16="http://schemas.microsoft.com/office/drawing/2014/main" id="{69C0FF20-0F63-EF86-4CB6-343510042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5" name="Line 76">
                <a:extLst>
                  <a:ext uri="{FF2B5EF4-FFF2-40B4-BE49-F238E27FC236}">
                    <a16:creationId xmlns:a16="http://schemas.microsoft.com/office/drawing/2014/main" id="{38453BAB-EA69-9281-20E6-5F7EF01FB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" name="Line 77">
                <a:extLst>
                  <a:ext uri="{FF2B5EF4-FFF2-40B4-BE49-F238E27FC236}">
                    <a16:creationId xmlns:a16="http://schemas.microsoft.com/office/drawing/2014/main" id="{1A4E4615-9982-DF5D-D8A5-4DAC4D0B9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C8A390BE-3ABA-5D73-D0C4-E63BD611D23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2" name="Line 77">
                <a:extLst>
                  <a:ext uri="{FF2B5EF4-FFF2-40B4-BE49-F238E27FC236}">
                    <a16:creationId xmlns:a16="http://schemas.microsoft.com/office/drawing/2014/main" id="{D6F105EB-5DA9-A6CC-2BD4-B2962049B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201355A1-DAB2-7C81-03C5-4E86C232C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E15B1583-478F-3429-C3BD-1C254797F332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28">
              <a:extLst>
                <a:ext uri="{FF2B5EF4-FFF2-40B4-BE49-F238E27FC236}">
                  <a16:creationId xmlns:a16="http://schemas.microsoft.com/office/drawing/2014/main" id="{F6B599A3-40F9-F558-7B53-605754BE9082}"/>
                </a:ext>
              </a:extLst>
            </p:cNvPr>
            <p:cNvGrpSpPr/>
            <p:nvPr/>
          </p:nvGrpSpPr>
          <p:grpSpPr>
            <a:xfrm>
              <a:off x="4798863" y="4083050"/>
              <a:ext cx="1754337" cy="369332"/>
              <a:chOff x="895007" y="2014270"/>
              <a:chExt cx="3689867" cy="369332"/>
            </a:xfrm>
          </p:grpSpPr>
          <p:sp>
            <p:nvSpPr>
              <p:cNvPr id="19" name="Text Box 75">
                <a:extLst>
                  <a:ext uri="{FF2B5EF4-FFF2-40B4-BE49-F238E27FC236}">
                    <a16:creationId xmlns:a16="http://schemas.microsoft.com/office/drawing/2014/main" id="{0A6E86C5-719B-61B7-6CC6-8B96086DF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457" y="2014270"/>
                <a:ext cx="224196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0" name="Line 76">
                <a:extLst>
                  <a:ext uri="{FF2B5EF4-FFF2-40B4-BE49-F238E27FC236}">
                    <a16:creationId xmlns:a16="http://schemas.microsoft.com/office/drawing/2014/main" id="{8B83D805-6A89-19D3-B301-42F5F00C1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6395" y="2199244"/>
                <a:ext cx="788479" cy="58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91D23B3B-5CAB-FD69-388E-F4FCBDDC0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5007" y="2205062"/>
                <a:ext cx="917913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3856" y="207035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68:	00…010	00	100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2617" y="224103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7969" y="2529873"/>
            <a:ext cx="2650420" cy="350975"/>
            <a:chOff x="5086257" y="2584493"/>
            <a:chExt cx="2650420" cy="350975"/>
          </a:xfrm>
        </p:grpSpPr>
        <p:grpSp>
          <p:nvGrpSpPr>
            <p:cNvPr id="13" name="Group 12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M[0]</a:t>
                </a:r>
                <a:endParaRPr lang="en-US" sz="16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809670" y="252684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67969" y="4178352"/>
            <a:ext cx="2650420" cy="350975"/>
            <a:chOff x="5086257" y="2584493"/>
            <a:chExt cx="2650420" cy="350975"/>
          </a:xfrm>
        </p:grpSpPr>
        <p:grpSp>
          <p:nvGrpSpPr>
            <p:cNvPr id="22" name="Group 21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M[16]</a:t>
                </a:r>
                <a:endParaRPr lang="en-US" sz="16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806215" y="280964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31289" y="2536083"/>
            <a:ext cx="2650420" cy="350975"/>
            <a:chOff x="5086257" y="2584493"/>
            <a:chExt cx="2650420" cy="350975"/>
          </a:xfrm>
        </p:grpSpPr>
        <p:grpSp>
          <p:nvGrpSpPr>
            <p:cNvPr id="30" name="Group 29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M[32]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22446" y="308940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991" y="2920130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60124" y="419698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97961" y="336312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311869" y="4190773"/>
            <a:ext cx="2650420" cy="350975"/>
            <a:chOff x="5086257" y="2584493"/>
            <a:chExt cx="2650420" cy="350975"/>
          </a:xfrm>
        </p:grpSpPr>
        <p:grpSp>
          <p:nvGrpSpPr>
            <p:cNvPr id="41" name="Group 4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M[80]</a:t>
                </a:r>
                <a:endParaRPr lang="en-US" sz="16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M[84]</a:t>
              </a:r>
              <a:endParaRPr lang="en-US" sz="16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806215" y="363382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86123" y="2632456"/>
            <a:ext cx="2250812" cy="479553"/>
            <a:chOff x="5486123" y="2632456"/>
            <a:chExt cx="2250812" cy="479553"/>
          </a:xfrm>
        </p:grpSpPr>
        <p:grpSp>
          <p:nvGrpSpPr>
            <p:cNvPr id="48" name="Group 47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797961" y="390044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067969" y="3372856"/>
            <a:ext cx="2650420" cy="350975"/>
            <a:chOff x="5086257" y="2584493"/>
            <a:chExt cx="2650420" cy="350975"/>
          </a:xfrm>
        </p:grpSpPr>
        <p:grpSp>
          <p:nvGrpSpPr>
            <p:cNvPr id="61" name="Group 6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M[72]</a:t>
                </a:r>
                <a:endParaRPr lang="en-US" sz="1600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812617" y="420017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76631" y="2628650"/>
            <a:ext cx="2342486" cy="479553"/>
            <a:chOff x="5486123" y="2632456"/>
            <a:chExt cx="2342486" cy="479553"/>
          </a:xfrm>
        </p:grpSpPr>
        <p:grpSp>
          <p:nvGrpSpPr>
            <p:cNvPr id="69" name="Group 68"/>
            <p:cNvGrpSpPr/>
            <p:nvPr/>
          </p:nvGrpSpPr>
          <p:grpSpPr>
            <a:xfrm>
              <a:off x="5486123" y="2632456"/>
              <a:ext cx="2342486" cy="479553"/>
              <a:chOff x="5029627" y="2621754"/>
              <a:chExt cx="2342486" cy="4795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29627" y="2621754"/>
                <a:ext cx="1377521" cy="465732"/>
                <a:chOff x="5132589" y="2907163"/>
                <a:chExt cx="1377521" cy="46573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677956" y="3034341"/>
                  <a:ext cx="8321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M[224]</a:t>
                  </a:r>
                  <a:endParaRPr lang="en-US" sz="16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7</a:t>
                  </a:r>
                  <a:endParaRPr lang="en-US" sz="16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578472" y="2762753"/>
                <a:ext cx="793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M[228]</a:t>
                </a:r>
                <a:endParaRPr lang="en-US" sz="16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flipV="1">
            <a:off x="809162" y="446212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88289" y="2856952"/>
            <a:ext cx="2250812" cy="479553"/>
            <a:chOff x="5486123" y="2632456"/>
            <a:chExt cx="2250812" cy="479553"/>
          </a:xfrm>
        </p:grpSpPr>
        <p:grpSp>
          <p:nvGrpSpPr>
            <p:cNvPr id="79" name="Group 78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M[32]</a:t>
                  </a:r>
                  <a:endParaRPr lang="en-US" sz="16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1</a:t>
                  </a:r>
                  <a:endParaRPr 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M[36]</a:t>
                </a:r>
                <a:endParaRPr lang="en-US" sz="16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06215" y="47092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28566" y="3369917"/>
            <a:ext cx="2650420" cy="350975"/>
            <a:chOff x="5086257" y="2584493"/>
            <a:chExt cx="2650420" cy="350975"/>
          </a:xfrm>
        </p:grpSpPr>
        <p:grpSp>
          <p:nvGrpSpPr>
            <p:cNvPr id="89" name="Group 88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M[40]</a:t>
                </a:r>
                <a:endParaRPr lang="en-US" sz="1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812617" y="499822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4797" y="480196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63391" y="4209404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92449" y="528716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486123" y="3448797"/>
            <a:ext cx="2345754" cy="548302"/>
            <a:chOff x="5486123" y="2632456"/>
            <a:chExt cx="2345754" cy="479553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6123" y="2632456"/>
              <a:ext cx="2345754" cy="479553"/>
              <a:chOff x="5029627" y="2621754"/>
              <a:chExt cx="2345754" cy="47955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29627" y="2621754"/>
                <a:ext cx="1341051" cy="465732"/>
                <a:chOff x="5132589" y="2907163"/>
                <a:chExt cx="1341051" cy="4657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677955" y="3034341"/>
                  <a:ext cx="79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M[168]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5</a:t>
                  </a:r>
                  <a:endParaRPr lang="en-US" sz="1600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78472" y="2762753"/>
                <a:ext cx="79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M[172]</a:t>
                </a:r>
                <a:endParaRPr lang="en-US" sz="16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flipV="1">
            <a:off x="807943" y="553129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4167" y="5360723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4371" y="422983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12617" y="581885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48549" y="5027749"/>
            <a:ext cx="2650420" cy="350975"/>
            <a:chOff x="5086257" y="2584493"/>
            <a:chExt cx="2650420" cy="3509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M[24]</a:t>
                </a:r>
                <a:endParaRPr lang="en-US" sz="160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M[28]</a:t>
              </a:r>
              <a:endParaRPr lang="en-US" sz="1600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807943" y="609939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6250" y="5911294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66831" y="3026262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806215" y="635153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785291" y="2854013"/>
            <a:ext cx="2333826" cy="479553"/>
            <a:chOff x="5486123" y="2632456"/>
            <a:chExt cx="2333826" cy="479553"/>
          </a:xfrm>
        </p:grpSpPr>
        <p:grpSp>
          <p:nvGrpSpPr>
            <p:cNvPr id="135" name="Group 134"/>
            <p:cNvGrpSpPr/>
            <p:nvPr/>
          </p:nvGrpSpPr>
          <p:grpSpPr>
            <a:xfrm>
              <a:off x="5486123" y="2632456"/>
              <a:ext cx="2333826" cy="479553"/>
              <a:chOff x="5029627" y="2621754"/>
              <a:chExt cx="2333826" cy="47955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029627" y="2621754"/>
                <a:ext cx="1341848" cy="465732"/>
                <a:chOff x="5132589" y="2907163"/>
                <a:chExt cx="1341848" cy="465732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5677956" y="3034341"/>
                  <a:ext cx="796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578472" y="2762753"/>
                <a:ext cx="78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标题 1">
            <a:extLst>
              <a:ext uri="{FF2B5EF4-FFF2-40B4-BE49-F238E27FC236}">
                <a16:creationId xmlns:a16="http://schemas.microsoft.com/office/drawing/2014/main" id="{8E79BB28-7C1F-415A-B953-890564B72B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dirty="0"/>
              <a:t>Q2 2-Way Set Associative Cache</a:t>
            </a:r>
          </a:p>
          <a:p>
            <a:r>
              <a:rPr lang="en-SG" altLang="zh-CN" sz="2800" dirty="0"/>
              <a:t>16 words, 2-word blocks</a:t>
            </a:r>
            <a:endParaRPr lang="en-SG" sz="2800" dirty="0"/>
          </a:p>
        </p:txBody>
      </p:sp>
      <p:sp>
        <p:nvSpPr>
          <p:cNvPr id="144" name="内容占位符 2">
            <a:extLst>
              <a:ext uri="{FF2B5EF4-FFF2-40B4-BE49-F238E27FC236}">
                <a16:creationId xmlns:a16="http://schemas.microsoft.com/office/drawing/2014/main" id="{58675AE0-B9AC-4448-8C53-613BF084B6B2}"/>
              </a:ext>
            </a:extLst>
          </p:cNvPr>
          <p:cNvSpPr txBox="1">
            <a:spLocks/>
          </p:cNvSpPr>
          <p:nvPr/>
        </p:nvSpPr>
        <p:spPr>
          <a:xfrm>
            <a:off x="863783" y="1567812"/>
            <a:ext cx="10515600" cy="4207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ym typeface="Wingdings" panose="05000000000000000000" pitchFamily="2" charset="2"/>
              </a:rPr>
              <a:t>Offset = 3 bits, </a:t>
            </a:r>
            <a:r>
              <a:rPr lang="en-US" dirty="0">
                <a:sym typeface="Wingdings" panose="05000000000000000000" pitchFamily="2" charset="2"/>
              </a:rPr>
              <a:t>Index = 2 bits, Tag = m - 5 bits</a:t>
            </a:r>
            <a:endParaRPr lang="en-S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CF70AD-3157-4ECD-8973-B29B6BD18115}"/>
              </a:ext>
            </a:extLst>
          </p:cNvPr>
          <p:cNvSpPr txBox="1"/>
          <p:nvPr/>
        </p:nvSpPr>
        <p:spPr>
          <a:xfrm>
            <a:off x="7580835" y="1386385"/>
            <a:ext cx="407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Replacement Policy: LRU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96" grpId="0"/>
      <p:bldP spid="97" grpId="0" animBg="1"/>
      <p:bldP spid="111" grpId="0"/>
      <p:bldP spid="112" grpId="0" animBg="1"/>
      <p:bldP spid="131" grpId="0"/>
      <p:bldP spid="132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dirty="0">
                <a:sym typeface="Wingdings" pitchFamily="2" charset="2"/>
              </a:rPr>
              <a:t> Can be placed in any location, </a:t>
            </a:r>
            <a:r>
              <a:rPr lang="en-US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9480-4484-8F8F-2B2E-01A34715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2A71C-FF26-19C3-3395-81D08733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</a:t>
            </a:r>
            <a:r>
              <a:rPr lang="en-SG" altLang="zh-CN" dirty="0"/>
              <a:t> Associative Cache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84ADA-FE88-ED17-C5D2-4BF77573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4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Given a fully associative cache of size 2</a:t>
            </a:r>
            <a:r>
              <a:rPr lang="en-SG" sz="2200" baseline="30000" dirty="0"/>
              <a:t>i+b</a:t>
            </a:r>
            <a:r>
              <a:rPr lang="en-SG" sz="2200" dirty="0"/>
              <a:t> bytes, </a:t>
            </a:r>
          </a:p>
          <a:p>
            <a:pPr marL="0" indent="0">
              <a:buNone/>
            </a:pPr>
            <a:r>
              <a:rPr lang="en-SG" sz="2200" dirty="0"/>
              <a:t>we divide it into 2</a:t>
            </a:r>
            <a:r>
              <a:rPr lang="en-SG" sz="2200" baseline="30000" dirty="0"/>
              <a:t>i</a:t>
            </a:r>
            <a:r>
              <a:rPr lang="en-SG" sz="2200" dirty="0"/>
              <a:t> blocks. Each block contains 2</a:t>
            </a:r>
            <a:r>
              <a:rPr lang="en-SG" sz="2200" baseline="30000" dirty="0"/>
              <a:t>b</a:t>
            </a:r>
            <a:r>
              <a:rPr lang="en-SG" sz="2200" dirty="0"/>
              <a:t> bytes.</a:t>
            </a:r>
            <a:endParaRPr lang="en-SG" sz="2200" baseline="30000" dirty="0"/>
          </a:p>
          <a:p>
            <a:pPr marL="0" indent="0">
              <a:buNone/>
            </a:pPr>
            <a:r>
              <a:rPr lang="en-SG" sz="2200" dirty="0"/>
              <a:t>Given a memory of 2</a:t>
            </a:r>
            <a:r>
              <a:rPr lang="en-SG" sz="2200" baseline="30000" dirty="0"/>
              <a:t>m</a:t>
            </a:r>
            <a:r>
              <a:rPr lang="en-SG" sz="2200" dirty="0"/>
              <a:t> bytes, we place each block of memory into a block in the cache.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9364B-9EDA-F745-63F0-1060B4D2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29</a:t>
            </a:fld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4E0498-A022-2644-5F02-D453CBD71D9D}"/>
              </a:ext>
            </a:extLst>
          </p:cNvPr>
          <p:cNvSpPr txBox="1"/>
          <p:nvPr/>
        </p:nvSpPr>
        <p:spPr>
          <a:xfrm>
            <a:off x="8461046" y="3354626"/>
            <a:ext cx="27848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 fully associative</a:t>
            </a:r>
            <a:r>
              <a:rPr lang="en-US" dirty="0"/>
              <a:t> cache</a:t>
            </a:r>
          </a:p>
          <a:p>
            <a:r>
              <a:rPr lang="en-US" dirty="0"/>
              <a:t>Block size: 8 bytes, b = 3</a:t>
            </a:r>
          </a:p>
          <a:p>
            <a:endParaRPr lang="en-US" dirty="0"/>
          </a:p>
          <a:p>
            <a:r>
              <a:rPr lang="en-US" dirty="0"/>
              <a:t>Memory: 4GB</a:t>
            </a:r>
          </a:p>
          <a:p>
            <a:r>
              <a:rPr lang="en-US" dirty="0"/>
              <a:t>m = 32</a:t>
            </a:r>
          </a:p>
          <a:p>
            <a:endParaRPr lang="en-US" dirty="0"/>
          </a:p>
          <a:p>
            <a:r>
              <a:rPr lang="en-US" dirty="0"/>
              <a:t>Tag = m – b = 29 bits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A2E6767-71DA-4369-EE37-038217B9F24A}"/>
              </a:ext>
            </a:extLst>
          </p:cNvPr>
          <p:cNvGrpSpPr/>
          <p:nvPr/>
        </p:nvGrpSpPr>
        <p:grpSpPr>
          <a:xfrm>
            <a:off x="838199" y="3429000"/>
            <a:ext cx="5038497" cy="762000"/>
            <a:chOff x="3390900" y="3556217"/>
            <a:chExt cx="5038497" cy="762000"/>
          </a:xfrm>
        </p:grpSpPr>
        <p:sp>
          <p:nvSpPr>
            <p:cNvPr id="28" name="Text Box 78">
              <a:extLst>
                <a:ext uri="{FF2B5EF4-FFF2-40B4-BE49-F238E27FC236}">
                  <a16:creationId xmlns:a16="http://schemas.microsoft.com/office/drawing/2014/main" id="{DFD41138-1E7F-FE3B-812C-40B6ACDA5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900" y="3556217"/>
              <a:ext cx="4572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SG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</a:t>
              </a:r>
              <a:endParaRPr lang="en-US" sz="1600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9" name="Text Box 79">
              <a:extLst>
                <a:ext uri="{FF2B5EF4-FFF2-40B4-BE49-F238E27FC236}">
                  <a16:creationId xmlns:a16="http://schemas.microsoft.com/office/drawing/2014/main" id="{C66CABA5-3404-EF20-C260-4184AB81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1422" y="3556217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30" name="Text Box 80">
              <a:extLst>
                <a:ext uri="{FF2B5EF4-FFF2-40B4-BE49-F238E27FC236}">
                  <a16:creationId xmlns:a16="http://schemas.microsoft.com/office/drawing/2014/main" id="{EFC5FC54-A8C8-9225-8DF5-E9B9871BA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0433" y="3556217"/>
              <a:ext cx="48122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b-1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15AFDC24-84D5-ECB6-401C-68D9672DE8A3}"/>
                </a:ext>
              </a:extLst>
            </p:cNvPr>
            <p:cNvSpPr/>
            <p:nvPr/>
          </p:nvSpPr>
          <p:spPr>
            <a:xfrm>
              <a:off x="3473222" y="3861017"/>
              <a:ext cx="3339975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D21BA155-AE56-27A0-C362-EE27B1B91525}"/>
                </a:ext>
              </a:extLst>
            </p:cNvPr>
            <p:cNvSpPr/>
            <p:nvPr/>
          </p:nvSpPr>
          <p:spPr>
            <a:xfrm>
              <a:off x="6826021" y="3861017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28">
              <a:extLst>
                <a:ext uri="{FF2B5EF4-FFF2-40B4-BE49-F238E27FC236}">
                  <a16:creationId xmlns:a16="http://schemas.microsoft.com/office/drawing/2014/main" id="{4523F7B2-80DA-363D-E551-BACBC224E659}"/>
                </a:ext>
              </a:extLst>
            </p:cNvPr>
            <p:cNvGrpSpPr/>
            <p:nvPr/>
          </p:nvGrpSpPr>
          <p:grpSpPr>
            <a:xfrm>
              <a:off x="3467100" y="3905467"/>
              <a:ext cx="3352800" cy="369332"/>
              <a:chOff x="1219198" y="2014270"/>
              <a:chExt cx="3352802" cy="369332"/>
            </a:xfrm>
          </p:grpSpPr>
          <p:sp>
            <p:nvSpPr>
              <p:cNvPr id="34" name="Text Box 75">
                <a:extLst>
                  <a:ext uri="{FF2B5EF4-FFF2-40B4-BE49-F238E27FC236}">
                    <a16:creationId xmlns:a16="http://schemas.microsoft.com/office/drawing/2014/main" id="{82E36DDD-2247-D3DE-B198-EAD40FC53D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35" name="Line 76">
                <a:extLst>
                  <a:ext uri="{FF2B5EF4-FFF2-40B4-BE49-F238E27FC236}">
                    <a16:creationId xmlns:a16="http://schemas.microsoft.com/office/drawing/2014/main" id="{50BB83DE-F134-E24E-4B73-625CD00E2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76630284-0B65-521B-6B61-2C09E988E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B281E1D3-C09B-3960-09BD-4B638EA8BDE6}"/>
                </a:ext>
              </a:extLst>
            </p:cNvPr>
            <p:cNvGrpSpPr/>
            <p:nvPr/>
          </p:nvGrpSpPr>
          <p:grpSpPr>
            <a:xfrm>
              <a:off x="6834647" y="3912773"/>
              <a:ext cx="1591574" cy="369332"/>
              <a:chOff x="1600200" y="1988392"/>
              <a:chExt cx="2590800" cy="369332"/>
            </a:xfrm>
          </p:grpSpPr>
          <p:sp>
            <p:nvSpPr>
              <p:cNvPr id="38" name="Line 77">
                <a:extLst>
                  <a:ext uri="{FF2B5EF4-FFF2-40B4-BE49-F238E27FC236}">
                    <a16:creationId xmlns:a16="http://schemas.microsoft.com/office/drawing/2014/main" id="{C650FE73-590F-8C12-C499-0ED8B835A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39" name="Text Box 75">
                <a:extLst>
                  <a:ext uri="{FF2B5EF4-FFF2-40B4-BE49-F238E27FC236}">
                    <a16:creationId xmlns:a16="http://schemas.microsoft.com/office/drawing/2014/main" id="{A9185D91-D0AA-6345-E26D-455DFD6A2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A11EEB19-DA04-C8F3-F177-66DA8777D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931" y="3566913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SG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b</a:t>
              </a:r>
              <a:endParaRPr lang="en-US" sz="1600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6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9578-736B-430C-8561-B4BB45FEDB81}"/>
              </a:ext>
            </a:extLst>
          </p:cNvPr>
          <p:cNvGrpSpPr/>
          <p:nvPr/>
        </p:nvGrpSpPr>
        <p:grpSpPr>
          <a:xfrm>
            <a:off x="3200400" y="1269220"/>
            <a:ext cx="4724400" cy="1624131"/>
            <a:chOff x="1143000" y="2895600"/>
            <a:chExt cx="4724400" cy="1624131"/>
          </a:xfrm>
        </p:grpSpPr>
        <p:sp>
          <p:nvSpPr>
            <p:cNvPr id="31" name="Rectangle 96">
              <a:extLst>
                <a:ext uri="{FF2B5EF4-FFF2-40B4-BE49-F238E27FC236}">
                  <a16:creationId xmlns:a16="http://schemas.microsoft.com/office/drawing/2014/main" id="{EBBE00A1-02ED-452C-8905-56BB98A2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953966"/>
              <a:ext cx="1314450" cy="15434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Memory</a:t>
              </a: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Group 28">
              <a:extLst>
                <a:ext uri="{FF2B5EF4-FFF2-40B4-BE49-F238E27FC236}">
                  <a16:creationId xmlns:a16="http://schemas.microsoft.com/office/drawing/2014/main" id="{34C4331F-5773-404B-B929-B0BDF64B7961}"/>
                </a:ext>
              </a:extLst>
            </p:cNvPr>
            <p:cNvGrpSpPr/>
            <p:nvPr/>
          </p:nvGrpSpPr>
          <p:grpSpPr>
            <a:xfrm>
              <a:off x="1143000" y="2895600"/>
              <a:ext cx="1335749" cy="1601822"/>
              <a:chOff x="1371600" y="1963367"/>
              <a:chExt cx="1335749" cy="1543455"/>
            </a:xfrm>
          </p:grpSpPr>
          <p:sp>
            <p:nvSpPr>
              <p:cNvPr id="42" name="Rectangle 95">
                <a:extLst>
                  <a:ext uri="{FF2B5EF4-FFF2-40B4-BE49-F238E27FC236}">
                    <a16:creationId xmlns:a16="http://schemas.microsoft.com/office/drawing/2014/main" id="{18EF0D2C-9317-44F6-8DE4-54DE055B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899" y="1963367"/>
                <a:ext cx="1314450" cy="154345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43" name="Text Box 99">
                <a:extLst>
                  <a:ext uri="{FF2B5EF4-FFF2-40B4-BE49-F238E27FC236}">
                    <a16:creationId xmlns:a16="http://schemas.microsoft.com/office/drawing/2014/main" id="{6A43FA00-0BD3-4728-B09F-C21B8483E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1963367"/>
                <a:ext cx="1322057" cy="338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>
                    <a:latin typeface="Verdana" pitchFamily="34" charset="0"/>
                  </a:rPr>
                  <a:t>Processor</a:t>
                </a:r>
              </a:p>
            </p:txBody>
          </p:sp>
        </p:grp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6DC276CD-4939-4BBA-9FF7-F196C888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581400"/>
              <a:ext cx="1143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</a:rPr>
                <a:t>Cache</a:t>
              </a:r>
            </a:p>
            <a:p>
              <a:pPr algn="ctr"/>
              <a:endParaRPr lang="en-US" sz="2000" b="1" dirty="0">
                <a:solidFill>
                  <a:srgbClr val="006600"/>
                </a:solidFill>
              </a:endParaRPr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5D4BD983-72F4-4B0B-956F-EBA7C96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786068"/>
              <a:ext cx="250833" cy="733663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AutoShape 21">
              <a:extLst>
                <a:ext uri="{FF2B5EF4-FFF2-40B4-BE49-F238E27FC236}">
                  <a16:creationId xmlns:a16="http://schemas.microsoft.com/office/drawing/2014/main" id="{69376C15-9592-4552-8584-277DDDED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786068"/>
              <a:ext cx="250833" cy="733663"/>
            </a:xfrm>
            <a:prstGeom prst="leftRightArrow">
              <a:avLst>
                <a:gd name="adj1" fmla="val 50000"/>
                <a:gd name="adj2" fmla="val 2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" name="Group 23">
              <a:extLst>
                <a:ext uri="{FF2B5EF4-FFF2-40B4-BE49-F238E27FC236}">
                  <a16:creationId xmlns:a16="http://schemas.microsoft.com/office/drawing/2014/main" id="{AD9B3633-FC5A-4C7D-A0FC-CA5C7AF2E039}"/>
                </a:ext>
              </a:extLst>
            </p:cNvPr>
            <p:cNvGrpSpPr/>
            <p:nvPr/>
          </p:nvGrpSpPr>
          <p:grpSpPr>
            <a:xfrm>
              <a:off x="3124200" y="4038600"/>
              <a:ext cx="641931" cy="375166"/>
              <a:chOff x="3352800" y="1752600"/>
              <a:chExt cx="641931" cy="375166"/>
            </a:xfrm>
          </p:grpSpPr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C8936F6E-4C1E-4A48-AD19-F550A663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8434"/>
                <a:ext cx="184731" cy="369332"/>
              </a:xfrm>
              <a:prstGeom prst="rect">
                <a:avLst/>
              </a:prstGeom>
              <a:solidFill>
                <a:srgbClr val="3333FF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2C3DB592-314D-4FF2-8485-7FC230EB8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/>
                  <a:t>X</a:t>
                </a:r>
              </a:p>
            </p:txBody>
          </p:sp>
        </p:grp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7912B9BE-3E8A-4BA0-9832-ED2ED2CDFED5}"/>
                </a:ext>
              </a:extLst>
            </p:cNvPr>
            <p:cNvGrpSpPr/>
            <p:nvPr/>
          </p:nvGrpSpPr>
          <p:grpSpPr>
            <a:xfrm>
              <a:off x="4800600" y="3962400"/>
              <a:ext cx="641931" cy="375166"/>
              <a:chOff x="3352800" y="1752600"/>
              <a:chExt cx="641931" cy="375166"/>
            </a:xfrm>
          </p:grpSpPr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E8EBF755-8EC0-4CC9-8767-7D26296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1758434"/>
                <a:ext cx="184731" cy="36933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accent6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BA10A4A4-4D0A-410D-8192-3E021702E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1752600"/>
                <a:ext cx="45720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Y</a:t>
                </a:r>
              </a:p>
            </p:txBody>
          </p:sp>
        </p:grpSp>
      </p:grpSp>
      <p:sp>
        <p:nvSpPr>
          <p:cNvPr id="44" name="Content Placeholder 48">
            <a:extLst>
              <a:ext uri="{FF2B5EF4-FFF2-40B4-BE49-F238E27FC236}">
                <a16:creationId xmlns:a16="http://schemas.microsoft.com/office/drawing/2014/main" id="{2AC1FA93-A576-4AA4-AC75-72A85AB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029392"/>
            <a:ext cx="8229600" cy="3310802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Hit</a:t>
            </a:r>
            <a:r>
              <a:rPr lang="en-US" dirty="0"/>
              <a:t>: Data is in cache (e.g.,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Hit rate</a:t>
            </a:r>
            <a:r>
              <a:rPr lang="en-US" dirty="0"/>
              <a:t>: Fraction of memory accesses that hit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Hit time</a:t>
            </a:r>
            <a:r>
              <a:rPr lang="en-US" dirty="0"/>
              <a:t>: Time to access cache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Miss</a:t>
            </a:r>
            <a:r>
              <a:rPr lang="en-US" dirty="0"/>
              <a:t>: Data is not in cache (e.g., </a:t>
            </a:r>
            <a:r>
              <a:rPr lang="en-US" b="1" dirty="0"/>
              <a:t>Y</a:t>
            </a:r>
            <a:r>
              <a:rPr lang="en-US" dirty="0"/>
              <a:t>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Miss rate </a:t>
            </a:r>
            <a:r>
              <a:rPr lang="en-US" dirty="0"/>
              <a:t>= 1 – Hit rate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Miss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penalty</a:t>
            </a:r>
            <a:r>
              <a:rPr lang="en-US" dirty="0"/>
              <a:t>: Time to replace cache block + hit time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Hit time &lt;&lt; Miss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013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23480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71680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2209800" y="3313635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/>
                <a:t>     ...    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56" y="3854450"/>
              <a:ext cx="28886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56" y="4464050"/>
              <a:ext cx="28886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56" y="4768850"/>
              <a:ext cx="28886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26" y="5410200"/>
              <a:ext cx="4972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26" y="5715000"/>
              <a:ext cx="49725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20" y="3549650"/>
              <a:ext cx="65434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/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18" y="3549650"/>
              <a:ext cx="60612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061" y="3549650"/>
              <a:ext cx="46891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/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2057401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m-bit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410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410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2438401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2805114" y="3813933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2209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2209800" y="3813933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2743201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3109914" y="4113971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2209800" y="4113971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3124201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3490914" y="4423533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2209800" y="4423533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2514601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2881314" y="4728333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2209800" y="4728333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2819401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3186114" y="5337933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2209800" y="5337933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3276601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3643314" y="5637971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2209800" y="5637971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10A4B54-E321-488A-B0FA-A02BBCA1EE9C}"/>
              </a:ext>
            </a:extLst>
          </p:cNvPr>
          <p:cNvSpPr txBox="1"/>
          <p:nvPr/>
        </p:nvSpPr>
        <p:spPr>
          <a:xfrm>
            <a:off x="7630160" y="122348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4</a:t>
            </a:r>
          </a:p>
          <a:p>
            <a:r>
              <a:rPr lang="en-US" dirty="0"/>
              <a:t>Tag = m – 4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272577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05303"/>
              </p:ext>
            </p:extLst>
          </p:nvPr>
        </p:nvGraphicFramePr>
        <p:xfrm>
          <a:off x="587961" y="732420"/>
          <a:ext cx="3176495" cy="610362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5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i0</a:t>
                      </a:r>
                    </a:p>
                    <a:p>
                      <a:r>
                        <a:rPr lang="en-US" sz="15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</a:p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$zero, 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15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15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5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15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5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15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5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5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5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69946" y="970356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Trace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4040" y="2945778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040" y="4933537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9947" y="1477511"/>
            <a:ext cx="6104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Assuming the string is a palindrome, 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and </a:t>
            </a:r>
            <a:r>
              <a:rPr lang="en-US" sz="2000" dirty="0">
                <a:solidFill>
                  <a:srgbClr val="C00000"/>
                </a:solidFill>
              </a:rPr>
              <a:t>sufficiently long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97F2B4-0D7B-4E09-BA30-E1B82A4D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9" y="62321"/>
            <a:ext cx="9274344" cy="617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35BD5A-41E3-4B05-A6AE-1B3E9CF696FE}"/>
              </a:ext>
            </a:extLst>
          </p:cNvPr>
          <p:cNvSpPr txBox="1"/>
          <p:nvPr/>
        </p:nvSpPr>
        <p:spPr>
          <a:xfrm>
            <a:off x="3892558" y="1404402"/>
            <a:ext cx="107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$s0 = 0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317EEA-EEC8-4FE0-ACA7-543EEE5B5B2D}"/>
              </a:ext>
            </a:extLst>
          </p:cNvPr>
          <p:cNvSpPr txBox="1"/>
          <p:nvPr/>
        </p:nvSpPr>
        <p:spPr>
          <a:xfrm>
            <a:off x="3892558" y="1726891"/>
            <a:ext cx="130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$s1 = size - 1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9BCD7-3713-4886-9314-13BA8D41D17A}"/>
              </a:ext>
            </a:extLst>
          </p:cNvPr>
          <p:cNvSpPr txBox="1"/>
          <p:nvPr/>
        </p:nvSpPr>
        <p:spPr>
          <a:xfrm>
            <a:off x="3892558" y="2049107"/>
            <a:ext cx="1307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$s3 = 1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8D5F04-3BAF-4766-A3CC-9BD9ECF5E53C}"/>
              </a:ext>
            </a:extLst>
          </p:cNvPr>
          <p:cNvSpPr txBox="1"/>
          <p:nvPr/>
        </p:nvSpPr>
        <p:spPr>
          <a:xfrm>
            <a:off x="3871335" y="2709877"/>
            <a:ext cx="152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exit if $s0 = $s1 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CA15B8-3E20-4C79-A3DB-3005E400FF19}"/>
              </a:ext>
            </a:extLst>
          </p:cNvPr>
          <p:cNvSpPr txBox="1"/>
          <p:nvPr/>
        </p:nvSpPr>
        <p:spPr>
          <a:xfrm>
            <a:off x="3871334" y="3058719"/>
            <a:ext cx="167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exit if unmatched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261E53-7835-42C4-8038-58041EB4D0F6}"/>
              </a:ext>
            </a:extLst>
          </p:cNvPr>
          <p:cNvSpPr txBox="1"/>
          <p:nvPr/>
        </p:nvSpPr>
        <p:spPr>
          <a:xfrm>
            <a:off x="3871333" y="3707550"/>
            <a:ext cx="152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get low byte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C03769-A5BE-49F0-8CDD-7164D67287B4}"/>
              </a:ext>
            </a:extLst>
          </p:cNvPr>
          <p:cNvSpPr txBox="1"/>
          <p:nvPr/>
        </p:nvSpPr>
        <p:spPr>
          <a:xfrm>
            <a:off x="3871333" y="4337208"/>
            <a:ext cx="152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get high byte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0DEEEC-D71A-46B9-889F-044943F4CC93}"/>
              </a:ext>
            </a:extLst>
          </p:cNvPr>
          <p:cNvSpPr txBox="1"/>
          <p:nvPr/>
        </p:nvSpPr>
        <p:spPr>
          <a:xfrm>
            <a:off x="3892558" y="4774726"/>
            <a:ext cx="167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always go to else</a:t>
            </a:r>
            <a:endParaRPr lang="en-SG" sz="16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004CD1-1C7A-4A50-80FA-BF21710EDFEF}"/>
              </a:ext>
            </a:extLst>
          </p:cNvPr>
          <p:cNvSpPr txBox="1"/>
          <p:nvPr/>
        </p:nvSpPr>
        <p:spPr>
          <a:xfrm>
            <a:off x="3871333" y="5927262"/>
            <a:ext cx="178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update low &amp; high</a:t>
            </a:r>
            <a:endParaRPr lang="en-SG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9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  <p:bldP spid="9" grpId="0"/>
      <p:bldP spid="4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  <p:bldP spid="18" grpId="0" uiExpan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272577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iterations: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6505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44533"/>
              </p:ext>
            </p:extLst>
          </p:nvPr>
        </p:nvGraphicFramePr>
        <p:xfrm>
          <a:off x="9100343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39196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57760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061882" y="2270684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57400" y="2649055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456329" y="2270684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01153" y="2649055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37329" y="2270684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139196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48796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39196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48796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39196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48796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139196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48796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39196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48796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39196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48796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139196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48796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39196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48796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39196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48796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39196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748796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39196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48796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39196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48796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148160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57760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2373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84893" y="2365873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167470" y="2741509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572868" y="2371346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10815597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8915077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259443" y="4749662"/>
            <a:ext cx="4219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First iteration: </a:t>
            </a:r>
            <a:r>
              <a:rPr lang="en-US" sz="2400" dirty="0"/>
              <a:t>9 hits</a:t>
            </a:r>
          </a:p>
          <a:p>
            <a:r>
              <a:rPr lang="en-US" sz="2400" i="1" dirty="0"/>
              <a:t>Each of next 9 iterations: </a:t>
            </a:r>
            <a:r>
              <a:rPr lang="en-US" sz="2400" dirty="0"/>
              <a:t> 7 hits</a:t>
            </a:r>
          </a:p>
          <a:p>
            <a:r>
              <a:rPr lang="en-US" sz="2400" dirty="0"/>
              <a:t>Total hits = 9 + (7 × 9) = </a:t>
            </a:r>
            <a:r>
              <a:rPr lang="en-US" sz="24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ECB097-E3F7-48FD-8F7B-F8C312A3B2C4}"/>
              </a:ext>
            </a:extLst>
          </p:cNvPr>
          <p:cNvSpPr/>
          <p:nvPr/>
        </p:nvSpPr>
        <p:spPr>
          <a:xfrm>
            <a:off x="418817" y="3448888"/>
            <a:ext cx="45969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altLang="zh-CN" sz="2000" dirty="0"/>
              <a:t>16-byte Block </a:t>
            </a:r>
            <a:r>
              <a:rPr lang="en-US" altLang="zh-CN" sz="2000" dirty="0">
                <a:sym typeface="Wingdings" panose="05000000000000000000" pitchFamily="2" charset="2"/>
              </a:rPr>
              <a:t> Offset = 4 bits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>
                <a:sym typeface="Wingdings" panose="05000000000000000000" pitchFamily="2" charset="2"/>
              </a:rPr>
              <a:t>2 Blocks  Index = 1 bit</a:t>
            </a:r>
            <a:endParaRPr lang="en-US" sz="2000" dirty="0"/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i0:	00…000	0	0000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i1:	00…000	0	0100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i2:	00…000	0	1000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i3:	00…000	0	1100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i4:	00…000	1	0000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i8:	00…001	0	0000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i14:	00…001	1	1000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I16:	00…010	0	0000</a:t>
            </a:r>
          </a:p>
        </p:txBody>
      </p:sp>
    </p:spTree>
    <p:extLst>
      <p:ext uri="{BB962C8B-B14F-4D97-AF65-F5344CB8AC3E}">
        <p14:creationId xmlns:p14="http://schemas.microsoft.com/office/powerpoint/2010/main" val="15661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272577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64270"/>
              </p:ext>
            </p:extLst>
          </p:nvPr>
        </p:nvGraphicFramePr>
        <p:xfrm>
          <a:off x="424330" y="2012854"/>
          <a:ext cx="4058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88871"/>
              </p:ext>
            </p:extLst>
          </p:nvPr>
        </p:nvGraphicFramePr>
        <p:xfrm>
          <a:off x="822430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6315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8171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028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396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2759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120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019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396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1827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120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017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121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26315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7275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6315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87275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6315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87275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315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7275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6315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7275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6315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7275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315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7275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6315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87275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6315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7275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6315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87275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6315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7275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6315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7275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7211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88171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633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107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493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202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108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202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113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42210"/>
              </p:ext>
            </p:extLst>
          </p:nvPr>
        </p:nvGraphicFramePr>
        <p:xfrm>
          <a:off x="1039428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972846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45052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5052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45052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5052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45052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45052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45052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5052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45052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45052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5052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06012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06012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06012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06012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06012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06012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06012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06012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06012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06012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06012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127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197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112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028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3819469" y="5459863"/>
            <a:ext cx="5903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6 hits</a:t>
            </a:r>
          </a:p>
          <a:p>
            <a:r>
              <a:rPr lang="en-US" sz="2000" i="1" dirty="0"/>
              <a:t>Each of next 9 iterations: </a:t>
            </a:r>
            <a:r>
              <a:rPr lang="en-US" sz="2000" dirty="0"/>
              <a:t> 7 hits</a:t>
            </a:r>
          </a:p>
          <a:p>
            <a:r>
              <a:rPr lang="en-US" sz="2000" dirty="0"/>
              <a:t>Total hits = 6 + (7 × 9) = </a:t>
            </a:r>
            <a:r>
              <a:rPr lang="en-US" sz="20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D1C7EDC9-8C4B-4D3F-BF0F-332FA11BDDFF}"/>
              </a:ext>
            </a:extLst>
          </p:cNvPr>
          <p:cNvSpPr/>
          <p:nvPr/>
        </p:nvSpPr>
        <p:spPr>
          <a:xfrm>
            <a:off x="395990" y="3609907"/>
            <a:ext cx="45969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altLang="zh-CN" sz="2000" dirty="0"/>
              <a:t>8-byte Block </a:t>
            </a:r>
            <a:r>
              <a:rPr lang="en-US" altLang="zh-CN" sz="2000" dirty="0">
                <a:sym typeface="Wingdings" panose="05000000000000000000" pitchFamily="2" charset="2"/>
              </a:rPr>
              <a:t> Offset = 3 bits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altLang="zh-CN" sz="2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Blocks  Index = </a:t>
            </a:r>
            <a:r>
              <a:rPr lang="en-US" altLang="zh-CN" sz="2000" dirty="0">
                <a:sym typeface="Wingdings" panose="05000000000000000000" pitchFamily="2" charset="2"/>
              </a:rPr>
              <a:t>2</a:t>
            </a:r>
            <a:r>
              <a:rPr lang="en-US" sz="2000" dirty="0">
                <a:sym typeface="Wingdings" panose="05000000000000000000" pitchFamily="2" charset="2"/>
              </a:rPr>
              <a:t> bit</a:t>
            </a:r>
            <a:endParaRPr lang="en-US" sz="2000" dirty="0"/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i0:	00…000	0</a:t>
            </a:r>
            <a:r>
              <a:rPr lang="en-US" altLang="zh-CN" sz="2000" dirty="0"/>
              <a:t>0</a:t>
            </a:r>
            <a:r>
              <a:rPr lang="en-US" sz="2000" dirty="0"/>
              <a:t>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i1:	00…000	0</a:t>
            </a:r>
            <a:r>
              <a:rPr lang="en-US" altLang="zh-CN" sz="2000" dirty="0"/>
              <a:t>0</a:t>
            </a:r>
            <a:r>
              <a:rPr lang="en-US" sz="2000" dirty="0"/>
              <a:t>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i2:	00…000	0</a:t>
            </a:r>
            <a:r>
              <a:rPr lang="en-US" altLang="zh-CN" sz="2000" dirty="0"/>
              <a:t>1</a:t>
            </a:r>
            <a:r>
              <a:rPr lang="en-US" sz="2000" dirty="0"/>
              <a:t>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i3:	00…000	0</a:t>
            </a:r>
            <a:r>
              <a:rPr lang="en-US" altLang="zh-CN" sz="2000" dirty="0"/>
              <a:t>1</a:t>
            </a:r>
            <a:r>
              <a:rPr lang="en-US" sz="2000" dirty="0"/>
              <a:t>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i4:	00…000	1</a:t>
            </a:r>
            <a:r>
              <a:rPr lang="en-US" altLang="zh-CN" sz="2000" dirty="0"/>
              <a:t>0</a:t>
            </a:r>
            <a:r>
              <a:rPr lang="en-US" sz="2000" dirty="0"/>
              <a:t>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i8:	00…001	0</a:t>
            </a:r>
            <a:r>
              <a:rPr lang="en-US" altLang="zh-CN" sz="2000" dirty="0"/>
              <a:t>0</a:t>
            </a:r>
            <a:r>
              <a:rPr lang="en-US" sz="2000" dirty="0"/>
              <a:t>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i14:	00…001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sz="2000" dirty="0"/>
              <a:t>i16:	00…010	00	000</a:t>
            </a:r>
          </a:p>
        </p:txBody>
      </p:sp>
    </p:spTree>
    <p:extLst>
      <p:ext uri="{BB962C8B-B14F-4D97-AF65-F5344CB8AC3E}">
        <p14:creationId xmlns:p14="http://schemas.microsoft.com/office/powerpoint/2010/main" val="10547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272577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77393" y="4458886"/>
            <a:ext cx="6692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block, first character is a miss, the remaining 7 characters accessed are hits.</a:t>
            </a:r>
          </a:p>
          <a:p>
            <a:endParaRPr lang="en-US" sz="2400" dirty="0"/>
          </a:p>
          <a:p>
            <a:r>
              <a:rPr lang="en-US" sz="2400" dirty="0"/>
              <a:t>Total % hits = 7/8= </a:t>
            </a:r>
            <a:r>
              <a:rPr lang="en-US" sz="24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FB8DB4-4283-4F1B-A365-1C3BE32518E9}"/>
              </a:ext>
            </a:extLst>
          </p:cNvPr>
          <p:cNvSpPr txBox="1"/>
          <p:nvPr/>
        </p:nvSpPr>
        <p:spPr>
          <a:xfrm>
            <a:off x="7037218" y="1228996"/>
            <a:ext cx="364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0000 0000 0000 0000 0001 0000 0000 </a:t>
            </a:r>
            <a:r>
              <a:rPr lang="en-US" sz="1400" b="1" dirty="0">
                <a:solidFill>
                  <a:srgbClr val="C00000"/>
                </a:solidFill>
              </a:rPr>
              <a:t>0</a:t>
            </a:r>
            <a:r>
              <a:rPr lang="en-US" sz="1400" b="1" dirty="0">
                <a:solidFill>
                  <a:schemeClr val="accent6"/>
                </a:solidFill>
              </a:rPr>
              <a:t>000</a:t>
            </a:r>
            <a:endParaRPr lang="en-SG" sz="1400" b="1" dirty="0">
              <a:solidFill>
                <a:schemeClr val="accent6"/>
              </a:solidFill>
            </a:endParaRPr>
          </a:p>
        </p:txBody>
      </p:sp>
      <p:sp>
        <p:nvSpPr>
          <p:cNvPr id="104" name="TextBox 77">
            <a:extLst>
              <a:ext uri="{FF2B5EF4-FFF2-40B4-BE49-F238E27FC236}">
                <a16:creationId xmlns:a16="http://schemas.microsoft.com/office/drawing/2014/main" id="{C4DBF87C-F618-46D3-BCF2-453E197A6A61}"/>
              </a:ext>
            </a:extLst>
          </p:cNvPr>
          <p:cNvSpPr txBox="1"/>
          <p:nvPr/>
        </p:nvSpPr>
        <p:spPr>
          <a:xfrm>
            <a:off x="9559016" y="4799119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05" name="TextBox 77">
            <a:extLst>
              <a:ext uri="{FF2B5EF4-FFF2-40B4-BE49-F238E27FC236}">
                <a16:creationId xmlns:a16="http://schemas.microsoft.com/office/drawing/2014/main" id="{B2FBC5D9-A195-4958-903E-99FFE7930D58}"/>
              </a:ext>
            </a:extLst>
          </p:cNvPr>
          <p:cNvSpPr txBox="1"/>
          <p:nvPr/>
        </p:nvSpPr>
        <p:spPr>
          <a:xfrm>
            <a:off x="9559016" y="5106895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0x1037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28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6" grpId="0"/>
      <p:bldP spid="104" grpId="0"/>
      <p:bldP spid="1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9272577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1934129" y="5879407"/>
            <a:ext cx="5903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7 hits in the last examined block s[32..39]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7/72 = </a:t>
            </a:r>
            <a:r>
              <a:rPr lang="en-US" sz="2800" b="1" dirty="0">
                <a:solidFill>
                  <a:srgbClr val="C00000"/>
                </a:solidFill>
              </a:rPr>
              <a:t>9.72%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7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14647D-1E71-0FE1-A95F-DD47B956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36</a:t>
            </a:fld>
            <a:endParaRPr lang="en-SG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96349-C05B-E96E-506F-1C5ED4EBD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9966D3-FE3E-81C3-BDD1-8E1BFF9197E4}"/>
              </a:ext>
            </a:extLst>
          </p:cNvPr>
          <p:cNvSpPr txBox="1"/>
          <p:nvPr/>
        </p:nvSpPr>
        <p:spPr>
          <a:xfrm>
            <a:off x="8610600" y="-10758"/>
            <a:ext cx="3581083" cy="6905095"/>
          </a:xfrm>
          <a:prstGeom prst="rect">
            <a:avLst/>
          </a:prstGeom>
          <a:solidFill>
            <a:srgbClr val="FFF2CC">
              <a:alpha val="38039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SG" altLang="zh-CN" dirty="0"/>
          </a:p>
          <a:p>
            <a:pPr algn="ctr">
              <a:lnSpc>
                <a:spcPct val="130000"/>
              </a:lnSpc>
            </a:pPr>
            <a:r>
              <a:rPr lang="en-SG" altLang="zh-CN" dirty="0"/>
              <a:t>Final</a:t>
            </a:r>
          </a:p>
          <a:p>
            <a:pPr algn="ctr">
              <a:lnSpc>
                <a:spcPct val="130000"/>
              </a:lnSpc>
            </a:pPr>
            <a:endParaRPr lang="en-SG" altLang="zh-CN" dirty="0"/>
          </a:p>
          <a:p>
            <a:pPr algn="ctr">
              <a:lnSpc>
                <a:spcPct val="130000"/>
              </a:lnSpc>
            </a:pPr>
            <a:r>
              <a:rPr lang="en-SG" altLang="zh-CN" dirty="0"/>
              <a:t>Cache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Pipelining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Sequential Circuits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MSI Components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Combinational Circuits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Boolean Algebra, Simplification</a:t>
            </a:r>
          </a:p>
          <a:p>
            <a:pPr algn="ctr">
              <a:lnSpc>
                <a:spcPct val="130000"/>
              </a:lnSpc>
            </a:pPr>
            <a:endParaRPr lang="en-SG" altLang="zh-CN" dirty="0"/>
          </a:p>
          <a:p>
            <a:pPr algn="ctr">
              <a:lnSpc>
                <a:spcPct val="130000"/>
              </a:lnSpc>
            </a:pPr>
            <a:r>
              <a:rPr lang="en-SG" altLang="zh-CN" dirty="0"/>
              <a:t>Midterm</a:t>
            </a:r>
          </a:p>
          <a:p>
            <a:pPr algn="ctr">
              <a:lnSpc>
                <a:spcPct val="130000"/>
              </a:lnSpc>
            </a:pPr>
            <a:endParaRPr lang="en-SG" altLang="zh-CN" dirty="0"/>
          </a:p>
          <a:p>
            <a:pPr algn="ctr">
              <a:lnSpc>
                <a:spcPct val="130000"/>
              </a:lnSpc>
            </a:pPr>
            <a:r>
              <a:rPr lang="en-SG" altLang="zh-CN" dirty="0"/>
              <a:t>MIPS Datapath and Control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MIPS Instruction Encoding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MIPS Syntax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Pointers, Arrays, Strings, Structs</a:t>
            </a:r>
          </a:p>
          <a:p>
            <a:pPr algn="ctr">
              <a:lnSpc>
                <a:spcPct val="130000"/>
              </a:lnSpc>
            </a:pPr>
            <a:r>
              <a:rPr lang="en-SG" altLang="zh-CN" dirty="0"/>
              <a:t>Number Systems</a:t>
            </a:r>
            <a:endParaRPr lang="zh-CN" altLang="en-US" dirty="0"/>
          </a:p>
          <a:p>
            <a:pPr algn="ctr">
              <a:lnSpc>
                <a:spcPct val="130000"/>
              </a:lnSpc>
            </a:pPr>
            <a:r>
              <a:rPr lang="en-SG" altLang="zh-CN" dirty="0"/>
              <a:t>C Programming</a:t>
            </a:r>
          </a:p>
          <a:p>
            <a:pPr algn="ctr">
              <a:lnSpc>
                <a:spcPct val="130000"/>
              </a:lnSpc>
            </a:pPr>
            <a:endParaRPr lang="en-SG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699900-4606-E1CE-2313-9A4F8F61B639}"/>
              </a:ext>
            </a:extLst>
          </p:cNvPr>
          <p:cNvSpPr txBox="1"/>
          <p:nvPr/>
        </p:nvSpPr>
        <p:spPr>
          <a:xfrm>
            <a:off x="721895" y="2415196"/>
            <a:ext cx="4295274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SG" altLang="zh-CN" sz="2400" dirty="0"/>
              <a:t>It is a pleasure meeting all of you, my friends. </a:t>
            </a:r>
          </a:p>
        </p:txBody>
      </p:sp>
    </p:spTree>
    <p:extLst>
      <p:ext uri="{BB962C8B-B14F-4D97-AF65-F5344CB8AC3E}">
        <p14:creationId xmlns:p14="http://schemas.microsoft.com/office/powerpoint/2010/main" val="16644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DDC8ED-A05B-414C-A95D-DC48FA99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CS2100 Tutorial 11</a:t>
            </a:r>
            <a:endParaRPr lang="en-SG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6A759-63EC-4E0F-88A1-5117C372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endParaRPr lang="en-SG" sz="1800" dirty="0">
              <a:solidFill>
                <a:srgbClr val="FFFFFF"/>
              </a:solidFill>
            </a:endParaRPr>
          </a:p>
          <a:p>
            <a:r>
              <a:rPr lang="en-SG" sz="1800" dirty="0">
                <a:solidFill>
                  <a:srgbClr val="FFFFFF"/>
                </a:solidFill>
              </a:rPr>
              <a:t>Song Kai</a:t>
            </a:r>
          </a:p>
          <a:p>
            <a:r>
              <a:rPr lang="en-SG" sz="1800" dirty="0">
                <a:solidFill>
                  <a:srgbClr val="FFFFFF"/>
                </a:solidFill>
              </a:rPr>
              <a:t>song.kai@nus.edu.sg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355E9-F310-03E4-A13C-37F607E76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63" y="5132436"/>
            <a:ext cx="1571675" cy="15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29B0CB-32C2-A345-247C-65CB4A66E5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562" t="14435" r="21885"/>
          <a:stretch/>
        </p:blipFill>
        <p:spPr>
          <a:xfrm>
            <a:off x="456785" y="484331"/>
            <a:ext cx="1985106" cy="18190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9600BA-09E4-E2C6-E09D-B691AF665527}"/>
              </a:ext>
            </a:extLst>
          </p:cNvPr>
          <p:cNvSpPr txBox="1"/>
          <p:nvPr/>
        </p:nvSpPr>
        <p:spPr>
          <a:xfrm>
            <a:off x="84221" y="8422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Student Feedback Portal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AD87B1-830A-95C6-1055-3004BC28DA09}"/>
              </a:ext>
            </a:extLst>
          </p:cNvPr>
          <p:cNvSpPr txBox="1"/>
          <p:nvPr/>
        </p:nvSpPr>
        <p:spPr>
          <a:xfrm>
            <a:off x="10286907" y="6550223"/>
            <a:ext cx="1923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Credit to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Mr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Tan Yi Qian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4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2.2 Memory Access Time: </a:t>
            </a:r>
            <a:r>
              <a:rPr lang="en-GB" sz="3600" b="1" dirty="0">
                <a:solidFill>
                  <a:srgbClr val="0000FF"/>
                </a:solidFill>
              </a:rPr>
              <a:t>Formula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A2DD7A1-5DCB-4D1C-AD2D-6F488AC62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8121" y="1289582"/>
            <a:ext cx="8229600" cy="990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US" b="1" dirty="0">
                <a:solidFill>
                  <a:srgbClr val="660066"/>
                </a:solidFill>
              </a:rPr>
              <a:t>Average Access Time </a:t>
            </a:r>
          </a:p>
          <a:p>
            <a:pPr algn="ctr">
              <a:spcBef>
                <a:spcPts val="600"/>
              </a:spcBef>
              <a:buNone/>
            </a:pPr>
            <a:r>
              <a:rPr lang="en-US" dirty="0"/>
              <a:t>= </a:t>
            </a:r>
            <a:r>
              <a:rPr lang="en-US" dirty="0">
                <a:solidFill>
                  <a:srgbClr val="006600"/>
                </a:solidFill>
              </a:rPr>
              <a:t>Hit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rate</a:t>
            </a:r>
            <a:r>
              <a:rPr lang="en-US" dirty="0"/>
              <a:t> x </a:t>
            </a:r>
            <a:r>
              <a:rPr lang="en-US" dirty="0">
                <a:solidFill>
                  <a:srgbClr val="006600"/>
                </a:solidFill>
              </a:rPr>
              <a:t>Hit Time </a:t>
            </a:r>
            <a:r>
              <a:rPr lang="en-US" dirty="0"/>
              <a:t>+ </a:t>
            </a:r>
            <a:r>
              <a:rPr lang="en-US" dirty="0">
                <a:solidFill>
                  <a:srgbClr val="C00000"/>
                </a:solidFill>
              </a:rPr>
              <a:t>(1-Hit rate) </a:t>
            </a:r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</a:rPr>
              <a:t>Miss penalty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984303A3-1A9F-44D1-81C6-D12D91E7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121" y="2293547"/>
            <a:ext cx="82296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Example:</a:t>
            </a:r>
          </a:p>
          <a:p>
            <a:pPr marL="461963" indent="-290513">
              <a:buFont typeface="Wingdings" panose="05000000000000000000" pitchFamily="2" charset="2"/>
              <a:buChar char="§"/>
            </a:pPr>
            <a:r>
              <a:rPr lang="en-US" sz="2400" dirty="0"/>
              <a:t>Suppose our on-chip SRAM (cache) has </a:t>
            </a:r>
            <a:r>
              <a:rPr lang="en-US" sz="2400" b="1" dirty="0">
                <a:solidFill>
                  <a:srgbClr val="C00000"/>
                </a:solidFill>
              </a:rPr>
              <a:t>0.8 ns </a:t>
            </a:r>
            <a:r>
              <a:rPr lang="en-US" sz="2400" dirty="0"/>
              <a:t>access time, but the fastest DRAM (main memory) we can get has an access time of </a:t>
            </a:r>
            <a:r>
              <a:rPr lang="en-US" sz="2400" b="1" dirty="0">
                <a:solidFill>
                  <a:srgbClr val="C00000"/>
                </a:solidFill>
              </a:rPr>
              <a:t>10ns</a:t>
            </a:r>
            <a:r>
              <a:rPr lang="en-US" sz="2400" dirty="0"/>
              <a:t>. </a:t>
            </a:r>
            <a:r>
              <a:rPr lang="en-US" sz="2400" b="1" dirty="0"/>
              <a:t>How high a hit rate </a:t>
            </a:r>
            <a:r>
              <a:rPr lang="en-US" sz="2400" dirty="0"/>
              <a:t>do we need to sustain an average access time of </a:t>
            </a:r>
            <a:r>
              <a:rPr lang="en-US" sz="2400" b="1" dirty="0">
                <a:solidFill>
                  <a:srgbClr val="C00000"/>
                </a:solidFill>
              </a:rPr>
              <a:t>1ns</a:t>
            </a:r>
            <a:r>
              <a:rPr lang="en-US" sz="2400" dirty="0"/>
              <a:t>?</a:t>
            </a:r>
            <a:endParaRPr lang="en-US" sz="2000" dirty="0"/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6F754B0D-2F3F-4CFF-8128-754A363B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65B0-6AF6-4FE7-8147-36A0E9808BF7}"/>
              </a:ext>
            </a:extLst>
          </p:cNvPr>
          <p:cNvSpPr txBox="1"/>
          <p:nvPr/>
        </p:nvSpPr>
        <p:spPr>
          <a:xfrm>
            <a:off x="3606791" y="4245904"/>
            <a:ext cx="5092261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h </a:t>
            </a:r>
            <a:r>
              <a:rPr lang="en-US" sz="2400" dirty="0"/>
              <a:t>be the desired hit rate.</a:t>
            </a:r>
          </a:p>
          <a:p>
            <a:r>
              <a:rPr lang="en-US" sz="2400" dirty="0"/>
              <a:t>1 = 0.8</a:t>
            </a:r>
            <a:r>
              <a:rPr lang="en-US" sz="2400" i="1" dirty="0"/>
              <a:t>h</a:t>
            </a:r>
            <a:r>
              <a:rPr lang="en-US" sz="2400" dirty="0"/>
              <a:t> + (1 – </a:t>
            </a:r>
            <a:r>
              <a:rPr lang="en-US" sz="2400" i="1" dirty="0"/>
              <a:t>h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 (10 + 0.8)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= 0.8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+ 10.8 – 10.8</a:t>
            </a:r>
            <a:r>
              <a:rPr lang="en-US" sz="2400" i="1" dirty="0">
                <a:sym typeface="Symbol"/>
              </a:rPr>
              <a:t>h</a:t>
            </a:r>
          </a:p>
          <a:p>
            <a:r>
              <a:rPr lang="en-US" sz="2400" dirty="0">
                <a:sym typeface="Symbol"/>
              </a:rPr>
              <a:t>10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9.8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h</a:t>
            </a:r>
            <a:r>
              <a:rPr lang="en-US" sz="2400" dirty="0">
                <a:sym typeface="Symbol"/>
              </a:rPr>
              <a:t> = 0.98 </a:t>
            </a:r>
          </a:p>
          <a:p>
            <a:r>
              <a:rPr lang="en-US" sz="2400" dirty="0">
                <a:sym typeface="Symbol"/>
              </a:rPr>
              <a:t>Hence we need a hit rate of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98%</a:t>
            </a:r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03682-A35D-2B1C-C27D-309A9FB2A8F4}"/>
              </a:ext>
            </a:extLst>
          </p:cNvPr>
          <p:cNvSpPr txBox="1"/>
          <p:nvPr/>
        </p:nvSpPr>
        <p:spPr>
          <a:xfrm>
            <a:off x="7750120" y="2280182"/>
            <a:ext cx="4807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362" lvl="1">
              <a:spcBef>
                <a:spcPts val="600"/>
              </a:spcBef>
              <a:buSzPct val="100000"/>
            </a:pPr>
            <a:r>
              <a:rPr lang="en-US" sz="2000" dirty="0"/>
              <a:t>Time to replace cache block + hit time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680853-B721-D239-F7F0-7A96668A384A}"/>
              </a:ext>
            </a:extLst>
          </p:cNvPr>
          <p:cNvCxnSpPr/>
          <p:nvPr/>
        </p:nvCxnSpPr>
        <p:spPr>
          <a:xfrm>
            <a:off x="9336024" y="2167128"/>
            <a:ext cx="384048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1188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Also called </a:t>
            </a:r>
            <a:r>
              <a:rPr lang="en-SG" dirty="0">
                <a:solidFill>
                  <a:srgbClr val="C00000"/>
                </a:solidFill>
              </a:rPr>
              <a:t>cold start misses</a:t>
            </a:r>
            <a:r>
              <a:rPr lang="en-SG" dirty="0"/>
              <a:t> or </a:t>
            </a:r>
            <a:r>
              <a:rPr lang="en-SG" dirty="0">
                <a:solidFill>
                  <a:srgbClr val="C00000"/>
                </a:solidFill>
              </a:rPr>
              <a:t>first reference misses</a:t>
            </a:r>
            <a:endParaRPr lang="en-US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Occur in the case of direct mapped cache or set associative cache, when several blocks are mapped to the same cache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Also called </a:t>
            </a:r>
            <a:r>
              <a:rPr lang="en-SG" dirty="0">
                <a:solidFill>
                  <a:srgbClr val="C00000"/>
                </a:solidFill>
              </a:rPr>
              <a:t>collision misses </a:t>
            </a:r>
            <a:r>
              <a:rPr lang="en-SG" dirty="0"/>
              <a:t>or </a:t>
            </a:r>
            <a:r>
              <a:rPr lang="en-SG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Occur when blocks are discarded from cache as cache cannot contain all blocks needed (fully associative cache)</a:t>
            </a:r>
          </a:p>
        </p:txBody>
      </p:sp>
    </p:spTree>
    <p:extLst>
      <p:ext uri="{BB962C8B-B14F-4D97-AF65-F5344CB8AC3E}">
        <p14:creationId xmlns:p14="http://schemas.microsoft.com/office/powerpoint/2010/main" val="76187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1B2CA-483E-4C4D-BD41-3B1D2CA1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Direct Mapped Cache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33F6A-B69D-45ED-BC2D-8F939973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Given a cache of size 2</a:t>
            </a:r>
            <a:r>
              <a:rPr lang="en-SG" sz="2200" baseline="30000" dirty="0"/>
              <a:t>i+b</a:t>
            </a:r>
            <a:r>
              <a:rPr lang="en-SG" sz="2200" dirty="0"/>
              <a:t> bytes, we divide it into 2</a:t>
            </a:r>
            <a:r>
              <a:rPr lang="en-SG" sz="2200" baseline="30000" dirty="0"/>
              <a:t>i</a:t>
            </a:r>
            <a:r>
              <a:rPr lang="en-SG" sz="2200" dirty="0"/>
              <a:t> blocks, each block contains 2</a:t>
            </a:r>
            <a:r>
              <a:rPr lang="en-SG" sz="2200" baseline="30000" dirty="0"/>
              <a:t>b</a:t>
            </a:r>
            <a:r>
              <a:rPr lang="en-SG" sz="2200" dirty="0"/>
              <a:t> bytes.</a:t>
            </a:r>
            <a:endParaRPr lang="en-SG" sz="2200" baseline="30000" dirty="0"/>
          </a:p>
          <a:p>
            <a:pPr marL="0" indent="0">
              <a:buNone/>
            </a:pPr>
            <a:r>
              <a:rPr lang="en-SG" sz="2200" dirty="0"/>
              <a:t>Given a memory of size 2</a:t>
            </a:r>
            <a:r>
              <a:rPr lang="en-SG" sz="2200" baseline="30000" dirty="0"/>
              <a:t>m</a:t>
            </a:r>
            <a:r>
              <a:rPr lang="en-SG" sz="2200" dirty="0"/>
              <a:t> bytes, we place each block of memory into a block in cache.</a:t>
            </a:r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  <a:p>
            <a:pPr marL="0" indent="0">
              <a:buNone/>
            </a:pPr>
            <a:endParaRPr lang="en-SG" sz="2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924AD-AA10-479F-B7CA-FC8B8DF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1BF7-F4AA-4ECB-BF92-8950908F8831}" type="slidenum">
              <a:rPr lang="en-SG" smtClean="0"/>
              <a:t>6</a:t>
            </a:fld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95F3F-940B-1446-E626-4B0C2D49D6E3}"/>
              </a:ext>
            </a:extLst>
          </p:cNvPr>
          <p:cNvGrpSpPr/>
          <p:nvPr/>
        </p:nvGrpSpPr>
        <p:grpSpPr>
          <a:xfrm>
            <a:off x="944785" y="2985294"/>
            <a:ext cx="5006436" cy="1066800"/>
            <a:chOff x="3156260" y="3429000"/>
            <a:chExt cx="5006436" cy="1066800"/>
          </a:xfrm>
        </p:grpSpPr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44A2B1D0-CF53-3AFA-F305-C56A0254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621" y="3702050"/>
              <a:ext cx="60785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i</a:t>
              </a:r>
              <a:r>
                <a:rPr lang="en-US" sz="1600" dirty="0">
                  <a:latin typeface="+mn-lt"/>
                </a:rPr>
                <a:t>+</a:t>
              </a:r>
              <a:r>
                <a:rPr lang="en-US" sz="1600" dirty="0"/>
                <a:t>b</a:t>
              </a:r>
              <a:r>
                <a:rPr lang="en-US" sz="1600" dirty="0">
                  <a:latin typeface="+mn-lt"/>
                </a:rPr>
                <a:t>-1</a:t>
              </a:r>
            </a:p>
          </p:txBody>
        </p:sp>
        <p:sp>
          <p:nvSpPr>
            <p:cNvPr id="9" name="Text Box 74">
              <a:extLst>
                <a:ext uri="{FF2B5EF4-FFF2-40B4-BE49-F238E27FC236}">
                  <a16:creationId xmlns:a16="http://schemas.microsoft.com/office/drawing/2014/main" id="{C720B647-E31F-A550-F2FF-5A04A605F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007" y="3429000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Memory Address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774534D0-3B82-09F0-0D8E-78F994A89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260" y="3733800"/>
              <a:ext cx="34817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m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657D9ADB-5118-6EF3-8EBD-43A7A4FBE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2" name="Text Box 80">
              <a:extLst>
                <a:ext uri="{FF2B5EF4-FFF2-40B4-BE49-F238E27FC236}">
                  <a16:creationId xmlns:a16="http://schemas.microsoft.com/office/drawing/2014/main" id="{DC6C4943-F9C7-8BBA-C46E-531F357ED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954" y="3733800"/>
              <a:ext cx="4587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b-1</a:t>
              </a:r>
            </a:p>
          </p:txBody>
        </p:sp>
        <p:sp>
          <p:nvSpPr>
            <p:cNvPr id="13" name="Text Box 81">
              <a:extLst>
                <a:ext uri="{FF2B5EF4-FFF2-40B4-BE49-F238E27FC236}">
                  <a16:creationId xmlns:a16="http://schemas.microsoft.com/office/drawing/2014/main" id="{EE7C9C52-F36A-84F8-BDBD-F4BFDBE5D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095" y="3733800"/>
              <a:ext cx="292068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62DB2A-5BA9-7533-EDF2-6C845E8F83E9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14804C-7926-E3CE-DDA0-1590FB8CF6B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8A55354-6673-CEBD-A935-87A774ED7616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EBB0F086-7980-E35A-A165-2659371D9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6" name="Line 76">
                <a:extLst>
                  <a:ext uri="{FF2B5EF4-FFF2-40B4-BE49-F238E27FC236}">
                    <a16:creationId xmlns:a16="http://schemas.microsoft.com/office/drawing/2014/main" id="{CA7FB983-8CB3-219F-915A-3BB539867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Line 77">
                <a:extLst>
                  <a:ext uri="{FF2B5EF4-FFF2-40B4-BE49-F238E27FC236}">
                    <a16:creationId xmlns:a16="http://schemas.microsoft.com/office/drawing/2014/main" id="{5345AB89-B791-5863-9FF9-8BA70CA77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8FDEA56D-1DD8-3542-FEDF-7296FA8BAB83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52F40578-F5D1-48BD-7C86-A405E7F9C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4" name="Text Box 75">
                <a:extLst>
                  <a:ext uri="{FF2B5EF4-FFF2-40B4-BE49-F238E27FC236}">
                    <a16:creationId xmlns:a16="http://schemas.microsoft.com/office/drawing/2014/main" id="{A5D0A982-AF34-3DC1-6E76-47D95E7E5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D09F27-9F39-FC03-2655-E4E3E4CE1FB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7AD86BA2-78A4-8BC8-7E72-E9C2218B2D42}"/>
                </a:ext>
              </a:extLst>
            </p:cNvPr>
            <p:cNvGrpSpPr/>
            <p:nvPr/>
          </p:nvGrpSpPr>
          <p:grpSpPr>
            <a:xfrm>
              <a:off x="4800600" y="4083050"/>
              <a:ext cx="1746479" cy="369332"/>
              <a:chOff x="898660" y="2014270"/>
              <a:chExt cx="3673340" cy="369332"/>
            </a:xfrm>
          </p:grpSpPr>
          <p:sp>
            <p:nvSpPr>
              <p:cNvPr id="20" name="Text Box 75">
                <a:extLst>
                  <a:ext uri="{FF2B5EF4-FFF2-40B4-BE49-F238E27FC236}">
                    <a16:creationId xmlns:a16="http://schemas.microsoft.com/office/drawing/2014/main" id="{2C9D5F52-D7CE-10BF-BA92-EE36048C4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377" y="2014270"/>
                <a:ext cx="165611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Index</a:t>
                </a:r>
              </a:p>
            </p:txBody>
          </p:sp>
          <p:sp>
            <p:nvSpPr>
              <p:cNvPr id="21" name="Line 76">
                <a:extLst>
                  <a:ext uri="{FF2B5EF4-FFF2-40B4-BE49-F238E27FC236}">
                    <a16:creationId xmlns:a16="http://schemas.microsoft.com/office/drawing/2014/main" id="{C56DD832-4358-DBF0-71D2-F140E69D1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77">
                <a:extLst>
                  <a:ext uri="{FF2B5EF4-FFF2-40B4-BE49-F238E27FC236}">
                    <a16:creationId xmlns:a16="http://schemas.microsoft.com/office/drawing/2014/main" id="{3EE74446-B345-A5CB-F088-3BEBC7E0B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1082539" cy="113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92295E-B851-A0C3-6C76-C4CF3E530461}"/>
              </a:ext>
            </a:extLst>
          </p:cNvPr>
          <p:cNvGrpSpPr/>
          <p:nvPr/>
        </p:nvGrpSpPr>
        <p:grpSpPr>
          <a:xfrm>
            <a:off x="838200" y="5091113"/>
            <a:ext cx="5147336" cy="1524000"/>
            <a:chOff x="1174540" y="1346417"/>
            <a:chExt cx="5147336" cy="1524000"/>
          </a:xfrm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4FB1F0F5-9226-40B7-0E7F-44584C29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476" y="1651217"/>
              <a:ext cx="1524000" cy="304800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5157889B-29A1-DDA1-311B-D09B63EF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476" y="1956017"/>
              <a:ext cx="1524000" cy="304800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1FD1CB3-BC2F-6D68-5ACF-79597CD0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476" y="2260817"/>
              <a:ext cx="1524000" cy="304800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316EE92C-D641-1B13-A708-D9BDCEABA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476" y="2565617"/>
              <a:ext cx="1524000" cy="304800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77412D57-3839-33B9-FC3D-109F7332F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540" y="1605586"/>
              <a:ext cx="1438344" cy="1200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dirty="0"/>
                <a:t>Direct</a:t>
              </a:r>
            </a:p>
            <a:p>
              <a:r>
                <a:rPr lang="en-US" sz="2400" dirty="0"/>
                <a:t>Mapped Cache</a:t>
              </a:r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7C96A19F-A757-3857-B4C8-69D9EAE94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476" y="1616292"/>
              <a:ext cx="431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2000" dirty="0"/>
                <a:t>00</a:t>
              </a: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7E5BD9DD-8645-1AE2-29D9-01F45883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476" y="1921092"/>
              <a:ext cx="4000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2000"/>
                <a:t>01</a:t>
              </a: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2D2D0757-BF1F-8AF3-6E2C-0AE6BE3C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476" y="2225892"/>
              <a:ext cx="4000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DE3C4A1B-870D-C7AB-CFD2-F98F0B98D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1476" y="2530692"/>
              <a:ext cx="3683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4447568A-44BE-F734-2E38-E5AAFC914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9076" y="1346417"/>
              <a:ext cx="8128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/>
                <a:t> Index</a:t>
              </a: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DBDFA839-60AC-25E0-4458-FABF8669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476" y="1346417"/>
              <a:ext cx="6350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r>
                <a:rPr lang="en-US" sz="1800" b="1" dirty="0"/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D1FBB1B-B5CC-9E9F-FFC9-CCD5F2D914FD}"/>
                </a:ext>
              </a:extLst>
            </p:cNvPr>
            <p:cNvGrpSpPr/>
            <p:nvPr/>
          </p:nvGrpSpPr>
          <p:grpSpPr>
            <a:xfrm>
              <a:off x="3146876" y="1346417"/>
              <a:ext cx="762000" cy="1524000"/>
              <a:chOff x="3276600" y="1406525"/>
              <a:chExt cx="762000" cy="1524000"/>
            </a:xfrm>
          </p:grpSpPr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84FB6682-50E3-A61C-F162-1A04A6D8E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1711325"/>
                <a:ext cx="7620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A53436EB-E565-2A1B-2A01-90C0E4B53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2016125"/>
                <a:ext cx="7620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EC16E78E-FD54-947D-A7D4-0D71B98C6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2320925"/>
                <a:ext cx="7620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50" name="Rectangle 20">
                <a:extLst>
                  <a:ext uri="{FF2B5EF4-FFF2-40B4-BE49-F238E27FC236}">
                    <a16:creationId xmlns:a16="http://schemas.microsoft.com/office/drawing/2014/main" id="{68E93EEA-1D9E-90B7-EE14-1C2797741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600" y="2625725"/>
                <a:ext cx="7620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6C6FD1F0-A196-66ED-C552-06AB8419C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1418" y="1406525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EC0A413-8001-4722-8973-42C8AEEB69D7}"/>
                </a:ext>
              </a:extLst>
            </p:cNvPr>
            <p:cNvGrpSpPr/>
            <p:nvPr/>
          </p:nvGrpSpPr>
          <p:grpSpPr>
            <a:xfrm>
              <a:off x="2552700" y="1346417"/>
              <a:ext cx="670376" cy="1524000"/>
              <a:chOff x="2682424" y="1406525"/>
              <a:chExt cx="670376" cy="1524000"/>
            </a:xfrm>
          </p:grpSpPr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499295E5-F83D-3B7A-08DA-5B9BAFD9B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1711325"/>
                <a:ext cx="4572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6DE71C82-D005-D727-EF3D-C8CF76BA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2016125"/>
                <a:ext cx="4572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4" name="Rectangle 23">
                <a:extLst>
                  <a:ext uri="{FF2B5EF4-FFF2-40B4-BE49-F238E27FC236}">
                    <a16:creationId xmlns:a16="http://schemas.microsoft.com/office/drawing/2014/main" id="{B31C972E-3D70-56A0-73AF-8394CBEDF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2320925"/>
                <a:ext cx="4572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369E8D0F-1AE9-B769-2331-63F317532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2625725"/>
                <a:ext cx="4572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7182CEF4-7666-C997-7DAC-432E2F5CCD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2424" y="1406525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</p:grp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4296F-CBE0-9A1B-4A5D-C14F61433F5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817136" y="4052094"/>
            <a:ext cx="330810" cy="14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90D1CD-D44D-AF3C-ECB1-BBE474E52993}"/>
              </a:ext>
            </a:extLst>
          </p:cNvPr>
          <p:cNvSpPr txBox="1"/>
          <p:nvPr/>
        </p:nvSpPr>
        <p:spPr>
          <a:xfrm>
            <a:off x="5109845" y="4235232"/>
            <a:ext cx="361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b</a:t>
            </a:r>
            <a:r>
              <a:rPr lang="en-US" dirty="0"/>
              <a:t> bytes data contained in these 2</a:t>
            </a:r>
            <a:r>
              <a:rPr lang="en-US" baseline="30000" dirty="0"/>
              <a:t>b</a:t>
            </a:r>
            <a:r>
              <a:rPr lang="en-US" dirty="0"/>
              <a:t> memory addresses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F85449-0D40-3D4A-151A-4B5294C768BF}"/>
              </a:ext>
            </a:extLst>
          </p:cNvPr>
          <p:cNvCxnSpPr>
            <a:stCxn id="18" idx="2"/>
            <a:endCxn id="38" idx="0"/>
          </p:cNvCxnSpPr>
          <p:nvPr/>
        </p:nvCxnSpPr>
        <p:spPr>
          <a:xfrm>
            <a:off x="3468486" y="4052094"/>
            <a:ext cx="2110650" cy="103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816168-26F0-A847-EFCD-3D73E5B468AA}"/>
              </a:ext>
            </a:extLst>
          </p:cNvPr>
          <p:cNvCxnSpPr>
            <a:stCxn id="14" idx="2"/>
            <a:endCxn id="51" idx="0"/>
          </p:cNvCxnSpPr>
          <p:nvPr/>
        </p:nvCxnSpPr>
        <p:spPr>
          <a:xfrm>
            <a:off x="1792086" y="4052094"/>
            <a:ext cx="1438344" cy="103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BE0440-2536-EDEE-03FD-52396F2452A4}"/>
              </a:ext>
            </a:extLst>
          </p:cNvPr>
          <p:cNvSpPr txBox="1"/>
          <p:nvPr/>
        </p:nvSpPr>
        <p:spPr>
          <a:xfrm>
            <a:off x="9079992" y="3172968"/>
            <a:ext cx="25968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size: 16KB</a:t>
            </a:r>
          </a:p>
          <a:p>
            <a:r>
              <a:rPr lang="en-US" dirty="0"/>
              <a:t>Block size: 16 bytes, b = 4</a:t>
            </a:r>
          </a:p>
          <a:p>
            <a:r>
              <a:rPr lang="en-US" dirty="0"/>
              <a:t># blocks = 1024, </a:t>
            </a:r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endParaRPr lang="en-US" dirty="0"/>
          </a:p>
          <a:p>
            <a:r>
              <a:rPr lang="en-US" dirty="0"/>
              <a:t>Memory: 1GB</a:t>
            </a:r>
          </a:p>
          <a:p>
            <a:r>
              <a:rPr lang="en-US" dirty="0"/>
              <a:t>m = 30</a:t>
            </a:r>
          </a:p>
          <a:p>
            <a:endParaRPr lang="en-US" dirty="0"/>
          </a:p>
          <a:p>
            <a:r>
              <a:rPr lang="en-US" dirty="0"/>
              <a:t>Tag = m – </a:t>
            </a:r>
            <a:r>
              <a:rPr lang="en-US" dirty="0" err="1"/>
              <a:t>i</a:t>
            </a:r>
            <a:r>
              <a:rPr lang="en-US" dirty="0"/>
              <a:t> – b = 16 bits</a:t>
            </a:r>
          </a:p>
        </p:txBody>
      </p:sp>
    </p:spTree>
    <p:extLst>
      <p:ext uri="{BB962C8B-B14F-4D97-AF65-F5344CB8AC3E}">
        <p14:creationId xmlns:p14="http://schemas.microsoft.com/office/powerpoint/2010/main" val="41759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Circuitry: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75" name="Group 165">
            <a:extLst>
              <a:ext uri="{FF2B5EF4-FFF2-40B4-BE49-F238E27FC236}">
                <a16:creationId xmlns:a16="http://schemas.microsoft.com/office/drawing/2014/main" id="{9EED9071-6A6B-45DF-9367-6D8E198402ED}"/>
              </a:ext>
            </a:extLst>
          </p:cNvPr>
          <p:cNvGrpSpPr>
            <a:grpSpLocks/>
          </p:cNvGrpSpPr>
          <p:nvPr/>
        </p:nvGrpSpPr>
        <p:grpSpPr bwMode="auto">
          <a:xfrm>
            <a:off x="2426369" y="2286000"/>
            <a:ext cx="3719513" cy="1524000"/>
            <a:chOff x="576" y="1248"/>
            <a:chExt cx="2343" cy="1152"/>
          </a:xfrm>
        </p:grpSpPr>
        <p:grpSp>
          <p:nvGrpSpPr>
            <p:cNvPr id="76" name="Group 166">
              <a:extLst>
                <a:ext uri="{FF2B5EF4-FFF2-40B4-BE49-F238E27FC236}">
                  <a16:creationId xmlns:a16="http://schemas.microsoft.com/office/drawing/2014/main" id="{89A5A06E-0C6D-4436-9830-AB9224814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2343" cy="1152"/>
              <a:chOff x="576" y="1248"/>
              <a:chExt cx="2343" cy="1152"/>
            </a:xfrm>
          </p:grpSpPr>
          <p:sp>
            <p:nvSpPr>
              <p:cNvPr id="78" name="Line 167">
                <a:extLst>
                  <a:ext uri="{FF2B5EF4-FFF2-40B4-BE49-F238E27FC236}">
                    <a16:creationId xmlns:a16="http://schemas.microsoft.com/office/drawing/2014/main" id="{80812F70-BEB4-4958-A2E3-6B9E11409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42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168">
                <a:extLst>
                  <a:ext uri="{FF2B5EF4-FFF2-40B4-BE49-F238E27FC236}">
                    <a16:creationId xmlns:a16="http://schemas.microsoft.com/office/drawing/2014/main" id="{5F81AD84-669D-4CE4-B348-05407FFD1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248"/>
                <a:ext cx="23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dirty="0"/>
                  <a:t>10</a:t>
                </a:r>
              </a:p>
            </p:txBody>
          </p:sp>
          <p:sp>
            <p:nvSpPr>
              <p:cNvPr id="80" name="Text Box 169">
                <a:extLst>
                  <a:ext uri="{FF2B5EF4-FFF2-40B4-BE49-F238E27FC236}">
                    <a16:creationId xmlns:a16="http://schemas.microsoft.com/office/drawing/2014/main" id="{C9542226-39C9-44AE-B3FC-230837918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423"/>
                <a:ext cx="412" cy="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Index</a:t>
                </a:r>
              </a:p>
            </p:txBody>
          </p:sp>
          <p:sp>
            <p:nvSpPr>
              <p:cNvPr id="81" name="Line 170">
                <a:extLst>
                  <a:ext uri="{FF2B5EF4-FFF2-40B4-BE49-F238E27FC236}">
                    <a16:creationId xmlns:a16="http://schemas.microsoft.com/office/drawing/2014/main" id="{D1F69696-7727-42D9-88E1-0D43FAAE0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1">
                <a:extLst>
                  <a:ext uri="{FF2B5EF4-FFF2-40B4-BE49-F238E27FC236}">
                    <a16:creationId xmlns:a16="http://schemas.microsoft.com/office/drawing/2014/main" id="{5FD15A4F-8E13-4EFB-9FEE-C7601A465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72">
                <a:extLst>
                  <a:ext uri="{FF2B5EF4-FFF2-40B4-BE49-F238E27FC236}">
                    <a16:creationId xmlns:a16="http://schemas.microsoft.com/office/drawing/2014/main" id="{679E0CBE-BE0C-4E02-9683-8AB687753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Line 173">
              <a:extLst>
                <a:ext uri="{FF2B5EF4-FFF2-40B4-BE49-F238E27FC236}">
                  <a16:creationId xmlns:a16="http://schemas.microsoft.com/office/drawing/2014/main" id="{4F481825-A989-4522-8D22-01697709F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08">
            <a:extLst>
              <a:ext uri="{FF2B5EF4-FFF2-40B4-BE49-F238E27FC236}">
                <a16:creationId xmlns:a16="http://schemas.microsoft.com/office/drawing/2014/main" id="{FD5D5E95-6DD7-4697-96F5-8541096F41D9}"/>
              </a:ext>
            </a:extLst>
          </p:cNvPr>
          <p:cNvGrpSpPr>
            <a:grpSpLocks/>
          </p:cNvGrpSpPr>
          <p:nvPr/>
        </p:nvGrpSpPr>
        <p:grpSpPr bwMode="auto">
          <a:xfrm>
            <a:off x="2273968" y="2286000"/>
            <a:ext cx="2971800" cy="3424238"/>
            <a:chOff x="480" y="1248"/>
            <a:chExt cx="1872" cy="2157"/>
          </a:xfrm>
        </p:grpSpPr>
        <p:grpSp>
          <p:nvGrpSpPr>
            <p:cNvPr id="89" name="Group 209">
              <a:extLst>
                <a:ext uri="{FF2B5EF4-FFF2-40B4-BE49-F238E27FC236}">
                  <a16:creationId xmlns:a16="http://schemas.microsoft.com/office/drawing/2014/main" id="{5884FE7D-1592-4720-A293-65D2712D6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872" cy="2064"/>
              <a:chOff x="432" y="1248"/>
              <a:chExt cx="1872" cy="2064"/>
            </a:xfrm>
          </p:grpSpPr>
          <p:sp>
            <p:nvSpPr>
              <p:cNvPr id="92" name="Line 210">
                <a:extLst>
                  <a:ext uri="{FF2B5EF4-FFF2-40B4-BE49-F238E27FC236}">
                    <a16:creationId xmlns:a16="http://schemas.microsoft.com/office/drawing/2014/main" id="{721EE5E5-1F83-4E0F-BABA-5B4953FF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211">
                <a:extLst>
                  <a:ext uri="{FF2B5EF4-FFF2-40B4-BE49-F238E27FC236}">
                    <a16:creationId xmlns:a16="http://schemas.microsoft.com/office/drawing/2014/main" id="{576F4A5A-E30B-4401-8ED3-440CD87E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248"/>
                <a:ext cx="2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/>
                  <a:t>18</a:t>
                </a:r>
              </a:p>
            </p:txBody>
          </p:sp>
          <p:sp>
            <p:nvSpPr>
              <p:cNvPr id="94" name="Text Box 212">
                <a:extLst>
                  <a:ext uri="{FF2B5EF4-FFF2-40B4-BE49-F238E27FC236}">
                    <a16:creationId xmlns:a16="http://schemas.microsoft.com/office/drawing/2014/main" id="{C7A79715-347B-4285-A0B7-CC64959A8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279"/>
                <a:ext cx="295" cy="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</a:rPr>
                  <a:t>Tag</a:t>
                </a:r>
              </a:p>
            </p:txBody>
          </p:sp>
          <p:sp>
            <p:nvSpPr>
              <p:cNvPr id="97" name="Line 213">
                <a:extLst>
                  <a:ext uri="{FF2B5EF4-FFF2-40B4-BE49-F238E27FC236}">
                    <a16:creationId xmlns:a16="http://schemas.microsoft.com/office/drawing/2014/main" id="{4F5BBA80-A2D9-4221-8B1A-5D92CF713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14">
                <a:extLst>
                  <a:ext uri="{FF2B5EF4-FFF2-40B4-BE49-F238E27FC236}">
                    <a16:creationId xmlns:a16="http://schemas.microsoft.com/office/drawing/2014/main" id="{8A33C876-E89F-439D-B24F-B4A05AB1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15">
                <a:extLst>
                  <a:ext uri="{FF2B5EF4-FFF2-40B4-BE49-F238E27FC236}">
                    <a16:creationId xmlns:a16="http://schemas.microsoft.com/office/drawing/2014/main" id="{CC27EF49-AEF3-42D6-9F27-111E111FD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16">
                <a:extLst>
                  <a:ext uri="{FF2B5EF4-FFF2-40B4-BE49-F238E27FC236}">
                    <a16:creationId xmlns:a16="http://schemas.microsoft.com/office/drawing/2014/main" id="{AEF6BFB2-600C-4158-85BD-B641D350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34C18D67-4046-4A6B-9E79-A3F63D86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216"/>
              <a:ext cx="231" cy="189"/>
            </a:xfrm>
            <a:custGeom>
              <a:avLst/>
              <a:gdLst>
                <a:gd name="T0" fmla="*/ 125 w 249"/>
                <a:gd name="T1" fmla="*/ 162 h 165"/>
                <a:gd name="T2" fmla="*/ 145 w 249"/>
                <a:gd name="T3" fmla="*/ 162 h 165"/>
                <a:gd name="T4" fmla="*/ 165 w 249"/>
                <a:gd name="T5" fmla="*/ 160 h 165"/>
                <a:gd name="T6" fmla="*/ 182 w 249"/>
                <a:gd name="T7" fmla="*/ 154 h 165"/>
                <a:gd name="T8" fmla="*/ 199 w 249"/>
                <a:gd name="T9" fmla="*/ 147 h 165"/>
                <a:gd name="T10" fmla="*/ 216 w 249"/>
                <a:gd name="T11" fmla="*/ 140 h 165"/>
                <a:gd name="T12" fmla="*/ 226 w 249"/>
                <a:gd name="T13" fmla="*/ 130 h 165"/>
                <a:gd name="T14" fmla="*/ 236 w 249"/>
                <a:gd name="T15" fmla="*/ 121 h 165"/>
                <a:gd name="T16" fmla="*/ 246 w 249"/>
                <a:gd name="T17" fmla="*/ 108 h 165"/>
                <a:gd name="T18" fmla="*/ 249 w 249"/>
                <a:gd name="T19" fmla="*/ 94 h 165"/>
                <a:gd name="T20" fmla="*/ 249 w 249"/>
                <a:gd name="T21" fmla="*/ 81 h 165"/>
                <a:gd name="T22" fmla="*/ 249 w 249"/>
                <a:gd name="T23" fmla="*/ 68 h 165"/>
                <a:gd name="T24" fmla="*/ 246 w 249"/>
                <a:gd name="T25" fmla="*/ 57 h 165"/>
                <a:gd name="T26" fmla="*/ 236 w 249"/>
                <a:gd name="T27" fmla="*/ 44 h 165"/>
                <a:gd name="T28" fmla="*/ 226 w 249"/>
                <a:gd name="T29" fmla="*/ 35 h 165"/>
                <a:gd name="T30" fmla="*/ 216 w 249"/>
                <a:gd name="T31" fmla="*/ 24 h 165"/>
                <a:gd name="T32" fmla="*/ 199 w 249"/>
                <a:gd name="T33" fmla="*/ 15 h 165"/>
                <a:gd name="T34" fmla="*/ 182 w 249"/>
                <a:gd name="T35" fmla="*/ 9 h 165"/>
                <a:gd name="T36" fmla="*/ 165 w 249"/>
                <a:gd name="T37" fmla="*/ 4 h 165"/>
                <a:gd name="T38" fmla="*/ 145 w 249"/>
                <a:gd name="T39" fmla="*/ 2 h 165"/>
                <a:gd name="T40" fmla="*/ 125 w 249"/>
                <a:gd name="T41" fmla="*/ 0 h 165"/>
                <a:gd name="T42" fmla="*/ 105 w 249"/>
                <a:gd name="T43" fmla="*/ 2 h 165"/>
                <a:gd name="T44" fmla="*/ 88 w 249"/>
                <a:gd name="T45" fmla="*/ 4 h 165"/>
                <a:gd name="T46" fmla="*/ 68 w 249"/>
                <a:gd name="T47" fmla="*/ 9 h 165"/>
                <a:gd name="T48" fmla="*/ 51 w 249"/>
                <a:gd name="T49" fmla="*/ 15 h 165"/>
                <a:gd name="T50" fmla="*/ 37 w 249"/>
                <a:gd name="T51" fmla="*/ 24 h 165"/>
                <a:gd name="T52" fmla="*/ 24 w 249"/>
                <a:gd name="T53" fmla="*/ 35 h 165"/>
                <a:gd name="T54" fmla="*/ 14 w 249"/>
                <a:gd name="T55" fmla="*/ 44 h 165"/>
                <a:gd name="T56" fmla="*/ 7 w 249"/>
                <a:gd name="T57" fmla="*/ 57 h 165"/>
                <a:gd name="T58" fmla="*/ 4 w 249"/>
                <a:gd name="T59" fmla="*/ 68 h 165"/>
                <a:gd name="T60" fmla="*/ 0 w 249"/>
                <a:gd name="T61" fmla="*/ 81 h 165"/>
                <a:gd name="T62" fmla="*/ 4 w 249"/>
                <a:gd name="T63" fmla="*/ 94 h 165"/>
                <a:gd name="T64" fmla="*/ 7 w 249"/>
                <a:gd name="T65" fmla="*/ 108 h 165"/>
                <a:gd name="T66" fmla="*/ 14 w 249"/>
                <a:gd name="T67" fmla="*/ 121 h 165"/>
                <a:gd name="T68" fmla="*/ 24 w 249"/>
                <a:gd name="T69" fmla="*/ 130 h 165"/>
                <a:gd name="T70" fmla="*/ 37 w 249"/>
                <a:gd name="T71" fmla="*/ 140 h 165"/>
                <a:gd name="T72" fmla="*/ 51 w 249"/>
                <a:gd name="T73" fmla="*/ 147 h 165"/>
                <a:gd name="T74" fmla="*/ 68 w 249"/>
                <a:gd name="T75" fmla="*/ 154 h 165"/>
                <a:gd name="T76" fmla="*/ 88 w 249"/>
                <a:gd name="T77" fmla="*/ 160 h 165"/>
                <a:gd name="T78" fmla="*/ 105 w 249"/>
                <a:gd name="T79" fmla="*/ 162 h 165"/>
                <a:gd name="T80" fmla="*/ 125 w 249"/>
                <a:gd name="T81" fmla="*/ 165 h 165"/>
                <a:gd name="T82" fmla="*/ 125 w 249"/>
                <a:gd name="T83" fmla="*/ 165 h 1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9"/>
                <a:gd name="T127" fmla="*/ 0 h 165"/>
                <a:gd name="T128" fmla="*/ 249 w 249"/>
                <a:gd name="T129" fmla="*/ 165 h 16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8">
              <a:extLst>
                <a:ext uri="{FF2B5EF4-FFF2-40B4-BE49-F238E27FC236}">
                  <a16:creationId xmlns:a16="http://schemas.microsoft.com/office/drawing/2014/main" id="{E810E83F-F905-4DD1-A3AD-D8989A97C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0" y="3312"/>
              <a:ext cx="74" cy="25"/>
            </a:xfrm>
            <a:custGeom>
              <a:avLst/>
              <a:gdLst>
                <a:gd name="T0" fmla="*/ 0 w 74"/>
                <a:gd name="T1" fmla="*/ 0 h 25"/>
                <a:gd name="T2" fmla="*/ 74 w 74"/>
                <a:gd name="T3" fmla="*/ 0 h 25"/>
                <a:gd name="T4" fmla="*/ 74 w 74"/>
                <a:gd name="T5" fmla="*/ 7 h 25"/>
                <a:gd name="T6" fmla="*/ 3 w 74"/>
                <a:gd name="T7" fmla="*/ 7 h 25"/>
                <a:gd name="T8" fmla="*/ 3 w 74"/>
                <a:gd name="T9" fmla="*/ 0 h 25"/>
                <a:gd name="T10" fmla="*/ 3 w 74"/>
                <a:gd name="T11" fmla="*/ 0 h 25"/>
                <a:gd name="T12" fmla="*/ 0 w 74"/>
                <a:gd name="T13" fmla="*/ 0 h 25"/>
                <a:gd name="T14" fmla="*/ 3 w 74"/>
                <a:gd name="T15" fmla="*/ 18 h 25"/>
                <a:gd name="T16" fmla="*/ 74 w 74"/>
                <a:gd name="T17" fmla="*/ 18 h 25"/>
                <a:gd name="T18" fmla="*/ 74 w 74"/>
                <a:gd name="T19" fmla="*/ 25 h 25"/>
                <a:gd name="T20" fmla="*/ 3 w 74"/>
                <a:gd name="T21" fmla="*/ 25 h 25"/>
                <a:gd name="T22" fmla="*/ 3 w 74"/>
                <a:gd name="T23" fmla="*/ 18 h 25"/>
                <a:gd name="T24" fmla="*/ 3 w 74"/>
                <a:gd name="T25" fmla="*/ 18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4"/>
                <a:gd name="T40" fmla="*/ 0 h 25"/>
                <a:gd name="T41" fmla="*/ 74 w 74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220">
            <a:extLst>
              <a:ext uri="{FF2B5EF4-FFF2-40B4-BE49-F238E27FC236}">
                <a16:creationId xmlns:a16="http://schemas.microsoft.com/office/drawing/2014/main" id="{3DFBDFF1-D6BE-4DB6-9C91-24C9C6883048}"/>
              </a:ext>
            </a:extLst>
          </p:cNvPr>
          <p:cNvSpPr>
            <a:spLocks/>
          </p:cNvSpPr>
          <p:nvPr/>
        </p:nvSpPr>
        <p:spPr bwMode="auto">
          <a:xfrm>
            <a:off x="2959769" y="5943600"/>
            <a:ext cx="352425" cy="338511"/>
          </a:xfrm>
          <a:custGeom>
            <a:avLst/>
            <a:gdLst>
              <a:gd name="T0" fmla="*/ 0 w 222"/>
              <a:gd name="T1" fmla="*/ 101 h 172"/>
              <a:gd name="T2" fmla="*/ 3 w 222"/>
              <a:gd name="T3" fmla="*/ 114 h 172"/>
              <a:gd name="T4" fmla="*/ 7 w 222"/>
              <a:gd name="T5" fmla="*/ 125 h 172"/>
              <a:gd name="T6" fmla="*/ 13 w 222"/>
              <a:gd name="T7" fmla="*/ 134 h 172"/>
              <a:gd name="T8" fmla="*/ 23 w 222"/>
              <a:gd name="T9" fmla="*/ 143 h 172"/>
              <a:gd name="T10" fmla="*/ 33 w 222"/>
              <a:gd name="T11" fmla="*/ 152 h 172"/>
              <a:gd name="T12" fmla="*/ 47 w 222"/>
              <a:gd name="T13" fmla="*/ 158 h 172"/>
              <a:gd name="T14" fmla="*/ 60 w 222"/>
              <a:gd name="T15" fmla="*/ 165 h 172"/>
              <a:gd name="T16" fmla="*/ 77 w 222"/>
              <a:gd name="T17" fmla="*/ 169 h 172"/>
              <a:gd name="T18" fmla="*/ 94 w 222"/>
              <a:gd name="T19" fmla="*/ 172 h 172"/>
              <a:gd name="T20" fmla="*/ 111 w 222"/>
              <a:gd name="T21" fmla="*/ 172 h 172"/>
              <a:gd name="T22" fmla="*/ 131 w 222"/>
              <a:gd name="T23" fmla="*/ 172 h 172"/>
              <a:gd name="T24" fmla="*/ 148 w 222"/>
              <a:gd name="T25" fmla="*/ 169 h 172"/>
              <a:gd name="T26" fmla="*/ 161 w 222"/>
              <a:gd name="T27" fmla="*/ 165 h 172"/>
              <a:gd name="T28" fmla="*/ 178 w 222"/>
              <a:gd name="T29" fmla="*/ 158 h 172"/>
              <a:gd name="T30" fmla="*/ 188 w 222"/>
              <a:gd name="T31" fmla="*/ 152 h 172"/>
              <a:gd name="T32" fmla="*/ 202 w 222"/>
              <a:gd name="T33" fmla="*/ 143 h 172"/>
              <a:gd name="T34" fmla="*/ 208 w 222"/>
              <a:gd name="T35" fmla="*/ 134 h 172"/>
              <a:gd name="T36" fmla="*/ 215 w 222"/>
              <a:gd name="T37" fmla="*/ 125 h 172"/>
              <a:gd name="T38" fmla="*/ 222 w 222"/>
              <a:gd name="T39" fmla="*/ 114 h 172"/>
              <a:gd name="T40" fmla="*/ 222 w 222"/>
              <a:gd name="T41" fmla="*/ 104 h 172"/>
              <a:gd name="T42" fmla="*/ 222 w 222"/>
              <a:gd name="T43" fmla="*/ 0 h 172"/>
              <a:gd name="T44" fmla="*/ 3 w 222"/>
              <a:gd name="T45" fmla="*/ 0 h 172"/>
              <a:gd name="T46" fmla="*/ 3 w 222"/>
              <a:gd name="T47" fmla="*/ 104 h 172"/>
              <a:gd name="T48" fmla="*/ 3 w 222"/>
              <a:gd name="T49" fmla="*/ 104 h 1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2"/>
              <a:gd name="T76" fmla="*/ 0 h 172"/>
              <a:gd name="T77" fmla="*/ 222 w 222"/>
              <a:gd name="T78" fmla="*/ 172 h 1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2" h="172">
                <a:moveTo>
                  <a:pt x="0" y="101"/>
                </a:moveTo>
                <a:lnTo>
                  <a:pt x="3" y="114"/>
                </a:lnTo>
                <a:lnTo>
                  <a:pt x="7" y="125"/>
                </a:lnTo>
                <a:lnTo>
                  <a:pt x="13" y="134"/>
                </a:lnTo>
                <a:lnTo>
                  <a:pt x="23" y="143"/>
                </a:lnTo>
                <a:lnTo>
                  <a:pt x="33" y="152"/>
                </a:lnTo>
                <a:lnTo>
                  <a:pt x="47" y="158"/>
                </a:lnTo>
                <a:lnTo>
                  <a:pt x="60" y="165"/>
                </a:lnTo>
                <a:lnTo>
                  <a:pt x="77" y="169"/>
                </a:lnTo>
                <a:lnTo>
                  <a:pt x="94" y="172"/>
                </a:lnTo>
                <a:lnTo>
                  <a:pt x="111" y="172"/>
                </a:lnTo>
                <a:lnTo>
                  <a:pt x="131" y="172"/>
                </a:lnTo>
                <a:lnTo>
                  <a:pt x="148" y="169"/>
                </a:lnTo>
                <a:lnTo>
                  <a:pt x="161" y="165"/>
                </a:lnTo>
                <a:lnTo>
                  <a:pt x="178" y="158"/>
                </a:lnTo>
                <a:lnTo>
                  <a:pt x="188" y="152"/>
                </a:lnTo>
                <a:lnTo>
                  <a:pt x="202" y="143"/>
                </a:lnTo>
                <a:lnTo>
                  <a:pt x="208" y="134"/>
                </a:lnTo>
                <a:lnTo>
                  <a:pt x="215" y="125"/>
                </a:lnTo>
                <a:lnTo>
                  <a:pt x="222" y="114"/>
                </a:lnTo>
                <a:lnTo>
                  <a:pt x="222" y="104"/>
                </a:lnTo>
                <a:lnTo>
                  <a:pt x="222" y="0"/>
                </a:lnTo>
                <a:lnTo>
                  <a:pt x="3" y="0"/>
                </a:lnTo>
                <a:lnTo>
                  <a:pt x="3" y="10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222">
            <a:extLst>
              <a:ext uri="{FF2B5EF4-FFF2-40B4-BE49-F238E27FC236}">
                <a16:creationId xmlns:a16="http://schemas.microsoft.com/office/drawing/2014/main" id="{1B4970A0-9161-48EF-B38D-8623B7F5ADF7}"/>
              </a:ext>
            </a:extLst>
          </p:cNvPr>
          <p:cNvSpPr>
            <a:spLocks/>
          </p:cNvSpPr>
          <p:nvPr/>
        </p:nvSpPr>
        <p:spPr bwMode="auto">
          <a:xfrm>
            <a:off x="3186781" y="5710238"/>
            <a:ext cx="400050" cy="233359"/>
          </a:xfrm>
          <a:custGeom>
            <a:avLst/>
            <a:gdLst>
              <a:gd name="T0" fmla="*/ 248 w 252"/>
              <a:gd name="T1" fmla="*/ 0 h 136"/>
              <a:gd name="T2" fmla="*/ 252 w 252"/>
              <a:gd name="T3" fmla="*/ 68 h 136"/>
              <a:gd name="T4" fmla="*/ 0 w 252"/>
              <a:gd name="T5" fmla="*/ 68 h 136"/>
              <a:gd name="T6" fmla="*/ 0 w 252"/>
              <a:gd name="T7" fmla="*/ 13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52"/>
              <a:gd name="T13" fmla="*/ 0 h 136"/>
              <a:gd name="T14" fmla="*/ 252 w 25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" h="136">
                <a:moveTo>
                  <a:pt x="248" y="0"/>
                </a:moveTo>
                <a:lnTo>
                  <a:pt x="252" y="68"/>
                </a:lnTo>
                <a:lnTo>
                  <a:pt x="0" y="68"/>
                </a:lnTo>
                <a:lnTo>
                  <a:pt x="0" y="136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5A689-63F4-4E48-A8F0-B6B283143006}"/>
              </a:ext>
            </a:extLst>
          </p:cNvPr>
          <p:cNvGrpSpPr/>
          <p:nvPr/>
        </p:nvGrpSpPr>
        <p:grpSpPr>
          <a:xfrm>
            <a:off x="1740568" y="1828800"/>
            <a:ext cx="1410510" cy="4620638"/>
            <a:chOff x="216568" y="1828800"/>
            <a:chExt cx="1410510" cy="4620638"/>
          </a:xfrm>
        </p:grpSpPr>
        <p:sp>
          <p:nvSpPr>
            <p:cNvPr id="103" name="Text Box 223">
              <a:extLst>
                <a:ext uri="{FF2B5EF4-FFF2-40B4-BE49-F238E27FC236}">
                  <a16:creationId xmlns:a16="http://schemas.microsoft.com/office/drawing/2014/main" id="{571FE06E-91D2-40CA-9F36-89BA71A4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68" y="1828800"/>
              <a:ext cx="49725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04" name="Line 224">
              <a:extLst>
                <a:ext uri="{FF2B5EF4-FFF2-40B4-BE49-F238E27FC236}">
                  <a16:creationId xmlns:a16="http://schemas.microsoft.com/office/drawing/2014/main" id="{A3680D53-2C14-4339-A13C-190E97C1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078" y="6265288"/>
              <a:ext cx="0" cy="184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25">
              <a:extLst>
                <a:ext uri="{FF2B5EF4-FFF2-40B4-BE49-F238E27FC236}">
                  <a16:creationId xmlns:a16="http://schemas.microsoft.com/office/drawing/2014/main" id="{8D9D0121-9D64-41DA-AB3C-01A31D91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168" y="6439710"/>
              <a:ext cx="1181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6">
              <a:extLst>
                <a:ext uri="{FF2B5EF4-FFF2-40B4-BE49-F238E27FC236}">
                  <a16:creationId xmlns:a16="http://schemas.microsoft.com/office/drawing/2014/main" id="{A1A37279-D15C-4681-B6C3-4C279850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68" y="2209800"/>
              <a:ext cx="0" cy="4229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DE31A-23AD-4372-97B1-DCC1F757DEF3}"/>
              </a:ext>
            </a:extLst>
          </p:cNvPr>
          <p:cNvGrpSpPr/>
          <p:nvPr/>
        </p:nvGrpSpPr>
        <p:grpSpPr>
          <a:xfrm>
            <a:off x="6845968" y="1828800"/>
            <a:ext cx="3589282" cy="4724400"/>
            <a:chOff x="5321968" y="1828800"/>
            <a:chExt cx="3589282" cy="4724400"/>
          </a:xfrm>
        </p:grpSpPr>
        <p:sp>
          <p:nvSpPr>
            <p:cNvPr id="107" name="Line 228">
              <a:extLst>
                <a:ext uri="{FF2B5EF4-FFF2-40B4-BE49-F238E27FC236}">
                  <a16:creationId xmlns:a16="http://schemas.microsoft.com/office/drawing/2014/main" id="{2EFFBA66-9D5B-4C12-8077-AD7D9E76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0168" y="6172200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29">
              <a:extLst>
                <a:ext uri="{FF2B5EF4-FFF2-40B4-BE49-F238E27FC236}">
                  <a16:creationId xmlns:a16="http://schemas.microsoft.com/office/drawing/2014/main" id="{384AAA8D-7823-407F-976A-82F330EF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114" y="1828800"/>
              <a:ext cx="68313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sp>
          <p:nvSpPr>
            <p:cNvPr id="109" name="Text Box 230">
              <a:extLst>
                <a:ext uri="{FF2B5EF4-FFF2-40B4-BE49-F238E27FC236}">
                  <a16:creationId xmlns:a16="http://schemas.microsoft.com/office/drawing/2014/main" id="{2EDCD518-A64D-42DE-92AC-B90F0A44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3968" y="6248400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  <p:sp>
          <p:nvSpPr>
            <p:cNvPr id="111" name="Line 232">
              <a:extLst>
                <a:ext uri="{FF2B5EF4-FFF2-40B4-BE49-F238E27FC236}">
                  <a16:creationId xmlns:a16="http://schemas.microsoft.com/office/drawing/2014/main" id="{833803C2-A97B-43B5-B14A-2FBA19910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98568" y="2209800"/>
              <a:ext cx="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50">
              <a:extLst>
                <a:ext uri="{FF2B5EF4-FFF2-40B4-BE49-F238E27FC236}">
                  <a16:creationId xmlns:a16="http://schemas.microsoft.com/office/drawing/2014/main" id="{9A04AC56-9781-4CF4-8431-865EF1619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0198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51">
              <a:extLst>
                <a:ext uri="{FF2B5EF4-FFF2-40B4-BE49-F238E27FC236}">
                  <a16:creationId xmlns:a16="http://schemas.microsoft.com/office/drawing/2014/main" id="{41EE952D-CB1B-4F53-82EF-E707C6D1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1968" y="6248400"/>
              <a:ext cx="3276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 Box 253">
            <a:extLst>
              <a:ext uri="{FF2B5EF4-FFF2-40B4-BE49-F238E27FC236}">
                <a16:creationId xmlns:a16="http://schemas.microsoft.com/office/drawing/2014/main" id="{EB22538D-A64A-41F6-A75D-B65C62E2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237" y="1154388"/>
            <a:ext cx="2688823" cy="10673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700"/>
              </a:lnSpc>
              <a:spcBef>
                <a:spcPct val="50000"/>
              </a:spcBef>
            </a:pPr>
            <a:r>
              <a:rPr lang="en-US" sz="2000" b="1" dirty="0"/>
              <a:t>16-KB cache: </a:t>
            </a:r>
          </a:p>
          <a:p>
            <a:pPr eaLnBrk="0" hangingPunct="0">
              <a:lnSpc>
                <a:spcPts val="1700"/>
              </a:lnSpc>
              <a:spcBef>
                <a:spcPct val="50000"/>
              </a:spcBef>
            </a:pPr>
            <a:r>
              <a:rPr lang="en-US" sz="2000" b="1" dirty="0"/>
              <a:t>4-word</a:t>
            </a:r>
            <a:r>
              <a:rPr lang="en-US" sz="2000" dirty="0"/>
              <a:t> (16-byte) blocks</a:t>
            </a:r>
          </a:p>
          <a:p>
            <a:pPr eaLnBrk="0" hangingPunct="0">
              <a:lnSpc>
                <a:spcPts val="1700"/>
              </a:lnSpc>
              <a:spcBef>
                <a:spcPct val="50000"/>
              </a:spcBef>
            </a:pPr>
            <a:r>
              <a:rPr lang="en-US" sz="2000" b="1" dirty="0"/>
              <a:t>1024</a:t>
            </a:r>
            <a:r>
              <a:rPr lang="en-US" sz="2000" dirty="0"/>
              <a:t> blocks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71ADE33-9670-462C-95FF-8F1D3B93A83A}"/>
              </a:ext>
            </a:extLst>
          </p:cNvPr>
          <p:cNvGrpSpPr/>
          <p:nvPr/>
        </p:nvGrpSpPr>
        <p:grpSpPr>
          <a:xfrm>
            <a:off x="4178968" y="1847430"/>
            <a:ext cx="2641122" cy="481113"/>
            <a:chOff x="2616678" y="2152229"/>
            <a:chExt cx="2641122" cy="481113"/>
          </a:xfrm>
        </p:grpSpPr>
        <p:sp>
          <p:nvSpPr>
            <p:cNvPr id="132" name="Text Box 200">
              <a:extLst>
                <a:ext uri="{FF2B5EF4-FFF2-40B4-BE49-F238E27FC236}">
                  <a16:creationId xmlns:a16="http://schemas.microsoft.com/office/drawing/2014/main" id="{0CC2FA2D-DD5F-4416-B886-635FEE15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678" y="2152229"/>
              <a:ext cx="264112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000" b="1" dirty="0"/>
                <a:t>31  30       . . .        15 14 </a:t>
              </a:r>
              <a:r>
                <a:rPr lang="en-US" sz="1000" b="1" dirty="0">
                  <a:solidFill>
                    <a:srgbClr val="0000FF"/>
                  </a:solidFill>
                </a:rPr>
                <a:t>13    . . .   5  4  </a:t>
              </a:r>
              <a:r>
                <a:rPr lang="en-US" sz="1000" b="1" dirty="0">
                  <a:solidFill>
                    <a:srgbClr val="006600"/>
                  </a:solidFill>
                </a:rPr>
                <a:t>3  2  1  0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AF214A-1A6F-4B71-B7A2-033328EC2768}"/>
                </a:ext>
              </a:extLst>
            </p:cNvPr>
            <p:cNvSpPr/>
            <p:nvPr/>
          </p:nvSpPr>
          <p:spPr>
            <a:xfrm>
              <a:off x="2667000" y="2362199"/>
              <a:ext cx="1292255" cy="271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53B43E1-5BCA-4FCA-8D76-A7FCC6F18667}"/>
                </a:ext>
              </a:extLst>
            </p:cNvPr>
            <p:cNvSpPr/>
            <p:nvPr/>
          </p:nvSpPr>
          <p:spPr>
            <a:xfrm>
              <a:off x="3959256" y="2362199"/>
              <a:ext cx="688944" cy="264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5919A1-B5CD-4E2A-99C9-92B848E6942E}"/>
                </a:ext>
              </a:extLst>
            </p:cNvPr>
            <p:cNvSpPr/>
            <p:nvPr/>
          </p:nvSpPr>
          <p:spPr>
            <a:xfrm>
              <a:off x="4616462" y="2362199"/>
              <a:ext cx="529554" cy="2646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rgbClr val="006600"/>
                  </a:solidFill>
                </a:rPr>
                <a:t>Ofst</a:t>
              </a:r>
              <a:endParaRPr lang="en-US" sz="1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8C06-605F-42C8-BDA1-15515117AA2D}"/>
              </a:ext>
            </a:extLst>
          </p:cNvPr>
          <p:cNvGrpSpPr/>
          <p:nvPr/>
        </p:nvGrpSpPr>
        <p:grpSpPr>
          <a:xfrm>
            <a:off x="2480582" y="2819401"/>
            <a:ext cx="7413386" cy="2278185"/>
            <a:chOff x="956582" y="2819400"/>
            <a:chExt cx="7413386" cy="2278185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254B74D2-862A-4E85-88AB-F3E61550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27412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37" name="Rectangle 13">
              <a:extLst>
                <a:ext uri="{FF2B5EF4-FFF2-40B4-BE49-F238E27FC236}">
                  <a16:creationId xmlns:a16="http://schemas.microsoft.com/office/drawing/2014/main" id="{387513DE-EB8B-4E36-AA9A-AFE84C45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27412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38" name="Rectangle 14">
              <a:extLst>
                <a:ext uri="{FF2B5EF4-FFF2-40B4-BE49-F238E27FC236}">
                  <a16:creationId xmlns:a16="http://schemas.microsoft.com/office/drawing/2014/main" id="{53001109-7CE7-4D59-A5F9-5C878A88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867940C0-6AEE-4E69-9455-52D7DD31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id="{C4D93C3A-1942-4AE6-85CF-CAC1610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70C0AEF8-7996-4376-B267-A9FC4C4F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27412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2" name="Rectangle 18">
              <a:extLst>
                <a:ext uri="{FF2B5EF4-FFF2-40B4-BE49-F238E27FC236}">
                  <a16:creationId xmlns:a16="http://schemas.microsoft.com/office/drawing/2014/main" id="{99E04FA5-5B71-47CB-B816-47404768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490649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3" name="Rectangle 19">
              <a:extLst>
                <a:ext uri="{FF2B5EF4-FFF2-40B4-BE49-F238E27FC236}">
                  <a16:creationId xmlns:a16="http://schemas.microsoft.com/office/drawing/2014/main" id="{1B0B94B6-5D50-40F3-B6C0-BA2EE864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490649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44" name="Rectangle 20">
              <a:extLst>
                <a:ext uri="{FF2B5EF4-FFF2-40B4-BE49-F238E27FC236}">
                  <a16:creationId xmlns:a16="http://schemas.microsoft.com/office/drawing/2014/main" id="{26824D30-38D1-4C6F-8FA0-5E50EE06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5" name="Rectangle 21">
              <a:extLst>
                <a:ext uri="{FF2B5EF4-FFF2-40B4-BE49-F238E27FC236}">
                  <a16:creationId xmlns:a16="http://schemas.microsoft.com/office/drawing/2014/main" id="{4D1FC582-FED0-45A8-BECA-5A40750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6" name="Rectangle 22">
              <a:extLst>
                <a:ext uri="{FF2B5EF4-FFF2-40B4-BE49-F238E27FC236}">
                  <a16:creationId xmlns:a16="http://schemas.microsoft.com/office/drawing/2014/main" id="{09B639BA-6F1B-4704-8F91-06BD6FF9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2F42F4C5-103C-4B05-AED4-F03BF92FF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490649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5F5A9FA-056D-40F8-AC38-51157437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0EB8DAA-3D24-4FF4-8394-DBB63680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077E4675-E100-451D-AF94-4D53FE07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B38A466-8C62-44A0-B8DE-2749F28B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74" name="Rectangle 24">
              <a:extLst>
                <a:ext uri="{FF2B5EF4-FFF2-40B4-BE49-F238E27FC236}">
                  <a16:creationId xmlns:a16="http://schemas.microsoft.com/office/drawing/2014/main" id="{6F28E95E-786F-4B85-B41C-2897F39B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48" name="Rectangle 25">
              <a:extLst>
                <a:ext uri="{FF2B5EF4-FFF2-40B4-BE49-F238E27FC236}">
                  <a16:creationId xmlns:a16="http://schemas.microsoft.com/office/drawing/2014/main" id="{CFDB8C7A-3B4A-44FE-98BA-58A9A252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C56282E5-4E69-41A4-8F67-49E19D89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92370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0" name="Rectangle 31">
              <a:extLst>
                <a:ext uri="{FF2B5EF4-FFF2-40B4-BE49-F238E27FC236}">
                  <a16:creationId xmlns:a16="http://schemas.microsoft.com/office/drawing/2014/main" id="{9D507FF5-304C-48A8-8577-52362382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92370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51" name="Rectangle 32">
              <a:extLst>
                <a:ext uri="{FF2B5EF4-FFF2-40B4-BE49-F238E27FC236}">
                  <a16:creationId xmlns:a16="http://schemas.microsoft.com/office/drawing/2014/main" id="{61DBDEBB-F371-4F59-8746-5CA58A6F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0740E7D7-8A48-4460-91BA-C27F15D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AE372CB6-F371-4190-B584-56CB435F9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E68562F4-1989-483F-A457-4C957F77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92370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3FF01AEB-26CF-4186-AC4F-10A127FD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14022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F547A6BF-5AB2-4D9E-AB6C-6BC11BC1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14022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57" name="Rectangle 38">
              <a:extLst>
                <a:ext uri="{FF2B5EF4-FFF2-40B4-BE49-F238E27FC236}">
                  <a16:creationId xmlns:a16="http://schemas.microsoft.com/office/drawing/2014/main" id="{B2B6C172-970F-40B2-B934-FE6686E0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FF210BDC-888A-4A5F-ACBB-F62FCF88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BBA6D81-9F13-4266-9998-20B59D8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0" name="Rectangle 41">
              <a:extLst>
                <a:ext uri="{FF2B5EF4-FFF2-40B4-BE49-F238E27FC236}">
                  <a16:creationId xmlns:a16="http://schemas.microsoft.com/office/drawing/2014/main" id="{179D3823-DB82-4B71-B5C4-2A341490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14022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1" name="Rectangle 42">
              <a:extLst>
                <a:ext uri="{FF2B5EF4-FFF2-40B4-BE49-F238E27FC236}">
                  <a16:creationId xmlns:a16="http://schemas.microsoft.com/office/drawing/2014/main" id="{E6EC7152-D83B-4E77-9681-E7EA3FDE7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356755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2" name="Rectangle 43">
              <a:extLst>
                <a:ext uri="{FF2B5EF4-FFF2-40B4-BE49-F238E27FC236}">
                  <a16:creationId xmlns:a16="http://schemas.microsoft.com/office/drawing/2014/main" id="{065CAB05-3112-4960-9983-92F60BAD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356755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63" name="Rectangle 44">
              <a:extLst>
                <a:ext uri="{FF2B5EF4-FFF2-40B4-BE49-F238E27FC236}">
                  <a16:creationId xmlns:a16="http://schemas.microsoft.com/office/drawing/2014/main" id="{10EB4BE7-959A-4267-BB1F-08E4514B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4A699F06-9A96-4550-BB56-6199C6D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5" name="Rectangle 46">
              <a:extLst>
                <a:ext uri="{FF2B5EF4-FFF2-40B4-BE49-F238E27FC236}">
                  <a16:creationId xmlns:a16="http://schemas.microsoft.com/office/drawing/2014/main" id="{E9720E39-8BA0-4628-96FC-01E1C9C6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6" name="Rectangle 47">
              <a:extLst>
                <a:ext uri="{FF2B5EF4-FFF2-40B4-BE49-F238E27FC236}">
                  <a16:creationId xmlns:a16="http://schemas.microsoft.com/office/drawing/2014/main" id="{A5356BC8-4787-46CC-AD40-FC90FF0B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356755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7" name="Rectangle 48">
              <a:extLst>
                <a:ext uri="{FF2B5EF4-FFF2-40B4-BE49-F238E27FC236}">
                  <a16:creationId xmlns:a16="http://schemas.microsoft.com/office/drawing/2014/main" id="{323C72AE-55F3-482A-8173-826E85689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573282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68" name="Rectangle 49">
              <a:extLst>
                <a:ext uri="{FF2B5EF4-FFF2-40B4-BE49-F238E27FC236}">
                  <a16:creationId xmlns:a16="http://schemas.microsoft.com/office/drawing/2014/main" id="{41208EA0-9E4F-4AF7-908B-6CC068B4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573282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69" name="Rectangle 50">
              <a:extLst>
                <a:ext uri="{FF2B5EF4-FFF2-40B4-BE49-F238E27FC236}">
                  <a16:creationId xmlns:a16="http://schemas.microsoft.com/office/drawing/2014/main" id="{C6BECF16-900A-49F7-B23A-BDE2793F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0" name="Rectangle 51">
              <a:extLst>
                <a:ext uri="{FF2B5EF4-FFF2-40B4-BE49-F238E27FC236}">
                  <a16:creationId xmlns:a16="http://schemas.microsoft.com/office/drawing/2014/main" id="{5AC1FA80-0294-4E36-947A-82B67AB1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1" name="Rectangle 52">
              <a:extLst>
                <a:ext uri="{FF2B5EF4-FFF2-40B4-BE49-F238E27FC236}">
                  <a16:creationId xmlns:a16="http://schemas.microsoft.com/office/drawing/2014/main" id="{957DEC82-E4EF-467D-9582-9F6F552FD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2" name="Rectangle 53">
              <a:extLst>
                <a:ext uri="{FF2B5EF4-FFF2-40B4-BE49-F238E27FC236}">
                  <a16:creationId xmlns:a16="http://schemas.microsoft.com/office/drawing/2014/main" id="{E0B00010-647D-48D2-96FC-60031CE59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573282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3" name="Rectangle 54">
              <a:extLst>
                <a:ext uri="{FF2B5EF4-FFF2-40B4-BE49-F238E27FC236}">
                  <a16:creationId xmlns:a16="http://schemas.microsoft.com/office/drawing/2014/main" id="{DD757CB9-4754-467E-9BE2-00AB9540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4789808"/>
              <a:ext cx="861235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4" name="Rectangle 55">
              <a:extLst>
                <a:ext uri="{FF2B5EF4-FFF2-40B4-BE49-F238E27FC236}">
                  <a16:creationId xmlns:a16="http://schemas.microsoft.com/office/drawing/2014/main" id="{1BA61C20-32AD-4C6F-9D2B-C9F8762F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4789808"/>
              <a:ext cx="198746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75" name="Rectangle 56">
              <a:extLst>
                <a:ext uri="{FF2B5EF4-FFF2-40B4-BE49-F238E27FC236}">
                  <a16:creationId xmlns:a16="http://schemas.microsoft.com/office/drawing/2014/main" id="{E85656D5-761E-4460-8E3D-549BF08D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6" name="Rectangle 57">
              <a:extLst>
                <a:ext uri="{FF2B5EF4-FFF2-40B4-BE49-F238E27FC236}">
                  <a16:creationId xmlns:a16="http://schemas.microsoft.com/office/drawing/2014/main" id="{CE0B0394-C997-4FD6-8880-34C3860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7" name="Rectangle 58">
              <a:extLst>
                <a:ext uri="{FF2B5EF4-FFF2-40B4-BE49-F238E27FC236}">
                  <a16:creationId xmlns:a16="http://schemas.microsoft.com/office/drawing/2014/main" id="{A8F05BB4-C36B-46D5-BE64-557077E9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8" name="Rectangle 59">
              <a:extLst>
                <a:ext uri="{FF2B5EF4-FFF2-40B4-BE49-F238E27FC236}">
                  <a16:creationId xmlns:a16="http://schemas.microsoft.com/office/drawing/2014/main" id="{C9667858-B7FC-489F-9356-3C98916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4789808"/>
              <a:ext cx="1457474" cy="216527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179" name="Text Box 61">
              <a:extLst>
                <a:ext uri="{FF2B5EF4-FFF2-40B4-BE49-F238E27FC236}">
                  <a16:creationId xmlns:a16="http://schemas.microsoft.com/office/drawing/2014/main" id="{660C3B86-35E6-406F-A91D-653C64069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194" y="3274122"/>
              <a:ext cx="27603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0</a:t>
              </a:r>
            </a:p>
          </p:txBody>
        </p:sp>
        <p:sp>
          <p:nvSpPr>
            <p:cNvPr id="180" name="Text Box 62">
              <a:extLst>
                <a:ext uri="{FF2B5EF4-FFF2-40B4-BE49-F238E27FC236}">
                  <a16:creationId xmlns:a16="http://schemas.microsoft.com/office/drawing/2014/main" id="{46FD9BB7-2CEE-4E50-81B4-77E5F57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393" y="3490649"/>
              <a:ext cx="27603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181" name="Text Box 63">
              <a:extLst>
                <a:ext uri="{FF2B5EF4-FFF2-40B4-BE49-F238E27FC236}">
                  <a16:creationId xmlns:a16="http://schemas.microsoft.com/office/drawing/2014/main" id="{BF0B498E-9D43-4682-9622-3AD8532C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194" y="3707175"/>
              <a:ext cx="27603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2</a:t>
              </a:r>
            </a:p>
          </p:txBody>
        </p:sp>
        <p:sp>
          <p:nvSpPr>
            <p:cNvPr id="182" name="Text Box 64">
              <a:extLst>
                <a:ext uri="{FF2B5EF4-FFF2-40B4-BE49-F238E27FC236}">
                  <a16:creationId xmlns:a16="http://schemas.microsoft.com/office/drawing/2014/main" id="{A055C863-1534-4BE7-8FB6-B997343A2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834" y="3923702"/>
              <a:ext cx="2327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.</a:t>
              </a:r>
            </a:p>
          </p:txBody>
        </p:sp>
        <p:sp>
          <p:nvSpPr>
            <p:cNvPr id="183" name="Text Box 65">
              <a:extLst>
                <a:ext uri="{FF2B5EF4-FFF2-40B4-BE49-F238E27FC236}">
                  <a16:creationId xmlns:a16="http://schemas.microsoft.com/office/drawing/2014/main" id="{333E923F-8316-4BA4-9AAD-32447B8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834" y="4140228"/>
              <a:ext cx="2327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.</a:t>
              </a:r>
            </a:p>
          </p:txBody>
        </p:sp>
        <p:sp>
          <p:nvSpPr>
            <p:cNvPr id="184" name="Text Box 66">
              <a:extLst>
                <a:ext uri="{FF2B5EF4-FFF2-40B4-BE49-F238E27FC236}">
                  <a16:creationId xmlns:a16="http://schemas.microsoft.com/office/drawing/2014/main" id="{690D5424-5551-453D-872D-F0DA3D50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834" y="4356755"/>
              <a:ext cx="2327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.</a:t>
              </a:r>
            </a:p>
          </p:txBody>
        </p:sp>
        <p:sp>
          <p:nvSpPr>
            <p:cNvPr id="185" name="Text Box 67">
              <a:extLst>
                <a:ext uri="{FF2B5EF4-FFF2-40B4-BE49-F238E27FC236}">
                  <a16:creationId xmlns:a16="http://schemas.microsoft.com/office/drawing/2014/main" id="{349EEBD2-5E6C-4F39-A7FA-A3ECA0386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582" y="4573282"/>
              <a:ext cx="55015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1022</a:t>
              </a:r>
            </a:p>
          </p:txBody>
        </p:sp>
        <p:sp>
          <p:nvSpPr>
            <p:cNvPr id="186" name="Text Box 68">
              <a:extLst>
                <a:ext uri="{FF2B5EF4-FFF2-40B4-BE49-F238E27FC236}">
                  <a16:creationId xmlns:a16="http://schemas.microsoft.com/office/drawing/2014/main" id="{61E79E2D-B3B4-49FB-962A-14BA7ED8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582" y="4789808"/>
              <a:ext cx="55015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1023</a:t>
              </a:r>
            </a:p>
          </p:txBody>
        </p:sp>
        <p:sp>
          <p:nvSpPr>
            <p:cNvPr id="187" name="Text Box 70">
              <a:extLst>
                <a:ext uri="{FF2B5EF4-FFF2-40B4-BE49-F238E27FC236}">
                  <a16:creationId xmlns:a16="http://schemas.microsoft.com/office/drawing/2014/main" id="{5BEFC215-5E52-4843-AD57-CC30DFE72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253" y="3014653"/>
              <a:ext cx="55470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Valid</a:t>
              </a:r>
            </a:p>
          </p:txBody>
        </p:sp>
        <p:sp>
          <p:nvSpPr>
            <p:cNvPr id="188" name="Text Box 71">
              <a:extLst>
                <a:ext uri="{FF2B5EF4-FFF2-40B4-BE49-F238E27FC236}">
                  <a16:creationId xmlns:a16="http://schemas.microsoft.com/office/drawing/2014/main" id="{0F51FFD2-EF1E-4934-8FA2-80CB1032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237" y="3014653"/>
              <a:ext cx="43236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Tag</a:t>
              </a:r>
            </a:p>
          </p:txBody>
        </p:sp>
        <p:grpSp>
          <p:nvGrpSpPr>
            <p:cNvPr id="189" name="Group 80">
              <a:extLst>
                <a:ext uri="{FF2B5EF4-FFF2-40B4-BE49-F238E27FC236}">
                  <a16:creationId xmlns:a16="http://schemas.microsoft.com/office/drawing/2014/main" id="{40C9F366-8475-4F45-B279-62714837B703}"/>
                </a:ext>
              </a:extLst>
            </p:cNvPr>
            <p:cNvGrpSpPr/>
            <p:nvPr/>
          </p:nvGrpSpPr>
          <p:grpSpPr>
            <a:xfrm>
              <a:off x="2540072" y="2819400"/>
              <a:ext cx="5763647" cy="307777"/>
              <a:chOff x="2209800" y="2438400"/>
              <a:chExt cx="6629400" cy="433251"/>
            </a:xfrm>
          </p:grpSpPr>
          <p:sp>
            <p:nvSpPr>
              <p:cNvPr id="190" name="Text Box 72">
                <a:extLst>
                  <a:ext uri="{FF2B5EF4-FFF2-40B4-BE49-F238E27FC236}">
                    <a16:creationId xmlns:a16="http://schemas.microsoft.com/office/drawing/2014/main" id="{E67687DB-852B-4C5F-9121-4E8939652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8635" y="2438400"/>
                <a:ext cx="614130" cy="43325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/>
                  <a:t>Data</a:t>
                </a:r>
              </a:p>
            </p:txBody>
          </p:sp>
          <p:sp>
            <p:nvSpPr>
              <p:cNvPr id="191" name="Line 73">
                <a:extLst>
                  <a:ext uri="{FF2B5EF4-FFF2-40B4-BE49-F238E27FC236}">
                    <a16:creationId xmlns:a16="http://schemas.microsoft.com/office/drawing/2014/main" id="{57B7104E-3811-445E-A42A-631541E41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9800" y="2590800"/>
                <a:ext cx="2438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1400"/>
              </a:p>
            </p:txBody>
          </p:sp>
          <p:sp>
            <p:nvSpPr>
              <p:cNvPr id="192" name="Line 74">
                <a:extLst>
                  <a:ext uri="{FF2B5EF4-FFF2-40B4-BE49-F238E27FC236}">
                    <a16:creationId xmlns:a16="http://schemas.microsoft.com/office/drawing/2014/main" id="{E02DFF58-BE4F-4FD8-83B1-62755266D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25908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sz="1400"/>
              </a:p>
            </p:txBody>
          </p:sp>
        </p:grpSp>
        <p:sp>
          <p:nvSpPr>
            <p:cNvPr id="193" name="Text Box 75">
              <a:extLst>
                <a:ext uri="{FF2B5EF4-FFF2-40B4-BE49-F238E27FC236}">
                  <a16:creationId xmlns:a16="http://schemas.microsoft.com/office/drawing/2014/main" id="{47EF61AE-F227-400A-AF62-FE9B37A06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719" y="3037208"/>
              <a:ext cx="6868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Word0</a:t>
              </a:r>
            </a:p>
          </p:txBody>
        </p:sp>
        <p:sp>
          <p:nvSpPr>
            <p:cNvPr id="194" name="Text Box 76">
              <a:extLst>
                <a:ext uri="{FF2B5EF4-FFF2-40B4-BE49-F238E27FC236}">
                  <a16:creationId xmlns:a16="http://schemas.microsoft.com/office/drawing/2014/main" id="{EE3E1C68-7143-43AA-BCAE-988634F1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889" y="3037208"/>
              <a:ext cx="6868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Word1</a:t>
              </a:r>
            </a:p>
          </p:txBody>
        </p:sp>
        <p:sp>
          <p:nvSpPr>
            <p:cNvPr id="195" name="Text Box 77">
              <a:extLst>
                <a:ext uri="{FF2B5EF4-FFF2-40B4-BE49-F238E27FC236}">
                  <a16:creationId xmlns:a16="http://schemas.microsoft.com/office/drawing/2014/main" id="{485AA76A-A91B-44C3-A1C8-C2B51C73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165" y="3037208"/>
              <a:ext cx="6868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Word2</a:t>
              </a:r>
            </a:p>
          </p:txBody>
        </p:sp>
        <p:sp>
          <p:nvSpPr>
            <p:cNvPr id="196" name="Text Box 78">
              <a:extLst>
                <a:ext uri="{FF2B5EF4-FFF2-40B4-BE49-F238E27FC236}">
                  <a16:creationId xmlns:a16="http://schemas.microsoft.com/office/drawing/2014/main" id="{96713103-D165-4A56-9E04-2B6840765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0390" y="3037208"/>
              <a:ext cx="68685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Word3</a:t>
              </a:r>
            </a:p>
          </p:txBody>
        </p:sp>
      </p:grpSp>
      <p:sp>
        <p:nvSpPr>
          <p:cNvPr id="199" name="Snip Single Corner Rectangle 169">
            <a:extLst>
              <a:ext uri="{FF2B5EF4-FFF2-40B4-BE49-F238E27FC236}">
                <a16:creationId xmlns:a16="http://schemas.microsoft.com/office/drawing/2014/main" id="{60E5EDFD-93A7-4FC2-8CE1-00AD5E7A89A0}"/>
              </a:ext>
            </a:extLst>
          </p:cNvPr>
          <p:cNvSpPr/>
          <p:nvPr/>
        </p:nvSpPr>
        <p:spPr>
          <a:xfrm>
            <a:off x="3507445" y="5995992"/>
            <a:ext cx="2744161" cy="850261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 Hit 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[Tag Matches] AND [Valid]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223FB98-D62A-4D46-9936-AAFDDB61CDCA}"/>
              </a:ext>
            </a:extLst>
          </p:cNvPr>
          <p:cNvGrpSpPr/>
          <p:nvPr/>
        </p:nvGrpSpPr>
        <p:grpSpPr>
          <a:xfrm>
            <a:off x="3004092" y="3703370"/>
            <a:ext cx="6889877" cy="216527"/>
            <a:chOff x="1480091" y="3707175"/>
            <a:chExt cx="6889877" cy="216527"/>
          </a:xfrm>
        </p:grpSpPr>
        <p:sp>
          <p:nvSpPr>
            <p:cNvPr id="201" name="Rectangle 26">
              <a:extLst>
                <a:ext uri="{FF2B5EF4-FFF2-40B4-BE49-F238E27FC236}">
                  <a16:creationId xmlns:a16="http://schemas.microsoft.com/office/drawing/2014/main" id="{63BEF1E9-0E1B-40F3-BC47-B1872C94E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72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202" name="Rectangle 27">
              <a:extLst>
                <a:ext uri="{FF2B5EF4-FFF2-40B4-BE49-F238E27FC236}">
                  <a16:creationId xmlns:a16="http://schemas.microsoft.com/office/drawing/2014/main" id="{14E21505-040D-4ACE-8816-5E588D19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546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203" name="Rectangle 28">
              <a:extLst>
                <a:ext uri="{FF2B5EF4-FFF2-40B4-BE49-F238E27FC236}">
                  <a16:creationId xmlns:a16="http://schemas.microsoft.com/office/drawing/2014/main" id="{C670E369-384D-47CC-9156-8DBA9E3DF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020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204" name="Rectangle 29">
              <a:extLst>
                <a:ext uri="{FF2B5EF4-FFF2-40B4-BE49-F238E27FC236}">
                  <a16:creationId xmlns:a16="http://schemas.microsoft.com/office/drawing/2014/main" id="{3DEEB6A4-2AD6-4866-8766-AA231001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2494" y="3707175"/>
              <a:ext cx="1457474" cy="2165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205" name="Rectangle 24">
              <a:extLst>
                <a:ext uri="{FF2B5EF4-FFF2-40B4-BE49-F238E27FC236}">
                  <a16:creationId xmlns:a16="http://schemas.microsoft.com/office/drawing/2014/main" id="{35C0450A-B13C-4747-9121-12465CD8B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37" y="3707175"/>
              <a:ext cx="861235" cy="2165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/>
            </a:p>
          </p:txBody>
        </p:sp>
        <p:sp>
          <p:nvSpPr>
            <p:cNvPr id="206" name="Rectangle 25">
              <a:extLst>
                <a:ext uri="{FF2B5EF4-FFF2-40B4-BE49-F238E27FC236}">
                  <a16:creationId xmlns:a16="http://schemas.microsoft.com/office/drawing/2014/main" id="{0C5476F1-3489-4459-8706-402A9D18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091" y="3707175"/>
              <a:ext cx="198746" cy="2165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 dirty="0"/>
            </a:p>
          </p:txBody>
        </p:sp>
      </p:grpSp>
      <p:sp>
        <p:nvSpPr>
          <p:cNvPr id="197" name="Line 221">
            <a:extLst>
              <a:ext uri="{FF2B5EF4-FFF2-40B4-BE49-F238E27FC236}">
                <a16:creationId xmlns:a16="http://schemas.microsoft.com/office/drawing/2014/main" id="{0782AA5C-BD76-48AB-A4A1-55F71795A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168" y="3810001"/>
            <a:ext cx="0" cy="21336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204">
            <a:extLst>
              <a:ext uri="{FF2B5EF4-FFF2-40B4-BE49-F238E27FC236}">
                <a16:creationId xmlns:a16="http://schemas.microsoft.com/office/drawing/2014/main" id="{2709A1F8-EFFD-4410-92A4-88A14279E640}"/>
              </a:ext>
            </a:extLst>
          </p:cNvPr>
          <p:cNvGrpSpPr>
            <a:grpSpLocks/>
          </p:cNvGrpSpPr>
          <p:nvPr/>
        </p:nvGrpSpPr>
        <p:grpSpPr bwMode="auto">
          <a:xfrm>
            <a:off x="3416970" y="3810001"/>
            <a:ext cx="468313" cy="1600729"/>
            <a:chOff x="1181" y="2400"/>
            <a:chExt cx="295" cy="825"/>
          </a:xfrm>
        </p:grpSpPr>
        <p:sp>
          <p:nvSpPr>
            <p:cNvPr id="85" name="Line 205">
              <a:extLst>
                <a:ext uri="{FF2B5EF4-FFF2-40B4-BE49-F238E27FC236}">
                  <a16:creationId xmlns:a16="http://schemas.microsoft.com/office/drawing/2014/main" id="{7658C016-321B-4178-A888-7938BC8C4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3092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206">
              <a:extLst>
                <a:ext uri="{FF2B5EF4-FFF2-40B4-BE49-F238E27FC236}">
                  <a16:creationId xmlns:a16="http://schemas.microsoft.com/office/drawing/2014/main" id="{0CFA11C9-8059-4F93-A4CA-98A89687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998"/>
              <a:ext cx="231" cy="1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18</a:t>
              </a:r>
            </a:p>
          </p:txBody>
        </p:sp>
        <p:sp>
          <p:nvSpPr>
            <p:cNvPr id="87" name="Line 207">
              <a:extLst>
                <a:ext uri="{FF2B5EF4-FFF2-40B4-BE49-F238E27FC236}">
                  <a16:creationId xmlns:a16="http://schemas.microsoft.com/office/drawing/2014/main" id="{0E32C68B-481F-4638-8ECB-DAD9FE10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2400"/>
              <a:ext cx="0" cy="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30383C-8ED2-4989-9145-ADA657976FF9}"/>
              </a:ext>
            </a:extLst>
          </p:cNvPr>
          <p:cNvGrpSpPr/>
          <p:nvPr/>
        </p:nvGrpSpPr>
        <p:grpSpPr>
          <a:xfrm>
            <a:off x="4636168" y="3810000"/>
            <a:ext cx="4419600" cy="1981200"/>
            <a:chOff x="3112168" y="3810000"/>
            <a:chExt cx="4419600" cy="19812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64336C-DB11-45BA-9722-AEA0728AE762}"/>
                </a:ext>
              </a:extLst>
            </p:cNvPr>
            <p:cNvGrpSpPr/>
            <p:nvPr/>
          </p:nvGrpSpPr>
          <p:grpSpPr>
            <a:xfrm>
              <a:off x="5931568" y="3810000"/>
              <a:ext cx="1600200" cy="1981200"/>
              <a:chOff x="5931568" y="3810000"/>
              <a:chExt cx="1600200" cy="1981200"/>
            </a:xfrm>
          </p:grpSpPr>
          <p:sp>
            <p:nvSpPr>
              <p:cNvPr id="115" name="Line 237">
                <a:extLst>
                  <a:ext uri="{FF2B5EF4-FFF2-40B4-BE49-F238E27FC236}">
                    <a16:creationId xmlns:a16="http://schemas.microsoft.com/office/drawing/2014/main" id="{9461662C-E01E-4B1C-ACA5-11D18C1F9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17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08C9554B-370C-497E-AEB9-F992347F0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1600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4B072571-511B-43B1-9C31-9945894AC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1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48215-AFAC-4DB6-B553-10BAC03C355F}"/>
                </a:ext>
              </a:extLst>
            </p:cNvPr>
            <p:cNvGrpSpPr/>
            <p:nvPr/>
          </p:nvGrpSpPr>
          <p:grpSpPr>
            <a:xfrm>
              <a:off x="5550568" y="3810000"/>
              <a:ext cx="533400" cy="1981200"/>
              <a:chOff x="5550568" y="3810000"/>
              <a:chExt cx="533400" cy="1981200"/>
            </a:xfrm>
          </p:grpSpPr>
          <p:sp>
            <p:nvSpPr>
              <p:cNvPr id="114" name="Line 236">
                <a:extLst>
                  <a:ext uri="{FF2B5EF4-FFF2-40B4-BE49-F238E27FC236}">
                    <a16:creationId xmlns:a16="http://schemas.microsoft.com/office/drawing/2014/main" id="{1900FB8F-878B-4729-AB25-60B97470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39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23525050-027F-44F8-B03B-DC4CCD92E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32FCAC97-2901-4468-A6A2-969DE3D01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0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247AAD-043B-4EF9-B916-CBDEF7C7FFE9}"/>
                </a:ext>
              </a:extLst>
            </p:cNvPr>
            <p:cNvGrpSpPr/>
            <p:nvPr/>
          </p:nvGrpSpPr>
          <p:grpSpPr>
            <a:xfrm>
              <a:off x="4636168" y="3810000"/>
              <a:ext cx="533400" cy="1981200"/>
              <a:chOff x="4636168" y="3810000"/>
              <a:chExt cx="533400" cy="1981200"/>
            </a:xfrm>
          </p:grpSpPr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3A5F732A-0823-493C-890B-614C02622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3810000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1FE43736-6EF4-4ABF-AA29-BB665FCD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168" y="5334000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412E0C31-3DEF-4678-B4F0-F73E9E554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9568" y="5334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EA1F52-03C9-4A59-B1FC-84F49E96665C}"/>
                </a:ext>
              </a:extLst>
            </p:cNvPr>
            <p:cNvGrpSpPr/>
            <p:nvPr/>
          </p:nvGrpSpPr>
          <p:grpSpPr>
            <a:xfrm>
              <a:off x="3112168" y="3810000"/>
              <a:ext cx="1676400" cy="1981200"/>
              <a:chOff x="3112168" y="3810000"/>
              <a:chExt cx="1676400" cy="1981200"/>
            </a:xfrm>
          </p:grpSpPr>
          <p:sp>
            <p:nvSpPr>
              <p:cNvPr id="112" name="Line 234">
                <a:extLst>
                  <a:ext uri="{FF2B5EF4-FFF2-40B4-BE49-F238E27FC236}">
                    <a16:creationId xmlns:a16="http://schemas.microsoft.com/office/drawing/2014/main" id="{DADDBEB9-723B-4792-8CE5-5DB95A79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3810000"/>
                <a:ext cx="0" cy="1676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B4B9AB77-F012-47F7-91C8-A1CA924D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2168" y="54864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5BAC7D96-5448-42F3-96A0-F487F5BFA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8568" y="54864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A4313-B94F-42C2-B3A5-2412DCE4C194}"/>
              </a:ext>
            </a:extLst>
          </p:cNvPr>
          <p:cNvGrpSpPr/>
          <p:nvPr/>
        </p:nvGrpSpPr>
        <p:grpSpPr>
          <a:xfrm>
            <a:off x="6160168" y="5765649"/>
            <a:ext cx="1447800" cy="338554"/>
            <a:chOff x="4636168" y="5765649"/>
            <a:chExt cx="1447800" cy="338554"/>
          </a:xfrm>
        </p:grpSpPr>
        <p:sp>
          <p:nvSpPr>
            <p:cNvPr id="198" name="Trapezoid 197">
              <a:extLst>
                <a:ext uri="{FF2B5EF4-FFF2-40B4-BE49-F238E27FC236}">
                  <a16:creationId xmlns:a16="http://schemas.microsoft.com/office/drawing/2014/main" id="{F9936114-C7AE-44A9-8AEF-0034970D3CE6}"/>
                </a:ext>
              </a:extLst>
            </p:cNvPr>
            <p:cNvSpPr/>
            <p:nvPr/>
          </p:nvSpPr>
          <p:spPr>
            <a:xfrm rot="10800000">
              <a:off x="4636168" y="5791200"/>
              <a:ext cx="1447800" cy="304800"/>
            </a:xfrm>
            <a:prstGeom prst="trapezoid">
              <a:avLst>
                <a:gd name="adj" fmla="val 47641"/>
              </a:avLst>
            </a:prstGeom>
            <a:solidFill>
              <a:srgbClr val="FFFFCC"/>
            </a:solidFill>
            <a:ln w="19050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2F3C5F-7063-465F-91C2-D78479043743}"/>
                </a:ext>
              </a:extLst>
            </p:cNvPr>
            <p:cNvSpPr txBox="1"/>
            <p:nvPr/>
          </p:nvSpPr>
          <p:spPr>
            <a:xfrm>
              <a:off x="4972321" y="5765649"/>
              <a:ext cx="77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MUX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2F154-B534-4964-82B7-B0BA39760D03}"/>
              </a:ext>
            </a:extLst>
          </p:cNvPr>
          <p:cNvGrpSpPr/>
          <p:nvPr/>
        </p:nvGrpSpPr>
        <p:grpSpPr>
          <a:xfrm>
            <a:off x="6336418" y="2286000"/>
            <a:ext cx="3633750" cy="3657600"/>
            <a:chOff x="4812418" y="2286000"/>
            <a:chExt cx="3633750" cy="3657600"/>
          </a:xfrm>
        </p:grpSpPr>
        <p:sp>
          <p:nvSpPr>
            <p:cNvPr id="110" name="Text Box 231">
              <a:extLst>
                <a:ext uri="{FF2B5EF4-FFF2-40B4-BE49-F238E27FC236}">
                  <a16:creationId xmlns:a16="http://schemas.microsoft.com/office/drawing/2014/main" id="{2368A8AF-9869-4451-9F77-8CA8FDAC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1617" y="2286000"/>
              <a:ext cx="1414701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rgbClr val="006600"/>
                  </a:solidFill>
                </a:rPr>
                <a:t>Block offset</a:t>
              </a:r>
            </a:p>
          </p:txBody>
        </p:sp>
        <p:sp>
          <p:nvSpPr>
            <p:cNvPr id="124" name="Line 246">
              <a:extLst>
                <a:ext uri="{FF2B5EF4-FFF2-40B4-BE49-F238E27FC236}">
                  <a16:creationId xmlns:a16="http://schemas.microsoft.com/office/drawing/2014/main" id="{56AA4756-BD22-460F-8D03-3DF06CEB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286000"/>
              <a:ext cx="0" cy="304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47">
              <a:extLst>
                <a:ext uri="{FF2B5EF4-FFF2-40B4-BE49-F238E27FC236}">
                  <a16:creationId xmlns:a16="http://schemas.microsoft.com/office/drawing/2014/main" id="{D2D6E393-3B25-45ED-B6FD-1A50D9D2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968" y="2590800"/>
              <a:ext cx="35052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48">
              <a:extLst>
                <a:ext uri="{FF2B5EF4-FFF2-40B4-BE49-F238E27FC236}">
                  <a16:creationId xmlns:a16="http://schemas.microsoft.com/office/drawing/2014/main" id="{F0E119F2-CD8C-472C-8EAA-3B1EA8DC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6168" y="2590800"/>
              <a:ext cx="0" cy="33528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49">
              <a:extLst>
                <a:ext uri="{FF2B5EF4-FFF2-40B4-BE49-F238E27FC236}">
                  <a16:creationId xmlns:a16="http://schemas.microsoft.com/office/drawing/2014/main" id="{4FC17773-B63D-433F-8425-CCB3CB5BA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7768" y="5943600"/>
              <a:ext cx="243840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67">
              <a:extLst>
                <a:ext uri="{FF2B5EF4-FFF2-40B4-BE49-F238E27FC236}">
                  <a16:creationId xmlns:a16="http://schemas.microsoft.com/office/drawing/2014/main" id="{E23AC777-8630-429D-85C2-2A9FFEAE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418" y="2425084"/>
              <a:ext cx="234950" cy="754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75B53DBE-26DE-4ABB-A9E9-E4A47115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013" y="2302113"/>
              <a:ext cx="122225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400" dirty="0"/>
                <a:t>2 (</a:t>
              </a:r>
              <a:r>
                <a:rPr lang="en-US" sz="1400" dirty="0" err="1"/>
                <a:t>Addr</a:t>
              </a:r>
              <a:r>
                <a:rPr lang="en-US" sz="1400" dirty="0"/>
                <a:t>[3:2])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Initial State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9" name="Content Placeholder 9">
            <a:extLst>
              <a:ext uri="{FF2B5EF4-FFF2-40B4-BE49-F238E27FC236}">
                <a16:creationId xmlns:a16="http://schemas.microsoft.com/office/drawing/2014/main" id="{413789F2-30E8-4222-BDC3-97D9AD1B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1189"/>
            <a:ext cx="8229600" cy="957231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dirty="0" err="1"/>
              <a:t>Intially</a:t>
            </a:r>
            <a:r>
              <a:rPr lang="en-SG" dirty="0"/>
              <a:t> cache is empty</a:t>
            </a:r>
          </a:p>
          <a:p>
            <a:pPr marL="360362" lvl="1" indent="0">
              <a:spcBef>
                <a:spcPts val="600"/>
              </a:spcBef>
              <a:buSzPct val="100000"/>
              <a:buNone/>
            </a:pPr>
            <a:r>
              <a:rPr lang="en-SG" dirty="0">
                <a:sym typeface="Wingdings" pitchFamily="2" charset="2"/>
              </a:rPr>
              <a:t> All </a:t>
            </a:r>
            <a:r>
              <a:rPr lang="en-SG" b="1" i="1" dirty="0">
                <a:sym typeface="Wingdings" pitchFamily="2" charset="2"/>
              </a:rPr>
              <a:t>v</a:t>
            </a:r>
            <a:r>
              <a:rPr lang="en-SG" b="1" i="1" dirty="0"/>
              <a:t>alid </a:t>
            </a:r>
            <a:r>
              <a:rPr lang="en-SG" dirty="0"/>
              <a:t>bits are zeroes (false)</a:t>
            </a:r>
            <a:endParaRPr lang="en-SG" sz="2800" dirty="0"/>
          </a:p>
          <a:p>
            <a:endParaRPr lang="en-S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77796C-1C67-4AD9-BA3B-3D18827524AD}"/>
              </a:ext>
            </a:extLst>
          </p:cNvPr>
          <p:cNvSpPr/>
          <p:nvPr/>
        </p:nvSpPr>
        <p:spPr>
          <a:xfrm>
            <a:off x="2361406" y="3140075"/>
            <a:ext cx="381000" cy="304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CF5512-76FC-4E7D-B5FD-E12370C26B5A}"/>
              </a:ext>
            </a:extLst>
          </p:cNvPr>
          <p:cNvGrpSpPr/>
          <p:nvPr/>
        </p:nvGrpSpPr>
        <p:grpSpPr>
          <a:xfrm>
            <a:off x="1709262" y="2482850"/>
            <a:ext cx="8653939" cy="3570704"/>
            <a:chOff x="185261" y="2482850"/>
            <a:chExt cx="8653939" cy="35707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27926" y="2482850"/>
              <a:ext cx="8511274" cy="3570704"/>
              <a:chOff x="327926" y="2482850"/>
              <a:chExt cx="8511274" cy="3570704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/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6463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b="1" dirty="0"/>
                  <a:t>...    ...    ...    …   …   …   …   …</a:t>
                </a:r>
                <a:endParaRPr lang="en-US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276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8862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1910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4958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800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4102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7150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168" y="2971800"/>
                <a:ext cx="60612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838" y="2971800"/>
                <a:ext cx="46891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8554"/>
                <a:chOff x="2209800" y="2438400"/>
                <a:chExt cx="6629400" cy="338554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4146" y="2438400"/>
                  <a:ext cx="583108" cy="338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39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845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1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93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6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4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3834" y="2971800"/>
                <a:ext cx="1059969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849" y="2971800"/>
                <a:ext cx="1164165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74ADD46F-A14D-4A0F-B5D4-01BC481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1" y="2971800"/>
              <a:ext cx="65434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01C9F-0B6A-4C1E-934A-7F53D4EB990F}"/>
              </a:ext>
            </a:extLst>
          </p:cNvPr>
          <p:cNvGrpSpPr/>
          <p:nvPr/>
        </p:nvGrpSpPr>
        <p:grpSpPr>
          <a:xfrm>
            <a:off x="1709262" y="2482850"/>
            <a:ext cx="8653939" cy="3570704"/>
            <a:chOff x="185261" y="2482850"/>
            <a:chExt cx="8653939" cy="35707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BB554-7B8A-4796-B3C7-6AEA4DB50313}"/>
                </a:ext>
              </a:extLst>
            </p:cNvPr>
            <p:cNvGrpSpPr/>
            <p:nvPr/>
          </p:nvGrpSpPr>
          <p:grpSpPr>
            <a:xfrm>
              <a:off x="327926" y="2482850"/>
              <a:ext cx="8511274" cy="3570704"/>
              <a:chOff x="327926" y="2482850"/>
              <a:chExt cx="8511274" cy="3570704"/>
            </a:xfrm>
          </p:grpSpPr>
          <p:sp>
            <p:nvSpPr>
              <p:cNvPr id="32" name="Rectangle 12">
                <a:extLst>
                  <a:ext uri="{FF2B5EF4-FFF2-40B4-BE49-F238E27FC236}">
                    <a16:creationId xmlns:a16="http://schemas.microsoft.com/office/drawing/2014/main" id="{314A30EC-6A8B-482D-9997-56AB37280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276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691F5BD8-D060-4A1E-86A5-C615B668A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276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62E567CE-A5BC-48DB-8D68-01FF7AFC4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72243EFE-DB98-4138-A334-E6E11899D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3A352E08-21CF-4A8F-82A4-082B218E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10F8AB95-943C-4939-9E01-E106A860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276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13A00A34-900D-4E7E-84E9-A4E6E825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5814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6D509C70-E615-44F7-9146-22A80C223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5814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0" name="Rectangle 20">
                <a:extLst>
                  <a:ext uri="{FF2B5EF4-FFF2-40B4-BE49-F238E27FC236}">
                    <a16:creationId xmlns:a16="http://schemas.microsoft.com/office/drawing/2014/main" id="{398925AB-EFB5-49ED-8C55-925FB0AF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467EB23-0FA3-45FC-BF16-53FD3982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2" name="Rectangle 22">
                <a:extLst>
                  <a:ext uri="{FF2B5EF4-FFF2-40B4-BE49-F238E27FC236}">
                    <a16:creationId xmlns:a16="http://schemas.microsoft.com/office/drawing/2014/main" id="{31CBBA31-E50C-423C-B200-20E9C585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A4D33BBA-9B45-403E-ABFC-3804370A9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5814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968E6045-6007-4759-AE02-59D0D444B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3886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CB2C2468-04D2-423B-A967-243E82ED4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86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5505CA83-A6AA-4DD9-9FDE-1CFE1EDAB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7" name="Rectangle 27">
                <a:extLst>
                  <a:ext uri="{FF2B5EF4-FFF2-40B4-BE49-F238E27FC236}">
                    <a16:creationId xmlns:a16="http://schemas.microsoft.com/office/drawing/2014/main" id="{5B97E62B-8742-4658-8B41-E2718E2FD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94A7E16B-E330-4646-85B4-4B5E9AFDA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49" name="Rectangle 29">
                <a:extLst>
                  <a:ext uri="{FF2B5EF4-FFF2-40B4-BE49-F238E27FC236}">
                    <a16:creationId xmlns:a16="http://schemas.microsoft.com/office/drawing/2014/main" id="{EAC42DC6-239C-401F-9059-F34D94B5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3886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EF2D191B-11BC-4979-A36A-A785E9E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191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1" name="Rectangle 31">
                <a:extLst>
                  <a:ext uri="{FF2B5EF4-FFF2-40B4-BE49-F238E27FC236}">
                    <a16:creationId xmlns:a16="http://schemas.microsoft.com/office/drawing/2014/main" id="{AA420F10-CEFD-4B65-8E4F-0B414CD03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191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2" name="Rectangle 32">
                <a:extLst>
                  <a:ext uri="{FF2B5EF4-FFF2-40B4-BE49-F238E27FC236}">
                    <a16:creationId xmlns:a16="http://schemas.microsoft.com/office/drawing/2014/main" id="{93AE53FD-1967-4FD6-8E6D-8DE34418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5DB95634-57B3-4D6A-8E92-84202EB6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4" name="Rectangle 34">
                <a:extLst>
                  <a:ext uri="{FF2B5EF4-FFF2-40B4-BE49-F238E27FC236}">
                    <a16:creationId xmlns:a16="http://schemas.microsoft.com/office/drawing/2014/main" id="{7A01E370-2568-4EE5-A833-F13E679D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5" name="Rectangle 35">
                <a:extLst>
                  <a:ext uri="{FF2B5EF4-FFF2-40B4-BE49-F238E27FC236}">
                    <a16:creationId xmlns:a16="http://schemas.microsoft.com/office/drawing/2014/main" id="{FBCD979E-A432-4146-8BDF-E6DA5F7B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F6466652-20C4-49EC-B61A-2B7068CC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4958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7" name="Rectangle 37">
                <a:extLst>
                  <a:ext uri="{FF2B5EF4-FFF2-40B4-BE49-F238E27FC236}">
                    <a16:creationId xmlns:a16="http://schemas.microsoft.com/office/drawing/2014/main" id="{4125D2ED-B590-4E04-BF8A-EB7E47DB5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958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58" name="Rectangle 38">
                <a:extLst>
                  <a:ext uri="{FF2B5EF4-FFF2-40B4-BE49-F238E27FC236}">
                    <a16:creationId xmlns:a16="http://schemas.microsoft.com/office/drawing/2014/main" id="{B5526375-317C-4E21-9AFE-3A4C3CC1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E254CB7B-55C5-45EF-B8FC-54F2FC5C0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3C8F271A-0146-493D-91C3-1805A989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C83B910F-971C-44E9-9FAE-B17BE6620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4958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6866AAB7-A2C9-4061-8B1D-F99DF9B3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48006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3" name="Rectangle 43">
                <a:extLst>
                  <a:ext uri="{FF2B5EF4-FFF2-40B4-BE49-F238E27FC236}">
                    <a16:creationId xmlns:a16="http://schemas.microsoft.com/office/drawing/2014/main" id="{3807AA78-2FE8-4CCE-83B2-48FB294AC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8006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64" name="Rectangle 44">
                <a:extLst>
                  <a:ext uri="{FF2B5EF4-FFF2-40B4-BE49-F238E27FC236}">
                    <a16:creationId xmlns:a16="http://schemas.microsoft.com/office/drawing/2014/main" id="{56D8FADA-3A73-4477-9EFE-95C441C5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5" name="Rectangle 45">
                <a:extLst>
                  <a:ext uri="{FF2B5EF4-FFF2-40B4-BE49-F238E27FC236}">
                    <a16:creationId xmlns:a16="http://schemas.microsoft.com/office/drawing/2014/main" id="{E72C7ED3-AF5D-4708-A53C-00832F5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4F522246-3C38-4468-80B6-459D2329B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7" name="Rectangle 47">
                <a:extLst>
                  <a:ext uri="{FF2B5EF4-FFF2-40B4-BE49-F238E27FC236}">
                    <a16:creationId xmlns:a16="http://schemas.microsoft.com/office/drawing/2014/main" id="{D43C2F6F-35BF-4355-91EB-01ABF7E6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48006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8" name="Rectangle 48">
                <a:extLst>
                  <a:ext uri="{FF2B5EF4-FFF2-40B4-BE49-F238E27FC236}">
                    <a16:creationId xmlns:a16="http://schemas.microsoft.com/office/drawing/2014/main" id="{FB416675-B08A-4194-97E0-4EDE7BEF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4102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69" name="Rectangle 49">
                <a:extLst>
                  <a:ext uri="{FF2B5EF4-FFF2-40B4-BE49-F238E27FC236}">
                    <a16:creationId xmlns:a16="http://schemas.microsoft.com/office/drawing/2014/main" id="{9E0FB55D-12E0-4EA6-BE6C-535DF416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4102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0" name="Rectangle 50">
                <a:extLst>
                  <a:ext uri="{FF2B5EF4-FFF2-40B4-BE49-F238E27FC236}">
                    <a16:creationId xmlns:a16="http://schemas.microsoft.com/office/drawing/2014/main" id="{523B57CA-AF87-4EDB-9F8D-EEACD36D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1" name="Rectangle 51">
                <a:extLst>
                  <a:ext uri="{FF2B5EF4-FFF2-40B4-BE49-F238E27FC236}">
                    <a16:creationId xmlns:a16="http://schemas.microsoft.com/office/drawing/2014/main" id="{ACC793C6-2595-477E-855D-BE868352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2" name="Rectangle 52">
                <a:extLst>
                  <a:ext uri="{FF2B5EF4-FFF2-40B4-BE49-F238E27FC236}">
                    <a16:creationId xmlns:a16="http://schemas.microsoft.com/office/drawing/2014/main" id="{DFB54C04-81A9-4D8B-9A8A-FC35A0894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3" name="Rectangle 53">
                <a:extLst>
                  <a:ext uri="{FF2B5EF4-FFF2-40B4-BE49-F238E27FC236}">
                    <a16:creationId xmlns:a16="http://schemas.microsoft.com/office/drawing/2014/main" id="{2A780A0A-6E02-4370-9E85-2D68066DF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4102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4" name="Rectangle 54">
                <a:extLst>
                  <a:ext uri="{FF2B5EF4-FFF2-40B4-BE49-F238E27FC236}">
                    <a16:creationId xmlns:a16="http://schemas.microsoft.com/office/drawing/2014/main" id="{9632E1B5-9344-4045-9E5E-741757F1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5715000"/>
                <a:ext cx="990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 dirty="0"/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D429DC56-E0D9-4C5A-A266-4064CEC35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2286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/>
                  <a:t>0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F22B144B-60EA-4CC5-8AE0-DAC332F9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6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E123BF79-C4A3-4E56-BFF8-D9E657D0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8" name="Rectangle 58">
                <a:extLst>
                  <a:ext uri="{FF2B5EF4-FFF2-40B4-BE49-F238E27FC236}">
                    <a16:creationId xmlns:a16="http://schemas.microsoft.com/office/drawing/2014/main" id="{969083ED-04AB-4270-ADD7-2CE16F4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F5E40440-D8B6-4575-B636-BB20361A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715000"/>
                <a:ext cx="1676400" cy="3048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 b="1"/>
              </a:p>
            </p:txBody>
          </p:sp>
          <p:sp>
            <p:nvSpPr>
              <p:cNvPr id="80" name="Text Box 60">
                <a:extLst>
                  <a:ext uri="{FF2B5EF4-FFF2-40B4-BE49-F238E27FC236}">
                    <a16:creationId xmlns:a16="http://schemas.microsoft.com/office/drawing/2014/main" id="{B8EE2D79-75E8-40EC-8C76-114C3F4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4960203"/>
                <a:ext cx="5029200" cy="7386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/>
                  <a:t>...    ...    ...    …   …   …   …   …</a:t>
                </a:r>
                <a:endParaRPr lang="en-US" sz="2400" dirty="0"/>
              </a:p>
              <a:p>
                <a:pPr eaLnBrk="0" hangingPunct="0"/>
                <a:endParaRPr lang="en-US" dirty="0"/>
              </a:p>
            </p:txBody>
          </p:sp>
          <p:sp>
            <p:nvSpPr>
              <p:cNvPr id="81" name="Text Box 61">
                <a:extLst>
                  <a:ext uri="{FF2B5EF4-FFF2-40B4-BE49-F238E27FC236}">
                    <a16:creationId xmlns:a16="http://schemas.microsoft.com/office/drawing/2014/main" id="{4801544A-0F39-43EE-8574-1719E9789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276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0</a:t>
                </a:r>
              </a:p>
            </p:txBody>
          </p:sp>
          <p:sp>
            <p:nvSpPr>
              <p:cNvPr id="82" name="Text Box 62">
                <a:extLst>
                  <a:ext uri="{FF2B5EF4-FFF2-40B4-BE49-F238E27FC236}">
                    <a16:creationId xmlns:a16="http://schemas.microsoft.com/office/drawing/2014/main" id="{F10F09A2-12DA-4DAA-936E-41E1BBAB4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273" y="3581400"/>
                <a:ext cx="298480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</a:t>
                </a:r>
              </a:p>
            </p:txBody>
          </p:sp>
          <p:sp>
            <p:nvSpPr>
              <p:cNvPr id="83" name="Text Box 63">
                <a:extLst>
                  <a:ext uri="{FF2B5EF4-FFF2-40B4-BE49-F238E27FC236}">
                    <a16:creationId xmlns:a16="http://schemas.microsoft.com/office/drawing/2014/main" id="{6682B343-E676-4142-8F1F-3C87F72393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38862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84" name="Text Box 64">
                <a:extLst>
                  <a:ext uri="{FF2B5EF4-FFF2-40B4-BE49-F238E27FC236}">
                    <a16:creationId xmlns:a16="http://schemas.microsoft.com/office/drawing/2014/main" id="{949429C3-2F7E-4794-94C8-1CDA345FC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1910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85" name="Text Box 65">
                <a:extLst>
                  <a:ext uri="{FF2B5EF4-FFF2-40B4-BE49-F238E27FC236}">
                    <a16:creationId xmlns:a16="http://schemas.microsoft.com/office/drawing/2014/main" id="{89E69151-0CD2-41ED-A184-6D89BF34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4958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4</a:t>
                </a:r>
              </a:p>
            </p:txBody>
          </p:sp>
          <p:sp>
            <p:nvSpPr>
              <p:cNvPr id="86" name="Text Box 66">
                <a:extLst>
                  <a:ext uri="{FF2B5EF4-FFF2-40B4-BE49-F238E27FC236}">
                    <a16:creationId xmlns:a16="http://schemas.microsoft.com/office/drawing/2014/main" id="{D0579B2F-9DC9-43FC-8F31-36363321C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956" y="4800600"/>
                <a:ext cx="28886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DAD71E2-0EA6-40A7-88A7-2C4DDC315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4102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1022</a:t>
                </a:r>
              </a:p>
            </p:txBody>
          </p:sp>
          <p:sp>
            <p:nvSpPr>
              <p:cNvPr id="88" name="Text Box 68">
                <a:extLst>
                  <a:ext uri="{FF2B5EF4-FFF2-40B4-BE49-F238E27FC236}">
                    <a16:creationId xmlns:a16="http://schemas.microsoft.com/office/drawing/2014/main" id="{7B2CCFCB-9B24-4DCA-9D39-D081BC90D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926" y="5715000"/>
                <a:ext cx="601447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/>
                  <a:t>1023</a:t>
                </a:r>
              </a:p>
            </p:txBody>
          </p:sp>
          <p:sp>
            <p:nvSpPr>
              <p:cNvPr id="89" name="Text Box 70">
                <a:extLst>
                  <a:ext uri="{FF2B5EF4-FFF2-40B4-BE49-F238E27FC236}">
                    <a16:creationId xmlns:a16="http://schemas.microsoft.com/office/drawing/2014/main" id="{E0D2F534-325C-4B6C-9FB2-A0677103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168" y="2971800"/>
                <a:ext cx="606128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Valid</a:t>
                </a:r>
              </a:p>
            </p:txBody>
          </p:sp>
          <p:sp>
            <p:nvSpPr>
              <p:cNvPr id="90" name="Text Box 71">
                <a:extLst>
                  <a:ext uri="{FF2B5EF4-FFF2-40B4-BE49-F238E27FC236}">
                    <a16:creationId xmlns:a16="http://schemas.microsoft.com/office/drawing/2014/main" id="{480FB423-DC24-44C9-9DDD-E2972CF6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838" y="2971800"/>
                <a:ext cx="468911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Tag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399E9A1-D16E-4529-AE7B-0AF91D93D03A}"/>
                  </a:ext>
                </a:extLst>
              </p:cNvPr>
              <p:cNvGrpSpPr/>
              <p:nvPr/>
            </p:nvGrpSpPr>
            <p:grpSpPr>
              <a:xfrm>
                <a:off x="2133600" y="2482850"/>
                <a:ext cx="6629400" cy="338554"/>
                <a:chOff x="2209800" y="2438400"/>
                <a:chExt cx="6629400" cy="338554"/>
              </a:xfrm>
            </p:grpSpPr>
            <p:sp>
              <p:nvSpPr>
                <p:cNvPr id="92" name="Text Box 72">
                  <a:extLst>
                    <a:ext uri="{FF2B5EF4-FFF2-40B4-BE49-F238E27FC236}">
                      <a16:creationId xmlns:a16="http://schemas.microsoft.com/office/drawing/2014/main" id="{347E2DF6-91A7-450E-83B7-E40B12D50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4146" y="2438400"/>
                  <a:ext cx="583108" cy="338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Data</a:t>
                  </a:r>
                </a:p>
              </p:txBody>
            </p:sp>
            <p:sp>
              <p:nvSpPr>
                <p:cNvPr id="93" name="Line 73">
                  <a:extLst>
                    <a:ext uri="{FF2B5EF4-FFF2-40B4-BE49-F238E27FC236}">
                      <a16:creationId xmlns:a16="http://schemas.microsoft.com/office/drawing/2014/main" id="{58D577B7-AD50-4793-83ED-B4D47D443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9800" y="2590800"/>
                  <a:ext cx="2438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74">
                  <a:extLst>
                    <a:ext uri="{FF2B5EF4-FFF2-40B4-BE49-F238E27FC236}">
                      <a16:creationId xmlns:a16="http://schemas.microsoft.com/office/drawing/2014/main" id="{0A7A1729-F42D-430E-B07F-88B80388F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25908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Box 75">
                <a:extLst>
                  <a:ext uri="{FF2B5EF4-FFF2-40B4-BE49-F238E27FC236}">
                    <a16:creationId xmlns:a16="http://schemas.microsoft.com/office/drawing/2014/main" id="{1D8D7B6B-D3ED-4E80-877E-C2575C026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39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Word0</a:t>
                </a:r>
              </a:p>
            </p:txBody>
          </p:sp>
          <p:sp>
            <p:nvSpPr>
              <p:cNvPr id="96" name="Text Box 76">
                <a:extLst>
                  <a:ext uri="{FF2B5EF4-FFF2-40B4-BE49-F238E27FC236}">
                    <a16:creationId xmlns:a16="http://schemas.microsoft.com/office/drawing/2014/main" id="{B50BBA3B-3CAE-4D7F-81F8-2DEBA126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845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Word1</a:t>
                </a:r>
              </a:p>
            </p:txBody>
          </p:sp>
          <p:sp>
            <p:nvSpPr>
              <p:cNvPr id="97" name="Text Box 77">
                <a:extLst>
                  <a:ext uri="{FF2B5EF4-FFF2-40B4-BE49-F238E27FC236}">
                    <a16:creationId xmlns:a16="http://schemas.microsoft.com/office/drawing/2014/main" id="{98782DF5-57EF-49CE-A723-76448A7E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91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Word2</a:t>
                </a:r>
              </a:p>
            </p:txBody>
          </p:sp>
          <p:sp>
            <p:nvSpPr>
              <p:cNvPr id="98" name="Text Box 78">
                <a:extLst>
                  <a:ext uri="{FF2B5EF4-FFF2-40B4-BE49-F238E27FC236}">
                    <a16:creationId xmlns:a16="http://schemas.microsoft.com/office/drawing/2014/main" id="{62D2B8DE-3B3D-47AC-92ED-47E66052E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79320" y="2743200"/>
                <a:ext cx="75924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/>
                  <a:t>Word3</a:t>
                </a:r>
              </a:p>
            </p:txBody>
          </p:sp>
          <p:sp>
            <p:nvSpPr>
              <p:cNvPr id="99" name="Text Box 79">
                <a:extLst>
                  <a:ext uri="{FF2B5EF4-FFF2-40B4-BE49-F238E27FC236}">
                    <a16:creationId xmlns:a16="http://schemas.microsoft.com/office/drawing/2014/main" id="{7CE78175-8570-4D42-A89E-8F756660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6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0-3</a:t>
                </a:r>
              </a:p>
            </p:txBody>
          </p:sp>
          <p:sp>
            <p:nvSpPr>
              <p:cNvPr id="100" name="Text Box 80">
                <a:extLst>
                  <a:ext uri="{FF2B5EF4-FFF2-40B4-BE49-F238E27FC236}">
                    <a16:creationId xmlns:a16="http://schemas.microsoft.com/office/drawing/2014/main" id="{843259C1-D6AB-4F34-8DD4-E90D3657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5406" y="2971800"/>
                <a:ext cx="955774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4-7</a:t>
                </a:r>
              </a:p>
            </p:txBody>
          </p:sp>
          <p:sp>
            <p:nvSpPr>
              <p:cNvPr id="101" name="Text Box 81">
                <a:extLst>
                  <a:ext uri="{FF2B5EF4-FFF2-40B4-BE49-F238E27FC236}">
                    <a16:creationId xmlns:a16="http://schemas.microsoft.com/office/drawing/2014/main" id="{1C55DA9D-89CF-4579-AC3E-949410C86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3834" y="2971800"/>
                <a:ext cx="1059969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8-11</a:t>
                </a:r>
              </a:p>
            </p:txBody>
          </p:sp>
          <p:sp>
            <p:nvSpPr>
              <p:cNvPr id="102" name="Text Box 82">
                <a:extLst>
                  <a:ext uri="{FF2B5EF4-FFF2-40B4-BE49-F238E27FC236}">
                    <a16:creationId xmlns:a16="http://schemas.microsoft.com/office/drawing/2014/main" id="{0D2B0972-045C-4C64-B839-92BFF3B46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3849" y="2971800"/>
                <a:ext cx="1164165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Bytes 12-15</a:t>
                </a:r>
              </a:p>
            </p:txBody>
          </p:sp>
        </p:grpSp>
        <p:sp>
          <p:nvSpPr>
            <p:cNvPr id="103" name="Text Box 69">
              <a:extLst>
                <a:ext uri="{FF2B5EF4-FFF2-40B4-BE49-F238E27FC236}">
                  <a16:creationId xmlns:a16="http://schemas.microsoft.com/office/drawing/2014/main" id="{9268C180-7805-47B6-97D7-757D8F1B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1" y="2971800"/>
              <a:ext cx="65434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/>
                <a:t>Index</a:t>
              </a: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Reading Data: </a:t>
            </a:r>
            <a:r>
              <a:rPr lang="en-GB" sz="3600" b="1" dirty="0">
                <a:solidFill>
                  <a:srgbClr val="0000FF"/>
                </a:solidFill>
              </a:rPr>
              <a:t>Load #1-1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#22: Cache I: Direct Mapped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F42D869D-777C-4A19-87AD-D73DCB7B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89" y="1463677"/>
            <a:ext cx="8229600" cy="958849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Load from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Step 1</a:t>
            </a:r>
            <a:r>
              <a:rPr lang="en-US" dirty="0"/>
              <a:t>. </a:t>
            </a:r>
            <a:r>
              <a:rPr lang="en-US" sz="2200" dirty="0"/>
              <a:t>Check Cache Block at index </a:t>
            </a:r>
            <a:r>
              <a:rPr lang="en-US" sz="2200" b="1" dirty="0"/>
              <a:t>1</a:t>
            </a:r>
            <a:endParaRPr lang="en-SG" sz="2200" b="1" dirty="0"/>
          </a:p>
          <a:p>
            <a:endParaRPr lang="en-SG" sz="24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5C97EF-ADFD-486A-A59A-B43D3E9EDBEF}"/>
              </a:ext>
            </a:extLst>
          </p:cNvPr>
          <p:cNvSpPr/>
          <p:nvPr/>
        </p:nvSpPr>
        <p:spPr>
          <a:xfrm>
            <a:off x="2046273" y="3596273"/>
            <a:ext cx="304800" cy="304800"/>
          </a:xfrm>
          <a:prstGeom prst="ellipse">
            <a:avLst/>
          </a:prstGeom>
          <a:solidFill>
            <a:srgbClr val="EFE9E1">
              <a:alpha val="32157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79D12AF-480C-4552-88AA-23103501BE5B}"/>
              </a:ext>
            </a:extLst>
          </p:cNvPr>
          <p:cNvGrpSpPr/>
          <p:nvPr/>
        </p:nvGrpSpPr>
        <p:grpSpPr>
          <a:xfrm>
            <a:off x="3886202" y="1095376"/>
            <a:ext cx="5257799" cy="762000"/>
            <a:chOff x="2362201" y="914400"/>
            <a:chExt cx="5257799" cy="762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ADEB99F-7526-4800-93FB-68071C373046}"/>
                </a:ext>
              </a:extLst>
            </p:cNvPr>
            <p:cNvSpPr/>
            <p:nvPr/>
          </p:nvSpPr>
          <p:spPr>
            <a:xfrm>
              <a:off x="2362201" y="1295400"/>
              <a:ext cx="2743199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3F33081-71DE-4216-A404-17AFE49F1B46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0100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1C436AB2-65A7-47B1-A984-D266382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Tag</a:t>
              </a:r>
            </a:p>
          </p:txBody>
        </p:sp>
        <p:sp>
          <p:nvSpPr>
            <p:cNvPr id="111" name="Text Box 75">
              <a:extLst>
                <a:ext uri="{FF2B5EF4-FFF2-40B4-BE49-F238E27FC236}">
                  <a16:creationId xmlns:a16="http://schemas.microsoft.com/office/drawing/2014/main" id="{B5D4DA04-2759-4E95-9345-23DD0EE4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</a:rPr>
                <a:t>Offset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BAEB268-7595-4B11-BE85-B7EF92481650}"/>
                </a:ext>
              </a:extLst>
            </p:cNvPr>
            <p:cNvSpPr/>
            <p:nvPr/>
          </p:nvSpPr>
          <p:spPr>
            <a:xfrm>
              <a:off x="5105400" y="1295400"/>
              <a:ext cx="16002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0000000001</a:t>
              </a:r>
            </a:p>
          </p:txBody>
        </p:sp>
        <p:sp>
          <p:nvSpPr>
            <p:cNvPr id="113" name="Text Box 75">
              <a:extLst>
                <a:ext uri="{FF2B5EF4-FFF2-40B4-BE49-F238E27FC236}">
                  <a16:creationId xmlns:a16="http://schemas.microsoft.com/office/drawing/2014/main" id="{226367A3-BC7A-4DF9-8D7F-4DF639AF9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Index</a:t>
              </a:r>
            </a:p>
          </p:txBody>
        </p:sp>
      </p:grpSp>
      <p:sp>
        <p:nvSpPr>
          <p:cNvPr id="106" name="Left Arrow 86">
            <a:extLst>
              <a:ext uri="{FF2B5EF4-FFF2-40B4-BE49-F238E27FC236}">
                <a16:creationId xmlns:a16="http://schemas.microsoft.com/office/drawing/2014/main" id="{E43DA762-75F9-4529-B400-F16CFFA7AFF7}"/>
              </a:ext>
            </a:extLst>
          </p:cNvPr>
          <p:cNvSpPr/>
          <p:nvPr/>
        </p:nvSpPr>
        <p:spPr>
          <a:xfrm rot="5400000">
            <a:off x="7353300" y="1743076"/>
            <a:ext cx="228600" cy="304800"/>
          </a:xfrm>
          <a:prstGeom prst="leftArrow">
            <a:avLst/>
          </a:prstGeom>
          <a:solidFill>
            <a:srgbClr val="FF00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3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5061</Words>
  <Application>Microsoft Office PowerPoint</Application>
  <PresentationFormat>Widescreen</PresentationFormat>
  <Paragraphs>1373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Verdana</vt:lpstr>
      <vt:lpstr>Wingdings</vt:lpstr>
      <vt:lpstr>Wingdings 2</vt:lpstr>
      <vt:lpstr>Office 主题​​</vt:lpstr>
      <vt:lpstr>CS2100 Tutorial 11</vt:lpstr>
      <vt:lpstr>1. Memory Hierarchy</vt:lpstr>
      <vt:lpstr>2.2 Memory Access Time: Terminology</vt:lpstr>
      <vt:lpstr>2.2 Memory Access Time: Formula</vt:lpstr>
      <vt:lpstr>6. Types of Cache Misses</vt:lpstr>
      <vt:lpstr>Direct Mapped Cache</vt:lpstr>
      <vt:lpstr>4. Cache Circuitry: Example</vt:lpstr>
      <vt:lpstr>5. Reading Data: Initial State</vt:lpstr>
      <vt:lpstr>5. Reading Data: Load #1-1</vt:lpstr>
      <vt:lpstr>5. Reading Data: Load #1-2</vt:lpstr>
      <vt:lpstr>5. Reading Data: Load #1-3</vt:lpstr>
      <vt:lpstr>5. Reading Data: Summary</vt:lpstr>
      <vt:lpstr>8. Changing Cache Content: Write Policy</vt:lpstr>
      <vt:lpstr>8. Write-Through Cache</vt:lpstr>
      <vt:lpstr>8. Write-Back Cache</vt:lpstr>
      <vt:lpstr>8. Handling Cache Misses</vt:lpstr>
      <vt:lpstr>8. Writing Data: Summary</vt:lpstr>
      <vt:lpstr>Q1 Direct-Mapped Cache 16 1-Word Blocks </vt:lpstr>
      <vt:lpstr>PowerPoint Presentation</vt:lpstr>
      <vt:lpstr>3. Set Associative (SA) Cache</vt:lpstr>
      <vt:lpstr>Set Associative Cache</vt:lpstr>
      <vt:lpstr>3. Set Associative Cache: Circuitry</vt:lpstr>
      <vt:lpstr>5. Block Replacement Policy (1/3)</vt:lpstr>
      <vt:lpstr>5. Block Replacement Policy (2/3)</vt:lpstr>
      <vt:lpstr>5. Block Replacement Policy (3/3)</vt:lpstr>
      <vt:lpstr>Q2 2-Way Set Associative Cache 16 words, 2-word blocks</vt:lpstr>
      <vt:lpstr>PowerPoint Presentation</vt:lpstr>
      <vt:lpstr>4. Fully Associative (FA) Cache</vt:lpstr>
      <vt:lpstr>Fully Associative Cache</vt:lpstr>
      <vt:lpstr>4. Fully Associative Cache: Circuitry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CS2100 Tutorial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11</dc:title>
  <dc:creator>Song Kai</dc:creator>
  <cp:lastModifiedBy>Song Kai</cp:lastModifiedBy>
  <cp:revision>5</cp:revision>
  <cp:lastPrinted>2025-04-13T09:10:10Z</cp:lastPrinted>
  <dcterms:created xsi:type="dcterms:W3CDTF">2020-04-11T07:38:38Z</dcterms:created>
  <dcterms:modified xsi:type="dcterms:W3CDTF">2025-04-16T08:35:34Z</dcterms:modified>
</cp:coreProperties>
</file>