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325803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OCR을 통한 텍스트 인식 및 CSV 파일 만들기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376939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이 발표에서는 EasyOCR과 Paddle을 사용하여 텍스트 인식 및 CSV 파일 생성 방법을 배우고, 편하게 사용하기 위한 팁과 트릭도 함께 제공합니다.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446295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453859"/>
            <a:ext cx="340162" cy="33766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86086" y="5451732"/>
            <a:ext cx="1264920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채 중원</a:t>
            </a:r>
            <a:endParaRPr lang="en-US" sz="2187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381705"/>
            <a:ext cx="113004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OCR (Optical Character Recognition)의 개요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583667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381176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OCR이란?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4368548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광학적 문자 인식 기술로, 이미지 내 문자를 인식하여 텍스트 데이터로 변환합니다.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3583667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381176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이용 분야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4368548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OCR 기술은 문서 스캐닝, 번역, 신분증 인식 등에서 사용됩니다.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3583667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381176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장점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4368548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활자도 인식 가능하여 인적 오류를 줄이고, 적은 인력과 비용으로 대용량 문서 처리 가능합니다.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338941"/>
            <a:ext cx="55016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텍스트 인식 기술 및 원리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4487089"/>
            <a:ext cx="12964001" cy="44084"/>
          </a:xfrm>
          <a:prstGeom prst="rect">
            <a:avLst/>
          </a:prstGeom>
          <a:solidFill>
            <a:srgbClr val="A5B3F3"/>
          </a:solidFill>
          <a:ln/>
        </p:spPr>
      </p:sp>
      <p:sp>
        <p:nvSpPr>
          <p:cNvPr id="6" name="Shape 3"/>
          <p:cNvSpPr/>
          <p:nvPr/>
        </p:nvSpPr>
        <p:spPr>
          <a:xfrm>
            <a:off x="3996392" y="4487089"/>
            <a:ext cx="44410" cy="771880"/>
          </a:xfrm>
          <a:prstGeom prst="rect">
            <a:avLst/>
          </a:prstGeom>
          <a:solidFill>
            <a:srgbClr val="A5B3F3"/>
          </a:solidFill>
          <a:ln/>
        </p:spPr>
      </p:sp>
      <p:sp>
        <p:nvSpPr>
          <p:cNvPr id="7" name="Shape 4"/>
          <p:cNvSpPr/>
          <p:nvPr/>
        </p:nvSpPr>
        <p:spPr>
          <a:xfrm>
            <a:off x="3768685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69068" y="4272107"/>
            <a:ext cx="9906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467928" y="5479624"/>
            <a:ext cx="31013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단어 분리 (Segmentation)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055370" y="6036403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이미지 내에 있는 문자를 각각 분리하여 인식합니다.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876" y="3715210"/>
            <a:ext cx="44410" cy="771880"/>
          </a:xfrm>
          <a:prstGeom prst="rect">
            <a:avLst/>
          </a:prstGeom>
          <a:solidFill>
            <a:srgbClr val="A5B3F3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69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7451" y="4272107"/>
            <a:ext cx="17526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874901" y="2540903"/>
            <a:ext cx="28803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문자 인식 (Recognition)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351853" y="3097682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분리된 각 문자를 인식하여 텍스트 데이터로 변환합니다.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589478" y="4487089"/>
            <a:ext cx="44410" cy="771880"/>
          </a:xfrm>
          <a:prstGeom prst="rect">
            <a:avLst/>
          </a:prstGeom>
          <a:solidFill>
            <a:srgbClr val="A5B3F3"/>
          </a:solidFill>
          <a:ln/>
        </p:spPr>
      </p:sp>
      <p:sp>
        <p:nvSpPr>
          <p:cNvPr id="17" name="Shape 14"/>
          <p:cNvSpPr/>
          <p:nvPr/>
        </p:nvSpPr>
        <p:spPr>
          <a:xfrm>
            <a:off x="10361771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516433" y="4272107"/>
            <a:ext cx="19050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77093" y="5479624"/>
            <a:ext cx="48691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학습 및 분류 (Training &amp; Classification)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456" y="6036403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분리된 문자를 미리 학습시켜 모델을 만들고 이를 이용하여 문서에서 문자를 인식합니다.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038391"/>
            <a:ext cx="74447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퍼스펙티브 변환의 개념과 필요성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2" y="2240354"/>
            <a:ext cx="2888575" cy="28673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08798" y="538330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퍼스펙티브 왜곡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940081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각도에 의해 왜곡된 이미지에서 객체 인식시 왜곡보정을 위한 변환 기술입니다.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2" y="2240354"/>
            <a:ext cx="2888575" cy="286733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04228" y="538330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문서 인식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문서 내에서 텍스트를 인식하기 위해 문서 외곽선에 퍼스펙티브 변환을 적용하여 인식률을 높입니다.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240354"/>
            <a:ext cx="2888575" cy="286733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599658" y="538330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생산성 향상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5940081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일괄적으로 활용 가능한 지도나 도면 등에서 퍼스펙티브 변환을 해 활용도를 높입니다.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022771"/>
            <a:ext cx="64236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텍스트 인식과 관련된 문제점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327709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519982" y="3310183"/>
            <a:ext cx="9906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3345993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광각 카메라 사용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3902772"/>
            <a:ext cx="2905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이미지 왜곡 및 불필요한 배경 포함 가능성이 높아 인식률 저하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327709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31768" y="3310183"/>
            <a:ext cx="17526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3345993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초기 이미지 해상도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891599" y="3902772"/>
            <a:ext cx="29056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해상도가 낮을 수록 인식률 감소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319599" y="512376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74262" y="5156855"/>
            <a:ext cx="19050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041713" y="519266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언어 및 글꼴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041713" y="5749445"/>
            <a:ext cx="6755487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인식할 언어와 글꼴에 따라 인식률이 다름</a:t>
            </a:r>
            <a:endParaRPr lang="en-US" sz="175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595978"/>
            <a:ext cx="457200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CSV 파일 생성 방법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3930310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CSV란?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833199" y="4580812"/>
            <a:ext cx="621101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Comma Separated Values로, 각 열을 쉼표로 구분하여 데이터를 저장하는 파일 형식입니다.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930310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저장 방법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806" y="4580812"/>
            <a:ext cx="621101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인식된 텍스트를 리스트나 딕셔너리 형태로 저장한 뒤 csv 라이브러리를 이용해 파일로 저장합니다.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599406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결론 및 요약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801368"/>
            <a:ext cx="6370915" cy="1768196"/>
          </a:xfrm>
          <a:prstGeom prst="roundRect">
            <a:avLst>
              <a:gd name="adj" fmla="val 3103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4029469"/>
            <a:ext cx="5911334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EasyOCR과 Paddle을 사용하여 텍스트 인식의 어려움을 극복하세요.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4944591"/>
            <a:ext cx="591133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OCR을 이용하면 텍스트를 빠르게 데이터로 변환할 수 있습니다.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801368"/>
            <a:ext cx="6370915" cy="1768196"/>
          </a:xfrm>
          <a:prstGeom prst="roundRect">
            <a:avLst>
              <a:gd name="adj" fmla="val 3103"/>
            </a:avLst>
          </a:prstGeom>
          <a:solidFill>
            <a:srgbClr val="D2D9F9"/>
          </a:solidFill>
          <a:ln w="7620">
            <a:solidFill>
              <a:srgbClr val="A5B3F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4029469"/>
            <a:ext cx="5911334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문서에서 텍스트 인식할 때는 반드시 퍼스펙티브 왜곡 보정 후 인식하세요.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4944591"/>
            <a:ext cx="591133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그리고 인식한 데이터를 CSV 파일로 저장해보세요!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2023-07-19T08:07:38Z</dcterms:created>
  <dcterms:modified xsi:type="dcterms:W3CDTF">2023-07-19T08:07:38Z</dcterms:modified>
</cp:coreProperties>
</file>