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6413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40" userDrawn="1">
          <p15:clr>
            <a:srgbClr val="A4A3A4"/>
          </p15:clr>
        </p15:guide>
        <p15:guide id="2" pos="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563"/>
    <p:restoredTop sz="95801"/>
  </p:normalViewPr>
  <p:slideViewPr>
    <p:cSldViewPr>
      <p:cViewPr varScale="1">
        <p:scale>
          <a:sx n="52" d="100"/>
          <a:sy n="52" d="100"/>
        </p:scale>
        <p:origin x="200" y="1456"/>
      </p:cViewPr>
      <p:guideLst>
        <p:guide orient="horz" pos="240"/>
        <p:guide pos="4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347F88-88E6-EF45-A824-96EFAF356CF8}" type="datetimeFigureOut">
              <a:rPr kumimoji="1" lang="ko-KR" altLang="en-US" smtClean="0"/>
              <a:t>2025. 6. 13.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34EFE-E42F-0043-9420-5DEB2339FC4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7368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134EFE-E42F-0043-9420-5DEB2339FC49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6658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12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2857487" y="6857987"/>
                </a:moveTo>
                <a:lnTo>
                  <a:pt x="2856776" y="6799554"/>
                </a:lnTo>
                <a:lnTo>
                  <a:pt x="2854629" y="6741147"/>
                </a:lnTo>
                <a:lnTo>
                  <a:pt x="2851035" y="6682816"/>
                </a:lnTo>
                <a:lnTo>
                  <a:pt x="2846032" y="6624587"/>
                </a:lnTo>
                <a:lnTo>
                  <a:pt x="2839580" y="6566497"/>
                </a:lnTo>
                <a:lnTo>
                  <a:pt x="2831719" y="6508585"/>
                </a:lnTo>
                <a:lnTo>
                  <a:pt x="2822435" y="6450889"/>
                </a:lnTo>
                <a:lnTo>
                  <a:pt x="2811742" y="6393434"/>
                </a:lnTo>
                <a:lnTo>
                  <a:pt x="2799638" y="6336258"/>
                </a:lnTo>
                <a:lnTo>
                  <a:pt x="2786126" y="6279400"/>
                </a:lnTo>
                <a:lnTo>
                  <a:pt x="2771229" y="6222885"/>
                </a:lnTo>
                <a:lnTo>
                  <a:pt x="2754960" y="6166751"/>
                </a:lnTo>
                <a:lnTo>
                  <a:pt x="2737307" y="6111037"/>
                </a:lnTo>
                <a:lnTo>
                  <a:pt x="2718295" y="6055779"/>
                </a:lnTo>
                <a:lnTo>
                  <a:pt x="2697937" y="6000991"/>
                </a:lnTo>
                <a:lnTo>
                  <a:pt x="2676233" y="5946724"/>
                </a:lnTo>
                <a:lnTo>
                  <a:pt x="2653207" y="5893016"/>
                </a:lnTo>
                <a:lnTo>
                  <a:pt x="2628862" y="5839879"/>
                </a:lnTo>
                <a:lnTo>
                  <a:pt x="2603233" y="5787352"/>
                </a:lnTo>
                <a:lnTo>
                  <a:pt x="2576322" y="5735485"/>
                </a:lnTo>
                <a:lnTo>
                  <a:pt x="2548140" y="5684278"/>
                </a:lnTo>
                <a:lnTo>
                  <a:pt x="2518714" y="5633783"/>
                </a:lnTo>
                <a:lnTo>
                  <a:pt x="2488044" y="5584025"/>
                </a:lnTo>
                <a:lnTo>
                  <a:pt x="2456180" y="5535041"/>
                </a:lnTo>
                <a:lnTo>
                  <a:pt x="2423122" y="5486844"/>
                </a:lnTo>
                <a:lnTo>
                  <a:pt x="2388882" y="5439486"/>
                </a:lnTo>
                <a:lnTo>
                  <a:pt x="2353487" y="5392979"/>
                </a:lnTo>
                <a:lnTo>
                  <a:pt x="2316975" y="5347347"/>
                </a:lnTo>
                <a:lnTo>
                  <a:pt x="2279345" y="5302631"/>
                </a:lnTo>
                <a:lnTo>
                  <a:pt x="2240635" y="5258841"/>
                </a:lnTo>
                <a:lnTo>
                  <a:pt x="2200859" y="5216029"/>
                </a:lnTo>
                <a:lnTo>
                  <a:pt x="2160041" y="5174196"/>
                </a:lnTo>
                <a:lnTo>
                  <a:pt x="2118207" y="5133378"/>
                </a:lnTo>
                <a:lnTo>
                  <a:pt x="2075395" y="5093601"/>
                </a:lnTo>
                <a:lnTo>
                  <a:pt x="2031606" y="5054892"/>
                </a:lnTo>
                <a:lnTo>
                  <a:pt x="1986889" y="5017262"/>
                </a:lnTo>
                <a:lnTo>
                  <a:pt x="1941258" y="4980737"/>
                </a:lnTo>
                <a:lnTo>
                  <a:pt x="1894751" y="4945354"/>
                </a:lnTo>
                <a:lnTo>
                  <a:pt x="1847392" y="4911115"/>
                </a:lnTo>
                <a:lnTo>
                  <a:pt x="1799196" y="4878057"/>
                </a:lnTo>
                <a:lnTo>
                  <a:pt x="1750212" y="4846180"/>
                </a:lnTo>
                <a:lnTo>
                  <a:pt x="1700453" y="4815522"/>
                </a:lnTo>
                <a:lnTo>
                  <a:pt x="1649958" y="4786096"/>
                </a:lnTo>
                <a:lnTo>
                  <a:pt x="1598752" y="4757915"/>
                </a:lnTo>
                <a:lnTo>
                  <a:pt x="1546885" y="4731004"/>
                </a:lnTo>
                <a:lnTo>
                  <a:pt x="1494358" y="4705362"/>
                </a:lnTo>
                <a:lnTo>
                  <a:pt x="1441221" y="4681029"/>
                </a:lnTo>
                <a:lnTo>
                  <a:pt x="1387513" y="4658004"/>
                </a:lnTo>
                <a:lnTo>
                  <a:pt x="1333246" y="4636300"/>
                </a:lnTo>
                <a:lnTo>
                  <a:pt x="1278458" y="4615942"/>
                </a:lnTo>
                <a:lnTo>
                  <a:pt x="1223200" y="4596930"/>
                </a:lnTo>
                <a:lnTo>
                  <a:pt x="1167485" y="4579277"/>
                </a:lnTo>
                <a:lnTo>
                  <a:pt x="1111351" y="4562995"/>
                </a:lnTo>
                <a:lnTo>
                  <a:pt x="1054836" y="4548111"/>
                </a:lnTo>
                <a:lnTo>
                  <a:pt x="997978" y="4534598"/>
                </a:lnTo>
                <a:lnTo>
                  <a:pt x="940803" y="4522495"/>
                </a:lnTo>
                <a:lnTo>
                  <a:pt x="883348" y="4511802"/>
                </a:lnTo>
                <a:lnTo>
                  <a:pt x="825639" y="4502518"/>
                </a:lnTo>
                <a:lnTo>
                  <a:pt x="767727" y="4494657"/>
                </a:lnTo>
                <a:lnTo>
                  <a:pt x="709650" y="4488205"/>
                </a:lnTo>
                <a:lnTo>
                  <a:pt x="651421" y="4483201"/>
                </a:lnTo>
                <a:lnTo>
                  <a:pt x="593090" y="4479607"/>
                </a:lnTo>
                <a:lnTo>
                  <a:pt x="534682" y="4477461"/>
                </a:lnTo>
                <a:lnTo>
                  <a:pt x="476237" y="4476737"/>
                </a:lnTo>
                <a:lnTo>
                  <a:pt x="447014" y="4476928"/>
                </a:lnTo>
                <a:lnTo>
                  <a:pt x="388594" y="4478363"/>
                </a:lnTo>
                <a:lnTo>
                  <a:pt x="330225" y="4481220"/>
                </a:lnTo>
                <a:lnTo>
                  <a:pt x="271945" y="4485525"/>
                </a:lnTo>
                <a:lnTo>
                  <a:pt x="213779" y="4491253"/>
                </a:lnTo>
                <a:lnTo>
                  <a:pt x="155778" y="4498403"/>
                </a:lnTo>
                <a:lnTo>
                  <a:pt x="97955" y="4506976"/>
                </a:lnTo>
                <a:lnTo>
                  <a:pt x="40386" y="4516971"/>
                </a:lnTo>
                <a:lnTo>
                  <a:pt x="0" y="4524895"/>
                </a:lnTo>
                <a:lnTo>
                  <a:pt x="0" y="6857987"/>
                </a:lnTo>
                <a:lnTo>
                  <a:pt x="2857487" y="6857987"/>
                </a:lnTo>
                <a:close/>
              </a:path>
              <a:path w="12192000" h="6858000">
                <a:moveTo>
                  <a:pt x="12191987" y="0"/>
                </a:moveTo>
                <a:lnTo>
                  <a:pt x="8858237" y="0"/>
                </a:lnTo>
                <a:lnTo>
                  <a:pt x="8858453" y="35064"/>
                </a:lnTo>
                <a:lnTo>
                  <a:pt x="8860180" y="105168"/>
                </a:lnTo>
                <a:lnTo>
                  <a:pt x="8863622" y="175221"/>
                </a:lnTo>
                <a:lnTo>
                  <a:pt x="8868778" y="245160"/>
                </a:lnTo>
                <a:lnTo>
                  <a:pt x="8875649" y="314960"/>
                </a:lnTo>
                <a:lnTo>
                  <a:pt x="8884234" y="384556"/>
                </a:lnTo>
                <a:lnTo>
                  <a:pt x="8894534" y="453936"/>
                </a:lnTo>
                <a:lnTo>
                  <a:pt x="8906523" y="523024"/>
                </a:lnTo>
                <a:lnTo>
                  <a:pt x="8920201" y="591820"/>
                </a:lnTo>
                <a:lnTo>
                  <a:pt x="8935568" y="660234"/>
                </a:lnTo>
                <a:lnTo>
                  <a:pt x="8952611" y="728268"/>
                </a:lnTo>
                <a:lnTo>
                  <a:pt x="8971318" y="795858"/>
                </a:lnTo>
                <a:lnTo>
                  <a:pt x="8991676" y="862977"/>
                </a:lnTo>
                <a:lnTo>
                  <a:pt x="9013673" y="929563"/>
                </a:lnTo>
                <a:lnTo>
                  <a:pt x="9037295" y="995603"/>
                </a:lnTo>
                <a:lnTo>
                  <a:pt x="9062529" y="1061034"/>
                </a:lnTo>
                <a:lnTo>
                  <a:pt x="9089377" y="1125829"/>
                </a:lnTo>
                <a:lnTo>
                  <a:pt x="9117800" y="1189939"/>
                </a:lnTo>
                <a:lnTo>
                  <a:pt x="9147785" y="1253337"/>
                </a:lnTo>
                <a:lnTo>
                  <a:pt x="9179306" y="1315986"/>
                </a:lnTo>
                <a:lnTo>
                  <a:pt x="9212377" y="1377835"/>
                </a:lnTo>
                <a:lnTo>
                  <a:pt x="9246933" y="1438846"/>
                </a:lnTo>
                <a:lnTo>
                  <a:pt x="9283001" y="1499006"/>
                </a:lnTo>
                <a:lnTo>
                  <a:pt x="9320517" y="1558251"/>
                </a:lnTo>
                <a:lnTo>
                  <a:pt x="9359481" y="1616570"/>
                </a:lnTo>
                <a:lnTo>
                  <a:pt x="9399854" y="1673910"/>
                </a:lnTo>
                <a:lnTo>
                  <a:pt x="9441637" y="1730248"/>
                </a:lnTo>
                <a:lnTo>
                  <a:pt x="9484779" y="1785531"/>
                </a:lnTo>
                <a:lnTo>
                  <a:pt x="9529280" y="1839747"/>
                </a:lnTo>
                <a:lnTo>
                  <a:pt x="9575089" y="1892846"/>
                </a:lnTo>
                <a:lnTo>
                  <a:pt x="9622180" y="1944814"/>
                </a:lnTo>
                <a:lnTo>
                  <a:pt x="9670542" y="1995601"/>
                </a:lnTo>
                <a:lnTo>
                  <a:pt x="9720135" y="2045195"/>
                </a:lnTo>
                <a:lnTo>
                  <a:pt x="9770923" y="2093556"/>
                </a:lnTo>
                <a:lnTo>
                  <a:pt x="9822891" y="2140648"/>
                </a:lnTo>
                <a:lnTo>
                  <a:pt x="9875990" y="2186457"/>
                </a:lnTo>
                <a:lnTo>
                  <a:pt x="9930206" y="2230945"/>
                </a:lnTo>
                <a:lnTo>
                  <a:pt x="9985489" y="2274100"/>
                </a:lnTo>
                <a:lnTo>
                  <a:pt x="10041826" y="2315870"/>
                </a:lnTo>
                <a:lnTo>
                  <a:pt x="10099167" y="2356256"/>
                </a:lnTo>
                <a:lnTo>
                  <a:pt x="10157473" y="2395220"/>
                </a:lnTo>
                <a:lnTo>
                  <a:pt x="10216718" y="2432735"/>
                </a:lnTo>
                <a:lnTo>
                  <a:pt x="10276878" y="2468791"/>
                </a:lnTo>
                <a:lnTo>
                  <a:pt x="10337902" y="2503360"/>
                </a:lnTo>
                <a:lnTo>
                  <a:pt x="10399751" y="2536418"/>
                </a:lnTo>
                <a:lnTo>
                  <a:pt x="10462400" y="2567952"/>
                </a:lnTo>
                <a:lnTo>
                  <a:pt x="10525798" y="2597937"/>
                </a:lnTo>
                <a:lnTo>
                  <a:pt x="10589908" y="2626360"/>
                </a:lnTo>
                <a:lnTo>
                  <a:pt x="10654703" y="2653195"/>
                </a:lnTo>
                <a:lnTo>
                  <a:pt x="10720134" y="2678442"/>
                </a:lnTo>
                <a:lnTo>
                  <a:pt x="10786174" y="2702064"/>
                </a:lnTo>
                <a:lnTo>
                  <a:pt x="10852760" y="2724061"/>
                </a:lnTo>
                <a:lnTo>
                  <a:pt x="10919879" y="2744419"/>
                </a:lnTo>
                <a:lnTo>
                  <a:pt x="10987456" y="2763126"/>
                </a:lnTo>
                <a:lnTo>
                  <a:pt x="11055502" y="2780169"/>
                </a:lnTo>
                <a:lnTo>
                  <a:pt x="11123917" y="2795536"/>
                </a:lnTo>
                <a:lnTo>
                  <a:pt x="11192713" y="2809214"/>
                </a:lnTo>
                <a:lnTo>
                  <a:pt x="11261801" y="2821203"/>
                </a:lnTo>
                <a:lnTo>
                  <a:pt x="11331181" y="2831503"/>
                </a:lnTo>
                <a:lnTo>
                  <a:pt x="11400777" y="2840088"/>
                </a:lnTo>
                <a:lnTo>
                  <a:pt x="11470577" y="2846959"/>
                </a:lnTo>
                <a:lnTo>
                  <a:pt x="11540515" y="2852115"/>
                </a:lnTo>
                <a:lnTo>
                  <a:pt x="11610569" y="2855557"/>
                </a:lnTo>
                <a:lnTo>
                  <a:pt x="11680673" y="2857284"/>
                </a:lnTo>
                <a:lnTo>
                  <a:pt x="11715737" y="2857487"/>
                </a:lnTo>
                <a:lnTo>
                  <a:pt x="11750815" y="2857284"/>
                </a:lnTo>
                <a:lnTo>
                  <a:pt x="11820919" y="2855557"/>
                </a:lnTo>
                <a:lnTo>
                  <a:pt x="11890972" y="2852115"/>
                </a:lnTo>
                <a:lnTo>
                  <a:pt x="11960911" y="2846959"/>
                </a:lnTo>
                <a:lnTo>
                  <a:pt x="12030710" y="2840088"/>
                </a:lnTo>
                <a:lnTo>
                  <a:pt x="12100306" y="2831503"/>
                </a:lnTo>
                <a:lnTo>
                  <a:pt x="12169686" y="2821203"/>
                </a:lnTo>
                <a:lnTo>
                  <a:pt x="12191987" y="2817469"/>
                </a:lnTo>
                <a:lnTo>
                  <a:pt x="12191987" y="0"/>
                </a:lnTo>
                <a:close/>
              </a:path>
            </a:pathLst>
          </a:custGeom>
          <a:solidFill>
            <a:srgbClr val="FFFFFF">
              <a:alpha val="31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28737" y="2057399"/>
            <a:ext cx="9334500" cy="4229100"/>
          </a:xfrm>
          <a:custGeom>
            <a:avLst/>
            <a:gdLst/>
            <a:ahLst/>
            <a:cxnLst/>
            <a:rect l="l" t="t" r="r" b="b"/>
            <a:pathLst>
              <a:path w="9334500" h="4229100">
                <a:moveTo>
                  <a:pt x="9334500" y="2114550"/>
                </a:moveTo>
                <a:lnTo>
                  <a:pt x="4686300" y="2114550"/>
                </a:lnTo>
                <a:lnTo>
                  <a:pt x="4686300" y="0"/>
                </a:lnTo>
                <a:lnTo>
                  <a:pt x="4667250" y="0"/>
                </a:lnTo>
                <a:lnTo>
                  <a:pt x="4667250" y="2114550"/>
                </a:lnTo>
                <a:lnTo>
                  <a:pt x="0" y="2114550"/>
                </a:lnTo>
                <a:lnTo>
                  <a:pt x="0" y="2133600"/>
                </a:lnTo>
                <a:lnTo>
                  <a:pt x="4667250" y="2133600"/>
                </a:lnTo>
                <a:lnTo>
                  <a:pt x="4667250" y="4229100"/>
                </a:lnTo>
                <a:lnTo>
                  <a:pt x="4686300" y="4229100"/>
                </a:lnTo>
                <a:lnTo>
                  <a:pt x="4686300" y="2133600"/>
                </a:lnTo>
                <a:lnTo>
                  <a:pt x="9334500" y="2133600"/>
                </a:lnTo>
                <a:lnTo>
                  <a:pt x="9334500" y="211455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619749" y="3695700"/>
            <a:ext cx="952500" cy="952500"/>
          </a:xfrm>
          <a:custGeom>
            <a:avLst/>
            <a:gdLst/>
            <a:ahLst/>
            <a:cxnLst/>
            <a:rect l="l" t="t" r="r" b="b"/>
            <a:pathLst>
              <a:path w="952500" h="952500">
                <a:moveTo>
                  <a:pt x="476249" y="952499"/>
                </a:moveTo>
                <a:lnTo>
                  <a:pt x="429569" y="950206"/>
                </a:lnTo>
                <a:lnTo>
                  <a:pt x="383338" y="943348"/>
                </a:lnTo>
                <a:lnTo>
                  <a:pt x="338001" y="931992"/>
                </a:lnTo>
                <a:lnTo>
                  <a:pt x="293996" y="916247"/>
                </a:lnTo>
                <a:lnTo>
                  <a:pt x="251747" y="896264"/>
                </a:lnTo>
                <a:lnTo>
                  <a:pt x="211659" y="872237"/>
                </a:lnTo>
                <a:lnTo>
                  <a:pt x="174120" y="844396"/>
                </a:lnTo>
                <a:lnTo>
                  <a:pt x="139490" y="813009"/>
                </a:lnTo>
                <a:lnTo>
                  <a:pt x="108103" y="778379"/>
                </a:lnTo>
                <a:lnTo>
                  <a:pt x="80262" y="740840"/>
                </a:lnTo>
                <a:lnTo>
                  <a:pt x="56234" y="700752"/>
                </a:lnTo>
                <a:lnTo>
                  <a:pt x="36252" y="658502"/>
                </a:lnTo>
                <a:lnTo>
                  <a:pt x="20507" y="614497"/>
                </a:lnTo>
                <a:lnTo>
                  <a:pt x="9151" y="569161"/>
                </a:lnTo>
                <a:lnTo>
                  <a:pt x="2293" y="522930"/>
                </a:lnTo>
                <a:lnTo>
                  <a:pt x="0" y="476249"/>
                </a:lnTo>
                <a:lnTo>
                  <a:pt x="143" y="464558"/>
                </a:lnTo>
                <a:lnTo>
                  <a:pt x="3581" y="417948"/>
                </a:lnTo>
                <a:lnTo>
                  <a:pt x="11572" y="371899"/>
                </a:lnTo>
                <a:lnTo>
                  <a:pt x="24038" y="326855"/>
                </a:lnTo>
                <a:lnTo>
                  <a:pt x="40858" y="283250"/>
                </a:lnTo>
                <a:lnTo>
                  <a:pt x="61872" y="241504"/>
                </a:lnTo>
                <a:lnTo>
                  <a:pt x="86877" y="202018"/>
                </a:lnTo>
                <a:lnTo>
                  <a:pt x="115631" y="165173"/>
                </a:lnTo>
                <a:lnTo>
                  <a:pt x="147858" y="131324"/>
                </a:lnTo>
                <a:lnTo>
                  <a:pt x="183248" y="100797"/>
                </a:lnTo>
                <a:lnTo>
                  <a:pt x="221460" y="73886"/>
                </a:lnTo>
                <a:lnTo>
                  <a:pt x="262125" y="50850"/>
                </a:lnTo>
                <a:lnTo>
                  <a:pt x="304853" y="31910"/>
                </a:lnTo>
                <a:lnTo>
                  <a:pt x="349231" y="17250"/>
                </a:lnTo>
                <a:lnTo>
                  <a:pt x="394832" y="7010"/>
                </a:lnTo>
                <a:lnTo>
                  <a:pt x="441218" y="1289"/>
                </a:lnTo>
                <a:lnTo>
                  <a:pt x="476249" y="0"/>
                </a:lnTo>
                <a:lnTo>
                  <a:pt x="487941" y="143"/>
                </a:lnTo>
                <a:lnTo>
                  <a:pt x="534551" y="3581"/>
                </a:lnTo>
                <a:lnTo>
                  <a:pt x="580600" y="11572"/>
                </a:lnTo>
                <a:lnTo>
                  <a:pt x="625644" y="24038"/>
                </a:lnTo>
                <a:lnTo>
                  <a:pt x="669249" y="40858"/>
                </a:lnTo>
                <a:lnTo>
                  <a:pt x="710995" y="61872"/>
                </a:lnTo>
                <a:lnTo>
                  <a:pt x="750481" y="86877"/>
                </a:lnTo>
                <a:lnTo>
                  <a:pt x="787326" y="115631"/>
                </a:lnTo>
                <a:lnTo>
                  <a:pt x="821175" y="147858"/>
                </a:lnTo>
                <a:lnTo>
                  <a:pt x="851702" y="183248"/>
                </a:lnTo>
                <a:lnTo>
                  <a:pt x="878613" y="221460"/>
                </a:lnTo>
                <a:lnTo>
                  <a:pt x="901649" y="262125"/>
                </a:lnTo>
                <a:lnTo>
                  <a:pt x="920589" y="304853"/>
                </a:lnTo>
                <a:lnTo>
                  <a:pt x="935249" y="349231"/>
                </a:lnTo>
                <a:lnTo>
                  <a:pt x="945489" y="394832"/>
                </a:lnTo>
                <a:lnTo>
                  <a:pt x="951209" y="441218"/>
                </a:lnTo>
                <a:lnTo>
                  <a:pt x="952499" y="476249"/>
                </a:lnTo>
                <a:lnTo>
                  <a:pt x="952356" y="487941"/>
                </a:lnTo>
                <a:lnTo>
                  <a:pt x="948918" y="534551"/>
                </a:lnTo>
                <a:lnTo>
                  <a:pt x="940927" y="580600"/>
                </a:lnTo>
                <a:lnTo>
                  <a:pt x="928461" y="625644"/>
                </a:lnTo>
                <a:lnTo>
                  <a:pt x="911640" y="669249"/>
                </a:lnTo>
                <a:lnTo>
                  <a:pt x="890627" y="710995"/>
                </a:lnTo>
                <a:lnTo>
                  <a:pt x="865622" y="750481"/>
                </a:lnTo>
                <a:lnTo>
                  <a:pt x="836868" y="787326"/>
                </a:lnTo>
                <a:lnTo>
                  <a:pt x="804641" y="821175"/>
                </a:lnTo>
                <a:lnTo>
                  <a:pt x="769251" y="851702"/>
                </a:lnTo>
                <a:lnTo>
                  <a:pt x="731039" y="878613"/>
                </a:lnTo>
                <a:lnTo>
                  <a:pt x="690374" y="901649"/>
                </a:lnTo>
                <a:lnTo>
                  <a:pt x="647646" y="920589"/>
                </a:lnTo>
                <a:lnTo>
                  <a:pt x="603268" y="935249"/>
                </a:lnTo>
                <a:lnTo>
                  <a:pt x="557667" y="945489"/>
                </a:lnTo>
                <a:lnTo>
                  <a:pt x="511281" y="951209"/>
                </a:lnTo>
                <a:lnTo>
                  <a:pt x="476249" y="952499"/>
                </a:lnTo>
                <a:close/>
              </a:path>
            </a:pathLst>
          </a:custGeom>
          <a:solidFill>
            <a:srgbClr val="FFFFFF">
              <a:alpha val="198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905499" y="398145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500" y="381000"/>
                </a:moveTo>
                <a:lnTo>
                  <a:pt x="144200" y="375289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5" y="296336"/>
                </a:lnTo>
                <a:lnTo>
                  <a:pt x="11130" y="254667"/>
                </a:lnTo>
                <a:lnTo>
                  <a:pt x="915" y="209172"/>
                </a:lnTo>
                <a:lnTo>
                  <a:pt x="0" y="190500"/>
                </a:lnTo>
                <a:lnTo>
                  <a:pt x="228" y="181141"/>
                </a:lnTo>
                <a:lnTo>
                  <a:pt x="8200" y="135200"/>
                </a:lnTo>
                <a:lnTo>
                  <a:pt x="27095" y="92572"/>
                </a:lnTo>
                <a:lnTo>
                  <a:pt x="55796" y="55796"/>
                </a:lnTo>
                <a:lnTo>
                  <a:pt x="92572" y="27095"/>
                </a:lnTo>
                <a:lnTo>
                  <a:pt x="135200" y="8200"/>
                </a:lnTo>
                <a:lnTo>
                  <a:pt x="181141" y="228"/>
                </a:lnTo>
                <a:lnTo>
                  <a:pt x="190500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4" y="92572"/>
                </a:lnTo>
                <a:lnTo>
                  <a:pt x="355421" y="95250"/>
                </a:lnTo>
                <a:lnTo>
                  <a:pt x="180602" y="95250"/>
                </a:lnTo>
                <a:lnTo>
                  <a:pt x="172640" y="103212"/>
                </a:lnTo>
                <a:lnTo>
                  <a:pt x="172640" y="206350"/>
                </a:lnTo>
                <a:lnTo>
                  <a:pt x="180602" y="214312"/>
                </a:lnTo>
                <a:lnTo>
                  <a:pt x="379450" y="214312"/>
                </a:lnTo>
                <a:lnTo>
                  <a:pt x="378941" y="218441"/>
                </a:lnTo>
                <a:lnTo>
                  <a:pt x="377339" y="227664"/>
                </a:lnTo>
                <a:lnTo>
                  <a:pt x="375289" y="236799"/>
                </a:lnTo>
                <a:lnTo>
                  <a:pt x="374922" y="238125"/>
                </a:lnTo>
                <a:lnTo>
                  <a:pt x="187342" y="238125"/>
                </a:lnTo>
                <a:lnTo>
                  <a:pt x="184304" y="238729"/>
                </a:lnTo>
                <a:lnTo>
                  <a:pt x="166687" y="258779"/>
                </a:lnTo>
                <a:lnTo>
                  <a:pt x="166687" y="265095"/>
                </a:lnTo>
                <a:lnTo>
                  <a:pt x="187342" y="285749"/>
                </a:lnTo>
                <a:lnTo>
                  <a:pt x="355421" y="285749"/>
                </a:lnTo>
                <a:lnTo>
                  <a:pt x="353904" y="288427"/>
                </a:lnTo>
                <a:lnTo>
                  <a:pt x="325203" y="325203"/>
                </a:lnTo>
                <a:lnTo>
                  <a:pt x="288427" y="353904"/>
                </a:lnTo>
                <a:lnTo>
                  <a:pt x="245799" y="372799"/>
                </a:lnTo>
                <a:lnTo>
                  <a:pt x="199858" y="380771"/>
                </a:lnTo>
                <a:lnTo>
                  <a:pt x="190500" y="381000"/>
                </a:lnTo>
                <a:close/>
              </a:path>
              <a:path w="381000" h="381000">
                <a:moveTo>
                  <a:pt x="379450" y="214312"/>
                </a:moveTo>
                <a:lnTo>
                  <a:pt x="200397" y="214312"/>
                </a:lnTo>
                <a:lnTo>
                  <a:pt x="208359" y="206350"/>
                </a:lnTo>
                <a:lnTo>
                  <a:pt x="208359" y="103212"/>
                </a:lnTo>
                <a:lnTo>
                  <a:pt x="200397" y="95250"/>
                </a:lnTo>
                <a:lnTo>
                  <a:pt x="355421" y="95250"/>
                </a:lnTo>
                <a:lnTo>
                  <a:pt x="372799" y="135200"/>
                </a:lnTo>
                <a:lnTo>
                  <a:pt x="380771" y="181141"/>
                </a:lnTo>
                <a:lnTo>
                  <a:pt x="381000" y="190500"/>
                </a:lnTo>
                <a:lnTo>
                  <a:pt x="380771" y="199858"/>
                </a:lnTo>
                <a:lnTo>
                  <a:pt x="380084" y="209172"/>
                </a:lnTo>
                <a:lnTo>
                  <a:pt x="379450" y="214312"/>
                </a:lnTo>
                <a:close/>
              </a:path>
              <a:path w="381000" h="381000">
                <a:moveTo>
                  <a:pt x="355421" y="285749"/>
                </a:moveTo>
                <a:lnTo>
                  <a:pt x="193657" y="285749"/>
                </a:lnTo>
                <a:lnTo>
                  <a:pt x="196695" y="285145"/>
                </a:lnTo>
                <a:lnTo>
                  <a:pt x="202529" y="282728"/>
                </a:lnTo>
                <a:lnTo>
                  <a:pt x="214312" y="265095"/>
                </a:lnTo>
                <a:lnTo>
                  <a:pt x="214312" y="258779"/>
                </a:lnTo>
                <a:lnTo>
                  <a:pt x="193657" y="238125"/>
                </a:lnTo>
                <a:lnTo>
                  <a:pt x="374922" y="238125"/>
                </a:lnTo>
                <a:lnTo>
                  <a:pt x="358507" y="280302"/>
                </a:lnTo>
                <a:lnTo>
                  <a:pt x="355421" y="285749"/>
                </a:lnTo>
                <a:close/>
              </a:path>
            </a:pathLst>
          </a:custGeom>
          <a:solidFill>
            <a:srgbClr val="FFFFFF">
              <a:alpha val="9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800" y="272077"/>
            <a:ext cx="11074400" cy="831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chemeClr val="bg1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11250" y="1594130"/>
            <a:ext cx="10169525" cy="14249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6/13/25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3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29499" y="0"/>
            <a:ext cx="4762500" cy="4286250"/>
          </a:xfrm>
          <a:custGeom>
            <a:avLst/>
            <a:gdLst/>
            <a:ahLst/>
            <a:cxnLst/>
            <a:rect l="l" t="t" r="r" b="b"/>
            <a:pathLst>
              <a:path w="4762500" h="4286250">
                <a:moveTo>
                  <a:pt x="2857499" y="4286249"/>
                </a:moveTo>
                <a:lnTo>
                  <a:pt x="2787372" y="4285388"/>
                </a:lnTo>
                <a:lnTo>
                  <a:pt x="2717288" y="4282807"/>
                </a:lnTo>
                <a:lnTo>
                  <a:pt x="2647288" y="4278507"/>
                </a:lnTo>
                <a:lnTo>
                  <a:pt x="2577415" y="4272490"/>
                </a:lnTo>
                <a:lnTo>
                  <a:pt x="2507709" y="4264760"/>
                </a:lnTo>
                <a:lnTo>
                  <a:pt x="2438215" y="4255321"/>
                </a:lnTo>
                <a:lnTo>
                  <a:pt x="2368974" y="4244180"/>
                </a:lnTo>
                <a:lnTo>
                  <a:pt x="2300026" y="4231343"/>
                </a:lnTo>
                <a:lnTo>
                  <a:pt x="2231416" y="4216818"/>
                </a:lnTo>
                <a:lnTo>
                  <a:pt x="2163182" y="4200613"/>
                </a:lnTo>
                <a:lnTo>
                  <a:pt x="2095367" y="4182739"/>
                </a:lnTo>
                <a:lnTo>
                  <a:pt x="2028010" y="4163206"/>
                </a:lnTo>
                <a:lnTo>
                  <a:pt x="1961153" y="4142026"/>
                </a:lnTo>
                <a:lnTo>
                  <a:pt x="1894834" y="4119210"/>
                </a:lnTo>
                <a:lnTo>
                  <a:pt x="1829098" y="4094775"/>
                </a:lnTo>
                <a:lnTo>
                  <a:pt x="1763981" y="4068734"/>
                </a:lnTo>
                <a:lnTo>
                  <a:pt x="1699522" y="4041103"/>
                </a:lnTo>
                <a:lnTo>
                  <a:pt x="1635759" y="4011898"/>
                </a:lnTo>
                <a:lnTo>
                  <a:pt x="1572734" y="3981137"/>
                </a:lnTo>
                <a:lnTo>
                  <a:pt x="1510483" y="3948839"/>
                </a:lnTo>
                <a:lnTo>
                  <a:pt x="1449042" y="3915022"/>
                </a:lnTo>
                <a:lnTo>
                  <a:pt x="1388449" y="3879708"/>
                </a:lnTo>
                <a:lnTo>
                  <a:pt x="1328742" y="3842918"/>
                </a:lnTo>
                <a:lnTo>
                  <a:pt x="1269956" y="3804673"/>
                </a:lnTo>
                <a:lnTo>
                  <a:pt x="1212126" y="3764997"/>
                </a:lnTo>
                <a:lnTo>
                  <a:pt x="1155287" y="3723914"/>
                </a:lnTo>
                <a:lnTo>
                  <a:pt x="1099474" y="3681449"/>
                </a:lnTo>
                <a:lnTo>
                  <a:pt x="1044720" y="3637626"/>
                </a:lnTo>
                <a:lnTo>
                  <a:pt x="991057" y="3592473"/>
                </a:lnTo>
                <a:lnTo>
                  <a:pt x="938519" y="3546017"/>
                </a:lnTo>
                <a:lnTo>
                  <a:pt x="887137" y="3498285"/>
                </a:lnTo>
                <a:lnTo>
                  <a:pt x="836941" y="3449307"/>
                </a:lnTo>
                <a:lnTo>
                  <a:pt x="787962" y="3399111"/>
                </a:lnTo>
                <a:lnTo>
                  <a:pt x="740231" y="3347729"/>
                </a:lnTo>
                <a:lnTo>
                  <a:pt x="693774" y="3295191"/>
                </a:lnTo>
                <a:lnTo>
                  <a:pt x="648622" y="3241528"/>
                </a:lnTo>
                <a:lnTo>
                  <a:pt x="604799" y="3186774"/>
                </a:lnTo>
                <a:lnTo>
                  <a:pt x="562334" y="3130960"/>
                </a:lnTo>
                <a:lnTo>
                  <a:pt x="521250" y="3074121"/>
                </a:lnTo>
                <a:lnTo>
                  <a:pt x="481574" y="3016291"/>
                </a:lnTo>
                <a:lnTo>
                  <a:pt x="443329" y="2957504"/>
                </a:lnTo>
                <a:lnTo>
                  <a:pt x="406539" y="2897797"/>
                </a:lnTo>
                <a:lnTo>
                  <a:pt x="371225" y="2837206"/>
                </a:lnTo>
                <a:lnTo>
                  <a:pt x="337408" y="2775765"/>
                </a:lnTo>
                <a:lnTo>
                  <a:pt x="305110" y="2713514"/>
                </a:lnTo>
                <a:lnTo>
                  <a:pt x="274349" y="2650488"/>
                </a:lnTo>
                <a:lnTo>
                  <a:pt x="245143" y="2586726"/>
                </a:lnTo>
                <a:lnTo>
                  <a:pt x="217512" y="2522267"/>
                </a:lnTo>
                <a:lnTo>
                  <a:pt x="191471" y="2457149"/>
                </a:lnTo>
                <a:lnTo>
                  <a:pt x="167036" y="2391412"/>
                </a:lnTo>
                <a:lnTo>
                  <a:pt x="144222" y="2325095"/>
                </a:lnTo>
                <a:lnTo>
                  <a:pt x="123042" y="2258238"/>
                </a:lnTo>
                <a:lnTo>
                  <a:pt x="103508" y="2190881"/>
                </a:lnTo>
                <a:lnTo>
                  <a:pt x="85634" y="2123065"/>
                </a:lnTo>
                <a:lnTo>
                  <a:pt x="69430" y="2054831"/>
                </a:lnTo>
                <a:lnTo>
                  <a:pt x="54905" y="1986220"/>
                </a:lnTo>
                <a:lnTo>
                  <a:pt x="42068" y="1917273"/>
                </a:lnTo>
                <a:lnTo>
                  <a:pt x="30927" y="1848032"/>
                </a:lnTo>
                <a:lnTo>
                  <a:pt x="21489" y="1778538"/>
                </a:lnTo>
                <a:lnTo>
                  <a:pt x="13759" y="1708833"/>
                </a:lnTo>
                <a:lnTo>
                  <a:pt x="7742" y="1638960"/>
                </a:lnTo>
                <a:lnTo>
                  <a:pt x="3441" y="1568960"/>
                </a:lnTo>
                <a:lnTo>
                  <a:pt x="860" y="1498876"/>
                </a:lnTo>
                <a:lnTo>
                  <a:pt x="0" y="1428749"/>
                </a:lnTo>
                <a:lnTo>
                  <a:pt x="214" y="1393681"/>
                </a:lnTo>
                <a:lnTo>
                  <a:pt x="1935" y="1323575"/>
                </a:lnTo>
                <a:lnTo>
                  <a:pt x="5377" y="1253523"/>
                </a:lnTo>
                <a:lnTo>
                  <a:pt x="10536" y="1183586"/>
                </a:lnTo>
                <a:lnTo>
                  <a:pt x="17410" y="1113787"/>
                </a:lnTo>
                <a:lnTo>
                  <a:pt x="25994" y="1044188"/>
                </a:lnTo>
                <a:lnTo>
                  <a:pt x="36285" y="974810"/>
                </a:lnTo>
                <a:lnTo>
                  <a:pt x="48274" y="905716"/>
                </a:lnTo>
                <a:lnTo>
                  <a:pt x="61957" y="836926"/>
                </a:lnTo>
                <a:lnTo>
                  <a:pt x="77322" y="768503"/>
                </a:lnTo>
                <a:lnTo>
                  <a:pt x="94364" y="700468"/>
                </a:lnTo>
                <a:lnTo>
                  <a:pt x="113067" y="632882"/>
                </a:lnTo>
                <a:lnTo>
                  <a:pt x="133427" y="565765"/>
                </a:lnTo>
                <a:lnTo>
                  <a:pt x="155424" y="499178"/>
                </a:lnTo>
                <a:lnTo>
                  <a:pt x="179053" y="433141"/>
                </a:lnTo>
                <a:lnTo>
                  <a:pt x="204291" y="367713"/>
                </a:lnTo>
                <a:lnTo>
                  <a:pt x="231131" y="302915"/>
                </a:lnTo>
                <a:lnTo>
                  <a:pt x="259549" y="238804"/>
                </a:lnTo>
                <a:lnTo>
                  <a:pt x="289537" y="175401"/>
                </a:lnTo>
                <a:lnTo>
                  <a:pt x="321067" y="112762"/>
                </a:lnTo>
                <a:lnTo>
                  <a:pt x="354130" y="50907"/>
                </a:lnTo>
                <a:lnTo>
                  <a:pt x="382886" y="0"/>
                </a:lnTo>
                <a:lnTo>
                  <a:pt x="4762500" y="0"/>
                </a:lnTo>
                <a:lnTo>
                  <a:pt x="4762500" y="3558530"/>
                </a:lnTo>
                <a:lnTo>
                  <a:pt x="4723940" y="3592473"/>
                </a:lnTo>
                <a:lnTo>
                  <a:pt x="4670279" y="3637626"/>
                </a:lnTo>
                <a:lnTo>
                  <a:pt x="4615524" y="3681449"/>
                </a:lnTo>
                <a:lnTo>
                  <a:pt x="4559710" y="3723914"/>
                </a:lnTo>
                <a:lnTo>
                  <a:pt x="4502872" y="3764997"/>
                </a:lnTo>
                <a:lnTo>
                  <a:pt x="4445041" y="3804673"/>
                </a:lnTo>
                <a:lnTo>
                  <a:pt x="4386255" y="3842918"/>
                </a:lnTo>
                <a:lnTo>
                  <a:pt x="4326547" y="3879708"/>
                </a:lnTo>
                <a:lnTo>
                  <a:pt x="4265956" y="3915022"/>
                </a:lnTo>
                <a:lnTo>
                  <a:pt x="4204516" y="3948839"/>
                </a:lnTo>
                <a:lnTo>
                  <a:pt x="4142264" y="3981137"/>
                </a:lnTo>
                <a:lnTo>
                  <a:pt x="4079237" y="4011898"/>
                </a:lnTo>
                <a:lnTo>
                  <a:pt x="4015476" y="4041103"/>
                </a:lnTo>
                <a:lnTo>
                  <a:pt x="3951016" y="4068734"/>
                </a:lnTo>
                <a:lnTo>
                  <a:pt x="3885898" y="4094775"/>
                </a:lnTo>
                <a:lnTo>
                  <a:pt x="3820161" y="4119210"/>
                </a:lnTo>
                <a:lnTo>
                  <a:pt x="3753844" y="4142026"/>
                </a:lnTo>
                <a:lnTo>
                  <a:pt x="3686987" y="4163206"/>
                </a:lnTo>
                <a:lnTo>
                  <a:pt x="3619631" y="4182739"/>
                </a:lnTo>
                <a:lnTo>
                  <a:pt x="3551815" y="4200613"/>
                </a:lnTo>
                <a:lnTo>
                  <a:pt x="3483581" y="4216818"/>
                </a:lnTo>
                <a:lnTo>
                  <a:pt x="3414970" y="4231343"/>
                </a:lnTo>
                <a:lnTo>
                  <a:pt x="3346023" y="4244180"/>
                </a:lnTo>
                <a:lnTo>
                  <a:pt x="3276782" y="4255321"/>
                </a:lnTo>
                <a:lnTo>
                  <a:pt x="3207288" y="4264760"/>
                </a:lnTo>
                <a:lnTo>
                  <a:pt x="3137584" y="4272490"/>
                </a:lnTo>
                <a:lnTo>
                  <a:pt x="3067711" y="4278507"/>
                </a:lnTo>
                <a:lnTo>
                  <a:pt x="2997710" y="4282807"/>
                </a:lnTo>
                <a:lnTo>
                  <a:pt x="2927626" y="4285388"/>
                </a:lnTo>
                <a:lnTo>
                  <a:pt x="2857499" y="4286249"/>
                </a:lnTo>
                <a:close/>
              </a:path>
            </a:pathLst>
          </a:custGeom>
          <a:solidFill>
            <a:srgbClr val="FFFFFF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4000499"/>
            <a:ext cx="3810000" cy="2857500"/>
          </a:xfrm>
          <a:custGeom>
            <a:avLst/>
            <a:gdLst/>
            <a:ahLst/>
            <a:cxnLst/>
            <a:rect l="l" t="t" r="r" b="b"/>
            <a:pathLst>
              <a:path w="3810000" h="2857500">
                <a:moveTo>
                  <a:pt x="3761843" y="2857500"/>
                </a:moveTo>
                <a:lnTo>
                  <a:pt x="0" y="2857500"/>
                </a:lnTo>
                <a:lnTo>
                  <a:pt x="0" y="476304"/>
                </a:lnTo>
                <a:lnTo>
                  <a:pt x="33820" y="451347"/>
                </a:lnTo>
                <a:lnTo>
                  <a:pt x="81599" y="417697"/>
                </a:lnTo>
                <a:lnTo>
                  <a:pt x="130196" y="385225"/>
                </a:lnTo>
                <a:lnTo>
                  <a:pt x="179568" y="353961"/>
                </a:lnTo>
                <a:lnTo>
                  <a:pt x="229701" y="323913"/>
                </a:lnTo>
                <a:lnTo>
                  <a:pt x="280547" y="295108"/>
                </a:lnTo>
                <a:lnTo>
                  <a:pt x="332094" y="267557"/>
                </a:lnTo>
                <a:lnTo>
                  <a:pt x="384293" y="241282"/>
                </a:lnTo>
                <a:lnTo>
                  <a:pt x="437128" y="216292"/>
                </a:lnTo>
                <a:lnTo>
                  <a:pt x="490554" y="192610"/>
                </a:lnTo>
                <a:lnTo>
                  <a:pt x="544552" y="170243"/>
                </a:lnTo>
                <a:lnTo>
                  <a:pt x="599075" y="149212"/>
                </a:lnTo>
                <a:lnTo>
                  <a:pt x="654106" y="129521"/>
                </a:lnTo>
                <a:lnTo>
                  <a:pt x="709596" y="111190"/>
                </a:lnTo>
                <a:lnTo>
                  <a:pt x="765527" y="94224"/>
                </a:lnTo>
                <a:lnTo>
                  <a:pt x="821850" y="78637"/>
                </a:lnTo>
                <a:lnTo>
                  <a:pt x="878546" y="64435"/>
                </a:lnTo>
                <a:lnTo>
                  <a:pt x="935565" y="51631"/>
                </a:lnTo>
                <a:lnTo>
                  <a:pt x="992889" y="40229"/>
                </a:lnTo>
                <a:lnTo>
                  <a:pt x="1050466" y="30238"/>
                </a:lnTo>
                <a:lnTo>
                  <a:pt x="1108281" y="21662"/>
                </a:lnTo>
                <a:lnTo>
                  <a:pt x="1166281" y="14509"/>
                </a:lnTo>
                <a:lnTo>
                  <a:pt x="1224447" y="8780"/>
                </a:lnTo>
                <a:lnTo>
                  <a:pt x="1282727" y="4481"/>
                </a:lnTo>
                <a:lnTo>
                  <a:pt x="1341104" y="1613"/>
                </a:lnTo>
                <a:lnTo>
                  <a:pt x="1399526" y="179"/>
                </a:lnTo>
                <a:lnTo>
                  <a:pt x="1428749" y="0"/>
                </a:lnTo>
                <a:lnTo>
                  <a:pt x="1457973" y="179"/>
                </a:lnTo>
                <a:lnTo>
                  <a:pt x="1516394" y="1613"/>
                </a:lnTo>
                <a:lnTo>
                  <a:pt x="1574771" y="4481"/>
                </a:lnTo>
                <a:lnTo>
                  <a:pt x="1633052" y="8780"/>
                </a:lnTo>
                <a:lnTo>
                  <a:pt x="1691218" y="14509"/>
                </a:lnTo>
                <a:lnTo>
                  <a:pt x="1749217" y="21662"/>
                </a:lnTo>
                <a:lnTo>
                  <a:pt x="1807033" y="30238"/>
                </a:lnTo>
                <a:lnTo>
                  <a:pt x="1864611" y="40229"/>
                </a:lnTo>
                <a:lnTo>
                  <a:pt x="1921935" y="51631"/>
                </a:lnTo>
                <a:lnTo>
                  <a:pt x="1978954" y="64435"/>
                </a:lnTo>
                <a:lnTo>
                  <a:pt x="2035650" y="78637"/>
                </a:lnTo>
                <a:lnTo>
                  <a:pt x="2091972" y="94224"/>
                </a:lnTo>
                <a:lnTo>
                  <a:pt x="2147903" y="111190"/>
                </a:lnTo>
                <a:lnTo>
                  <a:pt x="2203392" y="129521"/>
                </a:lnTo>
                <a:lnTo>
                  <a:pt x="2258423" y="149212"/>
                </a:lnTo>
                <a:lnTo>
                  <a:pt x="2312946" y="170243"/>
                </a:lnTo>
                <a:lnTo>
                  <a:pt x="2366945" y="192610"/>
                </a:lnTo>
                <a:lnTo>
                  <a:pt x="2420369" y="216292"/>
                </a:lnTo>
                <a:lnTo>
                  <a:pt x="2473206" y="241282"/>
                </a:lnTo>
                <a:lnTo>
                  <a:pt x="2525405" y="267557"/>
                </a:lnTo>
                <a:lnTo>
                  <a:pt x="2576951" y="295108"/>
                </a:lnTo>
                <a:lnTo>
                  <a:pt x="2627798" y="323913"/>
                </a:lnTo>
                <a:lnTo>
                  <a:pt x="2677930" y="353961"/>
                </a:lnTo>
                <a:lnTo>
                  <a:pt x="2727302" y="385225"/>
                </a:lnTo>
                <a:lnTo>
                  <a:pt x="2775899" y="417697"/>
                </a:lnTo>
                <a:lnTo>
                  <a:pt x="2823678" y="451347"/>
                </a:lnTo>
                <a:lnTo>
                  <a:pt x="2870624" y="486164"/>
                </a:lnTo>
                <a:lnTo>
                  <a:pt x="2916694" y="522117"/>
                </a:lnTo>
                <a:lnTo>
                  <a:pt x="2961875" y="559196"/>
                </a:lnTo>
                <a:lnTo>
                  <a:pt x="3006125" y="597367"/>
                </a:lnTo>
                <a:lnTo>
                  <a:pt x="3049432" y="636618"/>
                </a:lnTo>
                <a:lnTo>
                  <a:pt x="3091756" y="676914"/>
                </a:lnTo>
                <a:lnTo>
                  <a:pt x="3133085" y="718242"/>
                </a:lnTo>
                <a:lnTo>
                  <a:pt x="3173380" y="760566"/>
                </a:lnTo>
                <a:lnTo>
                  <a:pt x="3212632" y="803873"/>
                </a:lnTo>
                <a:lnTo>
                  <a:pt x="3250802" y="848124"/>
                </a:lnTo>
                <a:lnTo>
                  <a:pt x="3287881" y="893304"/>
                </a:lnTo>
                <a:lnTo>
                  <a:pt x="3323834" y="939374"/>
                </a:lnTo>
                <a:lnTo>
                  <a:pt x="3358652" y="986320"/>
                </a:lnTo>
                <a:lnTo>
                  <a:pt x="3392301" y="1034098"/>
                </a:lnTo>
                <a:lnTo>
                  <a:pt x="3424773" y="1082696"/>
                </a:lnTo>
                <a:lnTo>
                  <a:pt x="3456037" y="1132068"/>
                </a:lnTo>
                <a:lnTo>
                  <a:pt x="3486085" y="1182200"/>
                </a:lnTo>
                <a:lnTo>
                  <a:pt x="3514890" y="1233047"/>
                </a:lnTo>
                <a:lnTo>
                  <a:pt x="3542442" y="1284594"/>
                </a:lnTo>
                <a:lnTo>
                  <a:pt x="3568716" y="1336792"/>
                </a:lnTo>
                <a:lnTo>
                  <a:pt x="3593706" y="1389628"/>
                </a:lnTo>
                <a:lnTo>
                  <a:pt x="3617388" y="1443053"/>
                </a:lnTo>
                <a:lnTo>
                  <a:pt x="3639754" y="1497052"/>
                </a:lnTo>
                <a:lnTo>
                  <a:pt x="3660786" y="1551575"/>
                </a:lnTo>
                <a:lnTo>
                  <a:pt x="3680477" y="1606605"/>
                </a:lnTo>
                <a:lnTo>
                  <a:pt x="3698808" y="1662095"/>
                </a:lnTo>
                <a:lnTo>
                  <a:pt x="3715775" y="1718026"/>
                </a:lnTo>
                <a:lnTo>
                  <a:pt x="3731361" y="1774348"/>
                </a:lnTo>
                <a:lnTo>
                  <a:pt x="3745562" y="1831044"/>
                </a:lnTo>
                <a:lnTo>
                  <a:pt x="3758366" y="1888063"/>
                </a:lnTo>
                <a:lnTo>
                  <a:pt x="3769769" y="1945387"/>
                </a:lnTo>
                <a:lnTo>
                  <a:pt x="3779760" y="2002965"/>
                </a:lnTo>
                <a:lnTo>
                  <a:pt x="3788336" y="2060781"/>
                </a:lnTo>
                <a:lnTo>
                  <a:pt x="3795490" y="2118781"/>
                </a:lnTo>
                <a:lnTo>
                  <a:pt x="3801219" y="2176947"/>
                </a:lnTo>
                <a:lnTo>
                  <a:pt x="3805518" y="2235228"/>
                </a:lnTo>
                <a:lnTo>
                  <a:pt x="3808386" y="2293605"/>
                </a:lnTo>
                <a:lnTo>
                  <a:pt x="3809820" y="2352026"/>
                </a:lnTo>
                <a:lnTo>
                  <a:pt x="3809999" y="2381249"/>
                </a:lnTo>
                <a:lnTo>
                  <a:pt x="3809820" y="2410473"/>
                </a:lnTo>
                <a:lnTo>
                  <a:pt x="3808386" y="2468894"/>
                </a:lnTo>
                <a:lnTo>
                  <a:pt x="3805518" y="2527271"/>
                </a:lnTo>
                <a:lnTo>
                  <a:pt x="3801219" y="2585552"/>
                </a:lnTo>
                <a:lnTo>
                  <a:pt x="3795490" y="2643718"/>
                </a:lnTo>
                <a:lnTo>
                  <a:pt x="3788336" y="2701717"/>
                </a:lnTo>
                <a:lnTo>
                  <a:pt x="3779760" y="2759532"/>
                </a:lnTo>
                <a:lnTo>
                  <a:pt x="3769769" y="2817111"/>
                </a:lnTo>
                <a:lnTo>
                  <a:pt x="3761843" y="2857500"/>
                </a:lnTo>
                <a:close/>
              </a:path>
            </a:pathLst>
          </a:custGeom>
          <a:solidFill>
            <a:srgbClr val="FFFFFF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115299" y="3295500"/>
            <a:ext cx="2857500" cy="2857500"/>
          </a:xfrm>
          <a:custGeom>
            <a:avLst/>
            <a:gdLst/>
            <a:ahLst/>
            <a:cxnLst/>
            <a:rect l="l" t="t" r="r" b="b"/>
            <a:pathLst>
              <a:path w="2857500" h="2857500">
                <a:moveTo>
                  <a:pt x="1428749" y="2857499"/>
                </a:moveTo>
                <a:lnTo>
                  <a:pt x="1376162" y="2856531"/>
                </a:lnTo>
                <a:lnTo>
                  <a:pt x="1323644" y="2853628"/>
                </a:lnTo>
                <a:lnTo>
                  <a:pt x="1271268" y="2848794"/>
                </a:lnTo>
                <a:lnTo>
                  <a:pt x="1219108" y="2842035"/>
                </a:lnTo>
                <a:lnTo>
                  <a:pt x="1167232" y="2833361"/>
                </a:lnTo>
                <a:lnTo>
                  <a:pt x="1115708" y="2822783"/>
                </a:lnTo>
                <a:lnTo>
                  <a:pt x="1064609" y="2810316"/>
                </a:lnTo>
                <a:lnTo>
                  <a:pt x="1014005" y="2795977"/>
                </a:lnTo>
                <a:lnTo>
                  <a:pt x="963964" y="2779786"/>
                </a:lnTo>
                <a:lnTo>
                  <a:pt x="914549" y="2761762"/>
                </a:lnTo>
                <a:lnTo>
                  <a:pt x="865832" y="2741932"/>
                </a:lnTo>
                <a:lnTo>
                  <a:pt x="817880" y="2720324"/>
                </a:lnTo>
                <a:lnTo>
                  <a:pt x="770756" y="2696965"/>
                </a:lnTo>
                <a:lnTo>
                  <a:pt x="724521" y="2671886"/>
                </a:lnTo>
                <a:lnTo>
                  <a:pt x="679241" y="2645122"/>
                </a:lnTo>
                <a:lnTo>
                  <a:pt x="634978" y="2616711"/>
                </a:lnTo>
                <a:lnTo>
                  <a:pt x="591792" y="2586690"/>
                </a:lnTo>
                <a:lnTo>
                  <a:pt x="549737" y="2555099"/>
                </a:lnTo>
                <a:lnTo>
                  <a:pt x="508874" y="2521981"/>
                </a:lnTo>
                <a:lnTo>
                  <a:pt x="469260" y="2487383"/>
                </a:lnTo>
                <a:lnTo>
                  <a:pt x="430945" y="2451350"/>
                </a:lnTo>
                <a:lnTo>
                  <a:pt x="393981" y="2413930"/>
                </a:lnTo>
                <a:lnTo>
                  <a:pt x="358420" y="2375174"/>
                </a:lnTo>
                <a:lnTo>
                  <a:pt x="324311" y="2335139"/>
                </a:lnTo>
                <a:lnTo>
                  <a:pt x="291698" y="2293874"/>
                </a:lnTo>
                <a:lnTo>
                  <a:pt x="260625" y="2251435"/>
                </a:lnTo>
                <a:lnTo>
                  <a:pt x="231135" y="2207881"/>
                </a:lnTo>
                <a:lnTo>
                  <a:pt x="203270" y="2163273"/>
                </a:lnTo>
                <a:lnTo>
                  <a:pt x="177065" y="2117670"/>
                </a:lnTo>
                <a:lnTo>
                  <a:pt x="152555" y="2071131"/>
                </a:lnTo>
                <a:lnTo>
                  <a:pt x="129775" y="2023722"/>
                </a:lnTo>
                <a:lnTo>
                  <a:pt x="108757" y="1975508"/>
                </a:lnTo>
                <a:lnTo>
                  <a:pt x="89527" y="1926553"/>
                </a:lnTo>
                <a:lnTo>
                  <a:pt x="72111" y="1876922"/>
                </a:lnTo>
                <a:lnTo>
                  <a:pt x="56534" y="1826683"/>
                </a:lnTo>
                <a:lnTo>
                  <a:pt x="42817" y="1775907"/>
                </a:lnTo>
                <a:lnTo>
                  <a:pt x="30979" y="1724661"/>
                </a:lnTo>
                <a:lnTo>
                  <a:pt x="21034" y="1673011"/>
                </a:lnTo>
                <a:lnTo>
                  <a:pt x="12997" y="1621030"/>
                </a:lnTo>
                <a:lnTo>
                  <a:pt x="6879" y="1568792"/>
                </a:lnTo>
                <a:lnTo>
                  <a:pt x="2688" y="1516363"/>
                </a:lnTo>
                <a:lnTo>
                  <a:pt x="430" y="1463813"/>
                </a:lnTo>
                <a:lnTo>
                  <a:pt x="0" y="1428749"/>
                </a:lnTo>
                <a:lnTo>
                  <a:pt x="107" y="1411215"/>
                </a:lnTo>
                <a:lnTo>
                  <a:pt x="1720" y="1358644"/>
                </a:lnTo>
                <a:lnTo>
                  <a:pt x="5268" y="1306168"/>
                </a:lnTo>
                <a:lnTo>
                  <a:pt x="10744" y="1253855"/>
                </a:lnTo>
                <a:lnTo>
                  <a:pt x="18143" y="1201779"/>
                </a:lnTo>
                <a:lnTo>
                  <a:pt x="27453" y="1150014"/>
                </a:lnTo>
                <a:lnTo>
                  <a:pt x="38661" y="1098626"/>
                </a:lnTo>
                <a:lnTo>
                  <a:pt x="51754" y="1047684"/>
                </a:lnTo>
                <a:lnTo>
                  <a:pt x="66714" y="997257"/>
                </a:lnTo>
                <a:lnTo>
                  <a:pt x="83518" y="947418"/>
                </a:lnTo>
                <a:lnTo>
                  <a:pt x="102146" y="898231"/>
                </a:lnTo>
                <a:lnTo>
                  <a:pt x="122572" y="849761"/>
                </a:lnTo>
                <a:lnTo>
                  <a:pt x="144769" y="802075"/>
                </a:lnTo>
                <a:lnTo>
                  <a:pt x="168704" y="755241"/>
                </a:lnTo>
                <a:lnTo>
                  <a:pt x="194348" y="709320"/>
                </a:lnTo>
                <a:lnTo>
                  <a:pt x="221665" y="664372"/>
                </a:lnTo>
                <a:lnTo>
                  <a:pt x="250618" y="620459"/>
                </a:lnTo>
                <a:lnTo>
                  <a:pt x="281167" y="577644"/>
                </a:lnTo>
                <a:lnTo>
                  <a:pt x="313270" y="535982"/>
                </a:lnTo>
                <a:lnTo>
                  <a:pt x="346887" y="495529"/>
                </a:lnTo>
                <a:lnTo>
                  <a:pt x="381971" y="456340"/>
                </a:lnTo>
                <a:lnTo>
                  <a:pt x="418471" y="418471"/>
                </a:lnTo>
                <a:lnTo>
                  <a:pt x="456340" y="381971"/>
                </a:lnTo>
                <a:lnTo>
                  <a:pt x="495529" y="346887"/>
                </a:lnTo>
                <a:lnTo>
                  <a:pt x="535982" y="313270"/>
                </a:lnTo>
                <a:lnTo>
                  <a:pt x="577644" y="281167"/>
                </a:lnTo>
                <a:lnTo>
                  <a:pt x="620459" y="250618"/>
                </a:lnTo>
                <a:lnTo>
                  <a:pt x="664371" y="221665"/>
                </a:lnTo>
                <a:lnTo>
                  <a:pt x="709320" y="194348"/>
                </a:lnTo>
                <a:lnTo>
                  <a:pt x="755241" y="168704"/>
                </a:lnTo>
                <a:lnTo>
                  <a:pt x="802075" y="144769"/>
                </a:lnTo>
                <a:lnTo>
                  <a:pt x="849761" y="122572"/>
                </a:lnTo>
                <a:lnTo>
                  <a:pt x="898231" y="102146"/>
                </a:lnTo>
                <a:lnTo>
                  <a:pt x="947418" y="83518"/>
                </a:lnTo>
                <a:lnTo>
                  <a:pt x="997257" y="66714"/>
                </a:lnTo>
                <a:lnTo>
                  <a:pt x="1047683" y="51754"/>
                </a:lnTo>
                <a:lnTo>
                  <a:pt x="1098626" y="38661"/>
                </a:lnTo>
                <a:lnTo>
                  <a:pt x="1150014" y="27453"/>
                </a:lnTo>
                <a:lnTo>
                  <a:pt x="1201779" y="18143"/>
                </a:lnTo>
                <a:lnTo>
                  <a:pt x="1253855" y="10744"/>
                </a:lnTo>
                <a:lnTo>
                  <a:pt x="1306168" y="5268"/>
                </a:lnTo>
                <a:lnTo>
                  <a:pt x="1358644" y="1720"/>
                </a:lnTo>
                <a:lnTo>
                  <a:pt x="1411215" y="107"/>
                </a:lnTo>
                <a:lnTo>
                  <a:pt x="1428749" y="0"/>
                </a:lnTo>
                <a:lnTo>
                  <a:pt x="1446284" y="107"/>
                </a:lnTo>
                <a:lnTo>
                  <a:pt x="1498855" y="1720"/>
                </a:lnTo>
                <a:lnTo>
                  <a:pt x="1551331" y="5268"/>
                </a:lnTo>
                <a:lnTo>
                  <a:pt x="1603644" y="10744"/>
                </a:lnTo>
                <a:lnTo>
                  <a:pt x="1655719" y="18143"/>
                </a:lnTo>
                <a:lnTo>
                  <a:pt x="1707484" y="27453"/>
                </a:lnTo>
                <a:lnTo>
                  <a:pt x="1758872" y="38661"/>
                </a:lnTo>
                <a:lnTo>
                  <a:pt x="1809815" y="51754"/>
                </a:lnTo>
                <a:lnTo>
                  <a:pt x="1860241" y="66714"/>
                </a:lnTo>
                <a:lnTo>
                  <a:pt x="1910080" y="83518"/>
                </a:lnTo>
                <a:lnTo>
                  <a:pt x="1959267" y="102146"/>
                </a:lnTo>
                <a:lnTo>
                  <a:pt x="2007738" y="122572"/>
                </a:lnTo>
                <a:lnTo>
                  <a:pt x="2055423" y="144769"/>
                </a:lnTo>
                <a:lnTo>
                  <a:pt x="2102257" y="168704"/>
                </a:lnTo>
                <a:lnTo>
                  <a:pt x="2148178" y="194348"/>
                </a:lnTo>
                <a:lnTo>
                  <a:pt x="2193127" y="221665"/>
                </a:lnTo>
                <a:lnTo>
                  <a:pt x="2237039" y="250618"/>
                </a:lnTo>
                <a:lnTo>
                  <a:pt x="2279854" y="281167"/>
                </a:lnTo>
                <a:lnTo>
                  <a:pt x="2321516" y="313270"/>
                </a:lnTo>
                <a:lnTo>
                  <a:pt x="2361970" y="346887"/>
                </a:lnTo>
                <a:lnTo>
                  <a:pt x="2401159" y="381971"/>
                </a:lnTo>
                <a:lnTo>
                  <a:pt x="2439028" y="418471"/>
                </a:lnTo>
                <a:lnTo>
                  <a:pt x="2475528" y="456340"/>
                </a:lnTo>
                <a:lnTo>
                  <a:pt x="2510611" y="495529"/>
                </a:lnTo>
                <a:lnTo>
                  <a:pt x="2544228" y="535982"/>
                </a:lnTo>
                <a:lnTo>
                  <a:pt x="2576332" y="577644"/>
                </a:lnTo>
                <a:lnTo>
                  <a:pt x="2606880" y="620459"/>
                </a:lnTo>
                <a:lnTo>
                  <a:pt x="2635833" y="664371"/>
                </a:lnTo>
                <a:lnTo>
                  <a:pt x="2663151" y="709320"/>
                </a:lnTo>
                <a:lnTo>
                  <a:pt x="2688794" y="755241"/>
                </a:lnTo>
                <a:lnTo>
                  <a:pt x="2712729" y="802075"/>
                </a:lnTo>
                <a:lnTo>
                  <a:pt x="2734926" y="849761"/>
                </a:lnTo>
                <a:lnTo>
                  <a:pt x="2755352" y="898231"/>
                </a:lnTo>
                <a:lnTo>
                  <a:pt x="2773980" y="947418"/>
                </a:lnTo>
                <a:lnTo>
                  <a:pt x="2790785" y="997257"/>
                </a:lnTo>
                <a:lnTo>
                  <a:pt x="2805744" y="1047683"/>
                </a:lnTo>
                <a:lnTo>
                  <a:pt x="2818837" y="1098626"/>
                </a:lnTo>
                <a:lnTo>
                  <a:pt x="2830046" y="1150014"/>
                </a:lnTo>
                <a:lnTo>
                  <a:pt x="2839356" y="1201779"/>
                </a:lnTo>
                <a:lnTo>
                  <a:pt x="2846754" y="1253855"/>
                </a:lnTo>
                <a:lnTo>
                  <a:pt x="2852231" y="1306168"/>
                </a:lnTo>
                <a:lnTo>
                  <a:pt x="2855778" y="1358644"/>
                </a:lnTo>
                <a:lnTo>
                  <a:pt x="2857392" y="1411215"/>
                </a:lnTo>
                <a:lnTo>
                  <a:pt x="2857499" y="1428749"/>
                </a:lnTo>
                <a:lnTo>
                  <a:pt x="2857392" y="1446284"/>
                </a:lnTo>
                <a:lnTo>
                  <a:pt x="2855778" y="1498855"/>
                </a:lnTo>
                <a:lnTo>
                  <a:pt x="2852231" y="1551331"/>
                </a:lnTo>
                <a:lnTo>
                  <a:pt x="2846754" y="1603644"/>
                </a:lnTo>
                <a:lnTo>
                  <a:pt x="2839356" y="1655719"/>
                </a:lnTo>
                <a:lnTo>
                  <a:pt x="2830046" y="1707484"/>
                </a:lnTo>
                <a:lnTo>
                  <a:pt x="2818837" y="1758872"/>
                </a:lnTo>
                <a:lnTo>
                  <a:pt x="2805744" y="1809815"/>
                </a:lnTo>
                <a:lnTo>
                  <a:pt x="2790785" y="1860241"/>
                </a:lnTo>
                <a:lnTo>
                  <a:pt x="2773980" y="1910080"/>
                </a:lnTo>
                <a:lnTo>
                  <a:pt x="2755352" y="1959267"/>
                </a:lnTo>
                <a:lnTo>
                  <a:pt x="2734926" y="2007738"/>
                </a:lnTo>
                <a:lnTo>
                  <a:pt x="2712730" y="2055423"/>
                </a:lnTo>
                <a:lnTo>
                  <a:pt x="2688794" y="2102257"/>
                </a:lnTo>
                <a:lnTo>
                  <a:pt x="2663151" y="2148178"/>
                </a:lnTo>
                <a:lnTo>
                  <a:pt x="2635834" y="2193127"/>
                </a:lnTo>
                <a:lnTo>
                  <a:pt x="2606880" y="2237039"/>
                </a:lnTo>
                <a:lnTo>
                  <a:pt x="2576332" y="2279854"/>
                </a:lnTo>
                <a:lnTo>
                  <a:pt x="2544228" y="2321516"/>
                </a:lnTo>
                <a:lnTo>
                  <a:pt x="2510611" y="2361970"/>
                </a:lnTo>
                <a:lnTo>
                  <a:pt x="2475528" y="2401159"/>
                </a:lnTo>
                <a:lnTo>
                  <a:pt x="2439028" y="2439028"/>
                </a:lnTo>
                <a:lnTo>
                  <a:pt x="2401159" y="2475528"/>
                </a:lnTo>
                <a:lnTo>
                  <a:pt x="2361970" y="2510611"/>
                </a:lnTo>
                <a:lnTo>
                  <a:pt x="2321516" y="2544228"/>
                </a:lnTo>
                <a:lnTo>
                  <a:pt x="2279854" y="2576332"/>
                </a:lnTo>
                <a:lnTo>
                  <a:pt x="2237039" y="2606880"/>
                </a:lnTo>
                <a:lnTo>
                  <a:pt x="2193127" y="2635833"/>
                </a:lnTo>
                <a:lnTo>
                  <a:pt x="2148178" y="2663151"/>
                </a:lnTo>
                <a:lnTo>
                  <a:pt x="2102257" y="2688794"/>
                </a:lnTo>
                <a:lnTo>
                  <a:pt x="2055423" y="2712729"/>
                </a:lnTo>
                <a:lnTo>
                  <a:pt x="2007738" y="2734926"/>
                </a:lnTo>
                <a:lnTo>
                  <a:pt x="1959267" y="2755352"/>
                </a:lnTo>
                <a:lnTo>
                  <a:pt x="1910080" y="2773980"/>
                </a:lnTo>
                <a:lnTo>
                  <a:pt x="1860241" y="2790785"/>
                </a:lnTo>
                <a:lnTo>
                  <a:pt x="1809815" y="2805744"/>
                </a:lnTo>
                <a:lnTo>
                  <a:pt x="1758872" y="2818837"/>
                </a:lnTo>
                <a:lnTo>
                  <a:pt x="1707484" y="2830046"/>
                </a:lnTo>
                <a:lnTo>
                  <a:pt x="1655719" y="2839356"/>
                </a:lnTo>
                <a:lnTo>
                  <a:pt x="1603644" y="2846754"/>
                </a:lnTo>
                <a:lnTo>
                  <a:pt x="1551331" y="2852231"/>
                </a:lnTo>
                <a:lnTo>
                  <a:pt x="1498855" y="2855778"/>
                </a:lnTo>
                <a:lnTo>
                  <a:pt x="1446284" y="2857392"/>
                </a:lnTo>
                <a:lnTo>
                  <a:pt x="1428749" y="2857499"/>
                </a:lnTo>
                <a:close/>
              </a:path>
            </a:pathLst>
          </a:custGeom>
          <a:solidFill>
            <a:srgbClr val="4EC2F6">
              <a:alpha val="31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52499" y="2981324"/>
            <a:ext cx="7620000" cy="1019175"/>
          </a:xfrm>
          <a:custGeom>
            <a:avLst/>
            <a:gdLst/>
            <a:ahLst/>
            <a:cxnLst/>
            <a:rect l="l" t="t" r="r" b="b"/>
            <a:pathLst>
              <a:path w="7620000" h="1295400">
                <a:moveTo>
                  <a:pt x="7448549" y="1295399"/>
                </a:moveTo>
                <a:lnTo>
                  <a:pt x="171449" y="1295399"/>
                </a:lnTo>
                <a:lnTo>
                  <a:pt x="154560" y="1294584"/>
                </a:lnTo>
                <a:lnTo>
                  <a:pt x="105838" y="1282348"/>
                </a:lnTo>
                <a:lnTo>
                  <a:pt x="62735" y="1256549"/>
                </a:lnTo>
                <a:lnTo>
                  <a:pt x="28867" y="1219220"/>
                </a:lnTo>
                <a:lnTo>
                  <a:pt x="7341" y="1173644"/>
                </a:lnTo>
                <a:lnTo>
                  <a:pt x="0" y="1123949"/>
                </a:lnTo>
                <a:lnTo>
                  <a:pt x="0" y="171449"/>
                </a:lnTo>
                <a:lnTo>
                  <a:pt x="7341" y="121754"/>
                </a:lnTo>
                <a:lnTo>
                  <a:pt x="28867" y="76179"/>
                </a:lnTo>
                <a:lnTo>
                  <a:pt x="62735" y="38850"/>
                </a:lnTo>
                <a:lnTo>
                  <a:pt x="105838" y="13050"/>
                </a:lnTo>
                <a:lnTo>
                  <a:pt x="154560" y="815"/>
                </a:lnTo>
                <a:lnTo>
                  <a:pt x="7448549" y="0"/>
                </a:lnTo>
                <a:lnTo>
                  <a:pt x="7465439" y="815"/>
                </a:lnTo>
                <a:lnTo>
                  <a:pt x="7482004" y="3262"/>
                </a:lnTo>
                <a:lnTo>
                  <a:pt x="7498244" y="7341"/>
                </a:lnTo>
                <a:lnTo>
                  <a:pt x="7504332" y="9524"/>
                </a:lnTo>
                <a:lnTo>
                  <a:pt x="171449" y="9524"/>
                </a:lnTo>
                <a:lnTo>
                  <a:pt x="163495" y="9719"/>
                </a:lnTo>
                <a:lnTo>
                  <a:pt x="124445" y="16495"/>
                </a:lnTo>
                <a:lnTo>
                  <a:pt x="88211" y="32556"/>
                </a:lnTo>
                <a:lnTo>
                  <a:pt x="56951" y="56951"/>
                </a:lnTo>
                <a:lnTo>
                  <a:pt x="32556" y="88211"/>
                </a:lnTo>
                <a:lnTo>
                  <a:pt x="16495" y="124445"/>
                </a:lnTo>
                <a:lnTo>
                  <a:pt x="10428" y="154560"/>
                </a:lnTo>
                <a:lnTo>
                  <a:pt x="10302" y="155578"/>
                </a:lnTo>
                <a:lnTo>
                  <a:pt x="9719" y="163495"/>
                </a:lnTo>
                <a:lnTo>
                  <a:pt x="9524" y="171449"/>
                </a:lnTo>
                <a:lnTo>
                  <a:pt x="9524" y="1123949"/>
                </a:lnTo>
                <a:lnTo>
                  <a:pt x="14378" y="1163303"/>
                </a:lnTo>
                <a:lnTo>
                  <a:pt x="28643" y="1200281"/>
                </a:lnTo>
                <a:lnTo>
                  <a:pt x="51445" y="1232663"/>
                </a:lnTo>
                <a:lnTo>
                  <a:pt x="81489" y="1258585"/>
                </a:lnTo>
                <a:lnTo>
                  <a:pt x="116907" y="1276413"/>
                </a:lnTo>
                <a:lnTo>
                  <a:pt x="155578" y="1285097"/>
                </a:lnTo>
                <a:lnTo>
                  <a:pt x="171449" y="1285874"/>
                </a:lnTo>
                <a:lnTo>
                  <a:pt x="7504332" y="1285874"/>
                </a:lnTo>
                <a:lnTo>
                  <a:pt x="7498244" y="1288058"/>
                </a:lnTo>
                <a:lnTo>
                  <a:pt x="7482004" y="1292137"/>
                </a:lnTo>
                <a:lnTo>
                  <a:pt x="7465439" y="1294584"/>
                </a:lnTo>
                <a:lnTo>
                  <a:pt x="7448549" y="1295399"/>
                </a:lnTo>
                <a:close/>
              </a:path>
              <a:path w="7620000" h="1295400">
                <a:moveTo>
                  <a:pt x="7504332" y="1285874"/>
                </a:moveTo>
                <a:lnTo>
                  <a:pt x="7448549" y="1285874"/>
                </a:lnTo>
                <a:lnTo>
                  <a:pt x="7456504" y="1285680"/>
                </a:lnTo>
                <a:lnTo>
                  <a:pt x="7464420" y="1285097"/>
                </a:lnTo>
                <a:lnTo>
                  <a:pt x="7503090" y="1276413"/>
                </a:lnTo>
                <a:lnTo>
                  <a:pt x="7538508" y="1258585"/>
                </a:lnTo>
                <a:lnTo>
                  <a:pt x="7568552" y="1232663"/>
                </a:lnTo>
                <a:lnTo>
                  <a:pt x="7591354" y="1200281"/>
                </a:lnTo>
                <a:lnTo>
                  <a:pt x="7605619" y="1163303"/>
                </a:lnTo>
                <a:lnTo>
                  <a:pt x="7609570" y="1140839"/>
                </a:lnTo>
                <a:lnTo>
                  <a:pt x="7609695" y="1139821"/>
                </a:lnTo>
                <a:lnTo>
                  <a:pt x="7610279" y="1131904"/>
                </a:lnTo>
                <a:lnTo>
                  <a:pt x="7610474" y="1123949"/>
                </a:lnTo>
                <a:lnTo>
                  <a:pt x="7610474" y="171449"/>
                </a:lnTo>
                <a:lnTo>
                  <a:pt x="7605619" y="132095"/>
                </a:lnTo>
                <a:lnTo>
                  <a:pt x="7591354" y="95118"/>
                </a:lnTo>
                <a:lnTo>
                  <a:pt x="7568534" y="62714"/>
                </a:lnTo>
                <a:lnTo>
                  <a:pt x="7538508" y="36814"/>
                </a:lnTo>
                <a:lnTo>
                  <a:pt x="7503090" y="18986"/>
                </a:lnTo>
                <a:lnTo>
                  <a:pt x="7464420" y="10302"/>
                </a:lnTo>
                <a:lnTo>
                  <a:pt x="7448549" y="9524"/>
                </a:lnTo>
                <a:lnTo>
                  <a:pt x="7504332" y="9524"/>
                </a:lnTo>
                <a:lnTo>
                  <a:pt x="7543819" y="28867"/>
                </a:lnTo>
                <a:lnTo>
                  <a:pt x="7581129" y="62714"/>
                </a:lnTo>
                <a:lnTo>
                  <a:pt x="7606948" y="105838"/>
                </a:lnTo>
                <a:lnTo>
                  <a:pt x="7619184" y="154560"/>
                </a:lnTo>
                <a:lnTo>
                  <a:pt x="7619999" y="1123949"/>
                </a:lnTo>
                <a:lnTo>
                  <a:pt x="7619233" y="1139821"/>
                </a:lnTo>
                <a:lnTo>
                  <a:pt x="7606948" y="1189560"/>
                </a:lnTo>
                <a:lnTo>
                  <a:pt x="7581148" y="1232663"/>
                </a:lnTo>
                <a:lnTo>
                  <a:pt x="7543819" y="1266532"/>
                </a:lnTo>
                <a:lnTo>
                  <a:pt x="7514160" y="1282348"/>
                </a:lnTo>
                <a:lnTo>
                  <a:pt x="7504332" y="1285874"/>
                </a:lnTo>
                <a:close/>
              </a:path>
            </a:pathLst>
          </a:custGeom>
          <a:solidFill>
            <a:srgbClr val="FFFFFF">
              <a:alpha val="148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39800" y="287156"/>
            <a:ext cx="6985000" cy="2002471"/>
          </a:xfrm>
          <a:prstGeom prst="rect">
            <a:avLst/>
          </a:prstGeom>
        </p:spPr>
        <p:txBody>
          <a:bodyPr vert="horz" wrap="square" lIns="0" tIns="448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35"/>
              </a:spcBef>
            </a:pPr>
            <a:r>
              <a:rPr sz="5950" b="1" dirty="0">
                <a:latin typeface="HY견고딕" panose="02030600000101010101" pitchFamily="18" charset="-127"/>
                <a:ea typeface="HY견고딕" panose="02030600000101010101" pitchFamily="18" charset="-127"/>
                <a:cs typeface="Lucida Sans"/>
              </a:rPr>
              <a:t>Law Auto </a:t>
            </a:r>
            <a:r>
              <a:rPr sz="6350" dirty="0">
                <a:solidFill>
                  <a:srgbClr val="4EC2F6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ahoma"/>
              </a:rPr>
              <a:t>Pilot</a:t>
            </a:r>
            <a:endParaRPr sz="6350" dirty="0">
              <a:latin typeface="HY견고딕" panose="02030600000101010101" pitchFamily="18" charset="-127"/>
              <a:ea typeface="HY견고딕" panose="02030600000101010101" pitchFamily="18" charset="-127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355"/>
              </a:spcBef>
            </a:pPr>
            <a:r>
              <a:rPr lang="en-US" sz="2450" b="0" spc="-100" dirty="0">
                <a:solidFill>
                  <a:srgbClr val="E4E7E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imes New Roman"/>
              </a:rPr>
              <a:t>AI</a:t>
            </a:r>
            <a:r>
              <a:rPr sz="2450" b="0" spc="-100" dirty="0">
                <a:solidFill>
                  <a:srgbClr val="E4E7E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imes New Roman"/>
              </a:rPr>
              <a:t> </a:t>
            </a:r>
            <a:r>
              <a:rPr sz="2550" b="0" spc="-100" dirty="0">
                <a:solidFill>
                  <a:srgbClr val="E4E7E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기반 </a:t>
            </a:r>
            <a:r>
              <a:rPr sz="2550" b="0" spc="-100" dirty="0" err="1">
                <a:solidFill>
                  <a:srgbClr val="E4E7E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법규</a:t>
            </a:r>
            <a:r>
              <a:rPr sz="2550" b="0" spc="-100" dirty="0">
                <a:solidFill>
                  <a:srgbClr val="E4E7E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 </a:t>
            </a:r>
            <a:r>
              <a:rPr lang="ko-KR" altLang="en-US" sz="2550" b="0" spc="-100" dirty="0">
                <a:solidFill>
                  <a:srgbClr val="E4E7E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개정 </a:t>
            </a:r>
            <a:r>
              <a:rPr sz="2550" b="0" spc="-100" dirty="0" err="1">
                <a:solidFill>
                  <a:srgbClr val="E4E7E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모니터링</a:t>
            </a:r>
            <a:r>
              <a:rPr sz="2550" b="0" spc="-100" dirty="0">
                <a:solidFill>
                  <a:srgbClr val="E4E7E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 솔루션</a:t>
            </a:r>
            <a:endParaRPr sz="2550" spc="-100" dirty="0"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8929" y="3069025"/>
            <a:ext cx="7392366" cy="758541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15"/>
              </a:spcBef>
            </a:pPr>
            <a:r>
              <a:rPr sz="2000" b="1" spc="-100" dirty="0">
                <a:solidFill>
                  <a:srgbClr val="4EC2F6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"/>
              </a:rPr>
              <a:t>개정 법률 감지 </a:t>
            </a:r>
            <a:r>
              <a:rPr sz="1950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Sans Serif"/>
              </a:rPr>
              <a:t>/ </a:t>
            </a:r>
            <a:r>
              <a:rPr sz="2000" b="1" spc="-100" dirty="0">
                <a:solidFill>
                  <a:srgbClr val="4EC2F6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"/>
              </a:rPr>
              <a:t>분석 </a:t>
            </a:r>
            <a:r>
              <a:rPr sz="1950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Sans Serif"/>
              </a:rPr>
              <a:t>/ </a:t>
            </a:r>
            <a:r>
              <a:rPr sz="2000" b="1" spc="-100" dirty="0">
                <a:solidFill>
                  <a:srgbClr val="4EC2F6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"/>
              </a:rPr>
              <a:t>대응</a:t>
            </a:r>
            <a:r>
              <a:rPr sz="2000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까지</a:t>
            </a:r>
            <a:r>
              <a:rPr sz="1950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Sans Serif"/>
              </a:rPr>
              <a:t>,</a:t>
            </a:r>
            <a:endParaRPr sz="1950" spc="-100">
              <a:latin typeface="HY견고딕" panose="02030600000101010101" pitchFamily="18" charset="-127"/>
              <a:ea typeface="HY견고딕" panose="02030600000101010101" pitchFamily="18" charset="-127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sz="1950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Sans Serif"/>
              </a:rPr>
              <a:t>AI </a:t>
            </a:r>
            <a:r>
              <a:rPr sz="2000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기반 개정 법률 검지 및 부처별</a:t>
            </a:r>
            <a:r>
              <a:rPr sz="1950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Sans Serif"/>
              </a:rPr>
              <a:t>(</a:t>
            </a:r>
            <a:r>
              <a:rPr sz="2000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직무별</a:t>
            </a:r>
            <a:r>
              <a:rPr sz="1950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Sans Serif"/>
              </a:rPr>
              <a:t>) </a:t>
            </a:r>
            <a:r>
              <a:rPr sz="2000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분석 솔루션</a:t>
            </a:r>
            <a:endParaRPr sz="2000" spc="-100"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62024" y="3029450"/>
            <a:ext cx="57150" cy="943736"/>
          </a:xfrm>
          <a:custGeom>
            <a:avLst/>
            <a:gdLst/>
            <a:ahLst/>
            <a:cxnLst/>
            <a:rect l="l" t="t" r="r" b="b"/>
            <a:pathLst>
              <a:path w="57150" h="1199514">
                <a:moveTo>
                  <a:pt x="57149" y="1199151"/>
                </a:moveTo>
                <a:lnTo>
                  <a:pt x="27263" y="1165803"/>
                </a:lnTo>
                <a:lnTo>
                  <a:pt x="6933" y="1122759"/>
                </a:lnTo>
                <a:lnTo>
                  <a:pt x="0" y="1075825"/>
                </a:lnTo>
                <a:lnTo>
                  <a:pt x="0" y="123325"/>
                </a:lnTo>
                <a:lnTo>
                  <a:pt x="6933" y="76391"/>
                </a:lnTo>
                <a:lnTo>
                  <a:pt x="27263" y="33347"/>
                </a:lnTo>
                <a:lnTo>
                  <a:pt x="57149" y="0"/>
                </a:lnTo>
                <a:lnTo>
                  <a:pt x="57149" y="1199151"/>
                </a:lnTo>
                <a:close/>
              </a:path>
            </a:pathLst>
          </a:custGeom>
          <a:solidFill>
            <a:srgbClr val="4EC2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52499" y="5210423"/>
            <a:ext cx="10287000" cy="933450"/>
          </a:xfrm>
          <a:custGeom>
            <a:avLst/>
            <a:gdLst/>
            <a:ahLst/>
            <a:cxnLst/>
            <a:rect l="l" t="t" r="r" b="b"/>
            <a:pathLst>
              <a:path w="10287000" h="933450">
                <a:moveTo>
                  <a:pt x="10153649" y="933449"/>
                </a:moveTo>
                <a:lnTo>
                  <a:pt x="133349" y="933449"/>
                </a:lnTo>
                <a:lnTo>
                  <a:pt x="120213" y="932815"/>
                </a:lnTo>
                <a:lnTo>
                  <a:pt x="82319" y="923299"/>
                </a:lnTo>
                <a:lnTo>
                  <a:pt x="48794" y="903232"/>
                </a:lnTo>
                <a:lnTo>
                  <a:pt x="22452" y="874199"/>
                </a:lnTo>
                <a:lnTo>
                  <a:pt x="5709" y="838751"/>
                </a:lnTo>
                <a:lnTo>
                  <a:pt x="0" y="800099"/>
                </a:lnTo>
                <a:lnTo>
                  <a:pt x="0" y="133349"/>
                </a:lnTo>
                <a:lnTo>
                  <a:pt x="5709" y="94698"/>
                </a:lnTo>
                <a:lnTo>
                  <a:pt x="22452" y="59250"/>
                </a:lnTo>
                <a:lnTo>
                  <a:pt x="48794" y="30217"/>
                </a:lnTo>
                <a:lnTo>
                  <a:pt x="82319" y="10150"/>
                </a:lnTo>
                <a:lnTo>
                  <a:pt x="120213" y="634"/>
                </a:lnTo>
                <a:lnTo>
                  <a:pt x="133349" y="0"/>
                </a:lnTo>
                <a:lnTo>
                  <a:pt x="10153649" y="0"/>
                </a:lnTo>
                <a:lnTo>
                  <a:pt x="10192299" y="5709"/>
                </a:lnTo>
                <a:lnTo>
                  <a:pt x="10227746" y="22452"/>
                </a:lnTo>
                <a:lnTo>
                  <a:pt x="10256781" y="48794"/>
                </a:lnTo>
                <a:lnTo>
                  <a:pt x="10276846" y="82319"/>
                </a:lnTo>
                <a:lnTo>
                  <a:pt x="10286364" y="120213"/>
                </a:lnTo>
                <a:lnTo>
                  <a:pt x="10286999" y="133349"/>
                </a:lnTo>
                <a:lnTo>
                  <a:pt x="10286999" y="800099"/>
                </a:lnTo>
                <a:lnTo>
                  <a:pt x="10281288" y="838751"/>
                </a:lnTo>
                <a:lnTo>
                  <a:pt x="10264545" y="874199"/>
                </a:lnTo>
                <a:lnTo>
                  <a:pt x="10238203" y="903232"/>
                </a:lnTo>
                <a:lnTo>
                  <a:pt x="10204678" y="923299"/>
                </a:lnTo>
                <a:lnTo>
                  <a:pt x="10166785" y="932815"/>
                </a:lnTo>
                <a:lnTo>
                  <a:pt x="10153649" y="933449"/>
                </a:lnTo>
                <a:close/>
              </a:path>
            </a:pathLst>
          </a:custGeom>
          <a:solidFill>
            <a:srgbClr val="FFFFFF">
              <a:alpha val="705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52499" y="5210423"/>
            <a:ext cx="10287000" cy="933450"/>
          </a:xfrm>
          <a:custGeom>
            <a:avLst/>
            <a:gdLst/>
            <a:ahLst/>
            <a:cxnLst/>
            <a:rect l="l" t="t" r="r" b="b"/>
            <a:pathLst>
              <a:path w="10287000" h="933450">
                <a:moveTo>
                  <a:pt x="10153649" y="933449"/>
                </a:moveTo>
                <a:lnTo>
                  <a:pt x="133349" y="933449"/>
                </a:lnTo>
                <a:lnTo>
                  <a:pt x="120213" y="932815"/>
                </a:lnTo>
                <a:lnTo>
                  <a:pt x="82319" y="923299"/>
                </a:lnTo>
                <a:lnTo>
                  <a:pt x="48794" y="903232"/>
                </a:lnTo>
                <a:lnTo>
                  <a:pt x="22452" y="874199"/>
                </a:lnTo>
                <a:lnTo>
                  <a:pt x="5709" y="838751"/>
                </a:lnTo>
                <a:lnTo>
                  <a:pt x="0" y="800099"/>
                </a:lnTo>
                <a:lnTo>
                  <a:pt x="0" y="133349"/>
                </a:lnTo>
                <a:lnTo>
                  <a:pt x="5709" y="94698"/>
                </a:lnTo>
                <a:lnTo>
                  <a:pt x="22452" y="59250"/>
                </a:lnTo>
                <a:lnTo>
                  <a:pt x="48794" y="30217"/>
                </a:lnTo>
                <a:lnTo>
                  <a:pt x="82319" y="10150"/>
                </a:lnTo>
                <a:lnTo>
                  <a:pt x="120213" y="634"/>
                </a:lnTo>
                <a:lnTo>
                  <a:pt x="10153649" y="0"/>
                </a:lnTo>
                <a:lnTo>
                  <a:pt x="10166785" y="634"/>
                </a:lnTo>
                <a:lnTo>
                  <a:pt x="10179669" y="2537"/>
                </a:lnTo>
                <a:lnTo>
                  <a:pt x="10192300" y="5709"/>
                </a:lnTo>
                <a:lnTo>
                  <a:pt x="10202934" y="9524"/>
                </a:lnTo>
                <a:lnTo>
                  <a:pt x="125219" y="9524"/>
                </a:lnTo>
                <a:lnTo>
                  <a:pt x="117167" y="10318"/>
                </a:lnTo>
                <a:lnTo>
                  <a:pt x="78452" y="22062"/>
                </a:lnTo>
                <a:lnTo>
                  <a:pt x="40043" y="51541"/>
                </a:lnTo>
                <a:lnTo>
                  <a:pt x="15839" y="93475"/>
                </a:lnTo>
                <a:lnTo>
                  <a:pt x="9524" y="125219"/>
                </a:lnTo>
                <a:lnTo>
                  <a:pt x="9524" y="808230"/>
                </a:lnTo>
                <a:lnTo>
                  <a:pt x="22062" y="854997"/>
                </a:lnTo>
                <a:lnTo>
                  <a:pt x="51541" y="893406"/>
                </a:lnTo>
                <a:lnTo>
                  <a:pt x="93475" y="917610"/>
                </a:lnTo>
                <a:lnTo>
                  <a:pt x="125219" y="923924"/>
                </a:lnTo>
                <a:lnTo>
                  <a:pt x="10202934" y="923924"/>
                </a:lnTo>
                <a:lnTo>
                  <a:pt x="10192300" y="927740"/>
                </a:lnTo>
                <a:lnTo>
                  <a:pt x="10179669" y="930912"/>
                </a:lnTo>
                <a:lnTo>
                  <a:pt x="10166785" y="932815"/>
                </a:lnTo>
                <a:lnTo>
                  <a:pt x="10153649" y="933449"/>
                </a:lnTo>
                <a:close/>
              </a:path>
              <a:path w="10287000" h="933450">
                <a:moveTo>
                  <a:pt x="10202934" y="923924"/>
                </a:moveTo>
                <a:lnTo>
                  <a:pt x="10161780" y="923924"/>
                </a:lnTo>
                <a:lnTo>
                  <a:pt x="10169831" y="923131"/>
                </a:lnTo>
                <a:lnTo>
                  <a:pt x="10185779" y="919959"/>
                </a:lnTo>
                <a:lnTo>
                  <a:pt x="10229202" y="898539"/>
                </a:lnTo>
                <a:lnTo>
                  <a:pt x="10261121" y="862133"/>
                </a:lnTo>
                <a:lnTo>
                  <a:pt x="10276679" y="816282"/>
                </a:lnTo>
                <a:lnTo>
                  <a:pt x="10277472" y="808230"/>
                </a:lnTo>
                <a:lnTo>
                  <a:pt x="10277472" y="125219"/>
                </a:lnTo>
                <a:lnTo>
                  <a:pt x="10264935" y="78452"/>
                </a:lnTo>
                <a:lnTo>
                  <a:pt x="10235456" y="40043"/>
                </a:lnTo>
                <a:lnTo>
                  <a:pt x="10193273" y="15763"/>
                </a:lnTo>
                <a:lnTo>
                  <a:pt x="10161780" y="9524"/>
                </a:lnTo>
                <a:lnTo>
                  <a:pt x="10202934" y="9524"/>
                </a:lnTo>
                <a:lnTo>
                  <a:pt x="10238203" y="30217"/>
                </a:lnTo>
                <a:lnTo>
                  <a:pt x="10264546" y="59250"/>
                </a:lnTo>
                <a:lnTo>
                  <a:pt x="10281288" y="94698"/>
                </a:lnTo>
                <a:lnTo>
                  <a:pt x="10286999" y="133349"/>
                </a:lnTo>
                <a:lnTo>
                  <a:pt x="10286999" y="800099"/>
                </a:lnTo>
                <a:lnTo>
                  <a:pt x="10286364" y="813236"/>
                </a:lnTo>
                <a:lnTo>
                  <a:pt x="10276847" y="851130"/>
                </a:lnTo>
                <a:lnTo>
                  <a:pt x="10256781" y="884655"/>
                </a:lnTo>
                <a:lnTo>
                  <a:pt x="10227747" y="910997"/>
                </a:lnTo>
                <a:lnTo>
                  <a:pt x="10204678" y="923299"/>
                </a:lnTo>
                <a:lnTo>
                  <a:pt x="10202934" y="923924"/>
                </a:lnTo>
                <a:close/>
              </a:path>
            </a:pathLst>
          </a:custGeom>
          <a:solidFill>
            <a:srgbClr val="FFFFFF">
              <a:alpha val="1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35074" y="5304933"/>
            <a:ext cx="2352242" cy="634789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750" b="1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/>
              </a:rPr>
              <a:t>LIP Service Team</a:t>
            </a:r>
            <a:endParaRPr sz="1750" spc="-100" dirty="0">
              <a:latin typeface="HY견고딕" panose="02030600000101010101" pitchFamily="18" charset="-127"/>
              <a:ea typeface="HY견고딕" panose="02030600000101010101" pitchFamily="18" charset="-127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350" spc="-100" dirty="0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서영록 </a:t>
            </a:r>
            <a:r>
              <a:rPr sz="1350" spc="-100" dirty="0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Narrow"/>
              </a:rPr>
              <a:t>· </a:t>
            </a:r>
            <a:r>
              <a:rPr sz="1350" spc="-100" dirty="0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김진원 </a:t>
            </a:r>
            <a:r>
              <a:rPr sz="1350" spc="-100" dirty="0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 Narrow"/>
              </a:rPr>
              <a:t>· </a:t>
            </a:r>
            <a:r>
              <a:rPr sz="1350" spc="-100" dirty="0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황기택</a:t>
            </a:r>
            <a:endParaRPr sz="1350" spc="-100" dirty="0"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485948" y="5534278"/>
            <a:ext cx="1458595" cy="285750"/>
          </a:xfrm>
          <a:custGeom>
            <a:avLst/>
            <a:gdLst/>
            <a:ahLst/>
            <a:cxnLst/>
            <a:rect l="l" t="t" r="r" b="b"/>
            <a:pathLst>
              <a:path w="1458595" h="285750">
                <a:moveTo>
                  <a:pt x="143548" y="182003"/>
                </a:moveTo>
                <a:lnTo>
                  <a:pt x="142455" y="178600"/>
                </a:lnTo>
                <a:lnTo>
                  <a:pt x="141528" y="175691"/>
                </a:lnTo>
                <a:lnTo>
                  <a:pt x="112179" y="125374"/>
                </a:lnTo>
                <a:lnTo>
                  <a:pt x="112179" y="178600"/>
                </a:lnTo>
                <a:lnTo>
                  <a:pt x="31305" y="178600"/>
                </a:lnTo>
                <a:lnTo>
                  <a:pt x="71716" y="109283"/>
                </a:lnTo>
                <a:lnTo>
                  <a:pt x="112179" y="178600"/>
                </a:lnTo>
                <a:lnTo>
                  <a:pt x="112179" y="125374"/>
                </a:lnTo>
                <a:lnTo>
                  <a:pt x="102793" y="109283"/>
                </a:lnTo>
                <a:lnTo>
                  <a:pt x="85217" y="79146"/>
                </a:lnTo>
                <a:lnTo>
                  <a:pt x="82334" y="74345"/>
                </a:lnTo>
                <a:lnTo>
                  <a:pt x="77292" y="71437"/>
                </a:lnTo>
                <a:lnTo>
                  <a:pt x="66243" y="71437"/>
                </a:lnTo>
                <a:lnTo>
                  <a:pt x="61112" y="74345"/>
                </a:lnTo>
                <a:lnTo>
                  <a:pt x="2006" y="175691"/>
                </a:lnTo>
                <a:lnTo>
                  <a:pt x="0" y="182003"/>
                </a:lnTo>
                <a:lnTo>
                  <a:pt x="1447" y="188137"/>
                </a:lnTo>
                <a:lnTo>
                  <a:pt x="10033" y="205587"/>
                </a:lnTo>
                <a:lnTo>
                  <a:pt x="25679" y="219557"/>
                </a:lnTo>
                <a:lnTo>
                  <a:pt x="46774" y="228815"/>
                </a:lnTo>
                <a:lnTo>
                  <a:pt x="71716" y="232168"/>
                </a:lnTo>
                <a:lnTo>
                  <a:pt x="96659" y="228815"/>
                </a:lnTo>
                <a:lnTo>
                  <a:pt x="117779" y="219557"/>
                </a:lnTo>
                <a:lnTo>
                  <a:pt x="133464" y="205587"/>
                </a:lnTo>
                <a:lnTo>
                  <a:pt x="142087" y="188137"/>
                </a:lnTo>
                <a:lnTo>
                  <a:pt x="143548" y="182003"/>
                </a:lnTo>
                <a:close/>
              </a:path>
              <a:path w="1458595" h="285750">
                <a:moveTo>
                  <a:pt x="304558" y="25844"/>
                </a:moveTo>
                <a:lnTo>
                  <a:pt x="296570" y="17856"/>
                </a:lnTo>
                <a:lnTo>
                  <a:pt x="215265" y="17856"/>
                </a:lnTo>
                <a:lnTo>
                  <a:pt x="208292" y="10502"/>
                </a:lnTo>
                <a:lnTo>
                  <a:pt x="199821" y="4864"/>
                </a:lnTo>
                <a:lnTo>
                  <a:pt x="190144" y="1270"/>
                </a:lnTo>
                <a:lnTo>
                  <a:pt x="179539" y="0"/>
                </a:lnTo>
                <a:lnTo>
                  <a:pt x="168935" y="1270"/>
                </a:lnTo>
                <a:lnTo>
                  <a:pt x="159258" y="4864"/>
                </a:lnTo>
                <a:lnTo>
                  <a:pt x="150787" y="10502"/>
                </a:lnTo>
                <a:lnTo>
                  <a:pt x="143827" y="17856"/>
                </a:lnTo>
                <a:lnTo>
                  <a:pt x="62509" y="17856"/>
                </a:lnTo>
                <a:lnTo>
                  <a:pt x="54521" y="25844"/>
                </a:lnTo>
                <a:lnTo>
                  <a:pt x="54521" y="45593"/>
                </a:lnTo>
                <a:lnTo>
                  <a:pt x="62509" y="53581"/>
                </a:lnTo>
                <a:lnTo>
                  <a:pt x="135788" y="53581"/>
                </a:lnTo>
                <a:lnTo>
                  <a:pt x="139217" y="63817"/>
                </a:lnTo>
                <a:lnTo>
                  <a:pt x="144907" y="72796"/>
                </a:lnTo>
                <a:lnTo>
                  <a:pt x="152514" y="80149"/>
                </a:lnTo>
                <a:lnTo>
                  <a:pt x="161683" y="85559"/>
                </a:lnTo>
                <a:lnTo>
                  <a:pt x="161683" y="250037"/>
                </a:lnTo>
                <a:lnTo>
                  <a:pt x="62509" y="250037"/>
                </a:lnTo>
                <a:lnTo>
                  <a:pt x="54521" y="258013"/>
                </a:lnTo>
                <a:lnTo>
                  <a:pt x="54521" y="277774"/>
                </a:lnTo>
                <a:lnTo>
                  <a:pt x="62509" y="285750"/>
                </a:lnTo>
                <a:lnTo>
                  <a:pt x="296570" y="285750"/>
                </a:lnTo>
                <a:lnTo>
                  <a:pt x="304558" y="277774"/>
                </a:lnTo>
                <a:lnTo>
                  <a:pt x="304558" y="258013"/>
                </a:lnTo>
                <a:lnTo>
                  <a:pt x="296570" y="250037"/>
                </a:lnTo>
                <a:lnTo>
                  <a:pt x="197396" y="250037"/>
                </a:lnTo>
                <a:lnTo>
                  <a:pt x="197396" y="85559"/>
                </a:lnTo>
                <a:lnTo>
                  <a:pt x="206603" y="80149"/>
                </a:lnTo>
                <a:lnTo>
                  <a:pt x="214198" y="72796"/>
                </a:lnTo>
                <a:lnTo>
                  <a:pt x="219875" y="63817"/>
                </a:lnTo>
                <a:lnTo>
                  <a:pt x="223291" y="53581"/>
                </a:lnTo>
                <a:lnTo>
                  <a:pt x="296570" y="53581"/>
                </a:lnTo>
                <a:lnTo>
                  <a:pt x="304558" y="45593"/>
                </a:lnTo>
                <a:lnTo>
                  <a:pt x="304558" y="25844"/>
                </a:lnTo>
                <a:close/>
              </a:path>
              <a:path w="1458595" h="285750">
                <a:moveTo>
                  <a:pt x="358470" y="182003"/>
                </a:moveTo>
                <a:lnTo>
                  <a:pt x="357390" y="178600"/>
                </a:lnTo>
                <a:lnTo>
                  <a:pt x="356463" y="175691"/>
                </a:lnTo>
                <a:lnTo>
                  <a:pt x="327101" y="125361"/>
                </a:lnTo>
                <a:lnTo>
                  <a:pt x="327101" y="178600"/>
                </a:lnTo>
                <a:lnTo>
                  <a:pt x="246291" y="178600"/>
                </a:lnTo>
                <a:lnTo>
                  <a:pt x="286702" y="109283"/>
                </a:lnTo>
                <a:lnTo>
                  <a:pt x="327101" y="178600"/>
                </a:lnTo>
                <a:lnTo>
                  <a:pt x="327101" y="125361"/>
                </a:lnTo>
                <a:lnTo>
                  <a:pt x="317728" y="109283"/>
                </a:lnTo>
                <a:lnTo>
                  <a:pt x="300151" y="79146"/>
                </a:lnTo>
                <a:lnTo>
                  <a:pt x="297256" y="74345"/>
                </a:lnTo>
                <a:lnTo>
                  <a:pt x="292227" y="71437"/>
                </a:lnTo>
                <a:lnTo>
                  <a:pt x="281165" y="71437"/>
                </a:lnTo>
                <a:lnTo>
                  <a:pt x="276034" y="74345"/>
                </a:lnTo>
                <a:lnTo>
                  <a:pt x="216928" y="175691"/>
                </a:lnTo>
                <a:lnTo>
                  <a:pt x="214922" y="182003"/>
                </a:lnTo>
                <a:lnTo>
                  <a:pt x="216369" y="188137"/>
                </a:lnTo>
                <a:lnTo>
                  <a:pt x="224967" y="205587"/>
                </a:lnTo>
                <a:lnTo>
                  <a:pt x="240626" y="219557"/>
                </a:lnTo>
                <a:lnTo>
                  <a:pt x="261747" y="228815"/>
                </a:lnTo>
                <a:lnTo>
                  <a:pt x="286702" y="232168"/>
                </a:lnTo>
                <a:lnTo>
                  <a:pt x="311645" y="228815"/>
                </a:lnTo>
                <a:lnTo>
                  <a:pt x="332765" y="219557"/>
                </a:lnTo>
                <a:lnTo>
                  <a:pt x="348424" y="205587"/>
                </a:lnTo>
                <a:lnTo>
                  <a:pt x="357022" y="188137"/>
                </a:lnTo>
                <a:lnTo>
                  <a:pt x="358470" y="182003"/>
                </a:lnTo>
                <a:close/>
              </a:path>
              <a:path w="1458595" h="285750">
                <a:moveTo>
                  <a:pt x="626745" y="123355"/>
                </a:moveTo>
                <a:lnTo>
                  <a:pt x="617931" y="123355"/>
                </a:lnTo>
                <a:lnTo>
                  <a:pt x="607644" y="125425"/>
                </a:lnTo>
                <a:lnTo>
                  <a:pt x="599236" y="131089"/>
                </a:lnTo>
                <a:lnTo>
                  <a:pt x="593572" y="139496"/>
                </a:lnTo>
                <a:lnTo>
                  <a:pt x="591502" y="149783"/>
                </a:lnTo>
                <a:lnTo>
                  <a:pt x="591502" y="202641"/>
                </a:lnTo>
                <a:lnTo>
                  <a:pt x="593572" y="212928"/>
                </a:lnTo>
                <a:lnTo>
                  <a:pt x="599236" y="221335"/>
                </a:lnTo>
                <a:lnTo>
                  <a:pt x="607644" y="226999"/>
                </a:lnTo>
                <a:lnTo>
                  <a:pt x="617931" y="229082"/>
                </a:lnTo>
                <a:lnTo>
                  <a:pt x="626745" y="229082"/>
                </a:lnTo>
                <a:lnTo>
                  <a:pt x="626745" y="123355"/>
                </a:lnTo>
                <a:close/>
              </a:path>
              <a:path w="1458595" h="285750">
                <a:moveTo>
                  <a:pt x="891057" y="92506"/>
                </a:moveTo>
                <a:lnTo>
                  <a:pt x="887945" y="77076"/>
                </a:lnTo>
                <a:lnTo>
                  <a:pt x="879449" y="64465"/>
                </a:lnTo>
                <a:lnTo>
                  <a:pt x="866851" y="55981"/>
                </a:lnTo>
                <a:lnTo>
                  <a:pt x="851408" y="52870"/>
                </a:lnTo>
                <a:lnTo>
                  <a:pt x="842594" y="52870"/>
                </a:lnTo>
                <a:lnTo>
                  <a:pt x="842594" y="138049"/>
                </a:lnTo>
                <a:lnTo>
                  <a:pt x="842594" y="143891"/>
                </a:lnTo>
                <a:lnTo>
                  <a:pt x="842035" y="146697"/>
                </a:lnTo>
                <a:lnTo>
                  <a:pt x="839800" y="152095"/>
                </a:lnTo>
                <a:lnTo>
                  <a:pt x="838212" y="154482"/>
                </a:lnTo>
                <a:lnTo>
                  <a:pt x="838200" y="215417"/>
                </a:lnTo>
                <a:lnTo>
                  <a:pt x="838200" y="225107"/>
                </a:lnTo>
                <a:lnTo>
                  <a:pt x="834224" y="229082"/>
                </a:lnTo>
                <a:lnTo>
                  <a:pt x="806919" y="229082"/>
                </a:lnTo>
                <a:lnTo>
                  <a:pt x="802957" y="225107"/>
                </a:lnTo>
                <a:lnTo>
                  <a:pt x="802957" y="215417"/>
                </a:lnTo>
                <a:lnTo>
                  <a:pt x="806919" y="211455"/>
                </a:lnTo>
                <a:lnTo>
                  <a:pt x="834224" y="211455"/>
                </a:lnTo>
                <a:lnTo>
                  <a:pt x="838200" y="215417"/>
                </a:lnTo>
                <a:lnTo>
                  <a:pt x="838200" y="154495"/>
                </a:lnTo>
                <a:lnTo>
                  <a:pt x="834085" y="158610"/>
                </a:lnTo>
                <a:lnTo>
                  <a:pt x="831697" y="160197"/>
                </a:lnTo>
                <a:lnTo>
                  <a:pt x="826300" y="162433"/>
                </a:lnTo>
                <a:lnTo>
                  <a:pt x="823493" y="162991"/>
                </a:lnTo>
                <a:lnTo>
                  <a:pt x="817651" y="162991"/>
                </a:lnTo>
                <a:lnTo>
                  <a:pt x="798550" y="143891"/>
                </a:lnTo>
                <a:lnTo>
                  <a:pt x="798550" y="138049"/>
                </a:lnTo>
                <a:lnTo>
                  <a:pt x="817651" y="118948"/>
                </a:lnTo>
                <a:lnTo>
                  <a:pt x="823493" y="118948"/>
                </a:lnTo>
                <a:lnTo>
                  <a:pt x="842594" y="138049"/>
                </a:lnTo>
                <a:lnTo>
                  <a:pt x="842594" y="52870"/>
                </a:lnTo>
                <a:lnTo>
                  <a:pt x="785329" y="52870"/>
                </a:lnTo>
                <a:lnTo>
                  <a:pt x="785329" y="215417"/>
                </a:lnTo>
                <a:lnTo>
                  <a:pt x="785329" y="225107"/>
                </a:lnTo>
                <a:lnTo>
                  <a:pt x="781367" y="229082"/>
                </a:lnTo>
                <a:lnTo>
                  <a:pt x="754049" y="229082"/>
                </a:lnTo>
                <a:lnTo>
                  <a:pt x="750087" y="225107"/>
                </a:lnTo>
                <a:lnTo>
                  <a:pt x="750087" y="215417"/>
                </a:lnTo>
                <a:lnTo>
                  <a:pt x="754049" y="211455"/>
                </a:lnTo>
                <a:lnTo>
                  <a:pt x="781367" y="211455"/>
                </a:lnTo>
                <a:lnTo>
                  <a:pt x="785329" y="215417"/>
                </a:lnTo>
                <a:lnTo>
                  <a:pt x="785329" y="52870"/>
                </a:lnTo>
                <a:lnTo>
                  <a:pt x="785329" y="7874"/>
                </a:lnTo>
                <a:lnTo>
                  <a:pt x="777455" y="0"/>
                </a:lnTo>
                <a:lnTo>
                  <a:pt x="757961" y="0"/>
                </a:lnTo>
                <a:lnTo>
                  <a:pt x="750087" y="7874"/>
                </a:lnTo>
                <a:lnTo>
                  <a:pt x="750087" y="52870"/>
                </a:lnTo>
                <a:lnTo>
                  <a:pt x="736866" y="52870"/>
                </a:lnTo>
                <a:lnTo>
                  <a:pt x="736866" y="138049"/>
                </a:lnTo>
                <a:lnTo>
                  <a:pt x="736866" y="143891"/>
                </a:lnTo>
                <a:lnTo>
                  <a:pt x="736307" y="146697"/>
                </a:lnTo>
                <a:lnTo>
                  <a:pt x="734072" y="152095"/>
                </a:lnTo>
                <a:lnTo>
                  <a:pt x="732485" y="154482"/>
                </a:lnTo>
                <a:lnTo>
                  <a:pt x="732472" y="215417"/>
                </a:lnTo>
                <a:lnTo>
                  <a:pt x="732472" y="225107"/>
                </a:lnTo>
                <a:lnTo>
                  <a:pt x="728497" y="229082"/>
                </a:lnTo>
                <a:lnTo>
                  <a:pt x="701192" y="229082"/>
                </a:lnTo>
                <a:lnTo>
                  <a:pt x="697230" y="225107"/>
                </a:lnTo>
                <a:lnTo>
                  <a:pt x="697230" y="215417"/>
                </a:lnTo>
                <a:lnTo>
                  <a:pt x="701192" y="211455"/>
                </a:lnTo>
                <a:lnTo>
                  <a:pt x="728497" y="211455"/>
                </a:lnTo>
                <a:lnTo>
                  <a:pt x="732472" y="215417"/>
                </a:lnTo>
                <a:lnTo>
                  <a:pt x="732472" y="154495"/>
                </a:lnTo>
                <a:lnTo>
                  <a:pt x="728357" y="158610"/>
                </a:lnTo>
                <a:lnTo>
                  <a:pt x="725970" y="160197"/>
                </a:lnTo>
                <a:lnTo>
                  <a:pt x="720572" y="162433"/>
                </a:lnTo>
                <a:lnTo>
                  <a:pt x="717765" y="162991"/>
                </a:lnTo>
                <a:lnTo>
                  <a:pt x="711923" y="162991"/>
                </a:lnTo>
                <a:lnTo>
                  <a:pt x="692823" y="143891"/>
                </a:lnTo>
                <a:lnTo>
                  <a:pt x="692823" y="138049"/>
                </a:lnTo>
                <a:lnTo>
                  <a:pt x="711923" y="118948"/>
                </a:lnTo>
                <a:lnTo>
                  <a:pt x="717765" y="118948"/>
                </a:lnTo>
                <a:lnTo>
                  <a:pt x="736866" y="138049"/>
                </a:lnTo>
                <a:lnTo>
                  <a:pt x="736866" y="52870"/>
                </a:lnTo>
                <a:lnTo>
                  <a:pt x="684009" y="52870"/>
                </a:lnTo>
                <a:lnTo>
                  <a:pt x="668566" y="55981"/>
                </a:lnTo>
                <a:lnTo>
                  <a:pt x="655967" y="64465"/>
                </a:lnTo>
                <a:lnTo>
                  <a:pt x="647471" y="77076"/>
                </a:lnTo>
                <a:lnTo>
                  <a:pt x="644359" y="92506"/>
                </a:lnTo>
                <a:lnTo>
                  <a:pt x="644359" y="242290"/>
                </a:lnTo>
                <a:lnTo>
                  <a:pt x="647471" y="257733"/>
                </a:lnTo>
                <a:lnTo>
                  <a:pt x="655967" y="270332"/>
                </a:lnTo>
                <a:lnTo>
                  <a:pt x="668566" y="278828"/>
                </a:lnTo>
                <a:lnTo>
                  <a:pt x="684009" y="281940"/>
                </a:lnTo>
                <a:lnTo>
                  <a:pt x="851408" y="281940"/>
                </a:lnTo>
                <a:lnTo>
                  <a:pt x="866851" y="278828"/>
                </a:lnTo>
                <a:lnTo>
                  <a:pt x="879449" y="270332"/>
                </a:lnTo>
                <a:lnTo>
                  <a:pt x="887945" y="257733"/>
                </a:lnTo>
                <a:lnTo>
                  <a:pt x="891057" y="242290"/>
                </a:lnTo>
                <a:lnTo>
                  <a:pt x="891057" y="229082"/>
                </a:lnTo>
                <a:lnTo>
                  <a:pt x="891057" y="211455"/>
                </a:lnTo>
                <a:lnTo>
                  <a:pt x="891057" y="162991"/>
                </a:lnTo>
                <a:lnTo>
                  <a:pt x="891057" y="118948"/>
                </a:lnTo>
                <a:lnTo>
                  <a:pt x="891057" y="92506"/>
                </a:lnTo>
                <a:close/>
              </a:path>
              <a:path w="1458595" h="285750">
                <a:moveTo>
                  <a:pt x="943927" y="149783"/>
                </a:moveTo>
                <a:lnTo>
                  <a:pt x="941844" y="139496"/>
                </a:lnTo>
                <a:lnTo>
                  <a:pt x="936180" y="131089"/>
                </a:lnTo>
                <a:lnTo>
                  <a:pt x="927773" y="125425"/>
                </a:lnTo>
                <a:lnTo>
                  <a:pt x="917486" y="123355"/>
                </a:lnTo>
                <a:lnTo>
                  <a:pt x="908685" y="123355"/>
                </a:lnTo>
                <a:lnTo>
                  <a:pt x="908685" y="229082"/>
                </a:lnTo>
                <a:lnTo>
                  <a:pt x="917486" y="229082"/>
                </a:lnTo>
                <a:lnTo>
                  <a:pt x="927773" y="226999"/>
                </a:lnTo>
                <a:lnTo>
                  <a:pt x="936180" y="221335"/>
                </a:lnTo>
                <a:lnTo>
                  <a:pt x="941844" y="212928"/>
                </a:lnTo>
                <a:lnTo>
                  <a:pt x="943927" y="202641"/>
                </a:lnTo>
                <a:lnTo>
                  <a:pt x="943927" y="149783"/>
                </a:lnTo>
                <a:close/>
              </a:path>
              <a:path w="1458595" h="285750">
                <a:moveTo>
                  <a:pt x="1440395" y="71412"/>
                </a:moveTo>
                <a:lnTo>
                  <a:pt x="1439087" y="64681"/>
                </a:lnTo>
                <a:lnTo>
                  <a:pt x="1435163" y="58775"/>
                </a:lnTo>
                <a:lnTo>
                  <a:pt x="1429258" y="54851"/>
                </a:lnTo>
                <a:lnTo>
                  <a:pt x="1422527" y="53543"/>
                </a:lnTo>
                <a:lnTo>
                  <a:pt x="1415796" y="54851"/>
                </a:lnTo>
                <a:lnTo>
                  <a:pt x="1409877" y="58775"/>
                </a:lnTo>
                <a:lnTo>
                  <a:pt x="1351114" y="117589"/>
                </a:lnTo>
                <a:lnTo>
                  <a:pt x="1319085" y="85559"/>
                </a:lnTo>
                <a:lnTo>
                  <a:pt x="1313167" y="81635"/>
                </a:lnTo>
                <a:lnTo>
                  <a:pt x="1306436" y="80327"/>
                </a:lnTo>
                <a:lnTo>
                  <a:pt x="1299705" y="81635"/>
                </a:lnTo>
                <a:lnTo>
                  <a:pt x="1293799" y="85559"/>
                </a:lnTo>
                <a:lnTo>
                  <a:pt x="1231290" y="148069"/>
                </a:lnTo>
                <a:lnTo>
                  <a:pt x="1227366" y="153974"/>
                </a:lnTo>
                <a:lnTo>
                  <a:pt x="1226058" y="160705"/>
                </a:lnTo>
                <a:lnTo>
                  <a:pt x="1227366" y="167436"/>
                </a:lnTo>
                <a:lnTo>
                  <a:pt x="1231290" y="173342"/>
                </a:lnTo>
                <a:lnTo>
                  <a:pt x="1237208" y="177266"/>
                </a:lnTo>
                <a:lnTo>
                  <a:pt x="1243926" y="178574"/>
                </a:lnTo>
                <a:lnTo>
                  <a:pt x="1250657" y="177266"/>
                </a:lnTo>
                <a:lnTo>
                  <a:pt x="1256576" y="173342"/>
                </a:lnTo>
                <a:lnTo>
                  <a:pt x="1306461" y="123507"/>
                </a:lnTo>
                <a:lnTo>
                  <a:pt x="1338503" y="155549"/>
                </a:lnTo>
                <a:lnTo>
                  <a:pt x="1344409" y="159473"/>
                </a:lnTo>
                <a:lnTo>
                  <a:pt x="1350784" y="160705"/>
                </a:lnTo>
                <a:lnTo>
                  <a:pt x="1351495" y="160705"/>
                </a:lnTo>
                <a:lnTo>
                  <a:pt x="1357871" y="159473"/>
                </a:lnTo>
                <a:lnTo>
                  <a:pt x="1363789" y="155549"/>
                </a:lnTo>
                <a:lnTo>
                  <a:pt x="1395818" y="123507"/>
                </a:lnTo>
                <a:lnTo>
                  <a:pt x="1401737" y="117589"/>
                </a:lnTo>
                <a:lnTo>
                  <a:pt x="1434947" y="84378"/>
                </a:lnTo>
                <a:lnTo>
                  <a:pt x="1439087" y="78143"/>
                </a:lnTo>
                <a:lnTo>
                  <a:pt x="1440395" y="71412"/>
                </a:lnTo>
                <a:close/>
              </a:path>
              <a:path w="1458595" h="285750">
                <a:moveTo>
                  <a:pt x="1458277" y="240157"/>
                </a:moveTo>
                <a:lnTo>
                  <a:pt x="1450289" y="232168"/>
                </a:lnTo>
                <a:lnTo>
                  <a:pt x="1212253" y="232168"/>
                </a:lnTo>
                <a:lnTo>
                  <a:pt x="1208239" y="228155"/>
                </a:lnTo>
                <a:lnTo>
                  <a:pt x="1208239" y="25844"/>
                </a:lnTo>
                <a:lnTo>
                  <a:pt x="1200264" y="17856"/>
                </a:lnTo>
                <a:lnTo>
                  <a:pt x="1180503" y="17856"/>
                </a:lnTo>
                <a:lnTo>
                  <a:pt x="1172527" y="25844"/>
                </a:lnTo>
                <a:lnTo>
                  <a:pt x="1172527" y="223240"/>
                </a:lnTo>
                <a:lnTo>
                  <a:pt x="1176032" y="240626"/>
                </a:lnTo>
                <a:lnTo>
                  <a:pt x="1185595" y="254812"/>
                </a:lnTo>
                <a:lnTo>
                  <a:pt x="1199781" y="264388"/>
                </a:lnTo>
                <a:lnTo>
                  <a:pt x="1217168" y="267893"/>
                </a:lnTo>
                <a:lnTo>
                  <a:pt x="1450289" y="267893"/>
                </a:lnTo>
                <a:lnTo>
                  <a:pt x="1458277" y="259905"/>
                </a:lnTo>
                <a:lnTo>
                  <a:pt x="1458277" y="240157"/>
                </a:lnTo>
                <a:close/>
              </a:path>
            </a:pathLst>
          </a:custGeom>
          <a:solidFill>
            <a:srgbClr val="93C4FD">
              <a:alpha val="9994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52499" y="2981324"/>
            <a:ext cx="7620000" cy="1019175"/>
          </a:xfrm>
          <a:custGeom>
            <a:avLst/>
            <a:gdLst/>
            <a:ahLst/>
            <a:cxnLst/>
            <a:rect l="l" t="t" r="r" b="b"/>
            <a:pathLst>
              <a:path w="7620000" h="1295400">
                <a:moveTo>
                  <a:pt x="7448549" y="1295399"/>
                </a:moveTo>
                <a:lnTo>
                  <a:pt x="171449" y="1295399"/>
                </a:lnTo>
                <a:lnTo>
                  <a:pt x="154560" y="1294584"/>
                </a:lnTo>
                <a:lnTo>
                  <a:pt x="105838" y="1282348"/>
                </a:lnTo>
                <a:lnTo>
                  <a:pt x="62735" y="1256549"/>
                </a:lnTo>
                <a:lnTo>
                  <a:pt x="28867" y="1219220"/>
                </a:lnTo>
                <a:lnTo>
                  <a:pt x="7341" y="1173644"/>
                </a:lnTo>
                <a:lnTo>
                  <a:pt x="0" y="1123949"/>
                </a:lnTo>
                <a:lnTo>
                  <a:pt x="0" y="171449"/>
                </a:lnTo>
                <a:lnTo>
                  <a:pt x="7341" y="121754"/>
                </a:lnTo>
                <a:lnTo>
                  <a:pt x="28867" y="76179"/>
                </a:lnTo>
                <a:lnTo>
                  <a:pt x="62735" y="38850"/>
                </a:lnTo>
                <a:lnTo>
                  <a:pt x="105838" y="13050"/>
                </a:lnTo>
                <a:lnTo>
                  <a:pt x="154560" y="815"/>
                </a:lnTo>
                <a:lnTo>
                  <a:pt x="171449" y="0"/>
                </a:lnTo>
                <a:lnTo>
                  <a:pt x="7448549" y="0"/>
                </a:lnTo>
                <a:lnTo>
                  <a:pt x="7498244" y="7341"/>
                </a:lnTo>
                <a:lnTo>
                  <a:pt x="7543819" y="28867"/>
                </a:lnTo>
                <a:lnTo>
                  <a:pt x="7581148" y="62735"/>
                </a:lnTo>
                <a:lnTo>
                  <a:pt x="7606947" y="105838"/>
                </a:lnTo>
                <a:lnTo>
                  <a:pt x="7619183" y="154560"/>
                </a:lnTo>
                <a:lnTo>
                  <a:pt x="7619999" y="171449"/>
                </a:lnTo>
                <a:lnTo>
                  <a:pt x="7619999" y="1123949"/>
                </a:lnTo>
                <a:lnTo>
                  <a:pt x="7612658" y="1173644"/>
                </a:lnTo>
                <a:lnTo>
                  <a:pt x="7591131" y="1219220"/>
                </a:lnTo>
                <a:lnTo>
                  <a:pt x="7557262" y="1256549"/>
                </a:lnTo>
                <a:lnTo>
                  <a:pt x="7514160" y="1282348"/>
                </a:lnTo>
                <a:lnTo>
                  <a:pt x="7465438" y="1294584"/>
                </a:lnTo>
                <a:lnTo>
                  <a:pt x="7448549" y="1295399"/>
                </a:lnTo>
                <a:close/>
              </a:path>
            </a:pathLst>
          </a:custGeom>
          <a:solidFill>
            <a:srgbClr val="FFFFFF">
              <a:alpha val="783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7" name="object 4">
            <a:extLst>
              <a:ext uri="{FF2B5EF4-FFF2-40B4-BE49-F238E27FC236}">
                <a16:creationId xmlns:a16="http://schemas.microsoft.com/office/drawing/2014/main" id="{C89737BB-1E7D-4ED4-AF76-410863E7817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499" y="2302539"/>
            <a:ext cx="4000503" cy="457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1999" y="0"/>
            <a:ext cx="3810000" cy="2857500"/>
          </a:xfrm>
          <a:custGeom>
            <a:avLst/>
            <a:gdLst/>
            <a:ahLst/>
            <a:cxnLst/>
            <a:rect l="l" t="t" r="r" b="b"/>
            <a:pathLst>
              <a:path w="3810000" h="2857500">
                <a:moveTo>
                  <a:pt x="2857499" y="2857499"/>
                </a:moveTo>
                <a:lnTo>
                  <a:pt x="2787372" y="2856639"/>
                </a:lnTo>
                <a:lnTo>
                  <a:pt x="2717288" y="2854057"/>
                </a:lnTo>
                <a:lnTo>
                  <a:pt x="2647288" y="2849757"/>
                </a:lnTo>
                <a:lnTo>
                  <a:pt x="2577414" y="2843740"/>
                </a:lnTo>
                <a:lnTo>
                  <a:pt x="2507709" y="2836010"/>
                </a:lnTo>
                <a:lnTo>
                  <a:pt x="2438216" y="2826571"/>
                </a:lnTo>
                <a:lnTo>
                  <a:pt x="2368975" y="2815430"/>
                </a:lnTo>
                <a:lnTo>
                  <a:pt x="2300029" y="2802593"/>
                </a:lnTo>
                <a:lnTo>
                  <a:pt x="2231417" y="2788068"/>
                </a:lnTo>
                <a:lnTo>
                  <a:pt x="2163184" y="2771863"/>
                </a:lnTo>
                <a:lnTo>
                  <a:pt x="2095368" y="2753989"/>
                </a:lnTo>
                <a:lnTo>
                  <a:pt x="2028012" y="2734456"/>
                </a:lnTo>
                <a:lnTo>
                  <a:pt x="1961153" y="2713276"/>
                </a:lnTo>
                <a:lnTo>
                  <a:pt x="1894836" y="2690461"/>
                </a:lnTo>
                <a:lnTo>
                  <a:pt x="1829098" y="2666026"/>
                </a:lnTo>
                <a:lnTo>
                  <a:pt x="1763980" y="2639985"/>
                </a:lnTo>
                <a:lnTo>
                  <a:pt x="1699521" y="2612353"/>
                </a:lnTo>
                <a:lnTo>
                  <a:pt x="1635759" y="2583148"/>
                </a:lnTo>
                <a:lnTo>
                  <a:pt x="1572733" y="2552387"/>
                </a:lnTo>
                <a:lnTo>
                  <a:pt x="1510482" y="2520089"/>
                </a:lnTo>
                <a:lnTo>
                  <a:pt x="1449041" y="2486273"/>
                </a:lnTo>
                <a:lnTo>
                  <a:pt x="1388449" y="2450958"/>
                </a:lnTo>
                <a:lnTo>
                  <a:pt x="1328742" y="2414168"/>
                </a:lnTo>
                <a:lnTo>
                  <a:pt x="1269956" y="2375923"/>
                </a:lnTo>
                <a:lnTo>
                  <a:pt x="1212126" y="2336248"/>
                </a:lnTo>
                <a:lnTo>
                  <a:pt x="1155287" y="2295165"/>
                </a:lnTo>
                <a:lnTo>
                  <a:pt x="1099474" y="2252699"/>
                </a:lnTo>
                <a:lnTo>
                  <a:pt x="1044720" y="2208877"/>
                </a:lnTo>
                <a:lnTo>
                  <a:pt x="991057" y="2163723"/>
                </a:lnTo>
                <a:lnTo>
                  <a:pt x="938518" y="2117267"/>
                </a:lnTo>
                <a:lnTo>
                  <a:pt x="887136" y="2069535"/>
                </a:lnTo>
                <a:lnTo>
                  <a:pt x="836941" y="2020557"/>
                </a:lnTo>
                <a:lnTo>
                  <a:pt x="787962" y="1970361"/>
                </a:lnTo>
                <a:lnTo>
                  <a:pt x="740230" y="1918979"/>
                </a:lnTo>
                <a:lnTo>
                  <a:pt x="693774" y="1866441"/>
                </a:lnTo>
                <a:lnTo>
                  <a:pt x="648621" y="1812778"/>
                </a:lnTo>
                <a:lnTo>
                  <a:pt x="604798" y="1758023"/>
                </a:lnTo>
                <a:lnTo>
                  <a:pt x="562333" y="1702210"/>
                </a:lnTo>
                <a:lnTo>
                  <a:pt x="521249" y="1645371"/>
                </a:lnTo>
                <a:lnTo>
                  <a:pt x="481574" y="1587541"/>
                </a:lnTo>
                <a:lnTo>
                  <a:pt x="443329" y="1528755"/>
                </a:lnTo>
                <a:lnTo>
                  <a:pt x="406539" y="1469048"/>
                </a:lnTo>
                <a:lnTo>
                  <a:pt x="371225" y="1408456"/>
                </a:lnTo>
                <a:lnTo>
                  <a:pt x="337408" y="1347016"/>
                </a:lnTo>
                <a:lnTo>
                  <a:pt x="305109" y="1284764"/>
                </a:lnTo>
                <a:lnTo>
                  <a:pt x="274348" y="1221738"/>
                </a:lnTo>
                <a:lnTo>
                  <a:pt x="245143" y="1157976"/>
                </a:lnTo>
                <a:lnTo>
                  <a:pt x="217512" y="1093517"/>
                </a:lnTo>
                <a:lnTo>
                  <a:pt x="191471" y="1028399"/>
                </a:lnTo>
                <a:lnTo>
                  <a:pt x="167036" y="962662"/>
                </a:lnTo>
                <a:lnTo>
                  <a:pt x="144222" y="896345"/>
                </a:lnTo>
                <a:lnTo>
                  <a:pt x="123042" y="829488"/>
                </a:lnTo>
                <a:lnTo>
                  <a:pt x="103508" y="762131"/>
                </a:lnTo>
                <a:lnTo>
                  <a:pt x="85634" y="694315"/>
                </a:lnTo>
                <a:lnTo>
                  <a:pt x="69429" y="626081"/>
                </a:lnTo>
                <a:lnTo>
                  <a:pt x="54904" y="557470"/>
                </a:lnTo>
                <a:lnTo>
                  <a:pt x="42067" y="488523"/>
                </a:lnTo>
                <a:lnTo>
                  <a:pt x="30927" y="419282"/>
                </a:lnTo>
                <a:lnTo>
                  <a:pt x="21489" y="349788"/>
                </a:lnTo>
                <a:lnTo>
                  <a:pt x="13759" y="280083"/>
                </a:lnTo>
                <a:lnTo>
                  <a:pt x="7742" y="210210"/>
                </a:lnTo>
                <a:lnTo>
                  <a:pt x="3442" y="140210"/>
                </a:lnTo>
                <a:lnTo>
                  <a:pt x="860" y="70126"/>
                </a:lnTo>
                <a:lnTo>
                  <a:pt x="0" y="0"/>
                </a:lnTo>
                <a:lnTo>
                  <a:pt x="3810000" y="0"/>
                </a:lnTo>
                <a:lnTo>
                  <a:pt x="3810000" y="2694027"/>
                </a:lnTo>
                <a:lnTo>
                  <a:pt x="3787070" y="2702073"/>
                </a:lnTo>
                <a:lnTo>
                  <a:pt x="3720484" y="2724070"/>
                </a:lnTo>
                <a:lnTo>
                  <a:pt x="3653367" y="2744430"/>
                </a:lnTo>
                <a:lnTo>
                  <a:pt x="3585780" y="2763134"/>
                </a:lnTo>
                <a:lnTo>
                  <a:pt x="3517744" y="2780175"/>
                </a:lnTo>
                <a:lnTo>
                  <a:pt x="3449321" y="2795540"/>
                </a:lnTo>
                <a:lnTo>
                  <a:pt x="3380532" y="2809223"/>
                </a:lnTo>
                <a:lnTo>
                  <a:pt x="3311437" y="2821212"/>
                </a:lnTo>
                <a:lnTo>
                  <a:pt x="3242059" y="2831504"/>
                </a:lnTo>
                <a:lnTo>
                  <a:pt x="3172461" y="2840088"/>
                </a:lnTo>
                <a:lnTo>
                  <a:pt x="3102662" y="2846963"/>
                </a:lnTo>
                <a:lnTo>
                  <a:pt x="3032726" y="2852122"/>
                </a:lnTo>
                <a:lnTo>
                  <a:pt x="2962672" y="2855563"/>
                </a:lnTo>
                <a:lnTo>
                  <a:pt x="2892567" y="2857284"/>
                </a:lnTo>
                <a:lnTo>
                  <a:pt x="2857499" y="2857499"/>
                </a:lnTo>
                <a:close/>
              </a:path>
            </a:pathLst>
          </a:custGeom>
          <a:solidFill>
            <a:srgbClr val="FFFFFF">
              <a:alpha val="31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476749"/>
            <a:ext cx="2857500" cy="2381250"/>
          </a:xfrm>
          <a:custGeom>
            <a:avLst/>
            <a:gdLst/>
            <a:ahLst/>
            <a:cxnLst/>
            <a:rect l="l" t="t" r="r" b="b"/>
            <a:pathLst>
              <a:path w="2857500" h="2381250">
                <a:moveTo>
                  <a:pt x="2857499" y="2381250"/>
                </a:moveTo>
                <a:lnTo>
                  <a:pt x="0" y="2381250"/>
                </a:lnTo>
                <a:lnTo>
                  <a:pt x="0" y="48155"/>
                </a:lnTo>
                <a:lnTo>
                  <a:pt x="40388" y="40229"/>
                </a:lnTo>
                <a:lnTo>
                  <a:pt x="97966" y="30238"/>
                </a:lnTo>
                <a:lnTo>
                  <a:pt x="155781" y="21662"/>
                </a:lnTo>
                <a:lnTo>
                  <a:pt x="213781" y="14509"/>
                </a:lnTo>
                <a:lnTo>
                  <a:pt x="271947" y="8780"/>
                </a:lnTo>
                <a:lnTo>
                  <a:pt x="330227" y="4481"/>
                </a:lnTo>
                <a:lnTo>
                  <a:pt x="388604" y="1613"/>
                </a:lnTo>
                <a:lnTo>
                  <a:pt x="447026" y="179"/>
                </a:lnTo>
                <a:lnTo>
                  <a:pt x="476249" y="0"/>
                </a:lnTo>
                <a:lnTo>
                  <a:pt x="505473" y="179"/>
                </a:lnTo>
                <a:lnTo>
                  <a:pt x="563894" y="1613"/>
                </a:lnTo>
                <a:lnTo>
                  <a:pt x="622272" y="4481"/>
                </a:lnTo>
                <a:lnTo>
                  <a:pt x="680552" y="8780"/>
                </a:lnTo>
                <a:lnTo>
                  <a:pt x="738718" y="14509"/>
                </a:lnTo>
                <a:lnTo>
                  <a:pt x="796717" y="21662"/>
                </a:lnTo>
                <a:lnTo>
                  <a:pt x="854532" y="30238"/>
                </a:lnTo>
                <a:lnTo>
                  <a:pt x="912111" y="40229"/>
                </a:lnTo>
                <a:lnTo>
                  <a:pt x="969435" y="51632"/>
                </a:lnTo>
                <a:lnTo>
                  <a:pt x="1026454" y="64436"/>
                </a:lnTo>
                <a:lnTo>
                  <a:pt x="1083150" y="78637"/>
                </a:lnTo>
                <a:lnTo>
                  <a:pt x="1139472" y="94223"/>
                </a:lnTo>
                <a:lnTo>
                  <a:pt x="1195403" y="111190"/>
                </a:lnTo>
                <a:lnTo>
                  <a:pt x="1250892" y="129521"/>
                </a:lnTo>
                <a:lnTo>
                  <a:pt x="1305923" y="149211"/>
                </a:lnTo>
                <a:lnTo>
                  <a:pt x="1360446" y="170243"/>
                </a:lnTo>
                <a:lnTo>
                  <a:pt x="1414445" y="192610"/>
                </a:lnTo>
                <a:lnTo>
                  <a:pt x="1467870" y="216292"/>
                </a:lnTo>
                <a:lnTo>
                  <a:pt x="1520706" y="241281"/>
                </a:lnTo>
                <a:lnTo>
                  <a:pt x="1572905" y="267556"/>
                </a:lnTo>
                <a:lnTo>
                  <a:pt x="1624451" y="295108"/>
                </a:lnTo>
                <a:lnTo>
                  <a:pt x="1675298" y="323913"/>
                </a:lnTo>
                <a:lnTo>
                  <a:pt x="1725430" y="353961"/>
                </a:lnTo>
                <a:lnTo>
                  <a:pt x="1774802" y="385225"/>
                </a:lnTo>
                <a:lnTo>
                  <a:pt x="1823400" y="417697"/>
                </a:lnTo>
                <a:lnTo>
                  <a:pt x="1871178" y="451346"/>
                </a:lnTo>
                <a:lnTo>
                  <a:pt x="1918124" y="486163"/>
                </a:lnTo>
                <a:lnTo>
                  <a:pt x="1964194" y="522117"/>
                </a:lnTo>
                <a:lnTo>
                  <a:pt x="2009375" y="559196"/>
                </a:lnTo>
                <a:lnTo>
                  <a:pt x="2053625" y="597367"/>
                </a:lnTo>
                <a:lnTo>
                  <a:pt x="2096932" y="636618"/>
                </a:lnTo>
                <a:lnTo>
                  <a:pt x="2139256" y="676913"/>
                </a:lnTo>
                <a:lnTo>
                  <a:pt x="2180585" y="718242"/>
                </a:lnTo>
                <a:lnTo>
                  <a:pt x="2220881" y="760567"/>
                </a:lnTo>
                <a:lnTo>
                  <a:pt x="2260132" y="803874"/>
                </a:lnTo>
                <a:lnTo>
                  <a:pt x="2298302" y="848124"/>
                </a:lnTo>
                <a:lnTo>
                  <a:pt x="2335381" y="893304"/>
                </a:lnTo>
                <a:lnTo>
                  <a:pt x="2371334" y="939374"/>
                </a:lnTo>
                <a:lnTo>
                  <a:pt x="2406152" y="986319"/>
                </a:lnTo>
                <a:lnTo>
                  <a:pt x="2439801" y="1034098"/>
                </a:lnTo>
                <a:lnTo>
                  <a:pt x="2472273" y="1082695"/>
                </a:lnTo>
                <a:lnTo>
                  <a:pt x="2503537" y="1132068"/>
                </a:lnTo>
                <a:lnTo>
                  <a:pt x="2533585" y="1182200"/>
                </a:lnTo>
                <a:lnTo>
                  <a:pt x="2562390" y="1233047"/>
                </a:lnTo>
                <a:lnTo>
                  <a:pt x="2589942" y="1284594"/>
                </a:lnTo>
                <a:lnTo>
                  <a:pt x="2616217" y="1336792"/>
                </a:lnTo>
                <a:lnTo>
                  <a:pt x="2641206" y="1389628"/>
                </a:lnTo>
                <a:lnTo>
                  <a:pt x="2664888" y="1443053"/>
                </a:lnTo>
                <a:lnTo>
                  <a:pt x="2687255" y="1497052"/>
                </a:lnTo>
                <a:lnTo>
                  <a:pt x="2708287" y="1551575"/>
                </a:lnTo>
                <a:lnTo>
                  <a:pt x="2727977" y="1606606"/>
                </a:lnTo>
                <a:lnTo>
                  <a:pt x="2746308" y="1662095"/>
                </a:lnTo>
                <a:lnTo>
                  <a:pt x="2763275" y="1718026"/>
                </a:lnTo>
                <a:lnTo>
                  <a:pt x="2778861" y="1774348"/>
                </a:lnTo>
                <a:lnTo>
                  <a:pt x="2793063" y="1831044"/>
                </a:lnTo>
                <a:lnTo>
                  <a:pt x="2805867" y="1888063"/>
                </a:lnTo>
                <a:lnTo>
                  <a:pt x="2817269" y="1945387"/>
                </a:lnTo>
                <a:lnTo>
                  <a:pt x="2827260" y="2002966"/>
                </a:lnTo>
                <a:lnTo>
                  <a:pt x="2835837" y="2060781"/>
                </a:lnTo>
                <a:lnTo>
                  <a:pt x="2842990" y="2118780"/>
                </a:lnTo>
                <a:lnTo>
                  <a:pt x="2848719" y="2176947"/>
                </a:lnTo>
                <a:lnTo>
                  <a:pt x="2853018" y="2235227"/>
                </a:lnTo>
                <a:lnTo>
                  <a:pt x="2855886" y="2293604"/>
                </a:lnTo>
                <a:lnTo>
                  <a:pt x="2857320" y="2352026"/>
                </a:lnTo>
                <a:lnTo>
                  <a:pt x="2857499" y="2381250"/>
                </a:lnTo>
                <a:close/>
              </a:path>
            </a:pathLst>
          </a:custGeom>
          <a:solidFill>
            <a:srgbClr val="FFFFFF">
              <a:alpha val="31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61999" y="3666331"/>
            <a:ext cx="3400425" cy="2352675"/>
          </a:xfrm>
          <a:custGeom>
            <a:avLst/>
            <a:gdLst/>
            <a:ahLst/>
            <a:cxnLst/>
            <a:rect l="l" t="t" r="r" b="b"/>
            <a:pathLst>
              <a:path w="3400425" h="2352675">
                <a:moveTo>
                  <a:pt x="3248024" y="2352674"/>
                </a:moveTo>
                <a:lnTo>
                  <a:pt x="152399" y="2352674"/>
                </a:lnTo>
                <a:lnTo>
                  <a:pt x="137387" y="2351949"/>
                </a:lnTo>
                <a:lnTo>
                  <a:pt x="94079" y="2341073"/>
                </a:lnTo>
                <a:lnTo>
                  <a:pt x="55765" y="2318140"/>
                </a:lnTo>
                <a:lnTo>
                  <a:pt x="25660" y="2284959"/>
                </a:lnTo>
                <a:lnTo>
                  <a:pt x="6525" y="2244448"/>
                </a:lnTo>
                <a:lnTo>
                  <a:pt x="0" y="2200274"/>
                </a:lnTo>
                <a:lnTo>
                  <a:pt x="0" y="152399"/>
                </a:lnTo>
                <a:lnTo>
                  <a:pt x="6525" y="108226"/>
                </a:lnTo>
                <a:lnTo>
                  <a:pt x="25660" y="67715"/>
                </a:lnTo>
                <a:lnTo>
                  <a:pt x="55765" y="34533"/>
                </a:lnTo>
                <a:lnTo>
                  <a:pt x="94079" y="11600"/>
                </a:lnTo>
                <a:lnTo>
                  <a:pt x="137387" y="725"/>
                </a:lnTo>
                <a:lnTo>
                  <a:pt x="152399" y="0"/>
                </a:lnTo>
                <a:lnTo>
                  <a:pt x="3248024" y="0"/>
                </a:lnTo>
                <a:lnTo>
                  <a:pt x="3263037" y="725"/>
                </a:lnTo>
                <a:lnTo>
                  <a:pt x="3277762" y="2900"/>
                </a:lnTo>
                <a:lnTo>
                  <a:pt x="3292198" y="6525"/>
                </a:lnTo>
                <a:lnTo>
                  <a:pt x="3300558" y="9524"/>
                </a:lnTo>
                <a:lnTo>
                  <a:pt x="152399" y="9524"/>
                </a:lnTo>
                <a:lnTo>
                  <a:pt x="145380" y="9696"/>
                </a:lnTo>
                <a:lnTo>
                  <a:pt x="104274" y="17872"/>
                </a:lnTo>
                <a:lnTo>
                  <a:pt x="67281" y="37645"/>
                </a:lnTo>
                <a:lnTo>
                  <a:pt x="37645" y="67281"/>
                </a:lnTo>
                <a:lnTo>
                  <a:pt x="17872" y="104274"/>
                </a:lnTo>
                <a:lnTo>
                  <a:pt x="10335" y="137387"/>
                </a:lnTo>
                <a:lnTo>
                  <a:pt x="10211" y="138395"/>
                </a:lnTo>
                <a:lnTo>
                  <a:pt x="9696" y="145380"/>
                </a:lnTo>
                <a:lnTo>
                  <a:pt x="9524" y="152399"/>
                </a:lnTo>
                <a:lnTo>
                  <a:pt x="9524" y="2200274"/>
                </a:lnTo>
                <a:lnTo>
                  <a:pt x="15675" y="2241748"/>
                </a:lnTo>
                <a:lnTo>
                  <a:pt x="33603" y="2279650"/>
                </a:lnTo>
                <a:lnTo>
                  <a:pt x="61759" y="2310719"/>
                </a:lnTo>
                <a:lnTo>
                  <a:pt x="97724" y="2332273"/>
                </a:lnTo>
                <a:lnTo>
                  <a:pt x="138395" y="2342463"/>
                </a:lnTo>
                <a:lnTo>
                  <a:pt x="152399" y="2343149"/>
                </a:lnTo>
                <a:lnTo>
                  <a:pt x="3300559" y="2343149"/>
                </a:lnTo>
                <a:lnTo>
                  <a:pt x="3292198" y="2346149"/>
                </a:lnTo>
                <a:lnTo>
                  <a:pt x="3277762" y="2349774"/>
                </a:lnTo>
                <a:lnTo>
                  <a:pt x="3263037" y="2351949"/>
                </a:lnTo>
                <a:lnTo>
                  <a:pt x="3248024" y="2352674"/>
                </a:lnTo>
                <a:close/>
              </a:path>
              <a:path w="3400425" h="2352675">
                <a:moveTo>
                  <a:pt x="3300559" y="2343149"/>
                </a:moveTo>
                <a:lnTo>
                  <a:pt x="3248024" y="2343149"/>
                </a:lnTo>
                <a:lnTo>
                  <a:pt x="3255043" y="2342978"/>
                </a:lnTo>
                <a:lnTo>
                  <a:pt x="3262028" y="2342463"/>
                </a:lnTo>
                <a:lnTo>
                  <a:pt x="3302700" y="2332273"/>
                </a:lnTo>
                <a:lnTo>
                  <a:pt x="3338664" y="2310719"/>
                </a:lnTo>
                <a:lnTo>
                  <a:pt x="3366820" y="2279650"/>
                </a:lnTo>
                <a:lnTo>
                  <a:pt x="3384749" y="2241748"/>
                </a:lnTo>
                <a:lnTo>
                  <a:pt x="3390089" y="2215287"/>
                </a:lnTo>
                <a:lnTo>
                  <a:pt x="3390213" y="2214278"/>
                </a:lnTo>
                <a:lnTo>
                  <a:pt x="3390728" y="2207293"/>
                </a:lnTo>
                <a:lnTo>
                  <a:pt x="3390899" y="2200274"/>
                </a:lnTo>
                <a:lnTo>
                  <a:pt x="3390899" y="152399"/>
                </a:lnTo>
                <a:lnTo>
                  <a:pt x="3384749" y="110924"/>
                </a:lnTo>
                <a:lnTo>
                  <a:pt x="3366820" y="73022"/>
                </a:lnTo>
                <a:lnTo>
                  <a:pt x="3338664" y="41954"/>
                </a:lnTo>
                <a:lnTo>
                  <a:pt x="3302700" y="20400"/>
                </a:lnTo>
                <a:lnTo>
                  <a:pt x="3262028" y="10211"/>
                </a:lnTo>
                <a:lnTo>
                  <a:pt x="3248024" y="9524"/>
                </a:lnTo>
                <a:lnTo>
                  <a:pt x="3300558" y="9524"/>
                </a:lnTo>
                <a:lnTo>
                  <a:pt x="3344659" y="34533"/>
                </a:lnTo>
                <a:lnTo>
                  <a:pt x="3374764" y="67715"/>
                </a:lnTo>
                <a:lnTo>
                  <a:pt x="3393899" y="108226"/>
                </a:lnTo>
                <a:lnTo>
                  <a:pt x="3400424" y="152399"/>
                </a:lnTo>
                <a:lnTo>
                  <a:pt x="3400424" y="2200274"/>
                </a:lnTo>
                <a:lnTo>
                  <a:pt x="3399748" y="2214278"/>
                </a:lnTo>
                <a:lnTo>
                  <a:pt x="3388823" y="2258595"/>
                </a:lnTo>
                <a:lnTo>
                  <a:pt x="3365890" y="2296909"/>
                </a:lnTo>
                <a:lnTo>
                  <a:pt x="3332709" y="2327014"/>
                </a:lnTo>
                <a:lnTo>
                  <a:pt x="3306345" y="2341073"/>
                </a:lnTo>
                <a:lnTo>
                  <a:pt x="3300559" y="2343149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1999" y="3666331"/>
            <a:ext cx="3400425" cy="2352675"/>
          </a:xfrm>
          <a:custGeom>
            <a:avLst/>
            <a:gdLst/>
            <a:ahLst/>
            <a:cxnLst/>
            <a:rect l="l" t="t" r="r" b="b"/>
            <a:pathLst>
              <a:path w="3400425" h="2352675">
                <a:moveTo>
                  <a:pt x="3248024" y="2352674"/>
                </a:moveTo>
                <a:lnTo>
                  <a:pt x="152399" y="2352674"/>
                </a:lnTo>
                <a:lnTo>
                  <a:pt x="137387" y="2351949"/>
                </a:lnTo>
                <a:lnTo>
                  <a:pt x="94079" y="2341073"/>
                </a:lnTo>
                <a:lnTo>
                  <a:pt x="55765" y="2318140"/>
                </a:lnTo>
                <a:lnTo>
                  <a:pt x="25660" y="2284959"/>
                </a:lnTo>
                <a:lnTo>
                  <a:pt x="6525" y="2244447"/>
                </a:lnTo>
                <a:lnTo>
                  <a:pt x="0" y="2200274"/>
                </a:lnTo>
                <a:lnTo>
                  <a:pt x="0" y="152399"/>
                </a:lnTo>
                <a:lnTo>
                  <a:pt x="6525" y="108226"/>
                </a:lnTo>
                <a:lnTo>
                  <a:pt x="25660" y="67715"/>
                </a:lnTo>
                <a:lnTo>
                  <a:pt x="55765" y="34533"/>
                </a:lnTo>
                <a:lnTo>
                  <a:pt x="94079" y="11600"/>
                </a:lnTo>
                <a:lnTo>
                  <a:pt x="137387" y="725"/>
                </a:lnTo>
                <a:lnTo>
                  <a:pt x="152399" y="0"/>
                </a:lnTo>
                <a:lnTo>
                  <a:pt x="3248024" y="0"/>
                </a:lnTo>
                <a:lnTo>
                  <a:pt x="3292197" y="6525"/>
                </a:lnTo>
                <a:lnTo>
                  <a:pt x="3332709" y="25660"/>
                </a:lnTo>
                <a:lnTo>
                  <a:pt x="3365890" y="55765"/>
                </a:lnTo>
                <a:lnTo>
                  <a:pt x="3388823" y="94079"/>
                </a:lnTo>
                <a:lnTo>
                  <a:pt x="3399699" y="137387"/>
                </a:lnTo>
                <a:lnTo>
                  <a:pt x="3400424" y="152399"/>
                </a:lnTo>
                <a:lnTo>
                  <a:pt x="3400424" y="2200274"/>
                </a:lnTo>
                <a:lnTo>
                  <a:pt x="3393898" y="2244447"/>
                </a:lnTo>
                <a:lnTo>
                  <a:pt x="3374763" y="2284959"/>
                </a:lnTo>
                <a:lnTo>
                  <a:pt x="3344659" y="2318140"/>
                </a:lnTo>
                <a:lnTo>
                  <a:pt x="3306345" y="2341073"/>
                </a:lnTo>
                <a:lnTo>
                  <a:pt x="3263037" y="2351949"/>
                </a:lnTo>
                <a:lnTo>
                  <a:pt x="3248024" y="2352674"/>
                </a:lnTo>
                <a:close/>
              </a:path>
            </a:pathLst>
          </a:custGeom>
          <a:solidFill>
            <a:srgbClr val="FFFFFF">
              <a:alpha val="78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1181" y="385243"/>
            <a:ext cx="7506147" cy="482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>
                <a:latin typeface="HY견고딕" panose="02030600000101010101" pitchFamily="18" charset="-127"/>
                <a:ea typeface="HY견고딕" panose="02030600000101010101" pitchFamily="18" charset="-127"/>
              </a:rPr>
              <a:t>법규 </a:t>
            </a:r>
            <a:r>
              <a:rPr spc="-1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개정 모니터링의 중요성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845123" y="2590006"/>
            <a:ext cx="10668000" cy="533400"/>
            <a:chOff x="761999" y="2066924"/>
            <a:chExt cx="10668000" cy="533400"/>
          </a:xfrm>
        </p:grpSpPr>
        <p:sp>
          <p:nvSpPr>
            <p:cNvPr id="9" name="object 9"/>
            <p:cNvSpPr/>
            <p:nvPr/>
          </p:nvSpPr>
          <p:spPr>
            <a:xfrm>
              <a:off x="781049" y="2066924"/>
              <a:ext cx="10648950" cy="533400"/>
            </a:xfrm>
            <a:custGeom>
              <a:avLst/>
              <a:gdLst/>
              <a:ahLst/>
              <a:cxnLst/>
              <a:rect l="l" t="t" r="r" b="b"/>
              <a:pathLst>
                <a:path w="10648950" h="533400">
                  <a:moveTo>
                    <a:pt x="10577752" y="533399"/>
                  </a:moveTo>
                  <a:lnTo>
                    <a:pt x="0" y="533399"/>
                  </a:lnTo>
                  <a:lnTo>
                    <a:pt x="0" y="0"/>
                  </a:lnTo>
                  <a:lnTo>
                    <a:pt x="10577752" y="0"/>
                  </a:lnTo>
                  <a:lnTo>
                    <a:pt x="10582706" y="488"/>
                  </a:lnTo>
                  <a:lnTo>
                    <a:pt x="10619242" y="15621"/>
                  </a:lnTo>
                  <a:lnTo>
                    <a:pt x="10645062" y="51661"/>
                  </a:lnTo>
                  <a:lnTo>
                    <a:pt x="10648948" y="71196"/>
                  </a:lnTo>
                  <a:lnTo>
                    <a:pt x="10648948" y="462203"/>
                  </a:lnTo>
                  <a:lnTo>
                    <a:pt x="10633325" y="503694"/>
                  </a:lnTo>
                  <a:lnTo>
                    <a:pt x="10597286" y="529514"/>
                  </a:lnTo>
                  <a:lnTo>
                    <a:pt x="10577752" y="533399"/>
                  </a:lnTo>
                  <a:close/>
                </a:path>
              </a:pathLst>
            </a:custGeom>
            <a:solidFill>
              <a:srgbClr val="0D234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1999" y="2066924"/>
              <a:ext cx="38100" cy="533400"/>
            </a:xfrm>
            <a:custGeom>
              <a:avLst/>
              <a:gdLst/>
              <a:ahLst/>
              <a:cxnLst/>
              <a:rect l="l" t="t" r="r" b="b"/>
              <a:pathLst>
                <a:path w="38100" h="533400">
                  <a:moveTo>
                    <a:pt x="38099" y="533399"/>
                  </a:moveTo>
                  <a:lnTo>
                    <a:pt x="0" y="5333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533399"/>
                  </a:lnTo>
                  <a:close/>
                </a:path>
              </a:pathLst>
            </a:custGeom>
            <a:solidFill>
              <a:srgbClr val="4EC2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77007" y="890519"/>
            <a:ext cx="10689590" cy="21276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spc="-100" dirty="0">
                <a:solidFill>
                  <a:srgbClr val="BEDAF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컴플라이언스 차원에서 바라본 법규 </a:t>
            </a:r>
            <a:r>
              <a:rPr sz="1700" spc="-100" dirty="0" err="1">
                <a:solidFill>
                  <a:srgbClr val="BEDAF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모니터링의</a:t>
            </a:r>
            <a:r>
              <a:rPr sz="1700" spc="-100" dirty="0">
                <a:solidFill>
                  <a:srgbClr val="BEDAF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 </a:t>
            </a:r>
            <a:r>
              <a:rPr sz="1700" spc="-100" dirty="0" err="1">
                <a:solidFill>
                  <a:srgbClr val="BEDAF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필수성</a:t>
            </a:r>
            <a:endParaRPr lang="en-US" altLang="ko-KR" sz="1700" spc="-100" dirty="0">
              <a:solidFill>
                <a:srgbClr val="BEDAFE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1700" spc="-100" dirty="0"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  <a:p>
            <a:pPr marL="12700" marR="5080">
              <a:lnSpc>
                <a:spcPct val="120800"/>
              </a:lnSpc>
              <a:spcBef>
                <a:spcPts val="1385"/>
              </a:spcBef>
            </a:pPr>
            <a:r>
              <a:rPr sz="1500" spc="-100" dirty="0">
                <a:solidFill>
                  <a:srgbClr val="E4E7E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현대 산업환경에서는 안전</a:t>
            </a:r>
            <a:r>
              <a:rPr sz="1500" spc="-100" dirty="0">
                <a:solidFill>
                  <a:srgbClr val="E4E7E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Sans Serif"/>
              </a:rPr>
              <a:t>, </a:t>
            </a:r>
            <a:r>
              <a:rPr sz="1500" spc="-100" dirty="0">
                <a:solidFill>
                  <a:srgbClr val="E4E7E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환경</a:t>
            </a:r>
            <a:r>
              <a:rPr sz="1500" spc="-100" dirty="0">
                <a:solidFill>
                  <a:srgbClr val="E4E7E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Sans Serif"/>
              </a:rPr>
              <a:t>, </a:t>
            </a:r>
            <a:r>
              <a:rPr sz="1500" spc="-100" dirty="0">
                <a:solidFill>
                  <a:srgbClr val="E4E7E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정보 보안 등 주요 직무 관련 법규와 조례 등이 빈번하게 개정되고 있으며</a:t>
            </a:r>
            <a:r>
              <a:rPr sz="1500" spc="-100" dirty="0">
                <a:solidFill>
                  <a:srgbClr val="E4E7E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Sans Serif"/>
              </a:rPr>
              <a:t>, </a:t>
            </a:r>
            <a:br>
              <a:rPr lang="en-US" altLang="ko-KR" sz="1500" spc="-100" dirty="0">
                <a:solidFill>
                  <a:srgbClr val="E4E7E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Sans Serif"/>
              </a:rPr>
            </a:br>
            <a:r>
              <a:rPr sz="1500" spc="-100" dirty="0" err="1">
                <a:solidFill>
                  <a:srgbClr val="E4E7E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그로</a:t>
            </a:r>
            <a:r>
              <a:rPr sz="1500" spc="-100" dirty="0">
                <a:solidFill>
                  <a:srgbClr val="E4E7E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 인한 기업의 내부 프로세스와 정책 변경 필요성이 빠르게 </a:t>
            </a:r>
            <a:r>
              <a:rPr sz="1500" spc="-100" dirty="0" err="1">
                <a:solidFill>
                  <a:srgbClr val="E4E7E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증가하는</a:t>
            </a:r>
            <a:r>
              <a:rPr sz="1500" spc="-100" dirty="0">
                <a:solidFill>
                  <a:srgbClr val="E4E7E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 </a:t>
            </a:r>
            <a:r>
              <a:rPr sz="1500" spc="-100" dirty="0" err="1">
                <a:solidFill>
                  <a:srgbClr val="E4E7E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추세</a:t>
            </a:r>
            <a:r>
              <a:rPr lang="en-US" altLang="ko-KR" sz="1500" spc="-100" dirty="0">
                <a:solidFill>
                  <a:srgbClr val="E4E7EB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!!</a:t>
            </a:r>
            <a:endParaRPr sz="1500" spc="-100" dirty="0"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lang="en-US" sz="1350" spc="-100" dirty="0"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endParaRPr sz="1350" spc="-100" dirty="0"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  <a:p>
            <a:pPr marL="279400">
              <a:lnSpc>
                <a:spcPct val="100000"/>
              </a:lnSpc>
            </a:pPr>
            <a:r>
              <a:rPr sz="1600" i="1" spc="-100" dirty="0">
                <a:solidFill>
                  <a:srgbClr val="DAE9F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/>
              </a:rPr>
              <a:t>"</a:t>
            </a:r>
            <a:r>
              <a:rPr lang="en-US" altLang="ko-KR" sz="1600" i="1" spc="-100" dirty="0">
                <a:solidFill>
                  <a:srgbClr val="DAE9F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/>
              </a:rPr>
              <a:t> </a:t>
            </a:r>
            <a:r>
              <a:rPr sz="1600" spc="-100" dirty="0" err="1">
                <a:solidFill>
                  <a:srgbClr val="DAE9F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법규</a:t>
            </a:r>
            <a:r>
              <a:rPr sz="1600" spc="-100" dirty="0">
                <a:solidFill>
                  <a:srgbClr val="DAE9F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 변화를 신속하게 파악하지 못하면 기업은 법적 위험에 노출되고</a:t>
            </a:r>
            <a:r>
              <a:rPr sz="1600" i="1" spc="-100" dirty="0">
                <a:solidFill>
                  <a:srgbClr val="DAE9F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/>
              </a:rPr>
              <a:t>, </a:t>
            </a:r>
            <a:r>
              <a:rPr sz="1600" spc="-100" dirty="0">
                <a:solidFill>
                  <a:srgbClr val="DAE9F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사업 운영 및 재무적 손실로 이어질 수 있습니다</a:t>
            </a:r>
            <a:r>
              <a:rPr sz="1600" i="1" spc="-100" dirty="0">
                <a:solidFill>
                  <a:srgbClr val="DAE9F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/>
              </a:rPr>
              <a:t>."</a:t>
            </a:r>
            <a:endParaRPr sz="1600" spc="-100" dirty="0">
              <a:latin typeface="HY견고딕" panose="02030600000101010101" pitchFamily="18" charset="-127"/>
              <a:ea typeface="HY견고딕" panose="02030600000101010101" pitchFamily="18" charset="-127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22132" y="4608453"/>
            <a:ext cx="1680158" cy="273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700" b="1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"/>
              </a:rPr>
              <a:t>법적 위험 관리</a:t>
            </a:r>
            <a:endParaRPr sz="1700" spc="-100" dirty="0">
              <a:latin typeface="HY견고딕" panose="02030600000101010101" pitchFamily="18" charset="-127"/>
              <a:ea typeface="HY견고딕" panose="02030600000101010101" pitchFamily="18" charset="-127"/>
              <a:cs typeface="Malgun Gothic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9812" y="4983474"/>
            <a:ext cx="2847975" cy="7012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1100"/>
              </a:lnSpc>
              <a:spcBef>
                <a:spcPts val="95"/>
              </a:spcBef>
            </a:pPr>
            <a:r>
              <a:rPr sz="1350" spc="-100" dirty="0" err="1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법규</a:t>
            </a:r>
            <a:r>
              <a:rPr sz="1350" spc="-100" dirty="0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 </a:t>
            </a:r>
            <a:r>
              <a:rPr sz="1350" spc="-100" dirty="0" err="1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개정사항</a:t>
            </a:r>
            <a:r>
              <a:rPr lang="ko-KR" altLang="en-US" sz="1350" spc="-100" dirty="0" err="1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에</a:t>
            </a:r>
            <a:r>
              <a:rPr lang="ko-KR" altLang="en-US" sz="1350" spc="-100" dirty="0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 대한 미인식으로</a:t>
            </a:r>
            <a:endParaRPr lang="en-US" altLang="ko-KR" sz="1350" spc="-100" dirty="0">
              <a:solidFill>
                <a:srgbClr val="D0D5DA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  <a:p>
            <a:pPr marL="12700" marR="5080" algn="ctr">
              <a:lnSpc>
                <a:spcPct val="111100"/>
              </a:lnSpc>
              <a:spcBef>
                <a:spcPts val="95"/>
              </a:spcBef>
            </a:pPr>
            <a:r>
              <a:rPr sz="1350" spc="-100" dirty="0" err="1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의도치</a:t>
            </a:r>
            <a:r>
              <a:rPr sz="1350" spc="-100" dirty="0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 않은 법규 위 반으로 기업 </a:t>
            </a:r>
            <a:r>
              <a:rPr sz="1350" spc="-100" dirty="0" err="1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평판</a:t>
            </a:r>
            <a:r>
              <a:rPr sz="1350" spc="-100" dirty="0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 </a:t>
            </a:r>
            <a:endParaRPr lang="en-US" altLang="ko-KR" sz="1350" spc="-100" dirty="0">
              <a:solidFill>
                <a:srgbClr val="D0D5DA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  <a:p>
            <a:pPr marL="12700" marR="5080" algn="ctr">
              <a:lnSpc>
                <a:spcPct val="111100"/>
              </a:lnSpc>
              <a:spcBef>
                <a:spcPts val="95"/>
              </a:spcBef>
            </a:pPr>
            <a:r>
              <a:rPr lang="ko-KR" altLang="en-US" sz="1350" spc="-100" dirty="0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손</a:t>
            </a:r>
            <a:r>
              <a:rPr sz="1350" spc="-100" dirty="0" err="1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상</a:t>
            </a:r>
            <a:r>
              <a:rPr sz="1350" spc="-100" dirty="0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 및 재정적 손실이 발생</a:t>
            </a:r>
            <a:endParaRPr sz="1350" spc="-100" dirty="0"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771524" y="3675856"/>
            <a:ext cx="2024380" cy="2333625"/>
            <a:chOff x="771524" y="3086099"/>
            <a:chExt cx="2024380" cy="2333625"/>
          </a:xfrm>
        </p:grpSpPr>
        <p:sp>
          <p:nvSpPr>
            <p:cNvPr id="15" name="object 15"/>
            <p:cNvSpPr/>
            <p:nvPr/>
          </p:nvSpPr>
          <p:spPr>
            <a:xfrm>
              <a:off x="771524" y="3086099"/>
              <a:ext cx="38100" cy="2333625"/>
            </a:xfrm>
            <a:custGeom>
              <a:avLst/>
              <a:gdLst/>
              <a:ahLst/>
              <a:cxnLst/>
              <a:rect l="l" t="t" r="r" b="b"/>
              <a:pathLst>
                <a:path w="38100" h="2333625">
                  <a:moveTo>
                    <a:pt x="21576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21576" y="0"/>
                  </a:lnTo>
                  <a:lnTo>
                    <a:pt x="24006" y="483"/>
                  </a:lnTo>
                  <a:lnTo>
                    <a:pt x="38099" y="16523"/>
                  </a:lnTo>
                  <a:lnTo>
                    <a:pt x="38099" y="2317100"/>
                  </a:lnTo>
                  <a:lnTo>
                    <a:pt x="21576" y="233362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81224" y="33146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5" y="544064"/>
                  </a:lnTo>
                  <a:lnTo>
                    <a:pt x="126995" y="523341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5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3" y="115528"/>
                  </a:lnTo>
                  <a:lnTo>
                    <a:pt x="83693" y="83693"/>
                  </a:lnTo>
                  <a:lnTo>
                    <a:pt x="115528" y="56232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1" y="56232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9" y="230002"/>
                  </a:lnTo>
                  <a:lnTo>
                    <a:pt x="571156" y="271728"/>
                  </a:lnTo>
                  <a:lnTo>
                    <a:pt x="571499" y="285749"/>
                  </a:lnTo>
                  <a:lnTo>
                    <a:pt x="571156" y="299771"/>
                  </a:lnTo>
                  <a:lnTo>
                    <a:pt x="566009" y="341496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1"/>
                  </a:lnTo>
                  <a:lnTo>
                    <a:pt x="487805" y="487805"/>
                  </a:lnTo>
                  <a:lnTo>
                    <a:pt x="455971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6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3B81F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1218" y="3524249"/>
              <a:ext cx="191184" cy="15239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138487" y="3271962"/>
              <a:ext cx="657225" cy="657225"/>
            </a:xfrm>
            <a:custGeom>
              <a:avLst/>
              <a:gdLst/>
              <a:ahLst/>
              <a:cxnLst/>
              <a:rect l="l" t="t" r="r" b="b"/>
              <a:pathLst>
                <a:path w="657225" h="657225">
                  <a:moveTo>
                    <a:pt x="328487" y="656974"/>
                  </a:moveTo>
                  <a:lnTo>
                    <a:pt x="280288" y="653419"/>
                  </a:lnTo>
                  <a:lnTo>
                    <a:pt x="233132" y="642830"/>
                  </a:lnTo>
                  <a:lnTo>
                    <a:pt x="188040" y="625436"/>
                  </a:lnTo>
                  <a:lnTo>
                    <a:pt x="145989" y="601614"/>
                  </a:lnTo>
                  <a:lnTo>
                    <a:pt x="107888" y="571880"/>
                  </a:lnTo>
                  <a:lnTo>
                    <a:pt x="74563" y="536877"/>
                  </a:lnTo>
                  <a:lnTo>
                    <a:pt x="46734" y="497363"/>
                  </a:lnTo>
                  <a:lnTo>
                    <a:pt x="25004" y="454193"/>
                  </a:lnTo>
                  <a:lnTo>
                    <a:pt x="9844" y="408303"/>
                  </a:lnTo>
                  <a:lnTo>
                    <a:pt x="1581" y="360684"/>
                  </a:lnTo>
                  <a:lnTo>
                    <a:pt x="0" y="328487"/>
                  </a:lnTo>
                  <a:lnTo>
                    <a:pt x="395" y="312369"/>
                  </a:lnTo>
                  <a:lnTo>
                    <a:pt x="6311" y="264402"/>
                  </a:lnTo>
                  <a:lnTo>
                    <a:pt x="19201" y="217823"/>
                  </a:lnTo>
                  <a:lnTo>
                    <a:pt x="38787" y="173639"/>
                  </a:lnTo>
                  <a:lnTo>
                    <a:pt x="64643" y="132807"/>
                  </a:lnTo>
                  <a:lnTo>
                    <a:pt x="96211" y="96211"/>
                  </a:lnTo>
                  <a:lnTo>
                    <a:pt x="132807" y="64643"/>
                  </a:lnTo>
                  <a:lnTo>
                    <a:pt x="173639" y="38787"/>
                  </a:lnTo>
                  <a:lnTo>
                    <a:pt x="217823" y="19201"/>
                  </a:lnTo>
                  <a:lnTo>
                    <a:pt x="264402" y="6311"/>
                  </a:lnTo>
                  <a:lnTo>
                    <a:pt x="312369" y="395"/>
                  </a:lnTo>
                  <a:lnTo>
                    <a:pt x="328487" y="0"/>
                  </a:lnTo>
                  <a:lnTo>
                    <a:pt x="344605" y="395"/>
                  </a:lnTo>
                  <a:lnTo>
                    <a:pt x="392571" y="6311"/>
                  </a:lnTo>
                  <a:lnTo>
                    <a:pt x="439151" y="19201"/>
                  </a:lnTo>
                  <a:lnTo>
                    <a:pt x="483335" y="38787"/>
                  </a:lnTo>
                  <a:lnTo>
                    <a:pt x="524167" y="64643"/>
                  </a:lnTo>
                  <a:lnTo>
                    <a:pt x="560762" y="96211"/>
                  </a:lnTo>
                  <a:lnTo>
                    <a:pt x="592330" y="132807"/>
                  </a:lnTo>
                  <a:lnTo>
                    <a:pt x="618187" y="173639"/>
                  </a:lnTo>
                  <a:lnTo>
                    <a:pt x="637772" y="217823"/>
                  </a:lnTo>
                  <a:lnTo>
                    <a:pt x="650662" y="264402"/>
                  </a:lnTo>
                  <a:lnTo>
                    <a:pt x="656579" y="312369"/>
                  </a:lnTo>
                  <a:lnTo>
                    <a:pt x="656974" y="328487"/>
                  </a:lnTo>
                  <a:lnTo>
                    <a:pt x="656579" y="344605"/>
                  </a:lnTo>
                  <a:lnTo>
                    <a:pt x="650662" y="392571"/>
                  </a:lnTo>
                  <a:lnTo>
                    <a:pt x="637772" y="439151"/>
                  </a:lnTo>
                  <a:lnTo>
                    <a:pt x="618187" y="483335"/>
                  </a:lnTo>
                  <a:lnTo>
                    <a:pt x="592330" y="524167"/>
                  </a:lnTo>
                  <a:lnTo>
                    <a:pt x="560762" y="560762"/>
                  </a:lnTo>
                  <a:lnTo>
                    <a:pt x="524167" y="592330"/>
                  </a:lnTo>
                  <a:lnTo>
                    <a:pt x="483335" y="618187"/>
                  </a:lnTo>
                  <a:lnTo>
                    <a:pt x="439151" y="637772"/>
                  </a:lnTo>
                  <a:lnTo>
                    <a:pt x="392571" y="650662"/>
                  </a:lnTo>
                  <a:lnTo>
                    <a:pt x="344605" y="656579"/>
                  </a:lnTo>
                  <a:lnTo>
                    <a:pt x="328487" y="656974"/>
                  </a:lnTo>
                  <a:close/>
                </a:path>
              </a:pathLst>
            </a:custGeom>
            <a:solidFill>
              <a:srgbClr val="3B81F5">
                <a:alpha val="51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4391024" y="3666331"/>
            <a:ext cx="3409950" cy="2352675"/>
            <a:chOff x="4391024" y="3076574"/>
            <a:chExt cx="3409950" cy="2352675"/>
          </a:xfrm>
        </p:grpSpPr>
        <p:sp>
          <p:nvSpPr>
            <p:cNvPr id="20" name="object 20"/>
            <p:cNvSpPr/>
            <p:nvPr/>
          </p:nvSpPr>
          <p:spPr>
            <a:xfrm>
              <a:off x="4391024" y="3076574"/>
              <a:ext cx="3409950" cy="2352675"/>
            </a:xfrm>
            <a:custGeom>
              <a:avLst/>
              <a:gdLst/>
              <a:ahLst/>
              <a:cxnLst/>
              <a:rect l="l" t="t" r="r" b="b"/>
              <a:pathLst>
                <a:path w="3409950" h="2352675">
                  <a:moveTo>
                    <a:pt x="3257549" y="2352674"/>
                  </a:moveTo>
                  <a:lnTo>
                    <a:pt x="152399" y="2352674"/>
                  </a:lnTo>
                  <a:lnTo>
                    <a:pt x="137387" y="2351949"/>
                  </a:lnTo>
                  <a:lnTo>
                    <a:pt x="94079" y="2341073"/>
                  </a:lnTo>
                  <a:lnTo>
                    <a:pt x="55765" y="2318140"/>
                  </a:lnTo>
                  <a:lnTo>
                    <a:pt x="25660" y="2284959"/>
                  </a:lnTo>
                  <a:lnTo>
                    <a:pt x="6525" y="2244447"/>
                  </a:lnTo>
                  <a:lnTo>
                    <a:pt x="0" y="2200274"/>
                  </a:lnTo>
                  <a:lnTo>
                    <a:pt x="0" y="152399"/>
                  </a:lnTo>
                  <a:lnTo>
                    <a:pt x="6525" y="108226"/>
                  </a:lnTo>
                  <a:lnTo>
                    <a:pt x="25660" y="67715"/>
                  </a:lnTo>
                  <a:lnTo>
                    <a:pt x="55765" y="34533"/>
                  </a:lnTo>
                  <a:lnTo>
                    <a:pt x="94079" y="11600"/>
                  </a:lnTo>
                  <a:lnTo>
                    <a:pt x="137387" y="725"/>
                  </a:lnTo>
                  <a:lnTo>
                    <a:pt x="152399" y="0"/>
                  </a:lnTo>
                  <a:lnTo>
                    <a:pt x="3257549" y="0"/>
                  </a:lnTo>
                  <a:lnTo>
                    <a:pt x="3301722" y="6525"/>
                  </a:lnTo>
                  <a:lnTo>
                    <a:pt x="3342234" y="25660"/>
                  </a:lnTo>
                  <a:lnTo>
                    <a:pt x="3375415" y="55765"/>
                  </a:lnTo>
                  <a:lnTo>
                    <a:pt x="3398348" y="94079"/>
                  </a:lnTo>
                  <a:lnTo>
                    <a:pt x="3409224" y="137387"/>
                  </a:lnTo>
                  <a:lnTo>
                    <a:pt x="3409949" y="152399"/>
                  </a:lnTo>
                  <a:lnTo>
                    <a:pt x="3409949" y="2200274"/>
                  </a:lnTo>
                  <a:lnTo>
                    <a:pt x="3403423" y="2244447"/>
                  </a:lnTo>
                  <a:lnTo>
                    <a:pt x="3384289" y="2284959"/>
                  </a:lnTo>
                  <a:lnTo>
                    <a:pt x="3354183" y="2318140"/>
                  </a:lnTo>
                  <a:lnTo>
                    <a:pt x="3315870" y="2341073"/>
                  </a:lnTo>
                  <a:lnTo>
                    <a:pt x="3272562" y="2351949"/>
                  </a:lnTo>
                  <a:lnTo>
                    <a:pt x="3257549" y="2352674"/>
                  </a:lnTo>
                  <a:close/>
                </a:path>
              </a:pathLst>
            </a:custGeom>
            <a:solidFill>
              <a:srgbClr val="FFFFFF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91024" y="3076574"/>
              <a:ext cx="3409950" cy="2352675"/>
            </a:xfrm>
            <a:custGeom>
              <a:avLst/>
              <a:gdLst/>
              <a:ahLst/>
              <a:cxnLst/>
              <a:rect l="l" t="t" r="r" b="b"/>
              <a:pathLst>
                <a:path w="3409950" h="2352675">
                  <a:moveTo>
                    <a:pt x="3257549" y="2352674"/>
                  </a:moveTo>
                  <a:lnTo>
                    <a:pt x="152399" y="2352674"/>
                  </a:lnTo>
                  <a:lnTo>
                    <a:pt x="137387" y="2351949"/>
                  </a:lnTo>
                  <a:lnTo>
                    <a:pt x="94079" y="2341073"/>
                  </a:lnTo>
                  <a:lnTo>
                    <a:pt x="55765" y="2318140"/>
                  </a:lnTo>
                  <a:lnTo>
                    <a:pt x="25660" y="2284959"/>
                  </a:lnTo>
                  <a:lnTo>
                    <a:pt x="6525" y="2244448"/>
                  </a:lnTo>
                  <a:lnTo>
                    <a:pt x="0" y="2200274"/>
                  </a:lnTo>
                  <a:lnTo>
                    <a:pt x="0" y="152399"/>
                  </a:lnTo>
                  <a:lnTo>
                    <a:pt x="676" y="138395"/>
                  </a:lnTo>
                  <a:lnTo>
                    <a:pt x="725" y="137387"/>
                  </a:lnTo>
                  <a:lnTo>
                    <a:pt x="11600" y="94079"/>
                  </a:lnTo>
                  <a:lnTo>
                    <a:pt x="34533" y="55765"/>
                  </a:lnTo>
                  <a:lnTo>
                    <a:pt x="67715" y="25660"/>
                  </a:lnTo>
                  <a:lnTo>
                    <a:pt x="108226" y="6525"/>
                  </a:lnTo>
                  <a:lnTo>
                    <a:pt x="152399" y="0"/>
                  </a:lnTo>
                  <a:lnTo>
                    <a:pt x="3257549" y="0"/>
                  </a:lnTo>
                  <a:lnTo>
                    <a:pt x="3272562" y="725"/>
                  </a:lnTo>
                  <a:lnTo>
                    <a:pt x="3287287" y="2900"/>
                  </a:lnTo>
                  <a:lnTo>
                    <a:pt x="3301723" y="6525"/>
                  </a:lnTo>
                  <a:lnTo>
                    <a:pt x="3310083" y="9524"/>
                  </a:lnTo>
                  <a:lnTo>
                    <a:pt x="152399" y="9524"/>
                  </a:lnTo>
                  <a:lnTo>
                    <a:pt x="145380" y="9696"/>
                  </a:lnTo>
                  <a:lnTo>
                    <a:pt x="104274" y="17872"/>
                  </a:lnTo>
                  <a:lnTo>
                    <a:pt x="67281" y="37645"/>
                  </a:lnTo>
                  <a:lnTo>
                    <a:pt x="37645" y="67281"/>
                  </a:lnTo>
                  <a:lnTo>
                    <a:pt x="17872" y="104274"/>
                  </a:lnTo>
                  <a:lnTo>
                    <a:pt x="10335" y="137387"/>
                  </a:lnTo>
                  <a:lnTo>
                    <a:pt x="10211" y="138395"/>
                  </a:lnTo>
                  <a:lnTo>
                    <a:pt x="9696" y="145380"/>
                  </a:lnTo>
                  <a:lnTo>
                    <a:pt x="9524" y="152399"/>
                  </a:lnTo>
                  <a:lnTo>
                    <a:pt x="9524" y="2200274"/>
                  </a:lnTo>
                  <a:lnTo>
                    <a:pt x="15675" y="2241748"/>
                  </a:lnTo>
                  <a:lnTo>
                    <a:pt x="33603" y="2279650"/>
                  </a:lnTo>
                  <a:lnTo>
                    <a:pt x="61759" y="2310719"/>
                  </a:lnTo>
                  <a:lnTo>
                    <a:pt x="97723" y="2332273"/>
                  </a:lnTo>
                  <a:lnTo>
                    <a:pt x="138395" y="2342463"/>
                  </a:lnTo>
                  <a:lnTo>
                    <a:pt x="152399" y="2343149"/>
                  </a:lnTo>
                  <a:lnTo>
                    <a:pt x="3310084" y="2343149"/>
                  </a:lnTo>
                  <a:lnTo>
                    <a:pt x="3301723" y="2346149"/>
                  </a:lnTo>
                  <a:lnTo>
                    <a:pt x="3287287" y="2349774"/>
                  </a:lnTo>
                  <a:lnTo>
                    <a:pt x="3272562" y="2351949"/>
                  </a:lnTo>
                  <a:lnTo>
                    <a:pt x="3257549" y="2352674"/>
                  </a:lnTo>
                  <a:close/>
                </a:path>
                <a:path w="3409950" h="2352675">
                  <a:moveTo>
                    <a:pt x="3310084" y="2343149"/>
                  </a:moveTo>
                  <a:lnTo>
                    <a:pt x="3257549" y="2343149"/>
                  </a:lnTo>
                  <a:lnTo>
                    <a:pt x="3264568" y="2342978"/>
                  </a:lnTo>
                  <a:lnTo>
                    <a:pt x="3271553" y="2342463"/>
                  </a:lnTo>
                  <a:lnTo>
                    <a:pt x="3312224" y="2332273"/>
                  </a:lnTo>
                  <a:lnTo>
                    <a:pt x="3348188" y="2310719"/>
                  </a:lnTo>
                  <a:lnTo>
                    <a:pt x="3376345" y="2279650"/>
                  </a:lnTo>
                  <a:lnTo>
                    <a:pt x="3394272" y="2241748"/>
                  </a:lnTo>
                  <a:lnTo>
                    <a:pt x="3400424" y="2200274"/>
                  </a:lnTo>
                  <a:lnTo>
                    <a:pt x="3400424" y="152399"/>
                  </a:lnTo>
                  <a:lnTo>
                    <a:pt x="3394272" y="110924"/>
                  </a:lnTo>
                  <a:lnTo>
                    <a:pt x="3376345" y="73022"/>
                  </a:lnTo>
                  <a:lnTo>
                    <a:pt x="3348188" y="41954"/>
                  </a:lnTo>
                  <a:lnTo>
                    <a:pt x="3312224" y="20400"/>
                  </a:lnTo>
                  <a:lnTo>
                    <a:pt x="3271553" y="10211"/>
                  </a:lnTo>
                  <a:lnTo>
                    <a:pt x="3257549" y="9524"/>
                  </a:lnTo>
                  <a:lnTo>
                    <a:pt x="3310083" y="9524"/>
                  </a:lnTo>
                  <a:lnTo>
                    <a:pt x="3354184" y="34533"/>
                  </a:lnTo>
                  <a:lnTo>
                    <a:pt x="3384289" y="67715"/>
                  </a:lnTo>
                  <a:lnTo>
                    <a:pt x="3403423" y="108226"/>
                  </a:lnTo>
                  <a:lnTo>
                    <a:pt x="3409949" y="152399"/>
                  </a:lnTo>
                  <a:lnTo>
                    <a:pt x="3409949" y="2200274"/>
                  </a:lnTo>
                  <a:lnTo>
                    <a:pt x="3409273" y="2214278"/>
                  </a:lnTo>
                  <a:lnTo>
                    <a:pt x="3398348" y="2258595"/>
                  </a:lnTo>
                  <a:lnTo>
                    <a:pt x="3375415" y="2296909"/>
                  </a:lnTo>
                  <a:lnTo>
                    <a:pt x="3342234" y="2327014"/>
                  </a:lnTo>
                  <a:lnTo>
                    <a:pt x="3315870" y="2341073"/>
                  </a:lnTo>
                  <a:lnTo>
                    <a:pt x="3310084" y="234314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036384" y="4609941"/>
            <a:ext cx="2118874" cy="273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700" b="1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"/>
              </a:rPr>
              <a:t>선제적 대응 역량 확보</a:t>
            </a:r>
            <a:endParaRPr sz="1700" spc="-100">
              <a:latin typeface="HY견고딕" panose="02030600000101010101" pitchFamily="18" charset="-127"/>
              <a:ea typeface="HY견고딕" panose="02030600000101010101" pitchFamily="18" charset="-127"/>
              <a:cs typeface="Malgun Gothic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23147" y="4983474"/>
            <a:ext cx="2945765" cy="7012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1100"/>
              </a:lnSpc>
              <a:spcBef>
                <a:spcPts val="95"/>
              </a:spcBef>
            </a:pPr>
            <a:r>
              <a:rPr sz="1350" spc="-100" dirty="0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법규 변화의 조기 파악을 </a:t>
            </a:r>
            <a:r>
              <a:rPr sz="1350" spc="-100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통해 </a:t>
            </a:r>
            <a:endParaRPr lang="en-US" altLang="ko-KR" sz="1350" spc="-100">
              <a:solidFill>
                <a:srgbClr val="D0D5DA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  <a:p>
            <a:pPr marL="12700" marR="5080" algn="ctr">
              <a:lnSpc>
                <a:spcPct val="111100"/>
              </a:lnSpc>
              <a:spcBef>
                <a:spcPts val="95"/>
              </a:spcBef>
            </a:pPr>
            <a:r>
              <a:rPr sz="1350" spc="-100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비즈니스 연속성 확보</a:t>
            </a:r>
            <a:r>
              <a:rPr lang="en-US" altLang="ko-KR" sz="1350" spc="-100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 </a:t>
            </a:r>
            <a:r>
              <a:rPr lang="ko-KR" altLang="en-US" sz="1350" spc="-100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및</a:t>
            </a:r>
            <a:endParaRPr lang="en-US" altLang="ko-KR" sz="1350" spc="-100">
              <a:solidFill>
                <a:srgbClr val="D0D5DA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  <a:p>
            <a:pPr marL="12700" marR="5080" algn="ctr">
              <a:lnSpc>
                <a:spcPct val="111100"/>
              </a:lnSpc>
              <a:spcBef>
                <a:spcPts val="95"/>
              </a:spcBef>
            </a:pPr>
            <a:r>
              <a:rPr sz="1350" spc="-100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법적 리스크</a:t>
            </a:r>
            <a:r>
              <a:rPr lang="en-US" altLang="ko-KR" sz="1350" spc="-100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 </a:t>
            </a:r>
            <a:r>
              <a:rPr sz="1350" spc="-100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사전 </a:t>
            </a:r>
            <a:r>
              <a:rPr lang="ko-KR" altLang="en-US" sz="1350" spc="-100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예방</a:t>
            </a:r>
            <a:endParaRPr sz="1350" spc="-100"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400549" y="3675856"/>
            <a:ext cx="2024380" cy="2333625"/>
            <a:chOff x="4400549" y="3086099"/>
            <a:chExt cx="2024380" cy="2333625"/>
          </a:xfrm>
        </p:grpSpPr>
        <p:sp>
          <p:nvSpPr>
            <p:cNvPr id="25" name="object 25"/>
            <p:cNvSpPr/>
            <p:nvPr/>
          </p:nvSpPr>
          <p:spPr>
            <a:xfrm>
              <a:off x="4400549" y="3086099"/>
              <a:ext cx="38100" cy="2333625"/>
            </a:xfrm>
            <a:custGeom>
              <a:avLst/>
              <a:gdLst/>
              <a:ahLst/>
              <a:cxnLst/>
              <a:rect l="l" t="t" r="r" b="b"/>
              <a:pathLst>
                <a:path w="38100" h="2333625">
                  <a:moveTo>
                    <a:pt x="21575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21575" y="0"/>
                  </a:lnTo>
                  <a:lnTo>
                    <a:pt x="24005" y="483"/>
                  </a:lnTo>
                  <a:lnTo>
                    <a:pt x="38099" y="16523"/>
                  </a:lnTo>
                  <a:lnTo>
                    <a:pt x="38099" y="2317100"/>
                  </a:lnTo>
                  <a:lnTo>
                    <a:pt x="21575" y="233362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810249" y="33146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1" y="559195"/>
                  </a:lnTo>
                  <a:lnTo>
                    <a:pt x="163575" y="544064"/>
                  </a:lnTo>
                  <a:lnTo>
                    <a:pt x="126995" y="523341"/>
                  </a:lnTo>
                  <a:lnTo>
                    <a:pt x="93852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1"/>
                  </a:lnTo>
                  <a:lnTo>
                    <a:pt x="8563" y="355181"/>
                  </a:lnTo>
                  <a:lnTo>
                    <a:pt x="1376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8"/>
                  </a:lnTo>
                  <a:lnTo>
                    <a:pt x="56232" y="115528"/>
                  </a:lnTo>
                  <a:lnTo>
                    <a:pt x="83694" y="83693"/>
                  </a:lnTo>
                  <a:lnTo>
                    <a:pt x="115528" y="56232"/>
                  </a:lnTo>
                  <a:lnTo>
                    <a:pt x="151048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8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7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0" y="56232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8" y="151048"/>
                  </a:lnTo>
                  <a:lnTo>
                    <a:pt x="554796" y="189483"/>
                  </a:lnTo>
                  <a:lnTo>
                    <a:pt x="566008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1"/>
                  </a:lnTo>
                  <a:lnTo>
                    <a:pt x="566008" y="341496"/>
                  </a:lnTo>
                  <a:lnTo>
                    <a:pt x="554796" y="382016"/>
                  </a:lnTo>
                  <a:lnTo>
                    <a:pt x="537758" y="420451"/>
                  </a:lnTo>
                  <a:lnTo>
                    <a:pt x="515266" y="455971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7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3B81F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24532" y="3524249"/>
              <a:ext cx="142934" cy="152161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767512" y="3271962"/>
              <a:ext cx="657225" cy="657225"/>
            </a:xfrm>
            <a:custGeom>
              <a:avLst/>
              <a:gdLst/>
              <a:ahLst/>
              <a:cxnLst/>
              <a:rect l="l" t="t" r="r" b="b"/>
              <a:pathLst>
                <a:path w="657225" h="657225">
                  <a:moveTo>
                    <a:pt x="328487" y="656974"/>
                  </a:moveTo>
                  <a:lnTo>
                    <a:pt x="280288" y="653419"/>
                  </a:lnTo>
                  <a:lnTo>
                    <a:pt x="233132" y="642830"/>
                  </a:lnTo>
                  <a:lnTo>
                    <a:pt x="188040" y="625436"/>
                  </a:lnTo>
                  <a:lnTo>
                    <a:pt x="145989" y="601614"/>
                  </a:lnTo>
                  <a:lnTo>
                    <a:pt x="107888" y="571880"/>
                  </a:lnTo>
                  <a:lnTo>
                    <a:pt x="74563" y="536877"/>
                  </a:lnTo>
                  <a:lnTo>
                    <a:pt x="46734" y="497363"/>
                  </a:lnTo>
                  <a:lnTo>
                    <a:pt x="25004" y="454193"/>
                  </a:lnTo>
                  <a:lnTo>
                    <a:pt x="9844" y="408303"/>
                  </a:lnTo>
                  <a:lnTo>
                    <a:pt x="1581" y="360684"/>
                  </a:lnTo>
                  <a:lnTo>
                    <a:pt x="0" y="328487"/>
                  </a:lnTo>
                  <a:lnTo>
                    <a:pt x="395" y="312369"/>
                  </a:lnTo>
                  <a:lnTo>
                    <a:pt x="6311" y="264402"/>
                  </a:lnTo>
                  <a:lnTo>
                    <a:pt x="19201" y="217823"/>
                  </a:lnTo>
                  <a:lnTo>
                    <a:pt x="38787" y="173639"/>
                  </a:lnTo>
                  <a:lnTo>
                    <a:pt x="64643" y="132807"/>
                  </a:lnTo>
                  <a:lnTo>
                    <a:pt x="96211" y="96211"/>
                  </a:lnTo>
                  <a:lnTo>
                    <a:pt x="132807" y="64643"/>
                  </a:lnTo>
                  <a:lnTo>
                    <a:pt x="173639" y="38787"/>
                  </a:lnTo>
                  <a:lnTo>
                    <a:pt x="217823" y="19201"/>
                  </a:lnTo>
                  <a:lnTo>
                    <a:pt x="264402" y="6311"/>
                  </a:lnTo>
                  <a:lnTo>
                    <a:pt x="312369" y="395"/>
                  </a:lnTo>
                  <a:lnTo>
                    <a:pt x="328487" y="0"/>
                  </a:lnTo>
                  <a:lnTo>
                    <a:pt x="344605" y="395"/>
                  </a:lnTo>
                  <a:lnTo>
                    <a:pt x="392571" y="6311"/>
                  </a:lnTo>
                  <a:lnTo>
                    <a:pt x="439151" y="19201"/>
                  </a:lnTo>
                  <a:lnTo>
                    <a:pt x="483335" y="38787"/>
                  </a:lnTo>
                  <a:lnTo>
                    <a:pt x="524167" y="64643"/>
                  </a:lnTo>
                  <a:lnTo>
                    <a:pt x="560762" y="96211"/>
                  </a:lnTo>
                  <a:lnTo>
                    <a:pt x="592330" y="132807"/>
                  </a:lnTo>
                  <a:lnTo>
                    <a:pt x="618187" y="173639"/>
                  </a:lnTo>
                  <a:lnTo>
                    <a:pt x="637772" y="217823"/>
                  </a:lnTo>
                  <a:lnTo>
                    <a:pt x="650662" y="264402"/>
                  </a:lnTo>
                  <a:lnTo>
                    <a:pt x="656579" y="312369"/>
                  </a:lnTo>
                  <a:lnTo>
                    <a:pt x="656974" y="328487"/>
                  </a:lnTo>
                  <a:lnTo>
                    <a:pt x="656579" y="344605"/>
                  </a:lnTo>
                  <a:lnTo>
                    <a:pt x="650662" y="392571"/>
                  </a:lnTo>
                  <a:lnTo>
                    <a:pt x="637772" y="439151"/>
                  </a:lnTo>
                  <a:lnTo>
                    <a:pt x="618187" y="483335"/>
                  </a:lnTo>
                  <a:lnTo>
                    <a:pt x="592330" y="524167"/>
                  </a:lnTo>
                  <a:lnTo>
                    <a:pt x="560762" y="560762"/>
                  </a:lnTo>
                  <a:lnTo>
                    <a:pt x="524167" y="592330"/>
                  </a:lnTo>
                  <a:lnTo>
                    <a:pt x="483335" y="618187"/>
                  </a:lnTo>
                  <a:lnTo>
                    <a:pt x="439151" y="637772"/>
                  </a:lnTo>
                  <a:lnTo>
                    <a:pt x="392571" y="650662"/>
                  </a:lnTo>
                  <a:lnTo>
                    <a:pt x="344605" y="656579"/>
                  </a:lnTo>
                  <a:lnTo>
                    <a:pt x="328487" y="656974"/>
                  </a:lnTo>
                  <a:close/>
                </a:path>
              </a:pathLst>
            </a:custGeom>
            <a:solidFill>
              <a:srgbClr val="3B81F5">
                <a:alpha val="51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8029574" y="3666331"/>
            <a:ext cx="3400425" cy="2352675"/>
            <a:chOff x="8029574" y="3076574"/>
            <a:chExt cx="3400425" cy="2352675"/>
          </a:xfrm>
        </p:grpSpPr>
        <p:sp>
          <p:nvSpPr>
            <p:cNvPr id="30" name="object 30"/>
            <p:cNvSpPr/>
            <p:nvPr/>
          </p:nvSpPr>
          <p:spPr>
            <a:xfrm>
              <a:off x="8029574" y="3076574"/>
              <a:ext cx="3400425" cy="2352675"/>
            </a:xfrm>
            <a:custGeom>
              <a:avLst/>
              <a:gdLst/>
              <a:ahLst/>
              <a:cxnLst/>
              <a:rect l="l" t="t" r="r" b="b"/>
              <a:pathLst>
                <a:path w="3400425" h="2352675">
                  <a:moveTo>
                    <a:pt x="3248024" y="2352674"/>
                  </a:moveTo>
                  <a:lnTo>
                    <a:pt x="152399" y="2352674"/>
                  </a:lnTo>
                  <a:lnTo>
                    <a:pt x="137387" y="2351949"/>
                  </a:lnTo>
                  <a:lnTo>
                    <a:pt x="94079" y="2341073"/>
                  </a:lnTo>
                  <a:lnTo>
                    <a:pt x="55765" y="2318140"/>
                  </a:lnTo>
                  <a:lnTo>
                    <a:pt x="25660" y="2284959"/>
                  </a:lnTo>
                  <a:lnTo>
                    <a:pt x="6525" y="2244447"/>
                  </a:lnTo>
                  <a:lnTo>
                    <a:pt x="0" y="2200274"/>
                  </a:lnTo>
                  <a:lnTo>
                    <a:pt x="0" y="152399"/>
                  </a:lnTo>
                  <a:lnTo>
                    <a:pt x="6525" y="108226"/>
                  </a:lnTo>
                  <a:lnTo>
                    <a:pt x="25660" y="67715"/>
                  </a:lnTo>
                  <a:lnTo>
                    <a:pt x="55765" y="34533"/>
                  </a:lnTo>
                  <a:lnTo>
                    <a:pt x="94079" y="11600"/>
                  </a:lnTo>
                  <a:lnTo>
                    <a:pt x="137387" y="725"/>
                  </a:lnTo>
                  <a:lnTo>
                    <a:pt x="152399" y="0"/>
                  </a:lnTo>
                  <a:lnTo>
                    <a:pt x="3248024" y="0"/>
                  </a:lnTo>
                  <a:lnTo>
                    <a:pt x="3292197" y="6525"/>
                  </a:lnTo>
                  <a:lnTo>
                    <a:pt x="3332709" y="25660"/>
                  </a:lnTo>
                  <a:lnTo>
                    <a:pt x="3365890" y="55765"/>
                  </a:lnTo>
                  <a:lnTo>
                    <a:pt x="3388823" y="94079"/>
                  </a:lnTo>
                  <a:lnTo>
                    <a:pt x="3399699" y="137387"/>
                  </a:lnTo>
                  <a:lnTo>
                    <a:pt x="3400424" y="152399"/>
                  </a:lnTo>
                  <a:lnTo>
                    <a:pt x="3400424" y="2200274"/>
                  </a:lnTo>
                  <a:lnTo>
                    <a:pt x="3393899" y="2244447"/>
                  </a:lnTo>
                  <a:lnTo>
                    <a:pt x="3374763" y="2284959"/>
                  </a:lnTo>
                  <a:lnTo>
                    <a:pt x="3344659" y="2318140"/>
                  </a:lnTo>
                  <a:lnTo>
                    <a:pt x="3306345" y="2341073"/>
                  </a:lnTo>
                  <a:lnTo>
                    <a:pt x="3263037" y="2351949"/>
                  </a:lnTo>
                  <a:lnTo>
                    <a:pt x="3248024" y="2352674"/>
                  </a:lnTo>
                  <a:close/>
                </a:path>
              </a:pathLst>
            </a:custGeom>
            <a:solidFill>
              <a:srgbClr val="FFFFFF">
                <a:alpha val="78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029574" y="3076574"/>
              <a:ext cx="3400425" cy="2352675"/>
            </a:xfrm>
            <a:custGeom>
              <a:avLst/>
              <a:gdLst/>
              <a:ahLst/>
              <a:cxnLst/>
              <a:rect l="l" t="t" r="r" b="b"/>
              <a:pathLst>
                <a:path w="3400425" h="2352675">
                  <a:moveTo>
                    <a:pt x="3248024" y="2352674"/>
                  </a:moveTo>
                  <a:lnTo>
                    <a:pt x="152399" y="2352674"/>
                  </a:lnTo>
                  <a:lnTo>
                    <a:pt x="137387" y="2351949"/>
                  </a:lnTo>
                  <a:lnTo>
                    <a:pt x="94079" y="2341073"/>
                  </a:lnTo>
                  <a:lnTo>
                    <a:pt x="55765" y="2318140"/>
                  </a:lnTo>
                  <a:lnTo>
                    <a:pt x="25660" y="2284959"/>
                  </a:lnTo>
                  <a:lnTo>
                    <a:pt x="6525" y="2244448"/>
                  </a:lnTo>
                  <a:lnTo>
                    <a:pt x="0" y="2200274"/>
                  </a:lnTo>
                  <a:lnTo>
                    <a:pt x="0" y="152399"/>
                  </a:lnTo>
                  <a:lnTo>
                    <a:pt x="676" y="138395"/>
                  </a:lnTo>
                  <a:lnTo>
                    <a:pt x="725" y="137387"/>
                  </a:lnTo>
                  <a:lnTo>
                    <a:pt x="11600" y="94079"/>
                  </a:lnTo>
                  <a:lnTo>
                    <a:pt x="34533" y="55765"/>
                  </a:lnTo>
                  <a:lnTo>
                    <a:pt x="67715" y="25660"/>
                  </a:lnTo>
                  <a:lnTo>
                    <a:pt x="108226" y="6525"/>
                  </a:lnTo>
                  <a:lnTo>
                    <a:pt x="152399" y="0"/>
                  </a:lnTo>
                  <a:lnTo>
                    <a:pt x="3248024" y="0"/>
                  </a:lnTo>
                  <a:lnTo>
                    <a:pt x="3263037" y="725"/>
                  </a:lnTo>
                  <a:lnTo>
                    <a:pt x="3277761" y="2900"/>
                  </a:lnTo>
                  <a:lnTo>
                    <a:pt x="3292197" y="6525"/>
                  </a:lnTo>
                  <a:lnTo>
                    <a:pt x="3300558" y="9524"/>
                  </a:lnTo>
                  <a:lnTo>
                    <a:pt x="152399" y="9524"/>
                  </a:lnTo>
                  <a:lnTo>
                    <a:pt x="145380" y="9696"/>
                  </a:lnTo>
                  <a:lnTo>
                    <a:pt x="104273" y="17872"/>
                  </a:lnTo>
                  <a:lnTo>
                    <a:pt x="67280" y="37645"/>
                  </a:lnTo>
                  <a:lnTo>
                    <a:pt x="37644" y="67281"/>
                  </a:lnTo>
                  <a:lnTo>
                    <a:pt x="17871" y="104274"/>
                  </a:lnTo>
                  <a:lnTo>
                    <a:pt x="9695" y="145380"/>
                  </a:lnTo>
                  <a:lnTo>
                    <a:pt x="9524" y="152399"/>
                  </a:lnTo>
                  <a:lnTo>
                    <a:pt x="9524" y="2200274"/>
                  </a:lnTo>
                  <a:lnTo>
                    <a:pt x="15674" y="2241748"/>
                  </a:lnTo>
                  <a:lnTo>
                    <a:pt x="33602" y="2279650"/>
                  </a:lnTo>
                  <a:lnTo>
                    <a:pt x="61758" y="2310719"/>
                  </a:lnTo>
                  <a:lnTo>
                    <a:pt x="97722" y="2332273"/>
                  </a:lnTo>
                  <a:lnTo>
                    <a:pt x="138395" y="2342463"/>
                  </a:lnTo>
                  <a:lnTo>
                    <a:pt x="152399" y="2343149"/>
                  </a:lnTo>
                  <a:lnTo>
                    <a:pt x="3300559" y="2343149"/>
                  </a:lnTo>
                  <a:lnTo>
                    <a:pt x="3292197" y="2346149"/>
                  </a:lnTo>
                  <a:lnTo>
                    <a:pt x="3277761" y="2349774"/>
                  </a:lnTo>
                  <a:lnTo>
                    <a:pt x="3263037" y="2351949"/>
                  </a:lnTo>
                  <a:lnTo>
                    <a:pt x="3248024" y="2352674"/>
                  </a:lnTo>
                  <a:close/>
                </a:path>
                <a:path w="3400425" h="2352675">
                  <a:moveTo>
                    <a:pt x="3300559" y="2343149"/>
                  </a:moveTo>
                  <a:lnTo>
                    <a:pt x="3248024" y="2343149"/>
                  </a:lnTo>
                  <a:lnTo>
                    <a:pt x="3255043" y="2342978"/>
                  </a:lnTo>
                  <a:lnTo>
                    <a:pt x="3262029" y="2342463"/>
                  </a:lnTo>
                  <a:lnTo>
                    <a:pt x="3302700" y="2332273"/>
                  </a:lnTo>
                  <a:lnTo>
                    <a:pt x="3338664" y="2310719"/>
                  </a:lnTo>
                  <a:lnTo>
                    <a:pt x="3366818" y="2279650"/>
                  </a:lnTo>
                  <a:lnTo>
                    <a:pt x="3384746" y="2241748"/>
                  </a:lnTo>
                  <a:lnTo>
                    <a:pt x="3390087" y="2215287"/>
                  </a:lnTo>
                  <a:lnTo>
                    <a:pt x="3390212" y="2214278"/>
                  </a:lnTo>
                  <a:lnTo>
                    <a:pt x="3390727" y="2207293"/>
                  </a:lnTo>
                  <a:lnTo>
                    <a:pt x="3390899" y="2200274"/>
                  </a:lnTo>
                  <a:lnTo>
                    <a:pt x="3390899" y="152399"/>
                  </a:lnTo>
                  <a:lnTo>
                    <a:pt x="3384746" y="110924"/>
                  </a:lnTo>
                  <a:lnTo>
                    <a:pt x="3366818" y="73022"/>
                  </a:lnTo>
                  <a:lnTo>
                    <a:pt x="3338664" y="41954"/>
                  </a:lnTo>
                  <a:lnTo>
                    <a:pt x="3302700" y="20400"/>
                  </a:lnTo>
                  <a:lnTo>
                    <a:pt x="3262029" y="10211"/>
                  </a:lnTo>
                  <a:lnTo>
                    <a:pt x="3248024" y="9524"/>
                  </a:lnTo>
                  <a:lnTo>
                    <a:pt x="3300558" y="9524"/>
                  </a:lnTo>
                  <a:lnTo>
                    <a:pt x="3344659" y="34533"/>
                  </a:lnTo>
                  <a:lnTo>
                    <a:pt x="3374764" y="67715"/>
                  </a:lnTo>
                  <a:lnTo>
                    <a:pt x="3393899" y="108226"/>
                  </a:lnTo>
                  <a:lnTo>
                    <a:pt x="3400424" y="152399"/>
                  </a:lnTo>
                  <a:lnTo>
                    <a:pt x="3400424" y="2200274"/>
                  </a:lnTo>
                  <a:lnTo>
                    <a:pt x="3399748" y="2214278"/>
                  </a:lnTo>
                  <a:lnTo>
                    <a:pt x="3388823" y="2258595"/>
                  </a:lnTo>
                  <a:lnTo>
                    <a:pt x="3365890" y="2296909"/>
                  </a:lnTo>
                  <a:lnTo>
                    <a:pt x="3332709" y="2327014"/>
                  </a:lnTo>
                  <a:lnTo>
                    <a:pt x="3306345" y="2341073"/>
                  </a:lnTo>
                  <a:lnTo>
                    <a:pt x="3300559" y="2343149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8635840" y="4609941"/>
            <a:ext cx="2184560" cy="273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1700" b="1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"/>
              </a:rPr>
              <a:t>의사결정의 질 향상</a:t>
            </a:r>
            <a:endParaRPr sz="1700" spc="-100" dirty="0">
              <a:latin typeface="HY견고딕" panose="02030600000101010101" pitchFamily="18" charset="-127"/>
              <a:ea typeface="HY견고딕" panose="02030600000101010101" pitchFamily="18" charset="-127"/>
              <a:cs typeface="Malgun Gothic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255446" y="4983474"/>
            <a:ext cx="2945765" cy="7012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1100"/>
              </a:lnSpc>
              <a:spcBef>
                <a:spcPts val="95"/>
              </a:spcBef>
            </a:pPr>
            <a:r>
              <a:rPr sz="1350" spc="-100" dirty="0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최신 법규 정보에 </a:t>
            </a:r>
            <a:r>
              <a:rPr sz="1350" spc="-100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기반한 의사결정으로</a:t>
            </a:r>
            <a:endParaRPr lang="en-US" altLang="ko-KR" sz="1350" spc="-100">
              <a:solidFill>
                <a:srgbClr val="D0D5DA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  <a:p>
            <a:pPr marL="12700" marR="5080" algn="ctr">
              <a:lnSpc>
                <a:spcPct val="111100"/>
              </a:lnSpc>
              <a:spcBef>
                <a:spcPts val="95"/>
              </a:spcBef>
            </a:pPr>
            <a:r>
              <a:rPr sz="1350" spc="-100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보다 효율적인 </a:t>
            </a:r>
            <a:r>
              <a:rPr sz="1350" spc="-100" dirty="0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전략 </a:t>
            </a:r>
            <a:r>
              <a:rPr sz="1350" spc="-100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수립 및</a:t>
            </a:r>
            <a:r>
              <a:rPr lang="en-US" altLang="ko-KR" sz="1350" spc="-100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 </a:t>
            </a:r>
            <a:r>
              <a:rPr sz="1350" spc="-100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리스크</a:t>
            </a:r>
            <a:endParaRPr lang="en-US" altLang="ko-KR" sz="1350" spc="-100">
              <a:solidFill>
                <a:srgbClr val="D0D5DA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  <a:p>
            <a:pPr marL="12700" marR="5080" algn="ctr">
              <a:lnSpc>
                <a:spcPct val="111100"/>
              </a:lnSpc>
              <a:spcBef>
                <a:spcPts val="95"/>
              </a:spcBef>
            </a:pPr>
            <a:r>
              <a:rPr sz="1350" spc="-100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관리</a:t>
            </a:r>
            <a:r>
              <a:rPr lang="ko-KR" altLang="en-US" sz="1350" spc="-100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로 기업의 수익성 향상에도 기여</a:t>
            </a:r>
            <a:endParaRPr sz="1350" spc="-100"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039099" y="3675856"/>
            <a:ext cx="2014855" cy="2333625"/>
            <a:chOff x="8039099" y="3086099"/>
            <a:chExt cx="2014855" cy="2333625"/>
          </a:xfrm>
        </p:grpSpPr>
        <p:sp>
          <p:nvSpPr>
            <p:cNvPr id="35" name="object 35"/>
            <p:cNvSpPr/>
            <p:nvPr/>
          </p:nvSpPr>
          <p:spPr>
            <a:xfrm>
              <a:off x="8039099" y="3086099"/>
              <a:ext cx="38100" cy="2333625"/>
            </a:xfrm>
            <a:custGeom>
              <a:avLst/>
              <a:gdLst/>
              <a:ahLst/>
              <a:cxnLst/>
              <a:rect l="l" t="t" r="r" b="b"/>
              <a:pathLst>
                <a:path w="38100" h="2333625">
                  <a:moveTo>
                    <a:pt x="21576" y="2333624"/>
                  </a:moveTo>
                  <a:lnTo>
                    <a:pt x="0" y="2333624"/>
                  </a:lnTo>
                  <a:lnTo>
                    <a:pt x="0" y="0"/>
                  </a:lnTo>
                  <a:lnTo>
                    <a:pt x="21576" y="0"/>
                  </a:lnTo>
                  <a:lnTo>
                    <a:pt x="24005" y="483"/>
                  </a:lnTo>
                  <a:lnTo>
                    <a:pt x="38099" y="16523"/>
                  </a:lnTo>
                  <a:lnTo>
                    <a:pt x="38099" y="2317100"/>
                  </a:lnTo>
                  <a:lnTo>
                    <a:pt x="21576" y="2333624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439274" y="3314699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7"/>
                  </a:lnTo>
                  <a:lnTo>
                    <a:pt x="202800" y="559195"/>
                  </a:lnTo>
                  <a:lnTo>
                    <a:pt x="163575" y="544064"/>
                  </a:lnTo>
                  <a:lnTo>
                    <a:pt x="126995" y="523341"/>
                  </a:lnTo>
                  <a:lnTo>
                    <a:pt x="93851" y="497476"/>
                  </a:lnTo>
                  <a:lnTo>
                    <a:pt x="64861" y="467027"/>
                  </a:lnTo>
                  <a:lnTo>
                    <a:pt x="40652" y="432654"/>
                  </a:lnTo>
                  <a:lnTo>
                    <a:pt x="21750" y="395101"/>
                  </a:lnTo>
                  <a:lnTo>
                    <a:pt x="8563" y="355181"/>
                  </a:lnTo>
                  <a:lnTo>
                    <a:pt x="1375" y="313758"/>
                  </a:lnTo>
                  <a:lnTo>
                    <a:pt x="0" y="285749"/>
                  </a:lnTo>
                  <a:lnTo>
                    <a:pt x="344" y="271728"/>
                  </a:lnTo>
                  <a:lnTo>
                    <a:pt x="5489" y="230002"/>
                  </a:lnTo>
                  <a:lnTo>
                    <a:pt x="16703" y="189483"/>
                  </a:lnTo>
                  <a:lnTo>
                    <a:pt x="33739" y="151048"/>
                  </a:lnTo>
                  <a:lnTo>
                    <a:pt x="56232" y="115528"/>
                  </a:lnTo>
                  <a:lnTo>
                    <a:pt x="83693" y="83693"/>
                  </a:lnTo>
                  <a:lnTo>
                    <a:pt x="115528" y="56232"/>
                  </a:lnTo>
                  <a:lnTo>
                    <a:pt x="151047" y="33740"/>
                  </a:lnTo>
                  <a:lnTo>
                    <a:pt x="189483" y="16703"/>
                  </a:lnTo>
                  <a:lnTo>
                    <a:pt x="230002" y="5490"/>
                  </a:lnTo>
                  <a:lnTo>
                    <a:pt x="271729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0" y="56232"/>
                  </a:lnTo>
                  <a:lnTo>
                    <a:pt x="487805" y="83693"/>
                  </a:lnTo>
                  <a:lnTo>
                    <a:pt x="515265" y="115528"/>
                  </a:lnTo>
                  <a:lnTo>
                    <a:pt x="537757" y="151048"/>
                  </a:lnTo>
                  <a:lnTo>
                    <a:pt x="554795" y="189483"/>
                  </a:lnTo>
                  <a:lnTo>
                    <a:pt x="566008" y="230002"/>
                  </a:lnTo>
                  <a:lnTo>
                    <a:pt x="571155" y="271728"/>
                  </a:lnTo>
                  <a:lnTo>
                    <a:pt x="571499" y="285749"/>
                  </a:lnTo>
                  <a:lnTo>
                    <a:pt x="571155" y="299771"/>
                  </a:lnTo>
                  <a:lnTo>
                    <a:pt x="566008" y="341496"/>
                  </a:lnTo>
                  <a:lnTo>
                    <a:pt x="554795" y="382016"/>
                  </a:lnTo>
                  <a:lnTo>
                    <a:pt x="537757" y="420451"/>
                  </a:lnTo>
                  <a:lnTo>
                    <a:pt x="515266" y="455971"/>
                  </a:lnTo>
                  <a:lnTo>
                    <a:pt x="487805" y="487805"/>
                  </a:lnTo>
                  <a:lnTo>
                    <a:pt x="455970" y="515266"/>
                  </a:lnTo>
                  <a:lnTo>
                    <a:pt x="420451" y="537758"/>
                  </a:lnTo>
                  <a:lnTo>
                    <a:pt x="382016" y="554796"/>
                  </a:lnTo>
                  <a:lnTo>
                    <a:pt x="341496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3B81F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48824" y="3533774"/>
              <a:ext cx="152399" cy="13334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9396537" y="3271962"/>
              <a:ext cx="657225" cy="657225"/>
            </a:xfrm>
            <a:custGeom>
              <a:avLst/>
              <a:gdLst/>
              <a:ahLst/>
              <a:cxnLst/>
              <a:rect l="l" t="t" r="r" b="b"/>
              <a:pathLst>
                <a:path w="657225" h="657225">
                  <a:moveTo>
                    <a:pt x="328487" y="656974"/>
                  </a:moveTo>
                  <a:lnTo>
                    <a:pt x="280288" y="653419"/>
                  </a:lnTo>
                  <a:lnTo>
                    <a:pt x="233132" y="642830"/>
                  </a:lnTo>
                  <a:lnTo>
                    <a:pt x="188040" y="625436"/>
                  </a:lnTo>
                  <a:lnTo>
                    <a:pt x="145989" y="601614"/>
                  </a:lnTo>
                  <a:lnTo>
                    <a:pt x="107888" y="571880"/>
                  </a:lnTo>
                  <a:lnTo>
                    <a:pt x="74563" y="536877"/>
                  </a:lnTo>
                  <a:lnTo>
                    <a:pt x="46734" y="497363"/>
                  </a:lnTo>
                  <a:lnTo>
                    <a:pt x="25004" y="454193"/>
                  </a:lnTo>
                  <a:lnTo>
                    <a:pt x="9844" y="408303"/>
                  </a:lnTo>
                  <a:lnTo>
                    <a:pt x="1581" y="360684"/>
                  </a:lnTo>
                  <a:lnTo>
                    <a:pt x="0" y="328487"/>
                  </a:lnTo>
                  <a:lnTo>
                    <a:pt x="395" y="312369"/>
                  </a:lnTo>
                  <a:lnTo>
                    <a:pt x="6311" y="264402"/>
                  </a:lnTo>
                  <a:lnTo>
                    <a:pt x="19201" y="217823"/>
                  </a:lnTo>
                  <a:lnTo>
                    <a:pt x="38787" y="173639"/>
                  </a:lnTo>
                  <a:lnTo>
                    <a:pt x="64643" y="132807"/>
                  </a:lnTo>
                  <a:lnTo>
                    <a:pt x="96211" y="96211"/>
                  </a:lnTo>
                  <a:lnTo>
                    <a:pt x="132807" y="64643"/>
                  </a:lnTo>
                  <a:lnTo>
                    <a:pt x="173639" y="38787"/>
                  </a:lnTo>
                  <a:lnTo>
                    <a:pt x="217823" y="19201"/>
                  </a:lnTo>
                  <a:lnTo>
                    <a:pt x="264402" y="6311"/>
                  </a:lnTo>
                  <a:lnTo>
                    <a:pt x="312369" y="395"/>
                  </a:lnTo>
                  <a:lnTo>
                    <a:pt x="328487" y="0"/>
                  </a:lnTo>
                  <a:lnTo>
                    <a:pt x="344605" y="395"/>
                  </a:lnTo>
                  <a:lnTo>
                    <a:pt x="392571" y="6311"/>
                  </a:lnTo>
                  <a:lnTo>
                    <a:pt x="439151" y="19201"/>
                  </a:lnTo>
                  <a:lnTo>
                    <a:pt x="483335" y="38787"/>
                  </a:lnTo>
                  <a:lnTo>
                    <a:pt x="524167" y="64643"/>
                  </a:lnTo>
                  <a:lnTo>
                    <a:pt x="560762" y="96211"/>
                  </a:lnTo>
                  <a:lnTo>
                    <a:pt x="592330" y="132807"/>
                  </a:lnTo>
                  <a:lnTo>
                    <a:pt x="618187" y="173639"/>
                  </a:lnTo>
                  <a:lnTo>
                    <a:pt x="637772" y="217823"/>
                  </a:lnTo>
                  <a:lnTo>
                    <a:pt x="650662" y="264402"/>
                  </a:lnTo>
                  <a:lnTo>
                    <a:pt x="656579" y="312369"/>
                  </a:lnTo>
                  <a:lnTo>
                    <a:pt x="656974" y="328487"/>
                  </a:lnTo>
                  <a:lnTo>
                    <a:pt x="656579" y="344605"/>
                  </a:lnTo>
                  <a:lnTo>
                    <a:pt x="650662" y="392571"/>
                  </a:lnTo>
                  <a:lnTo>
                    <a:pt x="637772" y="439151"/>
                  </a:lnTo>
                  <a:lnTo>
                    <a:pt x="618187" y="483335"/>
                  </a:lnTo>
                  <a:lnTo>
                    <a:pt x="592330" y="524167"/>
                  </a:lnTo>
                  <a:lnTo>
                    <a:pt x="560762" y="560762"/>
                  </a:lnTo>
                  <a:lnTo>
                    <a:pt x="524167" y="592330"/>
                  </a:lnTo>
                  <a:lnTo>
                    <a:pt x="483335" y="618187"/>
                  </a:lnTo>
                  <a:lnTo>
                    <a:pt x="439151" y="637772"/>
                  </a:lnTo>
                  <a:lnTo>
                    <a:pt x="392571" y="650662"/>
                  </a:lnTo>
                  <a:lnTo>
                    <a:pt x="344605" y="656579"/>
                  </a:lnTo>
                  <a:lnTo>
                    <a:pt x="328487" y="656974"/>
                  </a:lnTo>
                  <a:close/>
                </a:path>
              </a:pathLst>
            </a:custGeom>
            <a:solidFill>
              <a:srgbClr val="3B81F5">
                <a:alpha val="510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9" name="object 4">
            <a:extLst>
              <a:ext uri="{FF2B5EF4-FFF2-40B4-BE49-F238E27FC236}">
                <a16:creationId xmlns:a16="http://schemas.microsoft.com/office/drawing/2014/main" id="{58430B33-C8FC-4F04-BA69-159F9939C38D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1999" y="1266824"/>
            <a:ext cx="952499" cy="28574"/>
          </a:xfrm>
          <a:prstGeom prst="rect">
            <a:avLst/>
          </a:prstGeom>
        </p:spPr>
      </p:pic>
      <p:sp>
        <p:nvSpPr>
          <p:cNvPr id="40" name="object 7">
            <a:extLst>
              <a:ext uri="{FF2B5EF4-FFF2-40B4-BE49-F238E27FC236}">
                <a16:creationId xmlns:a16="http://schemas.microsoft.com/office/drawing/2014/main" id="{DECAD661-6F77-41E1-A8B0-DA4E4FB2104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38471" cy="289823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2700" rIns="0" bIns="0" rtlCol="0">
            <a:spAutoFit/>
          </a:bodyPr>
          <a:lstStyle>
            <a:lvl1pPr>
              <a:defRPr sz="305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altLang="ko-KR" sz="1800" b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sz="1800" b="0">
                <a:latin typeface="HY견고딕" panose="02030600000101010101" pitchFamily="18" charset="-127"/>
                <a:ea typeface="HY견고딕" panose="02030600000101010101" pitchFamily="18" charset="-127"/>
              </a:rPr>
              <a:t>문제정의</a:t>
            </a:r>
            <a:r>
              <a:rPr lang="en-US" altLang="ko-KR" sz="1800" b="0"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  <a:endParaRPr lang="ko-KR" altLang="en-US" sz="1800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7007" y="381483"/>
            <a:ext cx="6565901" cy="825867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현행</a:t>
            </a:r>
            <a:r>
              <a:rPr spc="-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spc="-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법규</a:t>
            </a:r>
            <a:r>
              <a:rPr spc="-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pc="-100" dirty="0">
                <a:latin typeface="HY견고딕" panose="02030600000101010101" pitchFamily="18" charset="-127"/>
                <a:ea typeface="HY견고딕" panose="02030600000101010101" pitchFamily="18" charset="-127"/>
              </a:rPr>
              <a:t>개정 </a:t>
            </a:r>
            <a:r>
              <a:rPr spc="-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모니터링의</a:t>
            </a:r>
            <a:r>
              <a:rPr spc="-1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spc="-1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한계점</a:t>
            </a:r>
            <a:endParaRPr spc="-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0" spc="-100" dirty="0" err="1">
                <a:solidFill>
                  <a:srgbClr val="BEDAF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컴플라이언스</a:t>
            </a:r>
            <a:r>
              <a:rPr sz="1700" b="0" spc="-100" dirty="0">
                <a:solidFill>
                  <a:srgbClr val="BEDAF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 </a:t>
            </a:r>
            <a:r>
              <a:rPr sz="1700" b="0" spc="-100" dirty="0" err="1">
                <a:solidFill>
                  <a:srgbClr val="BEDAF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위험을</a:t>
            </a:r>
            <a:r>
              <a:rPr sz="1700" b="0" spc="-100" dirty="0">
                <a:solidFill>
                  <a:srgbClr val="BEDAF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 </a:t>
            </a:r>
            <a:r>
              <a:rPr sz="1700" b="0" spc="-100" dirty="0" err="1">
                <a:solidFill>
                  <a:srgbClr val="BEDAF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높이는</a:t>
            </a:r>
            <a:r>
              <a:rPr sz="1700" b="0" spc="-100" dirty="0">
                <a:solidFill>
                  <a:srgbClr val="BEDAF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 </a:t>
            </a:r>
            <a:r>
              <a:rPr sz="1650" b="0" spc="-100" dirty="0">
                <a:solidFill>
                  <a:srgbClr val="BEDAF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/>
              </a:rPr>
              <a:t>4</a:t>
            </a:r>
            <a:r>
              <a:rPr sz="1700" b="0" spc="-100" dirty="0">
                <a:solidFill>
                  <a:srgbClr val="BEDAF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가지 </a:t>
            </a:r>
            <a:r>
              <a:rPr sz="1700" b="0" spc="-100" dirty="0" err="1">
                <a:solidFill>
                  <a:srgbClr val="BEDAF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주요</a:t>
            </a:r>
            <a:r>
              <a:rPr sz="1700" b="0" spc="-100" dirty="0">
                <a:solidFill>
                  <a:srgbClr val="BEDAF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 </a:t>
            </a:r>
            <a:r>
              <a:rPr sz="1700" b="0" spc="-100" dirty="0" err="1">
                <a:solidFill>
                  <a:srgbClr val="BEDAF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문제</a:t>
            </a:r>
            <a:endParaRPr sz="1700" b="0" spc="-100" dirty="0"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1999" y="1266824"/>
            <a:ext cx="952499" cy="285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1999" y="1581149"/>
            <a:ext cx="5191124" cy="24479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354137" y="1962785"/>
            <a:ext cx="4116704" cy="107657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9570">
              <a:lnSpc>
                <a:spcPct val="100000"/>
              </a:lnSpc>
              <a:spcBef>
                <a:spcPts val="95"/>
              </a:spcBef>
            </a:pPr>
            <a:r>
              <a:rPr sz="1700" b="1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"/>
              </a:rPr>
              <a:t>과도한 </a:t>
            </a:r>
            <a:r>
              <a:rPr sz="1700" b="1" spc="-100" dirty="0" err="1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"/>
              </a:rPr>
              <a:t>시간</a:t>
            </a:r>
            <a:r>
              <a:rPr sz="1700" b="1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"/>
              </a:rPr>
              <a:t> </a:t>
            </a:r>
            <a:r>
              <a:rPr sz="1700" b="1" spc="-100" dirty="0" err="1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"/>
              </a:rPr>
              <a:t>소요</a:t>
            </a:r>
            <a:br>
              <a:rPr lang="en-US" altLang="ko-KR" sz="1700" b="1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"/>
              </a:rPr>
            </a:br>
            <a:endParaRPr lang="en-US" altLang="ko-KR" sz="1700" b="1" spc="-100" dirty="0">
              <a:solidFill>
                <a:srgbClr val="FFFFFF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lgun Gothic"/>
            </a:endParaRPr>
          </a:p>
          <a:p>
            <a:pPr marL="369570">
              <a:lnSpc>
                <a:spcPct val="100000"/>
              </a:lnSpc>
            </a:pPr>
            <a:endParaRPr sz="1500" spc="-100" dirty="0">
              <a:latin typeface="HY견고딕" panose="02030600000101010101" pitchFamily="18" charset="-127"/>
              <a:ea typeface="HY견고딕" panose="02030600000101010101" pitchFamily="18" charset="-127"/>
              <a:cs typeface="Malgun Gothic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1100" spc="-100" dirty="0"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9650" y="1828799"/>
            <a:ext cx="571499" cy="5714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09675" y="2000249"/>
            <a:ext cx="171494" cy="2286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238875" y="1581149"/>
            <a:ext cx="5191124" cy="244792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864350" y="1962785"/>
            <a:ext cx="4079240" cy="89191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915">
              <a:lnSpc>
                <a:spcPct val="100000"/>
              </a:lnSpc>
              <a:spcBef>
                <a:spcPts val="95"/>
              </a:spcBef>
            </a:pPr>
            <a:r>
              <a:rPr sz="1700" b="1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"/>
              </a:rPr>
              <a:t>인적 오류 위험</a:t>
            </a:r>
            <a:endParaRPr sz="1700" spc="-100">
              <a:latin typeface="HY견고딕" panose="02030600000101010101" pitchFamily="18" charset="-127"/>
              <a:ea typeface="HY견고딕" panose="02030600000101010101" pitchFamily="18" charset="-127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1500" spc="-100">
              <a:latin typeface="HY견고딕" panose="02030600000101010101" pitchFamily="18" charset="-127"/>
              <a:ea typeface="HY견고딕" panose="02030600000101010101" pitchFamily="18" charset="-127"/>
              <a:cs typeface="Malgun Gothic"/>
            </a:endParaRPr>
          </a:p>
          <a:p>
            <a:pPr>
              <a:lnSpc>
                <a:spcPct val="100000"/>
              </a:lnSpc>
              <a:spcBef>
                <a:spcPts val="650"/>
              </a:spcBef>
            </a:pPr>
            <a:endParaRPr sz="1100" spc="-100">
              <a:latin typeface="HY견고딕" panose="02030600000101010101" pitchFamily="18" charset="-127"/>
              <a:ea typeface="HY견고딕" panose="02030600000101010101" pitchFamily="18" charset="-127"/>
              <a:cs typeface="Malgun Gothic"/>
            </a:endParaRPr>
          </a:p>
        </p:txBody>
      </p:sp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86525" y="1828799"/>
            <a:ext cx="571499" cy="57149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657974" y="2000249"/>
            <a:ext cx="228600" cy="22998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62000" y="4314825"/>
            <a:ext cx="5191124" cy="244792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406524" y="4696459"/>
            <a:ext cx="4083050" cy="10201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95"/>
              </a:spcBef>
            </a:pPr>
            <a:r>
              <a:rPr sz="1700" b="1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"/>
              </a:rPr>
              <a:t>정보 지연</a:t>
            </a:r>
            <a:endParaRPr sz="1700" spc="-100">
              <a:latin typeface="HY견고딕" panose="02030600000101010101" pitchFamily="18" charset="-127"/>
              <a:ea typeface="HY견고딕" panose="02030600000101010101" pitchFamily="18" charset="-127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1500" spc="-100">
              <a:latin typeface="HY견고딕" panose="02030600000101010101" pitchFamily="18" charset="-127"/>
              <a:ea typeface="HY견고딕" panose="02030600000101010101" pitchFamily="18" charset="-127"/>
              <a:cs typeface="Malgun Gothic"/>
            </a:endParaRPr>
          </a:p>
          <a:p>
            <a:pPr>
              <a:lnSpc>
                <a:spcPct val="100000"/>
              </a:lnSpc>
              <a:spcBef>
                <a:spcPts val="1670"/>
              </a:spcBef>
            </a:pPr>
            <a:endParaRPr sz="1100" spc="-100">
              <a:latin typeface="HY견고딕" panose="02030600000101010101" pitchFamily="18" charset="-127"/>
              <a:ea typeface="HY견고딕" panose="02030600000101010101" pitchFamily="18" charset="-127"/>
              <a:cs typeface="Malgun Gothic"/>
            </a:endParaRPr>
          </a:p>
        </p:txBody>
      </p:sp>
      <p:pic>
        <p:nvPicPr>
          <p:cNvPr id="18" name="object 1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09650" y="4562474"/>
            <a:ext cx="571499" cy="57149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81100" y="4733924"/>
            <a:ext cx="228599" cy="228599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238875" y="4314825"/>
            <a:ext cx="5191124" cy="2447924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6883400" y="4696459"/>
            <a:ext cx="4056379" cy="8662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6865">
              <a:lnSpc>
                <a:spcPct val="100000"/>
              </a:lnSpc>
              <a:spcBef>
                <a:spcPts val="95"/>
              </a:spcBef>
            </a:pPr>
            <a:r>
              <a:rPr sz="1700" b="1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"/>
              </a:rPr>
              <a:t>인력 비효율</a:t>
            </a:r>
            <a:endParaRPr sz="1700" spc="-100">
              <a:latin typeface="HY견고딕" panose="02030600000101010101" pitchFamily="18" charset="-127"/>
              <a:ea typeface="HY견고딕" panose="02030600000101010101" pitchFamily="18" charset="-127"/>
              <a:cs typeface="Malgun Gothic"/>
            </a:endParaRPr>
          </a:p>
          <a:p>
            <a:pPr>
              <a:lnSpc>
                <a:spcPct val="100000"/>
              </a:lnSpc>
              <a:spcBef>
                <a:spcPts val="1040"/>
              </a:spcBef>
            </a:pPr>
            <a:endParaRPr sz="1500" spc="-100">
              <a:latin typeface="HY견고딕" panose="02030600000101010101" pitchFamily="18" charset="-127"/>
              <a:ea typeface="HY견고딕" panose="02030600000101010101" pitchFamily="18" charset="-127"/>
              <a:cs typeface="Malgun Gothic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1350" spc="-100">
              <a:latin typeface="HY견고딕" panose="02030600000101010101" pitchFamily="18" charset="-127"/>
              <a:ea typeface="HY견고딕" panose="02030600000101010101" pitchFamily="18" charset="-127"/>
              <a:cs typeface="Malgun Gothic"/>
            </a:endParaRPr>
          </a:p>
        </p:txBody>
      </p:sp>
      <p:pic>
        <p:nvPicPr>
          <p:cNvPr id="23" name="object 23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486525" y="4562475"/>
            <a:ext cx="571499" cy="571499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6648449" y="4748849"/>
            <a:ext cx="257175" cy="198755"/>
          </a:xfrm>
          <a:custGeom>
            <a:avLst/>
            <a:gdLst/>
            <a:ahLst/>
            <a:cxnLst/>
            <a:rect l="l" t="t" r="r" b="b"/>
            <a:pathLst>
              <a:path w="257175" h="198754">
                <a:moveTo>
                  <a:pt x="257175" y="24461"/>
                </a:moveTo>
                <a:lnTo>
                  <a:pt x="48440" y="24461"/>
                </a:lnTo>
                <a:lnTo>
                  <a:pt x="75148" y="23244"/>
                </a:lnTo>
                <a:lnTo>
                  <a:pt x="101866" y="18502"/>
                </a:lnTo>
                <a:lnTo>
                  <a:pt x="157720" y="4946"/>
                </a:lnTo>
                <a:lnTo>
                  <a:pt x="186853" y="183"/>
                </a:lnTo>
                <a:lnTo>
                  <a:pt x="215986" y="0"/>
                </a:lnTo>
                <a:lnTo>
                  <a:pt x="245119" y="6685"/>
                </a:lnTo>
                <a:lnTo>
                  <a:pt x="252665" y="9498"/>
                </a:lnTo>
                <a:lnTo>
                  <a:pt x="257175" y="17088"/>
                </a:lnTo>
                <a:lnTo>
                  <a:pt x="257175" y="24461"/>
                </a:lnTo>
                <a:close/>
              </a:path>
              <a:path w="257175" h="198754">
                <a:moveTo>
                  <a:pt x="41188" y="198751"/>
                </a:moveTo>
                <a:lnTo>
                  <a:pt x="12055" y="192065"/>
                </a:lnTo>
                <a:lnTo>
                  <a:pt x="4509" y="189252"/>
                </a:lnTo>
                <a:lnTo>
                  <a:pt x="0" y="181662"/>
                </a:lnTo>
                <a:lnTo>
                  <a:pt x="0" y="35305"/>
                </a:lnTo>
                <a:lnTo>
                  <a:pt x="1947" y="28077"/>
                </a:lnTo>
                <a:lnTo>
                  <a:pt x="7004" y="22792"/>
                </a:lnTo>
                <a:lnTo>
                  <a:pt x="13995" y="20035"/>
                </a:lnTo>
                <a:lnTo>
                  <a:pt x="21743" y="20392"/>
                </a:lnTo>
                <a:lnTo>
                  <a:pt x="48440" y="24461"/>
                </a:lnTo>
                <a:lnTo>
                  <a:pt x="257175" y="24461"/>
                </a:lnTo>
                <a:lnTo>
                  <a:pt x="257175" y="27938"/>
                </a:lnTo>
                <a:lnTo>
                  <a:pt x="200025" y="27938"/>
                </a:lnTo>
                <a:lnTo>
                  <a:pt x="202273" y="39052"/>
                </a:lnTo>
                <a:lnTo>
                  <a:pt x="208402" y="48135"/>
                </a:lnTo>
                <a:lnTo>
                  <a:pt x="210230" y="49369"/>
                </a:lnTo>
                <a:lnTo>
                  <a:pt x="28575" y="49369"/>
                </a:lnTo>
                <a:lnTo>
                  <a:pt x="28575" y="77944"/>
                </a:lnTo>
                <a:lnTo>
                  <a:pt x="98343" y="77944"/>
                </a:lnTo>
                <a:lnTo>
                  <a:pt x="95674" y="82695"/>
                </a:lnTo>
                <a:lnTo>
                  <a:pt x="92868" y="99375"/>
                </a:lnTo>
                <a:lnTo>
                  <a:pt x="95674" y="116055"/>
                </a:lnTo>
                <a:lnTo>
                  <a:pt x="103327" y="129680"/>
                </a:lnTo>
                <a:lnTo>
                  <a:pt x="114680" y="138868"/>
                </a:lnTo>
                <a:lnTo>
                  <a:pt x="128587" y="142238"/>
                </a:lnTo>
                <a:lnTo>
                  <a:pt x="28575" y="142238"/>
                </a:lnTo>
                <a:lnTo>
                  <a:pt x="28575" y="170813"/>
                </a:lnTo>
                <a:lnTo>
                  <a:pt x="255045" y="170813"/>
                </a:lnTo>
                <a:lnTo>
                  <a:pt x="251748" y="174251"/>
                </a:lnTo>
                <a:lnTo>
                  <a:pt x="208734" y="174251"/>
                </a:lnTo>
                <a:lnTo>
                  <a:pt x="182026" y="175484"/>
                </a:lnTo>
                <a:lnTo>
                  <a:pt x="155308" y="180241"/>
                </a:lnTo>
                <a:lnTo>
                  <a:pt x="99454" y="193804"/>
                </a:lnTo>
                <a:lnTo>
                  <a:pt x="70321" y="198567"/>
                </a:lnTo>
                <a:lnTo>
                  <a:pt x="41188" y="198751"/>
                </a:lnTo>
                <a:close/>
              </a:path>
              <a:path w="257175" h="198754">
                <a:moveTo>
                  <a:pt x="255045" y="170813"/>
                </a:moveTo>
                <a:lnTo>
                  <a:pt x="57150" y="170813"/>
                </a:lnTo>
                <a:lnTo>
                  <a:pt x="54901" y="159699"/>
                </a:lnTo>
                <a:lnTo>
                  <a:pt x="48772" y="150615"/>
                </a:lnTo>
                <a:lnTo>
                  <a:pt x="39688" y="144486"/>
                </a:lnTo>
                <a:lnTo>
                  <a:pt x="28575" y="142238"/>
                </a:lnTo>
                <a:lnTo>
                  <a:pt x="128587" y="142238"/>
                </a:lnTo>
                <a:lnTo>
                  <a:pt x="142494" y="138868"/>
                </a:lnTo>
                <a:lnTo>
                  <a:pt x="153847" y="129680"/>
                </a:lnTo>
                <a:lnTo>
                  <a:pt x="161500" y="116055"/>
                </a:lnTo>
                <a:lnTo>
                  <a:pt x="164306" y="99375"/>
                </a:lnTo>
                <a:lnTo>
                  <a:pt x="161500" y="82695"/>
                </a:lnTo>
                <a:lnTo>
                  <a:pt x="153847" y="69070"/>
                </a:lnTo>
                <a:lnTo>
                  <a:pt x="142494" y="59882"/>
                </a:lnTo>
                <a:lnTo>
                  <a:pt x="128587" y="56513"/>
                </a:lnTo>
                <a:lnTo>
                  <a:pt x="228600" y="56513"/>
                </a:lnTo>
                <a:lnTo>
                  <a:pt x="228600" y="27938"/>
                </a:lnTo>
                <a:lnTo>
                  <a:pt x="257175" y="27938"/>
                </a:lnTo>
                <a:lnTo>
                  <a:pt x="257175" y="120806"/>
                </a:lnTo>
                <a:lnTo>
                  <a:pt x="228600" y="120806"/>
                </a:lnTo>
                <a:lnTo>
                  <a:pt x="217486" y="123055"/>
                </a:lnTo>
                <a:lnTo>
                  <a:pt x="208402" y="129183"/>
                </a:lnTo>
                <a:lnTo>
                  <a:pt x="202273" y="138267"/>
                </a:lnTo>
                <a:lnTo>
                  <a:pt x="200025" y="149381"/>
                </a:lnTo>
                <a:lnTo>
                  <a:pt x="257175" y="149381"/>
                </a:lnTo>
                <a:lnTo>
                  <a:pt x="257175" y="163401"/>
                </a:lnTo>
                <a:lnTo>
                  <a:pt x="255221" y="170628"/>
                </a:lnTo>
                <a:lnTo>
                  <a:pt x="255045" y="170813"/>
                </a:lnTo>
                <a:close/>
              </a:path>
              <a:path w="257175" h="198754">
                <a:moveTo>
                  <a:pt x="98343" y="77944"/>
                </a:moveTo>
                <a:lnTo>
                  <a:pt x="28575" y="77944"/>
                </a:lnTo>
                <a:lnTo>
                  <a:pt x="39688" y="75695"/>
                </a:lnTo>
                <a:lnTo>
                  <a:pt x="48772" y="69567"/>
                </a:lnTo>
                <a:lnTo>
                  <a:pt x="54901" y="60483"/>
                </a:lnTo>
                <a:lnTo>
                  <a:pt x="57150" y="49369"/>
                </a:lnTo>
                <a:lnTo>
                  <a:pt x="210230" y="49369"/>
                </a:lnTo>
                <a:lnTo>
                  <a:pt x="217486" y="54264"/>
                </a:lnTo>
                <a:lnTo>
                  <a:pt x="228600" y="56513"/>
                </a:lnTo>
                <a:lnTo>
                  <a:pt x="128587" y="56513"/>
                </a:lnTo>
                <a:lnTo>
                  <a:pt x="114680" y="59882"/>
                </a:lnTo>
                <a:lnTo>
                  <a:pt x="103327" y="69070"/>
                </a:lnTo>
                <a:lnTo>
                  <a:pt x="98343" y="77944"/>
                </a:lnTo>
                <a:close/>
              </a:path>
              <a:path w="257175" h="198754">
                <a:moveTo>
                  <a:pt x="257175" y="149381"/>
                </a:moveTo>
                <a:lnTo>
                  <a:pt x="228600" y="149381"/>
                </a:lnTo>
                <a:lnTo>
                  <a:pt x="228600" y="120806"/>
                </a:lnTo>
                <a:lnTo>
                  <a:pt x="257175" y="120806"/>
                </a:lnTo>
                <a:lnTo>
                  <a:pt x="257175" y="149381"/>
                </a:lnTo>
                <a:close/>
              </a:path>
              <a:path w="257175" h="198754">
                <a:moveTo>
                  <a:pt x="243160" y="178671"/>
                </a:moveTo>
                <a:lnTo>
                  <a:pt x="235431" y="178313"/>
                </a:lnTo>
                <a:lnTo>
                  <a:pt x="208734" y="174251"/>
                </a:lnTo>
                <a:lnTo>
                  <a:pt x="251748" y="174251"/>
                </a:lnTo>
                <a:lnTo>
                  <a:pt x="250154" y="175914"/>
                </a:lnTo>
                <a:lnTo>
                  <a:pt x="243160" y="1786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280C31-6B50-4B26-8A5F-10C1A7A61C45}"/>
              </a:ext>
            </a:extLst>
          </p:cNvPr>
          <p:cNvSpPr/>
          <p:nvPr/>
        </p:nvSpPr>
        <p:spPr>
          <a:xfrm>
            <a:off x="1238248" y="2630986"/>
            <a:ext cx="1795363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4769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50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월 평균 </a:t>
            </a:r>
            <a:r>
              <a:rPr lang="en-US" altLang="ko-KR" sz="1500" b="1" spc="-100" dirty="0">
                <a:solidFill>
                  <a:srgbClr val="E74B3C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20</a:t>
            </a:r>
            <a:r>
              <a:rPr lang="ko-KR" altLang="en-US" sz="1500" b="1" spc="-100" dirty="0">
                <a:solidFill>
                  <a:srgbClr val="E74B3C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"/>
              </a:rPr>
              <a:t>시간</a:t>
            </a:r>
            <a:r>
              <a:rPr lang="en-US" altLang="ko-KR" sz="1500" b="1" spc="-100" dirty="0">
                <a:solidFill>
                  <a:srgbClr val="E74B3C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+ </a:t>
            </a:r>
            <a:r>
              <a:rPr lang="ko-KR" altLang="en-US" sz="1250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소요</a:t>
            </a:r>
            <a:endParaRPr lang="ko-KR" altLang="en-US" sz="1250" spc="-100" dirty="0"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B897884-E523-4898-82F9-DED9C70C0E26}"/>
              </a:ext>
            </a:extLst>
          </p:cNvPr>
          <p:cNvSpPr/>
          <p:nvPr/>
        </p:nvSpPr>
        <p:spPr>
          <a:xfrm>
            <a:off x="1303653" y="3241360"/>
            <a:ext cx="4288791" cy="477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lvl="0" indent="0" defTabSz="914400" eaLnBrk="1" fontAlgn="auto" latinLnBrk="0" hangingPunct="1">
              <a:lnSpc>
                <a:spcPct val="114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50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법규명을 하나하나 직접 국가법령정보센터</a:t>
            </a:r>
            <a:r>
              <a:rPr lang="en-US" altLang="ko-KR" sz="1150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,</a:t>
            </a:r>
            <a:r>
              <a:rPr lang="ko-KR" altLang="en-US" sz="1150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 유관기관 홈페이지에서 검색하여 </a:t>
            </a:r>
            <a:r>
              <a:rPr lang="ko-KR" altLang="en-US" sz="1150" spc="-100" dirty="0" err="1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찾아야하기에</a:t>
            </a:r>
            <a:r>
              <a:rPr lang="ko-KR" altLang="en-US" sz="1150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 많은 시간이 소요</a:t>
            </a:r>
            <a:endParaRPr lang="ko-KR" altLang="en-US" sz="1150" spc="-100" dirty="0"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81B4FC7-A3CB-4321-9670-EC9CF3E88464}"/>
              </a:ext>
            </a:extLst>
          </p:cNvPr>
          <p:cNvSpPr/>
          <p:nvPr/>
        </p:nvSpPr>
        <p:spPr>
          <a:xfrm>
            <a:off x="6777985" y="2626753"/>
            <a:ext cx="2001510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6731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50" spc="-10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수작업 기반 </a:t>
            </a:r>
            <a:r>
              <a:rPr lang="ko-KR" altLang="en-US" sz="1500" b="1" spc="-100">
                <a:solidFill>
                  <a:srgbClr val="F29C12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"/>
              </a:rPr>
              <a:t>높은 오류율</a:t>
            </a:r>
            <a:endParaRPr lang="ko-KR" altLang="en-US" sz="1500" spc="-100">
              <a:latin typeface="HY견고딕" panose="02030600000101010101" pitchFamily="18" charset="-127"/>
              <a:ea typeface="HY견고딕" panose="02030600000101010101" pitchFamily="18" charset="-127"/>
              <a:cs typeface="Malgun Gothic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2C9DD1A-66B9-4EF6-935A-13524B7ECECF}"/>
              </a:ext>
            </a:extLst>
          </p:cNvPr>
          <p:cNvSpPr/>
          <p:nvPr/>
        </p:nvSpPr>
        <p:spPr>
          <a:xfrm>
            <a:off x="6831391" y="3206659"/>
            <a:ext cx="4075429" cy="477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lvl="0" indent="0" defTabSz="914400" eaLnBrk="1" fontAlgn="auto" latinLnBrk="0" hangingPunct="1">
              <a:lnSpc>
                <a:spcPct val="1141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50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중요한 법적 변경사항 누락으로 컴플라이언스 리스크 발생 및 법적 제재 가능성 증가</a:t>
            </a:r>
            <a:endParaRPr lang="ko-KR" altLang="en-US" sz="1150" spc="-100" dirty="0"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E730D08-D867-46B2-8E46-B3F5A0B39FD9}"/>
              </a:ext>
            </a:extLst>
          </p:cNvPr>
          <p:cNvSpPr/>
          <p:nvPr/>
        </p:nvSpPr>
        <p:spPr>
          <a:xfrm>
            <a:off x="1337973" y="5363951"/>
            <a:ext cx="2401619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50" spc="-10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개정 정보 파악까지 </a:t>
            </a:r>
            <a:r>
              <a:rPr lang="en-US" altLang="ko-KR" sz="1500" b="1" spc="-100">
                <a:solidFill>
                  <a:srgbClr val="3398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rebuchet MS"/>
              </a:rPr>
              <a:t>2-3</a:t>
            </a:r>
            <a:r>
              <a:rPr lang="ko-KR" altLang="en-US" sz="1500" b="1" spc="-100">
                <a:solidFill>
                  <a:srgbClr val="3398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"/>
              </a:rPr>
              <a:t>주 소요</a:t>
            </a:r>
            <a:endParaRPr lang="ko-KR" altLang="en-US" sz="1500" spc="-100">
              <a:latin typeface="HY견고딕" panose="02030600000101010101" pitchFamily="18" charset="-127"/>
              <a:ea typeface="HY견고딕" panose="02030600000101010101" pitchFamily="18" charset="-127"/>
              <a:cs typeface="Malgun Gothic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0AB22C-DA54-4661-BA10-D101CEC358CE}"/>
              </a:ext>
            </a:extLst>
          </p:cNvPr>
          <p:cNvSpPr/>
          <p:nvPr/>
        </p:nvSpPr>
        <p:spPr>
          <a:xfrm>
            <a:off x="1337973" y="5980786"/>
            <a:ext cx="4002954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" marR="0" lvl="0" indent="0" defTabSz="91440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50" spc="-10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신속 대응 불가로 조직 전체의 법규 준수 위험 발생 및 시장 기회 손실 초래</a:t>
            </a:r>
            <a:endParaRPr lang="ko-KR" altLang="en-US" sz="1150" spc="-100"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EBBA9CD-1A02-4A22-8707-CBB3D76AAEF5}"/>
              </a:ext>
            </a:extLst>
          </p:cNvPr>
          <p:cNvSpPr/>
          <p:nvPr/>
        </p:nvSpPr>
        <p:spPr>
          <a:xfrm>
            <a:off x="6831391" y="5372573"/>
            <a:ext cx="212269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50" spc="-10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고급 인력의 </a:t>
            </a:r>
            <a:r>
              <a:rPr lang="ko-KR" altLang="en-US" sz="1500" b="1" spc="-100">
                <a:solidFill>
                  <a:srgbClr val="9A58B5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"/>
              </a:rPr>
              <a:t>단순작업 투입</a:t>
            </a:r>
            <a:endParaRPr lang="ko-KR" altLang="en-US" sz="1500" spc="-100">
              <a:latin typeface="HY견고딕" panose="02030600000101010101" pitchFamily="18" charset="-127"/>
              <a:ea typeface="HY견고딕" panose="02030600000101010101" pitchFamily="18" charset="-127"/>
              <a:cs typeface="Malgun Gothic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1564AD0-CEB8-4EAC-A821-3AA6CDA29F8D}"/>
              </a:ext>
            </a:extLst>
          </p:cNvPr>
          <p:cNvSpPr/>
          <p:nvPr/>
        </p:nvSpPr>
        <p:spPr>
          <a:xfrm>
            <a:off x="6836009" y="5960078"/>
            <a:ext cx="4143782" cy="470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670" marR="5080" lvl="0" indent="0" defTabSz="914400" eaLnBrk="1" fontAlgn="auto" latinLnBrk="0" hangingPunct="1">
              <a:lnSpc>
                <a:spcPct val="1141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150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법률 전문인력의 가치 있는 역량이 단순 작업에 낭비되어 고부가가치 업무 창출 제한</a:t>
            </a:r>
            <a:endParaRPr lang="ko-KR" altLang="en-US" sz="1150" spc="-100" dirty="0"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560E8E09-1060-4D69-B2BD-29F91800A78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38471" cy="289823"/>
          </a:xfrm>
          <a:prstGeom prst="rect">
            <a:avLst/>
          </a:prstGeom>
          <a:solidFill>
            <a:srgbClr val="FFC000"/>
          </a:solidFill>
        </p:spPr>
        <p:txBody>
          <a:bodyPr vert="horz" wrap="square" lIns="0" tIns="12700" rIns="0" bIns="0" rtlCol="0">
            <a:spAutoFit/>
          </a:bodyPr>
          <a:lstStyle>
            <a:lvl1pPr>
              <a:defRPr sz="305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altLang="ko-KR" sz="1800" b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sz="1800" b="0">
                <a:latin typeface="HY견고딕" panose="02030600000101010101" pitchFamily="18" charset="-127"/>
                <a:ea typeface="HY견고딕" panose="02030600000101010101" pitchFamily="18" charset="-127"/>
              </a:rPr>
              <a:t>문제정의</a:t>
            </a:r>
            <a:r>
              <a:rPr lang="en-US" altLang="ko-KR" sz="1800" b="0"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  <a:endParaRPr lang="ko-KR" altLang="en-US" sz="1800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grpSp>
        <p:nvGrpSpPr>
          <p:cNvPr id="43" name="object 8">
            <a:extLst>
              <a:ext uri="{FF2B5EF4-FFF2-40B4-BE49-F238E27FC236}">
                <a16:creationId xmlns:a16="http://schemas.microsoft.com/office/drawing/2014/main" id="{36F8616C-F210-4FF7-A8A4-5EE20940CDAD}"/>
              </a:ext>
            </a:extLst>
          </p:cNvPr>
          <p:cNvGrpSpPr/>
          <p:nvPr/>
        </p:nvGrpSpPr>
        <p:grpSpPr>
          <a:xfrm>
            <a:off x="609600" y="1523206"/>
            <a:ext cx="11023193" cy="533400"/>
            <a:chOff x="761999" y="2066924"/>
            <a:chExt cx="10668000" cy="533400"/>
          </a:xfrm>
        </p:grpSpPr>
        <p:sp>
          <p:nvSpPr>
            <p:cNvPr id="44" name="object 9">
              <a:extLst>
                <a:ext uri="{FF2B5EF4-FFF2-40B4-BE49-F238E27FC236}">
                  <a16:creationId xmlns:a16="http://schemas.microsoft.com/office/drawing/2014/main" id="{B8C361C2-FD49-4439-A93C-E4A811D81B4A}"/>
                </a:ext>
              </a:extLst>
            </p:cNvPr>
            <p:cNvSpPr/>
            <p:nvPr/>
          </p:nvSpPr>
          <p:spPr>
            <a:xfrm>
              <a:off x="781049" y="2066924"/>
              <a:ext cx="10648950" cy="533400"/>
            </a:xfrm>
            <a:custGeom>
              <a:avLst/>
              <a:gdLst/>
              <a:ahLst/>
              <a:cxnLst/>
              <a:rect l="l" t="t" r="r" b="b"/>
              <a:pathLst>
                <a:path w="10648950" h="533400">
                  <a:moveTo>
                    <a:pt x="10577752" y="533399"/>
                  </a:moveTo>
                  <a:lnTo>
                    <a:pt x="0" y="533399"/>
                  </a:lnTo>
                  <a:lnTo>
                    <a:pt x="0" y="0"/>
                  </a:lnTo>
                  <a:lnTo>
                    <a:pt x="10577752" y="0"/>
                  </a:lnTo>
                  <a:lnTo>
                    <a:pt x="10582706" y="488"/>
                  </a:lnTo>
                  <a:lnTo>
                    <a:pt x="10619242" y="15621"/>
                  </a:lnTo>
                  <a:lnTo>
                    <a:pt x="10645062" y="51661"/>
                  </a:lnTo>
                  <a:lnTo>
                    <a:pt x="10648948" y="71196"/>
                  </a:lnTo>
                  <a:lnTo>
                    <a:pt x="10648948" y="462203"/>
                  </a:lnTo>
                  <a:lnTo>
                    <a:pt x="10633325" y="503694"/>
                  </a:lnTo>
                  <a:lnTo>
                    <a:pt x="10597286" y="529514"/>
                  </a:lnTo>
                  <a:lnTo>
                    <a:pt x="10577752" y="533399"/>
                  </a:lnTo>
                  <a:close/>
                </a:path>
              </a:pathLst>
            </a:custGeom>
            <a:solidFill>
              <a:srgbClr val="0D234B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10">
              <a:extLst>
                <a:ext uri="{FF2B5EF4-FFF2-40B4-BE49-F238E27FC236}">
                  <a16:creationId xmlns:a16="http://schemas.microsoft.com/office/drawing/2014/main" id="{331F57BA-1AA1-42D3-911D-AEE7C458BCC5}"/>
                </a:ext>
              </a:extLst>
            </p:cNvPr>
            <p:cNvSpPr/>
            <p:nvPr/>
          </p:nvSpPr>
          <p:spPr>
            <a:xfrm>
              <a:off x="761999" y="2066924"/>
              <a:ext cx="38100" cy="533400"/>
            </a:xfrm>
            <a:custGeom>
              <a:avLst/>
              <a:gdLst/>
              <a:ahLst/>
              <a:cxnLst/>
              <a:rect l="l" t="t" r="r" b="b"/>
              <a:pathLst>
                <a:path w="38100" h="533400">
                  <a:moveTo>
                    <a:pt x="38099" y="533399"/>
                  </a:moveTo>
                  <a:lnTo>
                    <a:pt x="0" y="5333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533399"/>
                  </a:lnTo>
                  <a:close/>
                </a:path>
              </a:pathLst>
            </a:custGeom>
            <a:solidFill>
              <a:srgbClr val="4EC2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13">
            <a:extLst>
              <a:ext uri="{FF2B5EF4-FFF2-40B4-BE49-F238E27FC236}">
                <a16:creationId xmlns:a16="http://schemas.microsoft.com/office/drawing/2014/main" id="{47CE4985-834C-4928-97A1-CBC2F1552D87}"/>
              </a:ext>
            </a:extLst>
          </p:cNvPr>
          <p:cNvSpPr/>
          <p:nvPr/>
        </p:nvSpPr>
        <p:spPr>
          <a:xfrm>
            <a:off x="590826" y="2418556"/>
            <a:ext cx="3562350" cy="3143250"/>
          </a:xfrm>
          <a:custGeom>
            <a:avLst/>
            <a:gdLst/>
            <a:ahLst/>
            <a:cxnLst/>
            <a:rect l="l" t="t" r="r" b="b"/>
            <a:pathLst>
              <a:path w="3562350" h="3143250">
                <a:moveTo>
                  <a:pt x="3562350" y="152400"/>
                </a:moveTo>
                <a:lnTo>
                  <a:pt x="3555835" y="108229"/>
                </a:lnTo>
                <a:lnTo>
                  <a:pt x="3536696" y="67716"/>
                </a:lnTo>
                <a:lnTo>
                  <a:pt x="3506584" y="34544"/>
                </a:lnTo>
                <a:lnTo>
                  <a:pt x="3468281" y="11607"/>
                </a:lnTo>
                <a:lnTo>
                  <a:pt x="3462490" y="9525"/>
                </a:lnTo>
                <a:lnTo>
                  <a:pt x="3454133" y="6527"/>
                </a:lnTo>
                <a:lnTo>
                  <a:pt x="3439693" y="2908"/>
                </a:lnTo>
                <a:lnTo>
                  <a:pt x="3424974" y="736"/>
                </a:lnTo>
                <a:lnTo>
                  <a:pt x="3409950" y="0"/>
                </a:lnTo>
                <a:lnTo>
                  <a:pt x="152400" y="0"/>
                </a:lnTo>
                <a:lnTo>
                  <a:pt x="108229" y="6527"/>
                </a:lnTo>
                <a:lnTo>
                  <a:pt x="67716" y="25666"/>
                </a:lnTo>
                <a:lnTo>
                  <a:pt x="34544" y="55765"/>
                </a:lnTo>
                <a:lnTo>
                  <a:pt x="11607" y="94081"/>
                </a:lnTo>
                <a:lnTo>
                  <a:pt x="736" y="137388"/>
                </a:lnTo>
                <a:lnTo>
                  <a:pt x="0" y="152400"/>
                </a:lnTo>
                <a:lnTo>
                  <a:pt x="0" y="2990850"/>
                </a:lnTo>
                <a:lnTo>
                  <a:pt x="6527" y="3035033"/>
                </a:lnTo>
                <a:lnTo>
                  <a:pt x="25666" y="3075546"/>
                </a:lnTo>
                <a:lnTo>
                  <a:pt x="55765" y="3108718"/>
                </a:lnTo>
                <a:lnTo>
                  <a:pt x="94081" y="3131655"/>
                </a:lnTo>
                <a:lnTo>
                  <a:pt x="137388" y="3142526"/>
                </a:lnTo>
                <a:lnTo>
                  <a:pt x="152400" y="3143250"/>
                </a:lnTo>
                <a:lnTo>
                  <a:pt x="3409950" y="3143250"/>
                </a:lnTo>
                <a:lnTo>
                  <a:pt x="3454133" y="3136735"/>
                </a:lnTo>
                <a:lnTo>
                  <a:pt x="3494646" y="3117596"/>
                </a:lnTo>
                <a:lnTo>
                  <a:pt x="3527818" y="3087484"/>
                </a:lnTo>
                <a:lnTo>
                  <a:pt x="3550755" y="3049181"/>
                </a:lnTo>
                <a:lnTo>
                  <a:pt x="3561626" y="3005874"/>
                </a:lnTo>
                <a:lnTo>
                  <a:pt x="3562350" y="2990850"/>
                </a:lnTo>
                <a:lnTo>
                  <a:pt x="3562350" y="1524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314812" y="2418556"/>
            <a:ext cx="3562350" cy="3143250"/>
          </a:xfrm>
          <a:custGeom>
            <a:avLst/>
            <a:gdLst/>
            <a:ahLst/>
            <a:cxnLst/>
            <a:rect l="l" t="t" r="r" b="b"/>
            <a:pathLst>
              <a:path w="3562350" h="3143250">
                <a:moveTo>
                  <a:pt x="3562350" y="152400"/>
                </a:moveTo>
                <a:lnTo>
                  <a:pt x="3555835" y="108229"/>
                </a:lnTo>
                <a:lnTo>
                  <a:pt x="3536696" y="67716"/>
                </a:lnTo>
                <a:lnTo>
                  <a:pt x="3506584" y="34544"/>
                </a:lnTo>
                <a:lnTo>
                  <a:pt x="3468281" y="11607"/>
                </a:lnTo>
                <a:lnTo>
                  <a:pt x="3462490" y="9525"/>
                </a:lnTo>
                <a:lnTo>
                  <a:pt x="3454133" y="6527"/>
                </a:lnTo>
                <a:lnTo>
                  <a:pt x="3439693" y="2908"/>
                </a:lnTo>
                <a:lnTo>
                  <a:pt x="3424974" y="736"/>
                </a:lnTo>
                <a:lnTo>
                  <a:pt x="3409950" y="0"/>
                </a:lnTo>
                <a:lnTo>
                  <a:pt x="152400" y="0"/>
                </a:lnTo>
                <a:lnTo>
                  <a:pt x="108229" y="6527"/>
                </a:lnTo>
                <a:lnTo>
                  <a:pt x="67716" y="25666"/>
                </a:lnTo>
                <a:lnTo>
                  <a:pt x="34544" y="55765"/>
                </a:lnTo>
                <a:lnTo>
                  <a:pt x="11607" y="94081"/>
                </a:lnTo>
                <a:lnTo>
                  <a:pt x="736" y="137388"/>
                </a:lnTo>
                <a:lnTo>
                  <a:pt x="0" y="152400"/>
                </a:lnTo>
                <a:lnTo>
                  <a:pt x="0" y="2990850"/>
                </a:lnTo>
                <a:lnTo>
                  <a:pt x="6527" y="3035033"/>
                </a:lnTo>
                <a:lnTo>
                  <a:pt x="25666" y="3075546"/>
                </a:lnTo>
                <a:lnTo>
                  <a:pt x="55765" y="3108718"/>
                </a:lnTo>
                <a:lnTo>
                  <a:pt x="94081" y="3131655"/>
                </a:lnTo>
                <a:lnTo>
                  <a:pt x="137388" y="3142526"/>
                </a:lnTo>
                <a:lnTo>
                  <a:pt x="152400" y="3143250"/>
                </a:lnTo>
                <a:lnTo>
                  <a:pt x="3409950" y="3143250"/>
                </a:lnTo>
                <a:lnTo>
                  <a:pt x="3454133" y="3136735"/>
                </a:lnTo>
                <a:lnTo>
                  <a:pt x="3494646" y="3117596"/>
                </a:lnTo>
                <a:lnTo>
                  <a:pt x="3527818" y="3087484"/>
                </a:lnTo>
                <a:lnTo>
                  <a:pt x="3550755" y="3049181"/>
                </a:lnTo>
                <a:lnTo>
                  <a:pt x="3561626" y="3005874"/>
                </a:lnTo>
                <a:lnTo>
                  <a:pt x="3562350" y="2990850"/>
                </a:lnTo>
                <a:lnTo>
                  <a:pt x="3562350" y="1524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67287" y="391202"/>
            <a:ext cx="11074400" cy="783119"/>
          </a:xfrm>
          <a:prstGeom prst="rect">
            <a:avLst/>
          </a:prstGeom>
        </p:spPr>
        <p:txBody>
          <a:bodyPr vert="horz" wrap="square" lIns="0" tIns="64345" rIns="0" bIns="0" rtlCol="0">
            <a:spAutoFit/>
          </a:bodyPr>
          <a:lstStyle/>
          <a:p>
            <a:pPr marL="12700">
              <a:lnSpc>
                <a:spcPts val="3629"/>
              </a:lnSpc>
              <a:spcBef>
                <a:spcPts val="100"/>
              </a:spcBef>
            </a:pPr>
            <a:r>
              <a:rPr spc="-100" dirty="0">
                <a:latin typeface="HY견고딕" panose="02030600000101010101" pitchFamily="18" charset="-127"/>
                <a:ea typeface="HY견고딕" panose="02030600000101010101" pitchFamily="18" charset="-127"/>
              </a:rPr>
              <a:t>솔루션 개요 및 핵심 기술</a:t>
            </a:r>
          </a:p>
          <a:p>
            <a:pPr marL="12700">
              <a:lnSpc>
                <a:spcPts val="2010"/>
              </a:lnSpc>
            </a:pPr>
            <a:r>
              <a:rPr sz="1650" b="0" spc="-100" dirty="0">
                <a:solidFill>
                  <a:srgbClr val="BEDAF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Franklin Gothic Demi"/>
              </a:rPr>
              <a:t>AI </a:t>
            </a:r>
            <a:r>
              <a:rPr sz="1700" b="0" spc="-100" dirty="0">
                <a:solidFill>
                  <a:srgbClr val="BEDAF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기반 법규 모니터링 자동화의 혁신적 기술력</a:t>
            </a:r>
            <a:endParaRPr sz="1700" spc="-100"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6270" y="1660937"/>
            <a:ext cx="1107440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0" dirty="0">
                <a:solidFill>
                  <a:srgbClr val="DAE9F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국가법령정보센터 등의 공신력 있는 데이터를 </a:t>
            </a:r>
            <a:r>
              <a:rPr sz="1400" b="0" spc="-100" dirty="0">
                <a:solidFill>
                  <a:srgbClr val="DAE9F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IN Alternate"/>
              </a:rPr>
              <a:t>AI</a:t>
            </a:r>
            <a:r>
              <a:rPr sz="1400" spc="-100" dirty="0">
                <a:solidFill>
                  <a:srgbClr val="DAE9F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가 자동으로 수집</a:t>
            </a:r>
            <a:r>
              <a:rPr sz="1400" b="0" spc="-100" dirty="0">
                <a:solidFill>
                  <a:srgbClr val="DAE9F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IN Alternate"/>
              </a:rPr>
              <a:t>·</a:t>
            </a:r>
            <a:r>
              <a:rPr sz="1400" spc="-100" dirty="0">
                <a:solidFill>
                  <a:srgbClr val="DAE9F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분석하여 법규 개정 정보를 실시간으로 감지하고 관련 직무에 </a:t>
            </a:r>
            <a:r>
              <a:rPr sz="1400" spc="-100">
                <a:solidFill>
                  <a:srgbClr val="DAE9F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맞춤형 알림 제공</a:t>
            </a:r>
            <a:r>
              <a:rPr lang="en-US" altLang="ko-KR" sz="1400" spc="-100">
                <a:solidFill>
                  <a:srgbClr val="DAE9F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!</a:t>
            </a:r>
            <a:endParaRPr sz="1400" spc="-100">
              <a:latin typeface="HY견고딕" panose="02030600000101010101" pitchFamily="18" charset="-127"/>
              <a:ea typeface="HY견고딕" panose="02030600000101010101" pitchFamily="18" charset="-127"/>
              <a:cs typeface="DIN Alternat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0759" y="4591019"/>
            <a:ext cx="2946370" cy="434733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sz="1150" spc="-100" dirty="0">
                <a:solidFill>
                  <a:srgbClr val="93C4FD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법률 및 조례까지</a:t>
            </a:r>
            <a:endParaRPr sz="1150" spc="-100" dirty="0"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  <a:p>
            <a:pPr algn="ctr">
              <a:lnSpc>
                <a:spcPct val="100000"/>
              </a:lnSpc>
              <a:spcBef>
                <a:spcPts val="345"/>
              </a:spcBef>
            </a:pPr>
            <a:r>
              <a:rPr sz="1000" spc="-100" dirty="0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국가법령정보센터 및 유관기관 법령정보 </a:t>
            </a:r>
            <a:r>
              <a:rPr sz="1000" spc="-100" dirty="0" err="1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자동</a:t>
            </a:r>
            <a:r>
              <a:rPr sz="1000" spc="-100" dirty="0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 </a:t>
            </a:r>
            <a:r>
              <a:rPr sz="1000" spc="-100" dirty="0" err="1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크롤링</a:t>
            </a:r>
            <a:endParaRPr sz="1000" spc="-100" dirty="0"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51458" y="2551113"/>
            <a:ext cx="2613660" cy="779059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700" b="1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"/>
              </a:rPr>
              <a:t>실시간 모니터링</a:t>
            </a:r>
            <a:endParaRPr sz="1700" spc="-100">
              <a:latin typeface="HY견고딕" panose="02030600000101010101" pitchFamily="18" charset="-127"/>
              <a:ea typeface="HY견고딕" panose="02030600000101010101" pitchFamily="18" charset="-127"/>
              <a:cs typeface="Malgun Gothic"/>
            </a:endParaRPr>
          </a:p>
          <a:p>
            <a:pPr marL="12700" marR="5080">
              <a:lnSpc>
                <a:spcPts val="1200"/>
              </a:lnSpc>
              <a:spcBef>
                <a:spcPts val="650"/>
              </a:spcBef>
            </a:pPr>
            <a:r>
              <a:rPr sz="1200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실시간 법률 </a:t>
            </a:r>
            <a:r>
              <a:rPr sz="1200" spc="-10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정보 크롤링으로</a:t>
            </a:r>
            <a:endParaRPr lang="en-US" altLang="ko-KR" sz="1200" spc="-100">
              <a:solidFill>
                <a:srgbClr val="FFFFFF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  <a:p>
            <a:pPr marL="12700" marR="5080">
              <a:lnSpc>
                <a:spcPts val="1200"/>
              </a:lnSpc>
              <a:spcBef>
                <a:spcPts val="300"/>
              </a:spcBef>
            </a:pPr>
            <a:r>
              <a:rPr sz="1200" spc="-10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신속한 </a:t>
            </a:r>
            <a:r>
              <a:rPr sz="1200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변경사항 감지</a:t>
            </a:r>
            <a:endParaRPr sz="1200" spc="-100"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4050" y="3522664"/>
            <a:ext cx="857249" cy="8572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100756" y="3820281"/>
            <a:ext cx="606375" cy="2596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altLang="ko-KR" sz="1600" b="1" spc="-114">
                <a:solidFill>
                  <a:srgbClr val="FFFFFF"/>
                </a:solidFill>
                <a:latin typeface="Cambria"/>
              </a:rPr>
              <a:t>100%</a:t>
            </a:r>
            <a:endParaRPr sz="1600" b="1" spc="-114">
              <a:solidFill>
                <a:srgbClr val="FFFFFF"/>
              </a:solidFill>
              <a:latin typeface="Cambri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6999" y="2428081"/>
            <a:ext cx="3441825" cy="3809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3424" y="2667000"/>
            <a:ext cx="514349" cy="57149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14399" y="2876550"/>
            <a:ext cx="153322" cy="153352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483992" y="4591019"/>
            <a:ext cx="3223895" cy="627094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lang="en-US" sz="1150" spc="-100">
                <a:solidFill>
                  <a:srgbClr val="C3B4FD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echnicLite"/>
              </a:rPr>
              <a:t>AI</a:t>
            </a:r>
            <a:r>
              <a:rPr sz="1150" spc="-100">
                <a:solidFill>
                  <a:srgbClr val="C3B4FD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Times New Roman"/>
              </a:rPr>
              <a:t> </a:t>
            </a:r>
            <a:r>
              <a:rPr sz="1150" spc="-100" dirty="0">
                <a:solidFill>
                  <a:srgbClr val="C3B4FD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분석 정확도</a:t>
            </a:r>
            <a:endParaRPr sz="1150" spc="-100"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  <a:p>
            <a:pPr marL="12700" marR="5080" algn="ctr">
              <a:lnSpc>
                <a:spcPct val="100000"/>
              </a:lnSpc>
              <a:spcBef>
                <a:spcPts val="345"/>
              </a:spcBef>
            </a:pPr>
            <a:r>
              <a:rPr sz="950" spc="-100" dirty="0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Franklin Gothic Demi"/>
              </a:rPr>
              <a:t>AI</a:t>
            </a:r>
            <a:r>
              <a:rPr sz="1000" spc="-100" dirty="0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가 요약한 정보와 실제 국가법령정보센터 </a:t>
            </a:r>
            <a:r>
              <a:rPr sz="1000" spc="-100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정보를 직접</a:t>
            </a:r>
            <a:endParaRPr lang="en-US" altLang="ko-KR" sz="1000" spc="-100">
              <a:solidFill>
                <a:srgbClr val="D0D5DA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  <a:p>
            <a:pPr marL="12700" marR="5080" algn="ctr">
              <a:lnSpc>
                <a:spcPct val="100000"/>
              </a:lnSpc>
              <a:spcBef>
                <a:spcPts val="345"/>
              </a:spcBef>
            </a:pPr>
            <a:r>
              <a:rPr sz="1000" spc="-100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비교하여 </a:t>
            </a:r>
            <a:r>
              <a:rPr sz="1000" spc="-100" dirty="0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정 </a:t>
            </a:r>
            <a:r>
              <a:rPr sz="1000" spc="-100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합성 판단</a:t>
            </a:r>
            <a:endParaRPr sz="900" spc="-100"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43883" y="2551113"/>
            <a:ext cx="2638425" cy="779059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lang="en-US" sz="1700" b="1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"/>
              </a:rPr>
              <a:t>AI </a:t>
            </a:r>
            <a:r>
              <a:rPr sz="1700" b="1" spc="-100" dirty="0" err="1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"/>
              </a:rPr>
              <a:t>지능형</a:t>
            </a:r>
            <a:r>
              <a:rPr sz="1700" b="1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"/>
              </a:rPr>
              <a:t> 분석</a:t>
            </a:r>
            <a:endParaRPr sz="1700" spc="-100" dirty="0">
              <a:latin typeface="HY견고딕" panose="02030600000101010101" pitchFamily="18" charset="-127"/>
              <a:ea typeface="HY견고딕" panose="02030600000101010101" pitchFamily="18" charset="-127"/>
              <a:cs typeface="Malgun Gothic"/>
            </a:endParaRPr>
          </a:p>
          <a:p>
            <a:pPr marL="12700" marR="5080">
              <a:lnSpc>
                <a:spcPts val="1200"/>
              </a:lnSpc>
              <a:spcBef>
                <a:spcPts val="650"/>
              </a:spcBef>
            </a:pPr>
            <a:r>
              <a:rPr sz="1150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Franklin Gothic Demi"/>
              </a:rPr>
              <a:t>AI</a:t>
            </a:r>
            <a:r>
              <a:rPr sz="1200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를 통한 개정 내용 및 사유에 대한 </a:t>
            </a:r>
            <a:r>
              <a:rPr sz="1200" spc="-100" dirty="0" err="1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요약</a:t>
            </a:r>
            <a:r>
              <a:rPr sz="1200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 </a:t>
            </a:r>
            <a:endParaRPr lang="en-US" altLang="ko-KR" sz="1200" spc="-100" dirty="0">
              <a:solidFill>
                <a:srgbClr val="FFFFFF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  <a:p>
            <a:pPr marL="12700" marR="5080">
              <a:lnSpc>
                <a:spcPts val="1200"/>
              </a:lnSpc>
              <a:spcBef>
                <a:spcPts val="300"/>
              </a:spcBef>
            </a:pPr>
            <a:r>
              <a:rPr sz="1200" spc="-100" dirty="0" err="1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및</a:t>
            </a:r>
            <a:r>
              <a:rPr sz="1200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 후 속조치 분석</a:t>
            </a:r>
            <a:endParaRPr sz="1200" spc="-100" dirty="0"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667374" y="3522664"/>
            <a:ext cx="857249" cy="85724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5887292" y="3810530"/>
            <a:ext cx="4171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14" dirty="0">
                <a:solidFill>
                  <a:srgbClr val="FFFFFF"/>
                </a:solidFill>
                <a:latin typeface="Cambria"/>
                <a:cs typeface="Cambria"/>
              </a:rPr>
              <a:t>90%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22" name="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370323" y="2428081"/>
            <a:ext cx="3451350" cy="3809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76749" y="2667000"/>
            <a:ext cx="466724" cy="57149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638674" y="2876550"/>
            <a:ext cx="152399" cy="152399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8067662" y="2418556"/>
            <a:ext cx="3552825" cy="3143250"/>
          </a:xfrm>
          <a:custGeom>
            <a:avLst/>
            <a:gdLst/>
            <a:ahLst/>
            <a:cxnLst/>
            <a:rect l="l" t="t" r="r" b="b"/>
            <a:pathLst>
              <a:path w="3552825" h="3143250">
                <a:moveTo>
                  <a:pt x="3552825" y="152400"/>
                </a:moveTo>
                <a:lnTo>
                  <a:pt x="3546310" y="108229"/>
                </a:lnTo>
                <a:lnTo>
                  <a:pt x="3527171" y="67716"/>
                </a:lnTo>
                <a:lnTo>
                  <a:pt x="3497059" y="34544"/>
                </a:lnTo>
                <a:lnTo>
                  <a:pt x="3485121" y="25666"/>
                </a:lnTo>
                <a:lnTo>
                  <a:pt x="3472345" y="18021"/>
                </a:lnTo>
                <a:lnTo>
                  <a:pt x="3458756" y="11607"/>
                </a:lnTo>
                <a:lnTo>
                  <a:pt x="3452965" y="9525"/>
                </a:lnTo>
                <a:lnTo>
                  <a:pt x="3444608" y="6527"/>
                </a:lnTo>
                <a:lnTo>
                  <a:pt x="3430168" y="2908"/>
                </a:lnTo>
                <a:lnTo>
                  <a:pt x="3415449" y="736"/>
                </a:lnTo>
                <a:lnTo>
                  <a:pt x="3400425" y="0"/>
                </a:lnTo>
                <a:lnTo>
                  <a:pt x="152400" y="0"/>
                </a:lnTo>
                <a:lnTo>
                  <a:pt x="108229" y="6527"/>
                </a:lnTo>
                <a:lnTo>
                  <a:pt x="67716" y="25666"/>
                </a:lnTo>
                <a:lnTo>
                  <a:pt x="34544" y="55765"/>
                </a:lnTo>
                <a:lnTo>
                  <a:pt x="11607" y="94081"/>
                </a:lnTo>
                <a:lnTo>
                  <a:pt x="736" y="137388"/>
                </a:lnTo>
                <a:lnTo>
                  <a:pt x="0" y="152400"/>
                </a:lnTo>
                <a:lnTo>
                  <a:pt x="0" y="2990850"/>
                </a:lnTo>
                <a:lnTo>
                  <a:pt x="6527" y="3035033"/>
                </a:lnTo>
                <a:lnTo>
                  <a:pt x="25666" y="3075546"/>
                </a:lnTo>
                <a:lnTo>
                  <a:pt x="55765" y="3108718"/>
                </a:lnTo>
                <a:lnTo>
                  <a:pt x="94081" y="3131655"/>
                </a:lnTo>
                <a:lnTo>
                  <a:pt x="137388" y="3142526"/>
                </a:lnTo>
                <a:lnTo>
                  <a:pt x="152400" y="3143250"/>
                </a:lnTo>
                <a:lnTo>
                  <a:pt x="3400425" y="3143250"/>
                </a:lnTo>
                <a:lnTo>
                  <a:pt x="3444608" y="3136735"/>
                </a:lnTo>
                <a:lnTo>
                  <a:pt x="3485121" y="3117596"/>
                </a:lnTo>
                <a:lnTo>
                  <a:pt x="3518293" y="3087484"/>
                </a:lnTo>
                <a:lnTo>
                  <a:pt x="3541230" y="3049181"/>
                </a:lnTo>
                <a:lnTo>
                  <a:pt x="3552101" y="3005874"/>
                </a:lnTo>
                <a:lnTo>
                  <a:pt x="3552825" y="2990850"/>
                </a:lnTo>
                <a:lnTo>
                  <a:pt x="3552825" y="152400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8229401" y="4591019"/>
            <a:ext cx="3226435" cy="627094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sz="1150" spc="-100" dirty="0">
                <a:solidFill>
                  <a:srgbClr val="6EE7B6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전문가 수준의 인사이트 제공</a:t>
            </a:r>
            <a:endParaRPr sz="1150" spc="-100"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  <a:p>
            <a:pPr marL="12700" marR="5080" algn="ctr">
              <a:lnSpc>
                <a:spcPct val="100000"/>
              </a:lnSpc>
              <a:spcBef>
                <a:spcPts val="345"/>
              </a:spcBef>
            </a:pPr>
            <a:r>
              <a:rPr sz="1000" spc="-100" dirty="0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개정된 법규의 내용에 따라 업무 </a:t>
            </a:r>
            <a:r>
              <a:rPr sz="1000" spc="-100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담당자가 수행해야</a:t>
            </a:r>
            <a:r>
              <a:rPr lang="en-US" altLang="ko-KR" sz="1000" spc="-100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 </a:t>
            </a:r>
            <a:r>
              <a:rPr sz="1000" spc="-100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할 </a:t>
            </a:r>
            <a:endParaRPr lang="en-US" altLang="ko-KR" sz="1000" spc="-100">
              <a:solidFill>
                <a:srgbClr val="D0D5DA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  <a:p>
            <a:pPr marL="12700" marR="5080" algn="ctr">
              <a:lnSpc>
                <a:spcPct val="100000"/>
              </a:lnSpc>
              <a:spcBef>
                <a:spcPts val="345"/>
              </a:spcBef>
            </a:pPr>
            <a:r>
              <a:rPr sz="1000" spc="-100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후속조치에 </a:t>
            </a:r>
            <a:r>
              <a:rPr sz="1000" spc="-100" dirty="0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대 </a:t>
            </a:r>
            <a:r>
              <a:rPr sz="1000" spc="-100">
                <a:solidFill>
                  <a:srgbClr val="D0D5D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해 안내</a:t>
            </a:r>
            <a:endParaRPr sz="1000" spc="-100"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838703" y="2551113"/>
            <a:ext cx="2526030" cy="779059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700" b="1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"/>
              </a:rPr>
              <a:t>알림 제공</a:t>
            </a:r>
            <a:endParaRPr sz="1700" spc="-100">
              <a:latin typeface="HY견고딕" panose="02030600000101010101" pitchFamily="18" charset="-127"/>
              <a:ea typeface="HY견고딕" panose="02030600000101010101" pitchFamily="18" charset="-127"/>
              <a:cs typeface="Malgun Gothic"/>
            </a:endParaRPr>
          </a:p>
          <a:p>
            <a:pPr marL="12700" marR="5080">
              <a:lnSpc>
                <a:spcPts val="1200"/>
              </a:lnSpc>
              <a:spcBef>
                <a:spcPts val="650"/>
              </a:spcBef>
            </a:pPr>
            <a:r>
              <a:rPr sz="1200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부서별 개정사항 및 </a:t>
            </a:r>
            <a:r>
              <a:rPr sz="1200" spc="-10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후속조치 </a:t>
            </a:r>
            <a:endParaRPr lang="en-US" altLang="ko-KR" sz="1200" spc="-100">
              <a:solidFill>
                <a:srgbClr val="FFFFFF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  <a:p>
            <a:pPr marL="12700" marR="5080">
              <a:lnSpc>
                <a:spcPts val="1200"/>
              </a:lnSpc>
              <a:spcBef>
                <a:spcPts val="300"/>
              </a:spcBef>
            </a:pPr>
            <a:r>
              <a:rPr sz="1200" spc="-10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자동 </a:t>
            </a:r>
            <a:r>
              <a:rPr sz="1200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알림 서비 스 제공</a:t>
            </a:r>
            <a:endParaRPr sz="1200" spc="-100"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</p:txBody>
      </p:sp>
      <p:pic>
        <p:nvPicPr>
          <p:cNvPr id="31" name="object 31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410700" y="3522664"/>
            <a:ext cx="857249" cy="857249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9579867" y="3810530"/>
            <a:ext cx="52514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b="1" spc="-114" dirty="0">
                <a:solidFill>
                  <a:srgbClr val="FFFFFF"/>
                </a:solidFill>
                <a:latin typeface="Cambria"/>
                <a:cs typeface="Cambria"/>
              </a:rPr>
              <a:t>100%</a:t>
            </a:r>
            <a:endParaRPr sz="1600">
              <a:latin typeface="Cambria"/>
              <a:cs typeface="Cambria"/>
            </a:endParaRPr>
          </a:p>
        </p:txBody>
      </p:sp>
      <p:pic>
        <p:nvPicPr>
          <p:cNvPr id="34" name="object 3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123173" y="2428081"/>
            <a:ext cx="3441825" cy="38099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229599" y="2667000"/>
            <a:ext cx="504824" cy="571499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409889" y="2876550"/>
            <a:ext cx="134748" cy="152399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571500" y="5847556"/>
            <a:ext cx="11049000" cy="628650"/>
          </a:xfrm>
          <a:custGeom>
            <a:avLst/>
            <a:gdLst/>
            <a:ahLst/>
            <a:cxnLst/>
            <a:rect l="l" t="t" r="r" b="b"/>
            <a:pathLst>
              <a:path w="11049000" h="628650">
                <a:moveTo>
                  <a:pt x="10934699" y="628649"/>
                </a:moveTo>
                <a:lnTo>
                  <a:pt x="114299" y="628649"/>
                </a:lnTo>
                <a:lnTo>
                  <a:pt x="103040" y="628105"/>
                </a:lnTo>
                <a:lnTo>
                  <a:pt x="60364" y="615137"/>
                </a:lnTo>
                <a:lnTo>
                  <a:pt x="25900" y="586825"/>
                </a:lnTo>
                <a:lnTo>
                  <a:pt x="4894" y="547478"/>
                </a:lnTo>
                <a:lnTo>
                  <a:pt x="0" y="514349"/>
                </a:lnTo>
                <a:lnTo>
                  <a:pt x="0" y="114299"/>
                </a:lnTo>
                <a:lnTo>
                  <a:pt x="8700" y="70558"/>
                </a:lnTo>
                <a:lnTo>
                  <a:pt x="33477" y="33477"/>
                </a:lnTo>
                <a:lnTo>
                  <a:pt x="70559" y="8700"/>
                </a:lnTo>
                <a:lnTo>
                  <a:pt x="114299" y="0"/>
                </a:lnTo>
                <a:lnTo>
                  <a:pt x="10934699" y="0"/>
                </a:lnTo>
                <a:lnTo>
                  <a:pt x="10978438" y="8700"/>
                </a:lnTo>
                <a:lnTo>
                  <a:pt x="11015521" y="33477"/>
                </a:lnTo>
                <a:lnTo>
                  <a:pt x="11040297" y="70558"/>
                </a:lnTo>
                <a:lnTo>
                  <a:pt x="11048999" y="114299"/>
                </a:lnTo>
                <a:lnTo>
                  <a:pt x="11048999" y="514349"/>
                </a:lnTo>
                <a:lnTo>
                  <a:pt x="11040297" y="558089"/>
                </a:lnTo>
                <a:lnTo>
                  <a:pt x="11015521" y="595171"/>
                </a:lnTo>
                <a:lnTo>
                  <a:pt x="10978438" y="619948"/>
                </a:lnTo>
                <a:lnTo>
                  <a:pt x="10934699" y="628649"/>
                </a:lnTo>
                <a:close/>
              </a:path>
            </a:pathLst>
          </a:custGeom>
          <a:solidFill>
            <a:srgbClr val="FFFFFF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71500" y="5847556"/>
            <a:ext cx="11049000" cy="628650"/>
          </a:xfrm>
          <a:custGeom>
            <a:avLst/>
            <a:gdLst/>
            <a:ahLst/>
            <a:cxnLst/>
            <a:rect l="l" t="t" r="r" b="b"/>
            <a:pathLst>
              <a:path w="11049000" h="628650">
                <a:moveTo>
                  <a:pt x="10934699" y="628649"/>
                </a:moveTo>
                <a:lnTo>
                  <a:pt x="114299" y="628649"/>
                </a:lnTo>
                <a:lnTo>
                  <a:pt x="103040" y="628105"/>
                </a:lnTo>
                <a:lnTo>
                  <a:pt x="60364" y="615137"/>
                </a:lnTo>
                <a:lnTo>
                  <a:pt x="25900" y="586825"/>
                </a:lnTo>
                <a:lnTo>
                  <a:pt x="4894" y="547479"/>
                </a:lnTo>
                <a:lnTo>
                  <a:pt x="0" y="514349"/>
                </a:lnTo>
                <a:lnTo>
                  <a:pt x="0" y="114299"/>
                </a:lnTo>
                <a:lnTo>
                  <a:pt x="8700" y="70558"/>
                </a:lnTo>
                <a:lnTo>
                  <a:pt x="33477" y="33477"/>
                </a:lnTo>
                <a:lnTo>
                  <a:pt x="70559" y="8700"/>
                </a:lnTo>
                <a:lnTo>
                  <a:pt x="114299" y="0"/>
                </a:lnTo>
                <a:lnTo>
                  <a:pt x="10934699" y="0"/>
                </a:lnTo>
                <a:lnTo>
                  <a:pt x="10978439" y="8700"/>
                </a:lnTo>
                <a:lnTo>
                  <a:pt x="10980187" y="9524"/>
                </a:lnTo>
                <a:lnTo>
                  <a:pt x="107420" y="9524"/>
                </a:lnTo>
                <a:lnTo>
                  <a:pt x="100606" y="10195"/>
                </a:lnTo>
                <a:lnTo>
                  <a:pt x="61810" y="23360"/>
                </a:lnTo>
                <a:lnTo>
                  <a:pt x="31004" y="50369"/>
                </a:lnTo>
                <a:lnTo>
                  <a:pt x="12880" y="87111"/>
                </a:lnTo>
                <a:lnTo>
                  <a:pt x="9524" y="107420"/>
                </a:lnTo>
                <a:lnTo>
                  <a:pt x="9524" y="521229"/>
                </a:lnTo>
                <a:lnTo>
                  <a:pt x="20133" y="560801"/>
                </a:lnTo>
                <a:lnTo>
                  <a:pt x="45077" y="593301"/>
                </a:lnTo>
                <a:lnTo>
                  <a:pt x="80560" y="613782"/>
                </a:lnTo>
                <a:lnTo>
                  <a:pt x="107420" y="619124"/>
                </a:lnTo>
                <a:lnTo>
                  <a:pt x="10980184" y="619124"/>
                </a:lnTo>
                <a:lnTo>
                  <a:pt x="10978438" y="619948"/>
                </a:lnTo>
                <a:lnTo>
                  <a:pt x="10967828" y="623755"/>
                </a:lnTo>
                <a:lnTo>
                  <a:pt x="10957002" y="626474"/>
                </a:lnTo>
                <a:lnTo>
                  <a:pt x="10945959" y="628105"/>
                </a:lnTo>
                <a:lnTo>
                  <a:pt x="10934699" y="628649"/>
                </a:lnTo>
                <a:close/>
              </a:path>
              <a:path w="11049000" h="628650">
                <a:moveTo>
                  <a:pt x="10980184" y="619124"/>
                </a:moveTo>
                <a:lnTo>
                  <a:pt x="10941578" y="619124"/>
                </a:lnTo>
                <a:lnTo>
                  <a:pt x="10948392" y="618453"/>
                </a:lnTo>
                <a:lnTo>
                  <a:pt x="10961886" y="615769"/>
                </a:lnTo>
                <a:lnTo>
                  <a:pt x="10998626" y="597644"/>
                </a:lnTo>
                <a:lnTo>
                  <a:pt x="11025636" y="566839"/>
                </a:lnTo>
                <a:lnTo>
                  <a:pt x="11038801" y="528042"/>
                </a:lnTo>
                <a:lnTo>
                  <a:pt x="11039472" y="521229"/>
                </a:lnTo>
                <a:lnTo>
                  <a:pt x="11039472" y="107420"/>
                </a:lnTo>
                <a:lnTo>
                  <a:pt x="11028864" y="67848"/>
                </a:lnTo>
                <a:lnTo>
                  <a:pt x="11003919" y="35348"/>
                </a:lnTo>
                <a:lnTo>
                  <a:pt x="10968437" y="14867"/>
                </a:lnTo>
                <a:lnTo>
                  <a:pt x="10941578" y="9524"/>
                </a:lnTo>
                <a:lnTo>
                  <a:pt x="10980187" y="9524"/>
                </a:lnTo>
                <a:lnTo>
                  <a:pt x="11015521" y="33477"/>
                </a:lnTo>
                <a:lnTo>
                  <a:pt x="11040297" y="70558"/>
                </a:lnTo>
                <a:lnTo>
                  <a:pt x="11048999" y="114299"/>
                </a:lnTo>
                <a:lnTo>
                  <a:pt x="11048999" y="514349"/>
                </a:lnTo>
                <a:lnTo>
                  <a:pt x="11048455" y="525609"/>
                </a:lnTo>
                <a:lnTo>
                  <a:pt x="11035486" y="568284"/>
                </a:lnTo>
                <a:lnTo>
                  <a:pt x="11007175" y="602749"/>
                </a:lnTo>
                <a:lnTo>
                  <a:pt x="10988633" y="615137"/>
                </a:lnTo>
                <a:lnTo>
                  <a:pt x="10980184" y="61912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095624" y="5971380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9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4" y="296335"/>
                </a:lnTo>
                <a:lnTo>
                  <a:pt x="11130" y="254667"/>
                </a:lnTo>
                <a:lnTo>
                  <a:pt x="915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200"/>
                </a:lnTo>
                <a:lnTo>
                  <a:pt x="27095" y="92572"/>
                </a:lnTo>
                <a:lnTo>
                  <a:pt x="55796" y="55796"/>
                </a:lnTo>
                <a:lnTo>
                  <a:pt x="92572" y="27095"/>
                </a:lnTo>
                <a:lnTo>
                  <a:pt x="135199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7" y="27095"/>
                </a:lnTo>
                <a:lnTo>
                  <a:pt x="325203" y="55796"/>
                </a:lnTo>
                <a:lnTo>
                  <a:pt x="353903" y="92572"/>
                </a:lnTo>
                <a:lnTo>
                  <a:pt x="372799" y="135200"/>
                </a:lnTo>
                <a:lnTo>
                  <a:pt x="380771" y="181141"/>
                </a:lnTo>
                <a:lnTo>
                  <a:pt x="380999" y="190499"/>
                </a:lnTo>
                <a:lnTo>
                  <a:pt x="380771" y="199858"/>
                </a:lnTo>
                <a:lnTo>
                  <a:pt x="372799" y="245799"/>
                </a:lnTo>
                <a:lnTo>
                  <a:pt x="353903" y="288427"/>
                </a:lnTo>
                <a:lnTo>
                  <a:pt x="325203" y="325203"/>
                </a:lnTo>
                <a:lnTo>
                  <a:pt x="288427" y="353904"/>
                </a:lnTo>
                <a:lnTo>
                  <a:pt x="245799" y="372799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2562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0" name="object 40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3209567" y="6085700"/>
            <a:ext cx="152675" cy="152707"/>
          </a:xfrm>
          <a:prstGeom prst="rect">
            <a:avLst/>
          </a:prstGeom>
        </p:spPr>
      </p:pic>
      <p:sp>
        <p:nvSpPr>
          <p:cNvPr id="41" name="object 41"/>
          <p:cNvSpPr txBox="1"/>
          <p:nvPr/>
        </p:nvSpPr>
        <p:spPr>
          <a:xfrm>
            <a:off x="3580457" y="6043643"/>
            <a:ext cx="7163743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00" dirty="0" err="1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"/>
              </a:rPr>
              <a:t>핵심</a:t>
            </a:r>
            <a:r>
              <a:rPr sz="1350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"/>
              </a:rPr>
              <a:t> </a:t>
            </a:r>
            <a:r>
              <a:rPr sz="1350" spc="-100" dirty="0" err="1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"/>
              </a:rPr>
              <a:t>기술</a:t>
            </a:r>
            <a:r>
              <a:rPr lang="ko-KR" altLang="en-US" sz="1350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"/>
              </a:rPr>
              <a:t>을 통한</a:t>
            </a:r>
            <a:r>
              <a:rPr sz="1350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 법규 모니터링 업무 </a:t>
            </a:r>
            <a:r>
              <a:rPr sz="1350" spc="-100" dirty="0" err="1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자동화</a:t>
            </a:r>
            <a:r>
              <a:rPr sz="1350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 </a:t>
            </a:r>
            <a:r>
              <a:rPr sz="1350" spc="-100" dirty="0" err="1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및</a:t>
            </a:r>
            <a:r>
              <a:rPr sz="1350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 </a:t>
            </a:r>
            <a:r>
              <a:rPr lang="ko-KR" altLang="en-US" sz="1350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컴플라이언스 리스크 사</a:t>
            </a:r>
            <a:r>
              <a:rPr sz="1350" spc="-100" dirty="0" err="1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전</a:t>
            </a:r>
            <a:r>
              <a:rPr sz="1350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 차단</a:t>
            </a:r>
            <a:endParaRPr sz="1350" spc="-100" dirty="0"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</p:txBody>
      </p:sp>
      <p:pic>
        <p:nvPicPr>
          <p:cNvPr id="46" name="object 4">
            <a:extLst>
              <a:ext uri="{FF2B5EF4-FFF2-40B4-BE49-F238E27FC236}">
                <a16:creationId xmlns:a16="http://schemas.microsoft.com/office/drawing/2014/main" id="{2910FC03-EC45-4944-884A-C96645AE591F}"/>
              </a:ext>
            </a:extLst>
          </p:cNvPr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61999" y="1218406"/>
            <a:ext cx="952499" cy="28574"/>
          </a:xfrm>
          <a:prstGeom prst="rect">
            <a:avLst/>
          </a:prstGeom>
        </p:spPr>
      </p:pic>
      <p:sp>
        <p:nvSpPr>
          <p:cNvPr id="47" name="object 7">
            <a:extLst>
              <a:ext uri="{FF2B5EF4-FFF2-40B4-BE49-F238E27FC236}">
                <a16:creationId xmlns:a16="http://schemas.microsoft.com/office/drawing/2014/main" id="{DC4FA365-94B0-4387-9943-88A17891B350}"/>
              </a:ext>
            </a:extLst>
          </p:cNvPr>
          <p:cNvSpPr txBox="1">
            <a:spLocks/>
          </p:cNvSpPr>
          <p:nvPr/>
        </p:nvSpPr>
        <p:spPr>
          <a:xfrm>
            <a:off x="-9236" y="0"/>
            <a:ext cx="1524000" cy="289823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12700" rIns="0" bIns="0" rtlCol="0">
            <a:spAutoFit/>
          </a:bodyPr>
          <a:lstStyle>
            <a:lvl1pPr>
              <a:defRPr sz="305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altLang="ko-KR" sz="1800" b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sz="1800" b="0">
                <a:latin typeface="HY견고딕" panose="02030600000101010101" pitchFamily="18" charset="-127"/>
                <a:ea typeface="HY견고딕" panose="02030600000101010101" pitchFamily="18" charset="-127"/>
              </a:rPr>
              <a:t>서비스 기능</a:t>
            </a:r>
            <a:r>
              <a:rPr lang="en-US" altLang="ko-KR" sz="1800" b="0"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  <a:endParaRPr lang="ko-KR" altLang="en-US" sz="1800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1999" y="0"/>
            <a:ext cx="3810000" cy="3333750"/>
          </a:xfrm>
          <a:custGeom>
            <a:avLst/>
            <a:gdLst/>
            <a:ahLst/>
            <a:cxnLst/>
            <a:rect l="l" t="t" r="r" b="b"/>
            <a:pathLst>
              <a:path w="3810000" h="3333750">
                <a:moveTo>
                  <a:pt x="2857499" y="3333749"/>
                </a:moveTo>
                <a:lnTo>
                  <a:pt x="2787372" y="3332888"/>
                </a:lnTo>
                <a:lnTo>
                  <a:pt x="2717288" y="3330307"/>
                </a:lnTo>
                <a:lnTo>
                  <a:pt x="2647288" y="3326007"/>
                </a:lnTo>
                <a:lnTo>
                  <a:pt x="2577414" y="3319989"/>
                </a:lnTo>
                <a:lnTo>
                  <a:pt x="2507709" y="3312259"/>
                </a:lnTo>
                <a:lnTo>
                  <a:pt x="2438216" y="3302821"/>
                </a:lnTo>
                <a:lnTo>
                  <a:pt x="2368975" y="3291680"/>
                </a:lnTo>
                <a:lnTo>
                  <a:pt x="2300029" y="3278843"/>
                </a:lnTo>
                <a:lnTo>
                  <a:pt x="2231417" y="3264318"/>
                </a:lnTo>
                <a:lnTo>
                  <a:pt x="2163184" y="3248113"/>
                </a:lnTo>
                <a:lnTo>
                  <a:pt x="2095368" y="3230239"/>
                </a:lnTo>
                <a:lnTo>
                  <a:pt x="2028012" y="3210706"/>
                </a:lnTo>
                <a:lnTo>
                  <a:pt x="1961153" y="3189526"/>
                </a:lnTo>
                <a:lnTo>
                  <a:pt x="1894836" y="3166711"/>
                </a:lnTo>
                <a:lnTo>
                  <a:pt x="1829098" y="3142276"/>
                </a:lnTo>
                <a:lnTo>
                  <a:pt x="1763980" y="3116235"/>
                </a:lnTo>
                <a:lnTo>
                  <a:pt x="1699521" y="3088603"/>
                </a:lnTo>
                <a:lnTo>
                  <a:pt x="1635759" y="3059399"/>
                </a:lnTo>
                <a:lnTo>
                  <a:pt x="1572733" y="3028638"/>
                </a:lnTo>
                <a:lnTo>
                  <a:pt x="1510482" y="2996339"/>
                </a:lnTo>
                <a:lnTo>
                  <a:pt x="1449041" y="2962523"/>
                </a:lnTo>
                <a:lnTo>
                  <a:pt x="1388449" y="2927209"/>
                </a:lnTo>
                <a:lnTo>
                  <a:pt x="1328742" y="2890418"/>
                </a:lnTo>
                <a:lnTo>
                  <a:pt x="1269956" y="2852173"/>
                </a:lnTo>
                <a:lnTo>
                  <a:pt x="1212126" y="2812498"/>
                </a:lnTo>
                <a:lnTo>
                  <a:pt x="1155287" y="2771415"/>
                </a:lnTo>
                <a:lnTo>
                  <a:pt x="1099474" y="2728949"/>
                </a:lnTo>
                <a:lnTo>
                  <a:pt x="1044720" y="2685127"/>
                </a:lnTo>
                <a:lnTo>
                  <a:pt x="991057" y="2639973"/>
                </a:lnTo>
                <a:lnTo>
                  <a:pt x="938518" y="2593517"/>
                </a:lnTo>
                <a:lnTo>
                  <a:pt x="887136" y="2545785"/>
                </a:lnTo>
                <a:lnTo>
                  <a:pt x="836941" y="2496807"/>
                </a:lnTo>
                <a:lnTo>
                  <a:pt x="787962" y="2446611"/>
                </a:lnTo>
                <a:lnTo>
                  <a:pt x="740230" y="2395229"/>
                </a:lnTo>
                <a:lnTo>
                  <a:pt x="693774" y="2342691"/>
                </a:lnTo>
                <a:lnTo>
                  <a:pt x="648621" y="2289028"/>
                </a:lnTo>
                <a:lnTo>
                  <a:pt x="604798" y="2234273"/>
                </a:lnTo>
                <a:lnTo>
                  <a:pt x="562333" y="2178460"/>
                </a:lnTo>
                <a:lnTo>
                  <a:pt x="521249" y="2121621"/>
                </a:lnTo>
                <a:lnTo>
                  <a:pt x="481574" y="2063791"/>
                </a:lnTo>
                <a:lnTo>
                  <a:pt x="443329" y="2005005"/>
                </a:lnTo>
                <a:lnTo>
                  <a:pt x="406539" y="1945298"/>
                </a:lnTo>
                <a:lnTo>
                  <a:pt x="371225" y="1884706"/>
                </a:lnTo>
                <a:lnTo>
                  <a:pt x="337408" y="1823265"/>
                </a:lnTo>
                <a:lnTo>
                  <a:pt x="305109" y="1761013"/>
                </a:lnTo>
                <a:lnTo>
                  <a:pt x="274348" y="1697988"/>
                </a:lnTo>
                <a:lnTo>
                  <a:pt x="245143" y="1634226"/>
                </a:lnTo>
                <a:lnTo>
                  <a:pt x="217512" y="1569767"/>
                </a:lnTo>
                <a:lnTo>
                  <a:pt x="191471" y="1504649"/>
                </a:lnTo>
                <a:lnTo>
                  <a:pt x="167036" y="1438912"/>
                </a:lnTo>
                <a:lnTo>
                  <a:pt x="144222" y="1372595"/>
                </a:lnTo>
                <a:lnTo>
                  <a:pt x="123042" y="1305738"/>
                </a:lnTo>
                <a:lnTo>
                  <a:pt x="103508" y="1238381"/>
                </a:lnTo>
                <a:lnTo>
                  <a:pt x="85634" y="1170565"/>
                </a:lnTo>
                <a:lnTo>
                  <a:pt x="69429" y="1102331"/>
                </a:lnTo>
                <a:lnTo>
                  <a:pt x="54904" y="1033720"/>
                </a:lnTo>
                <a:lnTo>
                  <a:pt x="42067" y="964773"/>
                </a:lnTo>
                <a:lnTo>
                  <a:pt x="30927" y="895532"/>
                </a:lnTo>
                <a:lnTo>
                  <a:pt x="21489" y="826038"/>
                </a:lnTo>
                <a:lnTo>
                  <a:pt x="13759" y="756333"/>
                </a:lnTo>
                <a:lnTo>
                  <a:pt x="7742" y="686460"/>
                </a:lnTo>
                <a:lnTo>
                  <a:pt x="3442" y="616460"/>
                </a:lnTo>
                <a:lnTo>
                  <a:pt x="860" y="546376"/>
                </a:lnTo>
                <a:lnTo>
                  <a:pt x="0" y="476249"/>
                </a:lnTo>
                <a:lnTo>
                  <a:pt x="214" y="441181"/>
                </a:lnTo>
                <a:lnTo>
                  <a:pt x="1935" y="371075"/>
                </a:lnTo>
                <a:lnTo>
                  <a:pt x="5377" y="301023"/>
                </a:lnTo>
                <a:lnTo>
                  <a:pt x="10535" y="231086"/>
                </a:lnTo>
                <a:lnTo>
                  <a:pt x="17410" y="161287"/>
                </a:lnTo>
                <a:lnTo>
                  <a:pt x="25994" y="91688"/>
                </a:lnTo>
                <a:lnTo>
                  <a:pt x="36286" y="22310"/>
                </a:lnTo>
                <a:lnTo>
                  <a:pt x="3810000" y="0"/>
                </a:lnTo>
                <a:lnTo>
                  <a:pt x="3810000" y="3170277"/>
                </a:lnTo>
                <a:lnTo>
                  <a:pt x="3753845" y="3189526"/>
                </a:lnTo>
                <a:lnTo>
                  <a:pt x="3686988" y="3210706"/>
                </a:lnTo>
                <a:lnTo>
                  <a:pt x="3619630" y="3230239"/>
                </a:lnTo>
                <a:lnTo>
                  <a:pt x="3551814" y="3248113"/>
                </a:lnTo>
                <a:lnTo>
                  <a:pt x="3483580" y="3264318"/>
                </a:lnTo>
                <a:lnTo>
                  <a:pt x="3414969" y="3278843"/>
                </a:lnTo>
                <a:lnTo>
                  <a:pt x="3346021" y="3291680"/>
                </a:lnTo>
                <a:lnTo>
                  <a:pt x="3276779" y="3302821"/>
                </a:lnTo>
                <a:lnTo>
                  <a:pt x="3207286" y="3312259"/>
                </a:lnTo>
                <a:lnTo>
                  <a:pt x="3137582" y="3319989"/>
                </a:lnTo>
                <a:lnTo>
                  <a:pt x="3067710" y="3326007"/>
                </a:lnTo>
                <a:lnTo>
                  <a:pt x="2997709" y="3330307"/>
                </a:lnTo>
                <a:lnTo>
                  <a:pt x="2927625" y="3332888"/>
                </a:lnTo>
                <a:lnTo>
                  <a:pt x="2857499" y="3333749"/>
                </a:lnTo>
                <a:close/>
              </a:path>
            </a:pathLst>
          </a:custGeom>
          <a:solidFill>
            <a:srgbClr val="FFFFFF">
              <a:alpha val="31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4075906"/>
            <a:ext cx="6019787" cy="2782093"/>
            <a:chOff x="0" y="4075906"/>
            <a:chExt cx="6019787" cy="2782093"/>
          </a:xfrm>
        </p:grpSpPr>
        <p:sp>
          <p:nvSpPr>
            <p:cNvPr id="4" name="object 4"/>
            <p:cNvSpPr/>
            <p:nvPr/>
          </p:nvSpPr>
          <p:spPr>
            <a:xfrm>
              <a:off x="0" y="4476749"/>
              <a:ext cx="2857500" cy="2381250"/>
            </a:xfrm>
            <a:custGeom>
              <a:avLst/>
              <a:gdLst/>
              <a:ahLst/>
              <a:cxnLst/>
              <a:rect l="l" t="t" r="r" b="b"/>
              <a:pathLst>
                <a:path w="2857500" h="2381250">
                  <a:moveTo>
                    <a:pt x="2857499" y="2381250"/>
                  </a:moveTo>
                  <a:lnTo>
                    <a:pt x="0" y="2381250"/>
                  </a:lnTo>
                  <a:lnTo>
                    <a:pt x="0" y="48155"/>
                  </a:lnTo>
                  <a:lnTo>
                    <a:pt x="40388" y="40229"/>
                  </a:lnTo>
                  <a:lnTo>
                    <a:pt x="97966" y="30238"/>
                  </a:lnTo>
                  <a:lnTo>
                    <a:pt x="155781" y="21662"/>
                  </a:lnTo>
                  <a:lnTo>
                    <a:pt x="213781" y="14509"/>
                  </a:lnTo>
                  <a:lnTo>
                    <a:pt x="271947" y="8780"/>
                  </a:lnTo>
                  <a:lnTo>
                    <a:pt x="330227" y="4481"/>
                  </a:lnTo>
                  <a:lnTo>
                    <a:pt x="388604" y="1613"/>
                  </a:lnTo>
                  <a:lnTo>
                    <a:pt x="447026" y="179"/>
                  </a:lnTo>
                  <a:lnTo>
                    <a:pt x="476249" y="0"/>
                  </a:lnTo>
                  <a:lnTo>
                    <a:pt x="505473" y="179"/>
                  </a:lnTo>
                  <a:lnTo>
                    <a:pt x="563894" y="1613"/>
                  </a:lnTo>
                  <a:lnTo>
                    <a:pt x="622272" y="4481"/>
                  </a:lnTo>
                  <a:lnTo>
                    <a:pt x="680552" y="8780"/>
                  </a:lnTo>
                  <a:lnTo>
                    <a:pt x="738718" y="14509"/>
                  </a:lnTo>
                  <a:lnTo>
                    <a:pt x="796717" y="21662"/>
                  </a:lnTo>
                  <a:lnTo>
                    <a:pt x="854532" y="30238"/>
                  </a:lnTo>
                  <a:lnTo>
                    <a:pt x="912111" y="40229"/>
                  </a:lnTo>
                  <a:lnTo>
                    <a:pt x="969435" y="51632"/>
                  </a:lnTo>
                  <a:lnTo>
                    <a:pt x="1026454" y="64436"/>
                  </a:lnTo>
                  <a:lnTo>
                    <a:pt x="1083150" y="78637"/>
                  </a:lnTo>
                  <a:lnTo>
                    <a:pt x="1139472" y="94223"/>
                  </a:lnTo>
                  <a:lnTo>
                    <a:pt x="1195403" y="111190"/>
                  </a:lnTo>
                  <a:lnTo>
                    <a:pt x="1250892" y="129521"/>
                  </a:lnTo>
                  <a:lnTo>
                    <a:pt x="1305923" y="149211"/>
                  </a:lnTo>
                  <a:lnTo>
                    <a:pt x="1360446" y="170243"/>
                  </a:lnTo>
                  <a:lnTo>
                    <a:pt x="1414445" y="192610"/>
                  </a:lnTo>
                  <a:lnTo>
                    <a:pt x="1467870" y="216292"/>
                  </a:lnTo>
                  <a:lnTo>
                    <a:pt x="1520706" y="241281"/>
                  </a:lnTo>
                  <a:lnTo>
                    <a:pt x="1572905" y="267556"/>
                  </a:lnTo>
                  <a:lnTo>
                    <a:pt x="1624451" y="295108"/>
                  </a:lnTo>
                  <a:lnTo>
                    <a:pt x="1675298" y="323913"/>
                  </a:lnTo>
                  <a:lnTo>
                    <a:pt x="1725430" y="353961"/>
                  </a:lnTo>
                  <a:lnTo>
                    <a:pt x="1774802" y="385225"/>
                  </a:lnTo>
                  <a:lnTo>
                    <a:pt x="1823400" y="417697"/>
                  </a:lnTo>
                  <a:lnTo>
                    <a:pt x="1871178" y="451346"/>
                  </a:lnTo>
                  <a:lnTo>
                    <a:pt x="1918124" y="486163"/>
                  </a:lnTo>
                  <a:lnTo>
                    <a:pt x="1964194" y="522117"/>
                  </a:lnTo>
                  <a:lnTo>
                    <a:pt x="2009375" y="559196"/>
                  </a:lnTo>
                  <a:lnTo>
                    <a:pt x="2053625" y="597367"/>
                  </a:lnTo>
                  <a:lnTo>
                    <a:pt x="2096932" y="636618"/>
                  </a:lnTo>
                  <a:lnTo>
                    <a:pt x="2139256" y="676913"/>
                  </a:lnTo>
                  <a:lnTo>
                    <a:pt x="2180585" y="718242"/>
                  </a:lnTo>
                  <a:lnTo>
                    <a:pt x="2220881" y="760567"/>
                  </a:lnTo>
                  <a:lnTo>
                    <a:pt x="2260132" y="803874"/>
                  </a:lnTo>
                  <a:lnTo>
                    <a:pt x="2298302" y="848124"/>
                  </a:lnTo>
                  <a:lnTo>
                    <a:pt x="2335381" y="893304"/>
                  </a:lnTo>
                  <a:lnTo>
                    <a:pt x="2371334" y="939374"/>
                  </a:lnTo>
                  <a:lnTo>
                    <a:pt x="2406152" y="986319"/>
                  </a:lnTo>
                  <a:lnTo>
                    <a:pt x="2439801" y="1034098"/>
                  </a:lnTo>
                  <a:lnTo>
                    <a:pt x="2472273" y="1082695"/>
                  </a:lnTo>
                  <a:lnTo>
                    <a:pt x="2503537" y="1132068"/>
                  </a:lnTo>
                  <a:lnTo>
                    <a:pt x="2533585" y="1182200"/>
                  </a:lnTo>
                  <a:lnTo>
                    <a:pt x="2562390" y="1233047"/>
                  </a:lnTo>
                  <a:lnTo>
                    <a:pt x="2589942" y="1284594"/>
                  </a:lnTo>
                  <a:lnTo>
                    <a:pt x="2616217" y="1336792"/>
                  </a:lnTo>
                  <a:lnTo>
                    <a:pt x="2641206" y="1389628"/>
                  </a:lnTo>
                  <a:lnTo>
                    <a:pt x="2664888" y="1443053"/>
                  </a:lnTo>
                  <a:lnTo>
                    <a:pt x="2687255" y="1497052"/>
                  </a:lnTo>
                  <a:lnTo>
                    <a:pt x="2708287" y="1551575"/>
                  </a:lnTo>
                  <a:lnTo>
                    <a:pt x="2727977" y="1606606"/>
                  </a:lnTo>
                  <a:lnTo>
                    <a:pt x="2746308" y="1662095"/>
                  </a:lnTo>
                  <a:lnTo>
                    <a:pt x="2763275" y="1718026"/>
                  </a:lnTo>
                  <a:lnTo>
                    <a:pt x="2778861" y="1774348"/>
                  </a:lnTo>
                  <a:lnTo>
                    <a:pt x="2793063" y="1831044"/>
                  </a:lnTo>
                  <a:lnTo>
                    <a:pt x="2805867" y="1888063"/>
                  </a:lnTo>
                  <a:lnTo>
                    <a:pt x="2817269" y="1945387"/>
                  </a:lnTo>
                  <a:lnTo>
                    <a:pt x="2827260" y="2002966"/>
                  </a:lnTo>
                  <a:lnTo>
                    <a:pt x="2835837" y="2060781"/>
                  </a:lnTo>
                  <a:lnTo>
                    <a:pt x="2842990" y="2118780"/>
                  </a:lnTo>
                  <a:lnTo>
                    <a:pt x="2848719" y="2176947"/>
                  </a:lnTo>
                  <a:lnTo>
                    <a:pt x="2853018" y="2235227"/>
                  </a:lnTo>
                  <a:lnTo>
                    <a:pt x="2855886" y="2293604"/>
                  </a:lnTo>
                  <a:lnTo>
                    <a:pt x="2857320" y="2352026"/>
                  </a:lnTo>
                  <a:lnTo>
                    <a:pt x="2857499" y="2381250"/>
                  </a:lnTo>
                  <a:close/>
                </a:path>
              </a:pathLst>
            </a:custGeom>
            <a:solidFill>
              <a:srgbClr val="FFFFFF">
                <a:alpha val="31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1487" y="4075906"/>
              <a:ext cx="5448300" cy="2628900"/>
            </a:xfrm>
            <a:custGeom>
              <a:avLst/>
              <a:gdLst/>
              <a:ahLst/>
              <a:cxnLst/>
              <a:rect l="l" t="t" r="r" b="b"/>
              <a:pathLst>
                <a:path w="5448300" h="2628900">
                  <a:moveTo>
                    <a:pt x="5448300" y="152400"/>
                  </a:moveTo>
                  <a:lnTo>
                    <a:pt x="5441785" y="108229"/>
                  </a:lnTo>
                  <a:lnTo>
                    <a:pt x="5422646" y="67716"/>
                  </a:lnTo>
                  <a:lnTo>
                    <a:pt x="5392534" y="34544"/>
                  </a:lnTo>
                  <a:lnTo>
                    <a:pt x="5354231" y="11607"/>
                  </a:lnTo>
                  <a:lnTo>
                    <a:pt x="5348440" y="9525"/>
                  </a:lnTo>
                  <a:lnTo>
                    <a:pt x="5340083" y="6527"/>
                  </a:lnTo>
                  <a:lnTo>
                    <a:pt x="5325643" y="2908"/>
                  </a:lnTo>
                  <a:lnTo>
                    <a:pt x="5310924" y="736"/>
                  </a:lnTo>
                  <a:lnTo>
                    <a:pt x="5295900" y="0"/>
                  </a:lnTo>
                  <a:lnTo>
                    <a:pt x="152400" y="0"/>
                  </a:lnTo>
                  <a:lnTo>
                    <a:pt x="108229" y="6527"/>
                  </a:lnTo>
                  <a:lnTo>
                    <a:pt x="67716" y="25666"/>
                  </a:lnTo>
                  <a:lnTo>
                    <a:pt x="34544" y="55765"/>
                  </a:lnTo>
                  <a:lnTo>
                    <a:pt x="11607" y="94081"/>
                  </a:lnTo>
                  <a:lnTo>
                    <a:pt x="736" y="137388"/>
                  </a:lnTo>
                  <a:lnTo>
                    <a:pt x="0" y="152400"/>
                  </a:lnTo>
                  <a:lnTo>
                    <a:pt x="0" y="2476500"/>
                  </a:lnTo>
                  <a:lnTo>
                    <a:pt x="6527" y="2520683"/>
                  </a:lnTo>
                  <a:lnTo>
                    <a:pt x="25666" y="2561196"/>
                  </a:lnTo>
                  <a:lnTo>
                    <a:pt x="55765" y="2594368"/>
                  </a:lnTo>
                  <a:lnTo>
                    <a:pt x="94081" y="2617305"/>
                  </a:lnTo>
                  <a:lnTo>
                    <a:pt x="137388" y="2628176"/>
                  </a:lnTo>
                  <a:lnTo>
                    <a:pt x="152400" y="2628900"/>
                  </a:lnTo>
                  <a:lnTo>
                    <a:pt x="5295900" y="2628900"/>
                  </a:lnTo>
                  <a:lnTo>
                    <a:pt x="5340083" y="2622385"/>
                  </a:lnTo>
                  <a:lnTo>
                    <a:pt x="5380596" y="2603246"/>
                  </a:lnTo>
                  <a:lnTo>
                    <a:pt x="5413768" y="2573134"/>
                  </a:lnTo>
                  <a:lnTo>
                    <a:pt x="5436705" y="2534831"/>
                  </a:lnTo>
                  <a:lnTo>
                    <a:pt x="5447576" y="2491524"/>
                  </a:lnTo>
                  <a:lnTo>
                    <a:pt x="5448300" y="2476500"/>
                  </a:lnTo>
                  <a:lnTo>
                    <a:pt x="5448300" y="152400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3424" y="5818981"/>
              <a:ext cx="5124450" cy="9525"/>
            </a:xfrm>
            <a:custGeom>
              <a:avLst/>
              <a:gdLst/>
              <a:ahLst/>
              <a:cxnLst/>
              <a:rect l="l" t="t" r="r" b="b"/>
              <a:pathLst>
                <a:path w="5124450" h="9525">
                  <a:moveTo>
                    <a:pt x="512444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5124449" y="0"/>
                  </a:lnTo>
                  <a:lnTo>
                    <a:pt x="5124449" y="9524"/>
                  </a:lnTo>
                  <a:close/>
                </a:path>
              </a:pathLst>
            </a:custGeom>
            <a:solidFill>
              <a:srgbClr val="91400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4223" y="392000"/>
            <a:ext cx="11074400" cy="783119"/>
          </a:xfrm>
          <a:prstGeom prst="rect">
            <a:avLst/>
          </a:prstGeom>
        </p:spPr>
        <p:txBody>
          <a:bodyPr vert="horz" wrap="square" lIns="0" tIns="64345" rIns="0" bIns="0" rtlCol="0">
            <a:spAutoFit/>
          </a:bodyPr>
          <a:lstStyle/>
          <a:p>
            <a:pPr marL="12700">
              <a:lnSpc>
                <a:spcPts val="3629"/>
              </a:lnSpc>
              <a:spcBef>
                <a:spcPts val="100"/>
              </a:spcBef>
            </a:pPr>
            <a:r>
              <a:rPr spc="-100" dirty="0">
                <a:latin typeface="HY견고딕" panose="02030600000101010101" pitchFamily="18" charset="-127"/>
                <a:ea typeface="HY견고딕" panose="02030600000101010101" pitchFamily="18" charset="-127"/>
              </a:rPr>
              <a:t>핵심 성과</a:t>
            </a:r>
          </a:p>
          <a:p>
            <a:pPr marL="12700">
              <a:lnSpc>
                <a:spcPts val="2010"/>
              </a:lnSpc>
            </a:pPr>
            <a:r>
              <a:rPr sz="1700" b="0" spc="-100" dirty="0">
                <a:solidFill>
                  <a:srgbClr val="BEDAF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객관적 데이터로 입증된 성과</a:t>
            </a:r>
            <a:endParaRPr sz="1700" b="0" spc="-100"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71499" y="1332706"/>
            <a:ext cx="5448300" cy="2628900"/>
            <a:chOff x="571499" y="1219199"/>
            <a:chExt cx="5448300" cy="2628900"/>
          </a:xfrm>
        </p:grpSpPr>
        <p:sp>
          <p:nvSpPr>
            <p:cNvPr id="9" name="object 9"/>
            <p:cNvSpPr/>
            <p:nvPr/>
          </p:nvSpPr>
          <p:spPr>
            <a:xfrm>
              <a:off x="571487" y="1219199"/>
              <a:ext cx="5448300" cy="2628900"/>
            </a:xfrm>
            <a:custGeom>
              <a:avLst/>
              <a:gdLst/>
              <a:ahLst/>
              <a:cxnLst/>
              <a:rect l="l" t="t" r="r" b="b"/>
              <a:pathLst>
                <a:path w="5448300" h="2628900">
                  <a:moveTo>
                    <a:pt x="5448300" y="152400"/>
                  </a:moveTo>
                  <a:lnTo>
                    <a:pt x="5441785" y="108229"/>
                  </a:lnTo>
                  <a:lnTo>
                    <a:pt x="5422646" y="67716"/>
                  </a:lnTo>
                  <a:lnTo>
                    <a:pt x="5392534" y="34544"/>
                  </a:lnTo>
                  <a:lnTo>
                    <a:pt x="5354231" y="11607"/>
                  </a:lnTo>
                  <a:lnTo>
                    <a:pt x="5348440" y="9525"/>
                  </a:lnTo>
                  <a:lnTo>
                    <a:pt x="5340083" y="6527"/>
                  </a:lnTo>
                  <a:lnTo>
                    <a:pt x="5325643" y="2908"/>
                  </a:lnTo>
                  <a:lnTo>
                    <a:pt x="5310924" y="736"/>
                  </a:lnTo>
                  <a:lnTo>
                    <a:pt x="5295900" y="0"/>
                  </a:lnTo>
                  <a:lnTo>
                    <a:pt x="152400" y="0"/>
                  </a:lnTo>
                  <a:lnTo>
                    <a:pt x="108229" y="6527"/>
                  </a:lnTo>
                  <a:lnTo>
                    <a:pt x="67716" y="25666"/>
                  </a:lnTo>
                  <a:lnTo>
                    <a:pt x="34544" y="55765"/>
                  </a:lnTo>
                  <a:lnTo>
                    <a:pt x="11607" y="94081"/>
                  </a:lnTo>
                  <a:lnTo>
                    <a:pt x="736" y="137388"/>
                  </a:lnTo>
                  <a:lnTo>
                    <a:pt x="0" y="152400"/>
                  </a:lnTo>
                  <a:lnTo>
                    <a:pt x="0" y="2476500"/>
                  </a:lnTo>
                  <a:lnTo>
                    <a:pt x="6527" y="2520683"/>
                  </a:lnTo>
                  <a:lnTo>
                    <a:pt x="25666" y="2561196"/>
                  </a:lnTo>
                  <a:lnTo>
                    <a:pt x="55765" y="2594368"/>
                  </a:lnTo>
                  <a:lnTo>
                    <a:pt x="94081" y="2617305"/>
                  </a:lnTo>
                  <a:lnTo>
                    <a:pt x="137388" y="2628176"/>
                  </a:lnTo>
                  <a:lnTo>
                    <a:pt x="152400" y="2628900"/>
                  </a:lnTo>
                  <a:lnTo>
                    <a:pt x="5295900" y="2628900"/>
                  </a:lnTo>
                  <a:lnTo>
                    <a:pt x="5340083" y="2622385"/>
                  </a:lnTo>
                  <a:lnTo>
                    <a:pt x="5380596" y="2603246"/>
                  </a:lnTo>
                  <a:lnTo>
                    <a:pt x="5413768" y="2573134"/>
                  </a:lnTo>
                  <a:lnTo>
                    <a:pt x="5436705" y="2534831"/>
                  </a:lnTo>
                  <a:lnTo>
                    <a:pt x="5447576" y="2491524"/>
                  </a:lnTo>
                  <a:lnTo>
                    <a:pt x="5448300" y="2476500"/>
                  </a:lnTo>
                  <a:lnTo>
                    <a:pt x="5448300" y="152400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33424" y="2962274"/>
              <a:ext cx="5124450" cy="9525"/>
            </a:xfrm>
            <a:custGeom>
              <a:avLst/>
              <a:gdLst/>
              <a:ahLst/>
              <a:cxnLst/>
              <a:rect l="l" t="t" r="r" b="b"/>
              <a:pathLst>
                <a:path w="5124450" h="9525">
                  <a:moveTo>
                    <a:pt x="512444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5124449" y="0"/>
                  </a:lnTo>
                  <a:lnTo>
                    <a:pt x="5124449" y="9524"/>
                  </a:lnTo>
                  <a:close/>
                </a:path>
              </a:pathLst>
            </a:custGeom>
            <a:solidFill>
              <a:srgbClr val="1D40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20724" y="1514317"/>
            <a:ext cx="1579186" cy="273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"/>
              </a:rPr>
              <a:t>업무 시간 단축</a:t>
            </a:r>
            <a:endParaRPr sz="1700" spc="-100">
              <a:latin typeface="HY견고딕" panose="02030600000101010101" pitchFamily="18" charset="-127"/>
              <a:ea typeface="HY견고딕" panose="02030600000101010101" pitchFamily="18" charset="-127"/>
              <a:cs typeface="Malgun Gothic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514974" y="1494631"/>
            <a:ext cx="342900" cy="342900"/>
            <a:chOff x="5514974" y="1381124"/>
            <a:chExt cx="342900" cy="342900"/>
          </a:xfrm>
        </p:grpSpPr>
        <p:sp>
          <p:nvSpPr>
            <p:cNvPr id="13" name="object 13"/>
            <p:cNvSpPr/>
            <p:nvPr/>
          </p:nvSpPr>
          <p:spPr>
            <a:xfrm>
              <a:off x="5514974" y="1381124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49" y="342899"/>
                  </a:moveTo>
                  <a:lnTo>
                    <a:pt x="129780" y="337760"/>
                  </a:lnTo>
                  <a:lnTo>
                    <a:pt x="90627" y="322657"/>
                  </a:lnTo>
                  <a:lnTo>
                    <a:pt x="56317" y="298493"/>
                  </a:lnTo>
                  <a:lnTo>
                    <a:pt x="28894" y="266702"/>
                  </a:lnTo>
                  <a:lnTo>
                    <a:pt x="10017" y="229200"/>
                  </a:lnTo>
                  <a:lnTo>
                    <a:pt x="823" y="188255"/>
                  </a:lnTo>
                  <a:lnTo>
                    <a:pt x="0" y="171449"/>
                  </a:lnTo>
                  <a:lnTo>
                    <a:pt x="205" y="163027"/>
                  </a:lnTo>
                  <a:lnTo>
                    <a:pt x="7379" y="121680"/>
                  </a:lnTo>
                  <a:lnTo>
                    <a:pt x="24385" y="83315"/>
                  </a:lnTo>
                  <a:lnTo>
                    <a:pt x="50216" y="50216"/>
                  </a:lnTo>
                  <a:lnTo>
                    <a:pt x="83314" y="24386"/>
                  </a:lnTo>
                  <a:lnTo>
                    <a:pt x="121679" y="7380"/>
                  </a:lnTo>
                  <a:lnTo>
                    <a:pt x="163026" y="205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3" y="24386"/>
                  </a:lnTo>
                  <a:lnTo>
                    <a:pt x="292682" y="50216"/>
                  </a:lnTo>
                  <a:lnTo>
                    <a:pt x="318512" y="83315"/>
                  </a:lnTo>
                  <a:lnTo>
                    <a:pt x="335518" y="121680"/>
                  </a:lnTo>
                  <a:lnTo>
                    <a:pt x="342694" y="163027"/>
                  </a:lnTo>
                  <a:lnTo>
                    <a:pt x="342899" y="171449"/>
                  </a:lnTo>
                  <a:lnTo>
                    <a:pt x="342694" y="179872"/>
                  </a:lnTo>
                  <a:lnTo>
                    <a:pt x="335518" y="221219"/>
                  </a:lnTo>
                  <a:lnTo>
                    <a:pt x="318512" y="259584"/>
                  </a:lnTo>
                  <a:lnTo>
                    <a:pt x="292682" y="292683"/>
                  </a:lnTo>
                  <a:lnTo>
                    <a:pt x="259583" y="318513"/>
                  </a:lnTo>
                  <a:lnTo>
                    <a:pt x="221219" y="335519"/>
                  </a:lnTo>
                  <a:lnTo>
                    <a:pt x="179872" y="342694"/>
                  </a:lnTo>
                  <a:lnTo>
                    <a:pt x="171449" y="3428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0225" y="1476374"/>
              <a:ext cx="152399" cy="15239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20724" y="3143473"/>
            <a:ext cx="728386" cy="168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b="1" spc="-100" dirty="0">
                <a:solidFill>
                  <a:srgbClr val="93C4FD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"/>
              </a:rPr>
              <a:t>검증 데이터</a:t>
            </a:r>
            <a:endParaRPr sz="1000" spc="-100">
              <a:latin typeface="HY견고딕" panose="02030600000101010101" pitchFamily="18" charset="-127"/>
              <a:ea typeface="HY견고딕" panose="02030600000101010101" pitchFamily="18" charset="-127"/>
              <a:cs typeface="Malgun Gothic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33424" y="3352006"/>
            <a:ext cx="2482701" cy="295275"/>
            <a:chOff x="733424" y="3238499"/>
            <a:chExt cx="2162175" cy="295275"/>
          </a:xfrm>
        </p:grpSpPr>
        <p:sp>
          <p:nvSpPr>
            <p:cNvPr id="17" name="object 17"/>
            <p:cNvSpPr/>
            <p:nvPr/>
          </p:nvSpPr>
          <p:spPr>
            <a:xfrm>
              <a:off x="733424" y="3238499"/>
              <a:ext cx="2162175" cy="295275"/>
            </a:xfrm>
            <a:custGeom>
              <a:avLst/>
              <a:gdLst/>
              <a:ahLst/>
              <a:cxnLst/>
              <a:rect l="l" t="t" r="r" b="b"/>
              <a:pathLst>
                <a:path w="2162175" h="295275">
                  <a:moveTo>
                    <a:pt x="2014537" y="295274"/>
                  </a:moveTo>
                  <a:lnTo>
                    <a:pt x="147637" y="295274"/>
                  </a:lnTo>
                  <a:lnTo>
                    <a:pt x="133093" y="294572"/>
                  </a:lnTo>
                  <a:lnTo>
                    <a:pt x="91139" y="284036"/>
                  </a:lnTo>
                  <a:lnTo>
                    <a:pt x="54022" y="261820"/>
                  </a:lnTo>
                  <a:lnTo>
                    <a:pt x="24858" y="229675"/>
                  </a:lnTo>
                  <a:lnTo>
                    <a:pt x="6321" y="190430"/>
                  </a:lnTo>
                  <a:lnTo>
                    <a:pt x="0" y="147637"/>
                  </a:lnTo>
                  <a:lnTo>
                    <a:pt x="702" y="133093"/>
                  </a:lnTo>
                  <a:lnTo>
                    <a:pt x="11238" y="91138"/>
                  </a:lnTo>
                  <a:lnTo>
                    <a:pt x="33454" y="54022"/>
                  </a:lnTo>
                  <a:lnTo>
                    <a:pt x="65599" y="24857"/>
                  </a:lnTo>
                  <a:lnTo>
                    <a:pt x="104844" y="6321"/>
                  </a:lnTo>
                  <a:lnTo>
                    <a:pt x="147637" y="0"/>
                  </a:lnTo>
                  <a:lnTo>
                    <a:pt x="2014537" y="0"/>
                  </a:lnTo>
                  <a:lnTo>
                    <a:pt x="2057330" y="6321"/>
                  </a:lnTo>
                  <a:lnTo>
                    <a:pt x="2096575" y="24857"/>
                  </a:lnTo>
                  <a:lnTo>
                    <a:pt x="2128719" y="54022"/>
                  </a:lnTo>
                  <a:lnTo>
                    <a:pt x="2150936" y="91138"/>
                  </a:lnTo>
                  <a:lnTo>
                    <a:pt x="2161472" y="133093"/>
                  </a:lnTo>
                  <a:lnTo>
                    <a:pt x="2162174" y="147637"/>
                  </a:lnTo>
                  <a:lnTo>
                    <a:pt x="2161472" y="162181"/>
                  </a:lnTo>
                  <a:lnTo>
                    <a:pt x="2150936" y="204135"/>
                  </a:lnTo>
                  <a:lnTo>
                    <a:pt x="2128719" y="241252"/>
                  </a:lnTo>
                  <a:lnTo>
                    <a:pt x="2096575" y="270416"/>
                  </a:lnTo>
                  <a:lnTo>
                    <a:pt x="2057329" y="288953"/>
                  </a:lnTo>
                  <a:lnTo>
                    <a:pt x="2014537" y="295274"/>
                  </a:lnTo>
                  <a:close/>
                </a:path>
              </a:pathLst>
            </a:custGeom>
            <a:solidFill>
              <a:srgbClr val="3B81F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33424" y="3238499"/>
              <a:ext cx="2162175" cy="295275"/>
            </a:xfrm>
            <a:custGeom>
              <a:avLst/>
              <a:gdLst/>
              <a:ahLst/>
              <a:cxnLst/>
              <a:rect l="l" t="t" r="r" b="b"/>
              <a:pathLst>
                <a:path w="2162175" h="295275">
                  <a:moveTo>
                    <a:pt x="2014537" y="295274"/>
                  </a:moveTo>
                  <a:lnTo>
                    <a:pt x="147637" y="295274"/>
                  </a:lnTo>
                  <a:lnTo>
                    <a:pt x="133093" y="294572"/>
                  </a:lnTo>
                  <a:lnTo>
                    <a:pt x="91139" y="284036"/>
                  </a:lnTo>
                  <a:lnTo>
                    <a:pt x="54022" y="261820"/>
                  </a:lnTo>
                  <a:lnTo>
                    <a:pt x="24858" y="229675"/>
                  </a:lnTo>
                  <a:lnTo>
                    <a:pt x="6321" y="190430"/>
                  </a:lnTo>
                  <a:lnTo>
                    <a:pt x="0" y="147637"/>
                  </a:lnTo>
                  <a:lnTo>
                    <a:pt x="653" y="134099"/>
                  </a:lnTo>
                  <a:lnTo>
                    <a:pt x="11238" y="91138"/>
                  </a:lnTo>
                  <a:lnTo>
                    <a:pt x="33454" y="54022"/>
                  </a:lnTo>
                  <a:lnTo>
                    <a:pt x="65599" y="24857"/>
                  </a:lnTo>
                  <a:lnTo>
                    <a:pt x="104844" y="6321"/>
                  </a:lnTo>
                  <a:lnTo>
                    <a:pt x="147637" y="0"/>
                  </a:lnTo>
                  <a:lnTo>
                    <a:pt x="2014537" y="0"/>
                  </a:lnTo>
                  <a:lnTo>
                    <a:pt x="2029081" y="702"/>
                  </a:lnTo>
                  <a:lnTo>
                    <a:pt x="2043345" y="2809"/>
                  </a:lnTo>
                  <a:lnTo>
                    <a:pt x="2057330" y="6321"/>
                  </a:lnTo>
                  <a:lnTo>
                    <a:pt x="2066260" y="9524"/>
                  </a:lnTo>
                  <a:lnTo>
                    <a:pt x="147637" y="9524"/>
                  </a:lnTo>
                  <a:lnTo>
                    <a:pt x="140853" y="9690"/>
                  </a:lnTo>
                  <a:lnTo>
                    <a:pt x="101116" y="17594"/>
                  </a:lnTo>
                  <a:lnTo>
                    <a:pt x="65356" y="36708"/>
                  </a:lnTo>
                  <a:lnTo>
                    <a:pt x="36708" y="65356"/>
                  </a:lnTo>
                  <a:lnTo>
                    <a:pt x="17594" y="101115"/>
                  </a:lnTo>
                  <a:lnTo>
                    <a:pt x="9690" y="140852"/>
                  </a:lnTo>
                  <a:lnTo>
                    <a:pt x="9524" y="147637"/>
                  </a:lnTo>
                  <a:lnTo>
                    <a:pt x="9690" y="154422"/>
                  </a:lnTo>
                  <a:lnTo>
                    <a:pt x="17594" y="194158"/>
                  </a:lnTo>
                  <a:lnTo>
                    <a:pt x="36708" y="229917"/>
                  </a:lnTo>
                  <a:lnTo>
                    <a:pt x="65356" y="258566"/>
                  </a:lnTo>
                  <a:lnTo>
                    <a:pt x="101116" y="277679"/>
                  </a:lnTo>
                  <a:lnTo>
                    <a:pt x="140852" y="285583"/>
                  </a:lnTo>
                  <a:lnTo>
                    <a:pt x="147637" y="285749"/>
                  </a:lnTo>
                  <a:lnTo>
                    <a:pt x="2066259" y="285749"/>
                  </a:lnTo>
                  <a:lnTo>
                    <a:pt x="2057329" y="288953"/>
                  </a:lnTo>
                  <a:lnTo>
                    <a:pt x="2043344" y="292465"/>
                  </a:lnTo>
                  <a:lnTo>
                    <a:pt x="2029080" y="294572"/>
                  </a:lnTo>
                  <a:lnTo>
                    <a:pt x="2014537" y="295274"/>
                  </a:lnTo>
                  <a:close/>
                </a:path>
                <a:path w="2162175" h="295275">
                  <a:moveTo>
                    <a:pt x="2066259" y="285749"/>
                  </a:moveTo>
                  <a:lnTo>
                    <a:pt x="2014537" y="285749"/>
                  </a:lnTo>
                  <a:lnTo>
                    <a:pt x="2021322" y="285583"/>
                  </a:lnTo>
                  <a:lnTo>
                    <a:pt x="2028074" y="285086"/>
                  </a:lnTo>
                  <a:lnTo>
                    <a:pt x="2067391" y="275236"/>
                  </a:lnTo>
                  <a:lnTo>
                    <a:pt x="2102155" y="254400"/>
                  </a:lnTo>
                  <a:lnTo>
                    <a:pt x="2129373" y="224368"/>
                  </a:lnTo>
                  <a:lnTo>
                    <a:pt x="2146704" y="187729"/>
                  </a:lnTo>
                  <a:lnTo>
                    <a:pt x="2152649" y="147637"/>
                  </a:lnTo>
                  <a:lnTo>
                    <a:pt x="2152483" y="140852"/>
                  </a:lnTo>
                  <a:lnTo>
                    <a:pt x="2144579" y="101115"/>
                  </a:lnTo>
                  <a:lnTo>
                    <a:pt x="2125466" y="65356"/>
                  </a:lnTo>
                  <a:lnTo>
                    <a:pt x="2096817" y="36708"/>
                  </a:lnTo>
                  <a:lnTo>
                    <a:pt x="2061058" y="17594"/>
                  </a:lnTo>
                  <a:lnTo>
                    <a:pt x="2021322" y="9690"/>
                  </a:lnTo>
                  <a:lnTo>
                    <a:pt x="2014537" y="9524"/>
                  </a:lnTo>
                  <a:lnTo>
                    <a:pt x="2066260" y="9524"/>
                  </a:lnTo>
                  <a:lnTo>
                    <a:pt x="2108152" y="33454"/>
                  </a:lnTo>
                  <a:lnTo>
                    <a:pt x="2137316" y="65598"/>
                  </a:lnTo>
                  <a:lnTo>
                    <a:pt x="2155853" y="104844"/>
                  </a:lnTo>
                  <a:lnTo>
                    <a:pt x="2162174" y="147637"/>
                  </a:lnTo>
                  <a:lnTo>
                    <a:pt x="2161521" y="161174"/>
                  </a:lnTo>
                  <a:lnTo>
                    <a:pt x="2150936" y="204135"/>
                  </a:lnTo>
                  <a:lnTo>
                    <a:pt x="2128719" y="241252"/>
                  </a:lnTo>
                  <a:lnTo>
                    <a:pt x="2096575" y="270416"/>
                  </a:lnTo>
                  <a:lnTo>
                    <a:pt x="2071035" y="284036"/>
                  </a:lnTo>
                  <a:lnTo>
                    <a:pt x="2066259" y="285749"/>
                  </a:lnTo>
                  <a:close/>
                </a:path>
              </a:pathLst>
            </a:custGeom>
            <a:solidFill>
              <a:srgbClr val="3B81F5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7249" y="3324269"/>
              <a:ext cx="152251" cy="121800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098051" y="3384585"/>
            <a:ext cx="2162174" cy="178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환경그룹 업무 담당자 피드백 참고</a:t>
            </a:r>
            <a:endParaRPr sz="1050" spc="-100"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33424" y="1913731"/>
            <a:ext cx="1047750" cy="1047750"/>
          </a:xfrm>
          <a:custGeom>
            <a:avLst/>
            <a:gdLst/>
            <a:ahLst/>
            <a:cxnLst/>
            <a:rect l="l" t="t" r="r" b="b"/>
            <a:pathLst>
              <a:path w="1047750" h="1047750">
                <a:moveTo>
                  <a:pt x="523874" y="1047749"/>
                </a:moveTo>
                <a:lnTo>
                  <a:pt x="485340" y="1046330"/>
                </a:lnTo>
                <a:lnTo>
                  <a:pt x="447006" y="1042080"/>
                </a:lnTo>
                <a:lnTo>
                  <a:pt x="409089" y="1035020"/>
                </a:lnTo>
                <a:lnTo>
                  <a:pt x="371802" y="1025192"/>
                </a:lnTo>
                <a:lnTo>
                  <a:pt x="335338" y="1012647"/>
                </a:lnTo>
                <a:lnTo>
                  <a:pt x="299889" y="997452"/>
                </a:lnTo>
                <a:lnTo>
                  <a:pt x="265654" y="979689"/>
                </a:lnTo>
                <a:lnTo>
                  <a:pt x="232825" y="959460"/>
                </a:lnTo>
                <a:lnTo>
                  <a:pt x="201573" y="936872"/>
                </a:lnTo>
                <a:lnTo>
                  <a:pt x="172061" y="912040"/>
                </a:lnTo>
                <a:lnTo>
                  <a:pt x="144457" y="885105"/>
                </a:lnTo>
                <a:lnTo>
                  <a:pt x="118914" y="856217"/>
                </a:lnTo>
                <a:lnTo>
                  <a:pt x="95564" y="825529"/>
                </a:lnTo>
                <a:lnTo>
                  <a:pt x="74532" y="793200"/>
                </a:lnTo>
                <a:lnTo>
                  <a:pt x="55935" y="759411"/>
                </a:lnTo>
                <a:lnTo>
                  <a:pt x="39877" y="724352"/>
                </a:lnTo>
                <a:lnTo>
                  <a:pt x="26441" y="688208"/>
                </a:lnTo>
                <a:lnTo>
                  <a:pt x="15699" y="651166"/>
                </a:lnTo>
                <a:lnTo>
                  <a:pt x="7711" y="613433"/>
                </a:lnTo>
                <a:lnTo>
                  <a:pt x="2522" y="575223"/>
                </a:lnTo>
                <a:lnTo>
                  <a:pt x="157" y="536735"/>
                </a:lnTo>
                <a:lnTo>
                  <a:pt x="0" y="523874"/>
                </a:lnTo>
                <a:lnTo>
                  <a:pt x="157" y="511014"/>
                </a:lnTo>
                <a:lnTo>
                  <a:pt x="2522" y="472526"/>
                </a:lnTo>
                <a:lnTo>
                  <a:pt x="7711" y="434316"/>
                </a:lnTo>
                <a:lnTo>
                  <a:pt x="15699" y="396583"/>
                </a:lnTo>
                <a:lnTo>
                  <a:pt x="26441" y="359541"/>
                </a:lnTo>
                <a:lnTo>
                  <a:pt x="39877" y="323396"/>
                </a:lnTo>
                <a:lnTo>
                  <a:pt x="55935" y="288338"/>
                </a:lnTo>
                <a:lnTo>
                  <a:pt x="74532" y="254549"/>
                </a:lnTo>
                <a:lnTo>
                  <a:pt x="95564" y="222220"/>
                </a:lnTo>
                <a:lnTo>
                  <a:pt x="118914" y="191532"/>
                </a:lnTo>
                <a:lnTo>
                  <a:pt x="144457" y="162644"/>
                </a:lnTo>
                <a:lnTo>
                  <a:pt x="172061" y="135708"/>
                </a:lnTo>
                <a:lnTo>
                  <a:pt x="201573" y="110877"/>
                </a:lnTo>
                <a:lnTo>
                  <a:pt x="232825" y="88288"/>
                </a:lnTo>
                <a:lnTo>
                  <a:pt x="265654" y="68059"/>
                </a:lnTo>
                <a:lnTo>
                  <a:pt x="299889" y="50297"/>
                </a:lnTo>
                <a:lnTo>
                  <a:pt x="335338" y="35101"/>
                </a:lnTo>
                <a:lnTo>
                  <a:pt x="371802" y="22557"/>
                </a:lnTo>
                <a:lnTo>
                  <a:pt x="409089" y="12729"/>
                </a:lnTo>
                <a:lnTo>
                  <a:pt x="447006" y="5669"/>
                </a:lnTo>
                <a:lnTo>
                  <a:pt x="485340" y="1418"/>
                </a:lnTo>
                <a:lnTo>
                  <a:pt x="523874" y="0"/>
                </a:lnTo>
                <a:lnTo>
                  <a:pt x="536735" y="157"/>
                </a:lnTo>
                <a:lnTo>
                  <a:pt x="575223" y="2522"/>
                </a:lnTo>
                <a:lnTo>
                  <a:pt x="613433" y="7711"/>
                </a:lnTo>
                <a:lnTo>
                  <a:pt x="651166" y="15699"/>
                </a:lnTo>
                <a:lnTo>
                  <a:pt x="688208" y="26441"/>
                </a:lnTo>
                <a:lnTo>
                  <a:pt x="724353" y="39877"/>
                </a:lnTo>
                <a:lnTo>
                  <a:pt x="759411" y="55935"/>
                </a:lnTo>
                <a:lnTo>
                  <a:pt x="793200" y="74532"/>
                </a:lnTo>
                <a:lnTo>
                  <a:pt x="825529" y="95564"/>
                </a:lnTo>
                <a:lnTo>
                  <a:pt x="856217" y="118914"/>
                </a:lnTo>
                <a:lnTo>
                  <a:pt x="885105" y="144457"/>
                </a:lnTo>
                <a:lnTo>
                  <a:pt x="912040" y="172061"/>
                </a:lnTo>
                <a:lnTo>
                  <a:pt x="936872" y="201573"/>
                </a:lnTo>
                <a:lnTo>
                  <a:pt x="959460" y="232825"/>
                </a:lnTo>
                <a:lnTo>
                  <a:pt x="979689" y="265654"/>
                </a:lnTo>
                <a:lnTo>
                  <a:pt x="997452" y="299889"/>
                </a:lnTo>
                <a:lnTo>
                  <a:pt x="1012647" y="335338"/>
                </a:lnTo>
                <a:lnTo>
                  <a:pt x="1025191" y="371801"/>
                </a:lnTo>
                <a:lnTo>
                  <a:pt x="1035020" y="409089"/>
                </a:lnTo>
                <a:lnTo>
                  <a:pt x="1042080" y="447006"/>
                </a:lnTo>
                <a:lnTo>
                  <a:pt x="1046330" y="485340"/>
                </a:lnTo>
                <a:lnTo>
                  <a:pt x="1047749" y="523874"/>
                </a:lnTo>
                <a:lnTo>
                  <a:pt x="1047592" y="536735"/>
                </a:lnTo>
                <a:lnTo>
                  <a:pt x="1045227" y="575223"/>
                </a:lnTo>
                <a:lnTo>
                  <a:pt x="1040038" y="613433"/>
                </a:lnTo>
                <a:lnTo>
                  <a:pt x="1032050" y="651166"/>
                </a:lnTo>
                <a:lnTo>
                  <a:pt x="1021307" y="688208"/>
                </a:lnTo>
                <a:lnTo>
                  <a:pt x="1007872" y="724352"/>
                </a:lnTo>
                <a:lnTo>
                  <a:pt x="991814" y="759411"/>
                </a:lnTo>
                <a:lnTo>
                  <a:pt x="973217" y="793200"/>
                </a:lnTo>
                <a:lnTo>
                  <a:pt x="952184" y="825529"/>
                </a:lnTo>
                <a:lnTo>
                  <a:pt x="928835" y="856217"/>
                </a:lnTo>
                <a:lnTo>
                  <a:pt x="903292" y="885105"/>
                </a:lnTo>
                <a:lnTo>
                  <a:pt x="875687" y="912040"/>
                </a:lnTo>
                <a:lnTo>
                  <a:pt x="846176" y="936872"/>
                </a:lnTo>
                <a:lnTo>
                  <a:pt x="814924" y="959460"/>
                </a:lnTo>
                <a:lnTo>
                  <a:pt x="782095" y="979689"/>
                </a:lnTo>
                <a:lnTo>
                  <a:pt x="747860" y="997452"/>
                </a:lnTo>
                <a:lnTo>
                  <a:pt x="712411" y="1012647"/>
                </a:lnTo>
                <a:lnTo>
                  <a:pt x="675947" y="1025192"/>
                </a:lnTo>
                <a:lnTo>
                  <a:pt x="638660" y="1035020"/>
                </a:lnTo>
                <a:lnTo>
                  <a:pt x="600743" y="1042080"/>
                </a:lnTo>
                <a:lnTo>
                  <a:pt x="562409" y="1046330"/>
                </a:lnTo>
                <a:lnTo>
                  <a:pt x="523874" y="1047749"/>
                </a:lnTo>
                <a:close/>
              </a:path>
            </a:pathLst>
          </a:custGeom>
          <a:solidFill>
            <a:srgbClr val="3B81F5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24607" y="2026114"/>
            <a:ext cx="865505" cy="71493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3200" b="1" spc="-100" dirty="0">
                <a:solidFill>
                  <a:srgbClr val="3B81F5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Frutiger 75 Black"/>
              </a:rPr>
              <a:t>85%</a:t>
            </a:r>
            <a:endParaRPr sz="3200" spc="-100">
              <a:latin typeface="HY견고딕" panose="02030600000101010101" pitchFamily="18" charset="-127"/>
              <a:ea typeface="HY견고딕" panose="02030600000101010101" pitchFamily="18" charset="-127"/>
              <a:cs typeface="Frutiger 75 Black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시간 절감</a:t>
            </a:r>
            <a:endParaRPr sz="1200" spc="-100"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26999" y="1342231"/>
            <a:ext cx="5337810" cy="1668780"/>
            <a:chOff x="626999" y="1228724"/>
            <a:chExt cx="5337810" cy="1668780"/>
          </a:xfrm>
        </p:grpSpPr>
        <p:sp>
          <p:nvSpPr>
            <p:cNvPr id="24" name="object 24"/>
            <p:cNvSpPr/>
            <p:nvPr/>
          </p:nvSpPr>
          <p:spPr>
            <a:xfrm>
              <a:off x="693971" y="1760771"/>
              <a:ext cx="1127125" cy="1127125"/>
            </a:xfrm>
            <a:custGeom>
              <a:avLst/>
              <a:gdLst/>
              <a:ahLst/>
              <a:cxnLst/>
              <a:rect l="l" t="t" r="r" b="b"/>
              <a:pathLst>
                <a:path w="1127125" h="1127125">
                  <a:moveTo>
                    <a:pt x="1126656" y="563328"/>
                  </a:moveTo>
                  <a:lnTo>
                    <a:pt x="1125131" y="604765"/>
                  </a:lnTo>
                  <a:lnTo>
                    <a:pt x="1120560" y="645985"/>
                  </a:lnTo>
                  <a:lnTo>
                    <a:pt x="1112968" y="686758"/>
                  </a:lnTo>
                  <a:lnTo>
                    <a:pt x="1102400" y="726854"/>
                  </a:lnTo>
                  <a:lnTo>
                    <a:pt x="1088911" y="766063"/>
                  </a:lnTo>
                  <a:lnTo>
                    <a:pt x="1072571" y="804182"/>
                  </a:lnTo>
                  <a:lnTo>
                    <a:pt x="1053471" y="840995"/>
                  </a:lnTo>
                  <a:lnTo>
                    <a:pt x="1031718" y="876296"/>
                  </a:lnTo>
                  <a:lnTo>
                    <a:pt x="1007429" y="909902"/>
                  </a:lnTo>
                  <a:lnTo>
                    <a:pt x="980727" y="941636"/>
                  </a:lnTo>
                  <a:lnTo>
                    <a:pt x="951763" y="971320"/>
                  </a:lnTo>
                  <a:lnTo>
                    <a:pt x="920700" y="998787"/>
                  </a:lnTo>
                  <a:lnTo>
                    <a:pt x="887700" y="1023894"/>
                  </a:lnTo>
                  <a:lnTo>
                    <a:pt x="852937" y="1046511"/>
                  </a:lnTo>
                  <a:lnTo>
                    <a:pt x="816603" y="1066509"/>
                  </a:lnTo>
                  <a:lnTo>
                    <a:pt x="778904" y="1083775"/>
                  </a:lnTo>
                  <a:lnTo>
                    <a:pt x="740038" y="1098223"/>
                  </a:lnTo>
                  <a:lnTo>
                    <a:pt x="700206" y="1109774"/>
                  </a:lnTo>
                  <a:lnTo>
                    <a:pt x="659631" y="1118364"/>
                  </a:lnTo>
                  <a:lnTo>
                    <a:pt x="618544" y="1123944"/>
                  </a:lnTo>
                  <a:lnTo>
                    <a:pt x="577157" y="1126487"/>
                  </a:lnTo>
                  <a:lnTo>
                    <a:pt x="563328" y="1126656"/>
                  </a:lnTo>
                  <a:lnTo>
                    <a:pt x="549499" y="1126487"/>
                  </a:lnTo>
                  <a:lnTo>
                    <a:pt x="508112" y="1123944"/>
                  </a:lnTo>
                  <a:lnTo>
                    <a:pt x="467024" y="1118364"/>
                  </a:lnTo>
                  <a:lnTo>
                    <a:pt x="426450" y="1109774"/>
                  </a:lnTo>
                  <a:lnTo>
                    <a:pt x="386618" y="1098223"/>
                  </a:lnTo>
                  <a:lnTo>
                    <a:pt x="347751" y="1083775"/>
                  </a:lnTo>
                  <a:lnTo>
                    <a:pt x="310053" y="1066509"/>
                  </a:lnTo>
                  <a:lnTo>
                    <a:pt x="273719" y="1046511"/>
                  </a:lnTo>
                  <a:lnTo>
                    <a:pt x="238955" y="1023894"/>
                  </a:lnTo>
                  <a:lnTo>
                    <a:pt x="205956" y="998787"/>
                  </a:lnTo>
                  <a:lnTo>
                    <a:pt x="174893" y="971320"/>
                  </a:lnTo>
                  <a:lnTo>
                    <a:pt x="145929" y="941636"/>
                  </a:lnTo>
                  <a:lnTo>
                    <a:pt x="119227" y="909902"/>
                  </a:lnTo>
                  <a:lnTo>
                    <a:pt x="94937" y="876296"/>
                  </a:lnTo>
                  <a:lnTo>
                    <a:pt x="73185" y="840995"/>
                  </a:lnTo>
                  <a:lnTo>
                    <a:pt x="54085" y="804182"/>
                  </a:lnTo>
                  <a:lnTo>
                    <a:pt x="37745" y="766063"/>
                  </a:lnTo>
                  <a:lnTo>
                    <a:pt x="24256" y="726854"/>
                  </a:lnTo>
                  <a:lnTo>
                    <a:pt x="13688" y="686758"/>
                  </a:lnTo>
                  <a:lnTo>
                    <a:pt x="6096" y="645985"/>
                  </a:lnTo>
                  <a:lnTo>
                    <a:pt x="1525" y="604765"/>
                  </a:lnTo>
                  <a:lnTo>
                    <a:pt x="0" y="563328"/>
                  </a:lnTo>
                  <a:lnTo>
                    <a:pt x="169" y="549499"/>
                  </a:lnTo>
                  <a:lnTo>
                    <a:pt x="2712" y="508112"/>
                  </a:lnTo>
                  <a:lnTo>
                    <a:pt x="8292" y="467024"/>
                  </a:lnTo>
                  <a:lnTo>
                    <a:pt x="16881" y="426450"/>
                  </a:lnTo>
                  <a:lnTo>
                    <a:pt x="28433" y="386618"/>
                  </a:lnTo>
                  <a:lnTo>
                    <a:pt x="42880" y="347751"/>
                  </a:lnTo>
                  <a:lnTo>
                    <a:pt x="60147" y="310053"/>
                  </a:lnTo>
                  <a:lnTo>
                    <a:pt x="80145" y="273719"/>
                  </a:lnTo>
                  <a:lnTo>
                    <a:pt x="102761" y="238955"/>
                  </a:lnTo>
                  <a:lnTo>
                    <a:pt x="127869" y="205956"/>
                  </a:lnTo>
                  <a:lnTo>
                    <a:pt x="155336" y="174893"/>
                  </a:lnTo>
                  <a:lnTo>
                    <a:pt x="185019" y="145929"/>
                  </a:lnTo>
                  <a:lnTo>
                    <a:pt x="216754" y="119227"/>
                  </a:lnTo>
                  <a:lnTo>
                    <a:pt x="250359" y="94937"/>
                  </a:lnTo>
                  <a:lnTo>
                    <a:pt x="285661" y="73185"/>
                  </a:lnTo>
                  <a:lnTo>
                    <a:pt x="322474" y="54085"/>
                  </a:lnTo>
                  <a:lnTo>
                    <a:pt x="360593" y="37745"/>
                  </a:lnTo>
                  <a:lnTo>
                    <a:pt x="399802" y="24256"/>
                  </a:lnTo>
                  <a:lnTo>
                    <a:pt x="439898" y="13688"/>
                  </a:lnTo>
                  <a:lnTo>
                    <a:pt x="480670" y="6096"/>
                  </a:lnTo>
                  <a:lnTo>
                    <a:pt x="521891" y="1525"/>
                  </a:lnTo>
                  <a:lnTo>
                    <a:pt x="563328" y="0"/>
                  </a:lnTo>
                  <a:lnTo>
                    <a:pt x="577157" y="169"/>
                  </a:lnTo>
                  <a:lnTo>
                    <a:pt x="618544" y="2712"/>
                  </a:lnTo>
                  <a:lnTo>
                    <a:pt x="659631" y="8292"/>
                  </a:lnTo>
                  <a:lnTo>
                    <a:pt x="700206" y="16881"/>
                  </a:lnTo>
                  <a:lnTo>
                    <a:pt x="740038" y="28433"/>
                  </a:lnTo>
                  <a:lnTo>
                    <a:pt x="778904" y="42880"/>
                  </a:lnTo>
                  <a:lnTo>
                    <a:pt x="816603" y="60147"/>
                  </a:lnTo>
                  <a:lnTo>
                    <a:pt x="852937" y="80145"/>
                  </a:lnTo>
                  <a:lnTo>
                    <a:pt x="887701" y="102761"/>
                  </a:lnTo>
                  <a:lnTo>
                    <a:pt x="920700" y="127869"/>
                  </a:lnTo>
                  <a:lnTo>
                    <a:pt x="951763" y="155336"/>
                  </a:lnTo>
                  <a:lnTo>
                    <a:pt x="980727" y="185019"/>
                  </a:lnTo>
                  <a:lnTo>
                    <a:pt x="1007429" y="216754"/>
                  </a:lnTo>
                  <a:lnTo>
                    <a:pt x="1031718" y="250359"/>
                  </a:lnTo>
                  <a:lnTo>
                    <a:pt x="1053471" y="285661"/>
                  </a:lnTo>
                  <a:lnTo>
                    <a:pt x="1072571" y="322474"/>
                  </a:lnTo>
                  <a:lnTo>
                    <a:pt x="1088911" y="360593"/>
                  </a:lnTo>
                  <a:lnTo>
                    <a:pt x="1102400" y="399802"/>
                  </a:lnTo>
                  <a:lnTo>
                    <a:pt x="1112968" y="439898"/>
                  </a:lnTo>
                  <a:lnTo>
                    <a:pt x="1120560" y="480670"/>
                  </a:lnTo>
                  <a:lnTo>
                    <a:pt x="1125131" y="521891"/>
                  </a:lnTo>
                  <a:lnTo>
                    <a:pt x="1126656" y="563328"/>
                  </a:lnTo>
                  <a:close/>
                </a:path>
              </a:pathLst>
            </a:custGeom>
            <a:ln w="19095">
              <a:solidFill>
                <a:srgbClr val="3B81F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6999" y="1228724"/>
              <a:ext cx="5337300" cy="3809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920874" y="2162855"/>
            <a:ext cx="2222511" cy="487954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350" spc="-100" dirty="0">
                <a:solidFill>
                  <a:srgbClr val="DAE9F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월 평균 </a:t>
            </a:r>
            <a:r>
              <a:rPr sz="1300" spc="-100" dirty="0">
                <a:solidFill>
                  <a:srgbClr val="DAE9F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/>
              </a:rPr>
              <a:t>20</a:t>
            </a:r>
            <a:r>
              <a:rPr sz="1350" spc="-100" dirty="0">
                <a:solidFill>
                  <a:srgbClr val="DAE9F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시간 </a:t>
            </a:r>
            <a:r>
              <a:rPr sz="1350" spc="-100" dirty="0">
                <a:solidFill>
                  <a:srgbClr val="DAE9F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/>
              </a:rPr>
              <a:t>→ </a:t>
            </a:r>
            <a:r>
              <a:rPr sz="1300" spc="-100" dirty="0">
                <a:solidFill>
                  <a:srgbClr val="DAE9F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/>
              </a:rPr>
              <a:t>3</a:t>
            </a:r>
            <a:r>
              <a:rPr sz="1350" spc="-100" dirty="0">
                <a:solidFill>
                  <a:srgbClr val="DAE9F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시간</a:t>
            </a:r>
            <a:endParaRPr sz="1350" spc="-100"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000" spc="-100" dirty="0">
                <a:solidFill>
                  <a:srgbClr val="BEDAF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전문 인력의 업무 효율성 극대화</a:t>
            </a:r>
            <a:endParaRPr sz="1000" spc="-100"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172200" y="1332706"/>
            <a:ext cx="5448300" cy="2628900"/>
            <a:chOff x="6172200" y="1219199"/>
            <a:chExt cx="5448300" cy="2628900"/>
          </a:xfrm>
        </p:grpSpPr>
        <p:sp>
          <p:nvSpPr>
            <p:cNvPr id="28" name="object 28"/>
            <p:cNvSpPr/>
            <p:nvPr/>
          </p:nvSpPr>
          <p:spPr>
            <a:xfrm>
              <a:off x="6172200" y="1219199"/>
              <a:ext cx="5448300" cy="2628900"/>
            </a:xfrm>
            <a:custGeom>
              <a:avLst/>
              <a:gdLst/>
              <a:ahLst/>
              <a:cxnLst/>
              <a:rect l="l" t="t" r="r" b="b"/>
              <a:pathLst>
                <a:path w="5448300" h="2628900">
                  <a:moveTo>
                    <a:pt x="5448287" y="152400"/>
                  </a:moveTo>
                  <a:lnTo>
                    <a:pt x="5441772" y="108229"/>
                  </a:lnTo>
                  <a:lnTo>
                    <a:pt x="5422633" y="67716"/>
                  </a:lnTo>
                  <a:lnTo>
                    <a:pt x="5392521" y="34544"/>
                  </a:lnTo>
                  <a:lnTo>
                    <a:pt x="5354218" y="11607"/>
                  </a:lnTo>
                  <a:lnTo>
                    <a:pt x="5348427" y="9525"/>
                  </a:lnTo>
                  <a:lnTo>
                    <a:pt x="5340070" y="6527"/>
                  </a:lnTo>
                  <a:lnTo>
                    <a:pt x="5325630" y="2908"/>
                  </a:lnTo>
                  <a:lnTo>
                    <a:pt x="5310911" y="736"/>
                  </a:lnTo>
                  <a:lnTo>
                    <a:pt x="5295887" y="0"/>
                  </a:lnTo>
                  <a:lnTo>
                    <a:pt x="152400" y="0"/>
                  </a:lnTo>
                  <a:lnTo>
                    <a:pt x="108216" y="6527"/>
                  </a:lnTo>
                  <a:lnTo>
                    <a:pt x="67703" y="25666"/>
                  </a:lnTo>
                  <a:lnTo>
                    <a:pt x="34531" y="55765"/>
                  </a:lnTo>
                  <a:lnTo>
                    <a:pt x="11595" y="94081"/>
                  </a:lnTo>
                  <a:lnTo>
                    <a:pt x="723" y="137388"/>
                  </a:lnTo>
                  <a:lnTo>
                    <a:pt x="0" y="152400"/>
                  </a:lnTo>
                  <a:lnTo>
                    <a:pt x="0" y="2476500"/>
                  </a:lnTo>
                  <a:lnTo>
                    <a:pt x="6515" y="2520683"/>
                  </a:lnTo>
                  <a:lnTo>
                    <a:pt x="25654" y="2561196"/>
                  </a:lnTo>
                  <a:lnTo>
                    <a:pt x="55753" y="2594368"/>
                  </a:lnTo>
                  <a:lnTo>
                    <a:pt x="94068" y="2617305"/>
                  </a:lnTo>
                  <a:lnTo>
                    <a:pt x="137375" y="2628176"/>
                  </a:lnTo>
                  <a:lnTo>
                    <a:pt x="152400" y="2628900"/>
                  </a:lnTo>
                  <a:lnTo>
                    <a:pt x="5295887" y="2628900"/>
                  </a:lnTo>
                  <a:lnTo>
                    <a:pt x="5340070" y="2622385"/>
                  </a:lnTo>
                  <a:lnTo>
                    <a:pt x="5380583" y="2603246"/>
                  </a:lnTo>
                  <a:lnTo>
                    <a:pt x="5413756" y="2573134"/>
                  </a:lnTo>
                  <a:lnTo>
                    <a:pt x="5436692" y="2534831"/>
                  </a:lnTo>
                  <a:lnTo>
                    <a:pt x="5447563" y="2491524"/>
                  </a:lnTo>
                  <a:lnTo>
                    <a:pt x="5448287" y="2476500"/>
                  </a:lnTo>
                  <a:lnTo>
                    <a:pt x="5448287" y="152400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334124" y="2962274"/>
              <a:ext cx="5124450" cy="9525"/>
            </a:xfrm>
            <a:custGeom>
              <a:avLst/>
              <a:gdLst/>
              <a:ahLst/>
              <a:cxnLst/>
              <a:rect l="l" t="t" r="r" b="b"/>
              <a:pathLst>
                <a:path w="5124450" h="9525">
                  <a:moveTo>
                    <a:pt x="512444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5124449" y="0"/>
                  </a:lnTo>
                  <a:lnTo>
                    <a:pt x="5124449" y="9524"/>
                  </a:lnTo>
                  <a:close/>
                </a:path>
              </a:pathLst>
            </a:custGeom>
            <a:solidFill>
              <a:srgbClr val="055E4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321423" y="1514317"/>
            <a:ext cx="1274193" cy="273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"/>
              </a:rPr>
              <a:t>정확도 향상</a:t>
            </a:r>
            <a:endParaRPr sz="1700" spc="-100">
              <a:latin typeface="HY견고딕" panose="02030600000101010101" pitchFamily="18" charset="-127"/>
              <a:ea typeface="HY견고딕" panose="02030600000101010101" pitchFamily="18" charset="-127"/>
              <a:cs typeface="Malgun Gothic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1115674" y="1494631"/>
            <a:ext cx="342900" cy="342900"/>
            <a:chOff x="11115674" y="1381124"/>
            <a:chExt cx="342900" cy="342900"/>
          </a:xfrm>
        </p:grpSpPr>
        <p:sp>
          <p:nvSpPr>
            <p:cNvPr id="32" name="object 32"/>
            <p:cNvSpPr/>
            <p:nvPr/>
          </p:nvSpPr>
          <p:spPr>
            <a:xfrm>
              <a:off x="11115674" y="1381124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49" y="342899"/>
                  </a:moveTo>
                  <a:lnTo>
                    <a:pt x="129780" y="337760"/>
                  </a:lnTo>
                  <a:lnTo>
                    <a:pt x="90627" y="322657"/>
                  </a:lnTo>
                  <a:lnTo>
                    <a:pt x="56317" y="298493"/>
                  </a:lnTo>
                  <a:lnTo>
                    <a:pt x="28894" y="266702"/>
                  </a:lnTo>
                  <a:lnTo>
                    <a:pt x="10017" y="229200"/>
                  </a:lnTo>
                  <a:lnTo>
                    <a:pt x="823" y="188255"/>
                  </a:lnTo>
                  <a:lnTo>
                    <a:pt x="0" y="171449"/>
                  </a:lnTo>
                  <a:lnTo>
                    <a:pt x="205" y="163027"/>
                  </a:lnTo>
                  <a:lnTo>
                    <a:pt x="7379" y="121680"/>
                  </a:lnTo>
                  <a:lnTo>
                    <a:pt x="24385" y="83315"/>
                  </a:lnTo>
                  <a:lnTo>
                    <a:pt x="50216" y="50216"/>
                  </a:lnTo>
                  <a:lnTo>
                    <a:pt x="83314" y="24386"/>
                  </a:lnTo>
                  <a:lnTo>
                    <a:pt x="121679" y="7380"/>
                  </a:lnTo>
                  <a:lnTo>
                    <a:pt x="163026" y="205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3" y="24386"/>
                  </a:lnTo>
                  <a:lnTo>
                    <a:pt x="292682" y="50216"/>
                  </a:lnTo>
                  <a:lnTo>
                    <a:pt x="318512" y="83315"/>
                  </a:lnTo>
                  <a:lnTo>
                    <a:pt x="335518" y="121680"/>
                  </a:lnTo>
                  <a:lnTo>
                    <a:pt x="342694" y="163027"/>
                  </a:lnTo>
                  <a:lnTo>
                    <a:pt x="342899" y="171449"/>
                  </a:lnTo>
                  <a:lnTo>
                    <a:pt x="342694" y="179872"/>
                  </a:lnTo>
                  <a:lnTo>
                    <a:pt x="335518" y="221219"/>
                  </a:lnTo>
                  <a:lnTo>
                    <a:pt x="318512" y="259584"/>
                  </a:lnTo>
                  <a:lnTo>
                    <a:pt x="292682" y="292683"/>
                  </a:lnTo>
                  <a:lnTo>
                    <a:pt x="259583" y="318513"/>
                  </a:lnTo>
                  <a:lnTo>
                    <a:pt x="221219" y="335519"/>
                  </a:lnTo>
                  <a:lnTo>
                    <a:pt x="179872" y="342694"/>
                  </a:lnTo>
                  <a:lnTo>
                    <a:pt x="171449" y="342899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210925" y="1476374"/>
              <a:ext cx="152399" cy="152399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6321424" y="3143473"/>
            <a:ext cx="728386" cy="168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b="1" spc="-100" dirty="0">
                <a:solidFill>
                  <a:srgbClr val="6EE7B6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"/>
              </a:rPr>
              <a:t>검증 데이터</a:t>
            </a:r>
            <a:endParaRPr sz="1000" spc="-100">
              <a:latin typeface="HY견고딕" panose="02030600000101010101" pitchFamily="18" charset="-127"/>
              <a:ea typeface="HY견고딕" panose="02030600000101010101" pitchFamily="18" charset="-127"/>
              <a:cs typeface="Malgun Gothic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334125" y="3352006"/>
            <a:ext cx="3055620" cy="295275"/>
            <a:chOff x="6334125" y="3238499"/>
            <a:chExt cx="2762250" cy="295275"/>
          </a:xfrm>
        </p:grpSpPr>
        <p:sp>
          <p:nvSpPr>
            <p:cNvPr id="36" name="object 36"/>
            <p:cNvSpPr/>
            <p:nvPr/>
          </p:nvSpPr>
          <p:spPr>
            <a:xfrm>
              <a:off x="6334125" y="3238499"/>
              <a:ext cx="2762250" cy="295275"/>
            </a:xfrm>
            <a:custGeom>
              <a:avLst/>
              <a:gdLst/>
              <a:ahLst/>
              <a:cxnLst/>
              <a:rect l="l" t="t" r="r" b="b"/>
              <a:pathLst>
                <a:path w="2762250" h="295275">
                  <a:moveTo>
                    <a:pt x="2614612" y="295274"/>
                  </a:moveTo>
                  <a:lnTo>
                    <a:pt x="147637" y="295274"/>
                  </a:lnTo>
                  <a:lnTo>
                    <a:pt x="133093" y="294572"/>
                  </a:lnTo>
                  <a:lnTo>
                    <a:pt x="91139" y="284036"/>
                  </a:lnTo>
                  <a:lnTo>
                    <a:pt x="54022" y="261820"/>
                  </a:lnTo>
                  <a:lnTo>
                    <a:pt x="24858" y="229675"/>
                  </a:lnTo>
                  <a:lnTo>
                    <a:pt x="6321" y="190430"/>
                  </a:lnTo>
                  <a:lnTo>
                    <a:pt x="0" y="147637"/>
                  </a:lnTo>
                  <a:lnTo>
                    <a:pt x="702" y="133093"/>
                  </a:lnTo>
                  <a:lnTo>
                    <a:pt x="11238" y="91138"/>
                  </a:lnTo>
                  <a:lnTo>
                    <a:pt x="33454" y="54022"/>
                  </a:lnTo>
                  <a:lnTo>
                    <a:pt x="65599" y="24857"/>
                  </a:lnTo>
                  <a:lnTo>
                    <a:pt x="104844" y="6321"/>
                  </a:lnTo>
                  <a:lnTo>
                    <a:pt x="147637" y="0"/>
                  </a:lnTo>
                  <a:lnTo>
                    <a:pt x="2614612" y="0"/>
                  </a:lnTo>
                  <a:lnTo>
                    <a:pt x="2657405" y="6321"/>
                  </a:lnTo>
                  <a:lnTo>
                    <a:pt x="2696650" y="24857"/>
                  </a:lnTo>
                  <a:lnTo>
                    <a:pt x="2728794" y="54022"/>
                  </a:lnTo>
                  <a:lnTo>
                    <a:pt x="2751011" y="91138"/>
                  </a:lnTo>
                  <a:lnTo>
                    <a:pt x="2761547" y="133093"/>
                  </a:lnTo>
                  <a:lnTo>
                    <a:pt x="2762249" y="147637"/>
                  </a:lnTo>
                  <a:lnTo>
                    <a:pt x="2761547" y="162181"/>
                  </a:lnTo>
                  <a:lnTo>
                    <a:pt x="2751011" y="204135"/>
                  </a:lnTo>
                  <a:lnTo>
                    <a:pt x="2728794" y="241252"/>
                  </a:lnTo>
                  <a:lnTo>
                    <a:pt x="2696650" y="270416"/>
                  </a:lnTo>
                  <a:lnTo>
                    <a:pt x="2657404" y="288953"/>
                  </a:lnTo>
                  <a:lnTo>
                    <a:pt x="2614612" y="295274"/>
                  </a:lnTo>
                  <a:close/>
                </a:path>
              </a:pathLst>
            </a:custGeom>
            <a:solidFill>
              <a:srgbClr val="0FB98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334125" y="3238499"/>
              <a:ext cx="2762250" cy="295275"/>
            </a:xfrm>
            <a:custGeom>
              <a:avLst/>
              <a:gdLst/>
              <a:ahLst/>
              <a:cxnLst/>
              <a:rect l="l" t="t" r="r" b="b"/>
              <a:pathLst>
                <a:path w="2762250" h="295275">
                  <a:moveTo>
                    <a:pt x="2614612" y="295274"/>
                  </a:moveTo>
                  <a:lnTo>
                    <a:pt x="147637" y="295274"/>
                  </a:lnTo>
                  <a:lnTo>
                    <a:pt x="133093" y="294572"/>
                  </a:lnTo>
                  <a:lnTo>
                    <a:pt x="91139" y="284036"/>
                  </a:lnTo>
                  <a:lnTo>
                    <a:pt x="54022" y="261820"/>
                  </a:lnTo>
                  <a:lnTo>
                    <a:pt x="24858" y="229675"/>
                  </a:lnTo>
                  <a:lnTo>
                    <a:pt x="6321" y="190430"/>
                  </a:lnTo>
                  <a:lnTo>
                    <a:pt x="0" y="147637"/>
                  </a:lnTo>
                  <a:lnTo>
                    <a:pt x="653" y="134099"/>
                  </a:lnTo>
                  <a:lnTo>
                    <a:pt x="11238" y="91138"/>
                  </a:lnTo>
                  <a:lnTo>
                    <a:pt x="33454" y="54022"/>
                  </a:lnTo>
                  <a:lnTo>
                    <a:pt x="65599" y="24857"/>
                  </a:lnTo>
                  <a:lnTo>
                    <a:pt x="104844" y="6321"/>
                  </a:lnTo>
                  <a:lnTo>
                    <a:pt x="147637" y="0"/>
                  </a:lnTo>
                  <a:lnTo>
                    <a:pt x="2614612" y="0"/>
                  </a:lnTo>
                  <a:lnTo>
                    <a:pt x="2629156" y="702"/>
                  </a:lnTo>
                  <a:lnTo>
                    <a:pt x="2643420" y="2809"/>
                  </a:lnTo>
                  <a:lnTo>
                    <a:pt x="2657405" y="6321"/>
                  </a:lnTo>
                  <a:lnTo>
                    <a:pt x="2666335" y="9524"/>
                  </a:lnTo>
                  <a:lnTo>
                    <a:pt x="147637" y="9524"/>
                  </a:lnTo>
                  <a:lnTo>
                    <a:pt x="140853" y="9690"/>
                  </a:lnTo>
                  <a:lnTo>
                    <a:pt x="101116" y="17594"/>
                  </a:lnTo>
                  <a:lnTo>
                    <a:pt x="65356" y="36708"/>
                  </a:lnTo>
                  <a:lnTo>
                    <a:pt x="36708" y="65356"/>
                  </a:lnTo>
                  <a:lnTo>
                    <a:pt x="17594" y="101115"/>
                  </a:lnTo>
                  <a:lnTo>
                    <a:pt x="9690" y="140852"/>
                  </a:lnTo>
                  <a:lnTo>
                    <a:pt x="9524" y="147637"/>
                  </a:lnTo>
                  <a:lnTo>
                    <a:pt x="9690" y="154422"/>
                  </a:lnTo>
                  <a:lnTo>
                    <a:pt x="17594" y="194158"/>
                  </a:lnTo>
                  <a:lnTo>
                    <a:pt x="36708" y="229917"/>
                  </a:lnTo>
                  <a:lnTo>
                    <a:pt x="65356" y="258566"/>
                  </a:lnTo>
                  <a:lnTo>
                    <a:pt x="101116" y="277679"/>
                  </a:lnTo>
                  <a:lnTo>
                    <a:pt x="140852" y="285583"/>
                  </a:lnTo>
                  <a:lnTo>
                    <a:pt x="147637" y="285749"/>
                  </a:lnTo>
                  <a:lnTo>
                    <a:pt x="2666334" y="285749"/>
                  </a:lnTo>
                  <a:lnTo>
                    <a:pt x="2657404" y="288953"/>
                  </a:lnTo>
                  <a:lnTo>
                    <a:pt x="2643419" y="292465"/>
                  </a:lnTo>
                  <a:lnTo>
                    <a:pt x="2629155" y="294572"/>
                  </a:lnTo>
                  <a:lnTo>
                    <a:pt x="2614612" y="295274"/>
                  </a:lnTo>
                  <a:close/>
                </a:path>
                <a:path w="2762250" h="295275">
                  <a:moveTo>
                    <a:pt x="2666334" y="285749"/>
                  </a:moveTo>
                  <a:lnTo>
                    <a:pt x="2614612" y="285749"/>
                  </a:lnTo>
                  <a:lnTo>
                    <a:pt x="2621397" y="285583"/>
                  </a:lnTo>
                  <a:lnTo>
                    <a:pt x="2628149" y="285086"/>
                  </a:lnTo>
                  <a:lnTo>
                    <a:pt x="2667465" y="275236"/>
                  </a:lnTo>
                  <a:lnTo>
                    <a:pt x="2702230" y="254400"/>
                  </a:lnTo>
                  <a:lnTo>
                    <a:pt x="2729447" y="224368"/>
                  </a:lnTo>
                  <a:lnTo>
                    <a:pt x="2746778" y="187729"/>
                  </a:lnTo>
                  <a:lnTo>
                    <a:pt x="2752724" y="147637"/>
                  </a:lnTo>
                  <a:lnTo>
                    <a:pt x="2752558" y="140852"/>
                  </a:lnTo>
                  <a:lnTo>
                    <a:pt x="2744654" y="101115"/>
                  </a:lnTo>
                  <a:lnTo>
                    <a:pt x="2725540" y="65356"/>
                  </a:lnTo>
                  <a:lnTo>
                    <a:pt x="2696892" y="36708"/>
                  </a:lnTo>
                  <a:lnTo>
                    <a:pt x="2661133" y="17594"/>
                  </a:lnTo>
                  <a:lnTo>
                    <a:pt x="2621397" y="9690"/>
                  </a:lnTo>
                  <a:lnTo>
                    <a:pt x="2614612" y="9524"/>
                  </a:lnTo>
                  <a:lnTo>
                    <a:pt x="2666335" y="9524"/>
                  </a:lnTo>
                  <a:lnTo>
                    <a:pt x="2708227" y="33454"/>
                  </a:lnTo>
                  <a:lnTo>
                    <a:pt x="2737391" y="65598"/>
                  </a:lnTo>
                  <a:lnTo>
                    <a:pt x="2755928" y="104844"/>
                  </a:lnTo>
                  <a:lnTo>
                    <a:pt x="2762249" y="147637"/>
                  </a:lnTo>
                  <a:lnTo>
                    <a:pt x="2761595" y="161174"/>
                  </a:lnTo>
                  <a:lnTo>
                    <a:pt x="2751011" y="204135"/>
                  </a:lnTo>
                  <a:lnTo>
                    <a:pt x="2728794" y="241252"/>
                  </a:lnTo>
                  <a:lnTo>
                    <a:pt x="2696650" y="270416"/>
                  </a:lnTo>
                  <a:lnTo>
                    <a:pt x="2671110" y="284036"/>
                  </a:lnTo>
                  <a:lnTo>
                    <a:pt x="2666334" y="285749"/>
                  </a:lnTo>
                  <a:close/>
                </a:path>
              </a:pathLst>
            </a:custGeom>
            <a:solidFill>
              <a:srgbClr val="0FB981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57950" y="3324276"/>
              <a:ext cx="104775" cy="119742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6660217" y="3392255"/>
            <a:ext cx="2965063" cy="178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/>
              </a:rPr>
              <a:t>100</a:t>
            </a:r>
            <a:r>
              <a:rPr sz="1050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건</a:t>
            </a:r>
            <a:r>
              <a:rPr sz="1050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/>
              </a:rPr>
              <a:t>+ </a:t>
            </a:r>
            <a:r>
              <a:rPr sz="1050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케이스 분석</a:t>
            </a:r>
            <a:r>
              <a:rPr sz="1050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/>
              </a:rPr>
              <a:t>(AI </a:t>
            </a:r>
            <a:r>
              <a:rPr sz="1050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요약 자료와 직접 비교</a:t>
            </a:r>
            <a:r>
              <a:rPr sz="1050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/>
              </a:rPr>
              <a:t>)</a:t>
            </a:r>
            <a:endParaRPr sz="1050" spc="-100">
              <a:latin typeface="HY견고딕" panose="02030600000101010101" pitchFamily="18" charset="-127"/>
              <a:ea typeface="HY견고딕" panose="02030600000101010101" pitchFamily="18" charset="-127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334125" y="1913731"/>
            <a:ext cx="1047750" cy="1047750"/>
          </a:xfrm>
          <a:custGeom>
            <a:avLst/>
            <a:gdLst/>
            <a:ahLst/>
            <a:cxnLst/>
            <a:rect l="l" t="t" r="r" b="b"/>
            <a:pathLst>
              <a:path w="1047750" h="1047750">
                <a:moveTo>
                  <a:pt x="523874" y="1047749"/>
                </a:moveTo>
                <a:lnTo>
                  <a:pt x="485340" y="1046330"/>
                </a:lnTo>
                <a:lnTo>
                  <a:pt x="447006" y="1042080"/>
                </a:lnTo>
                <a:lnTo>
                  <a:pt x="409089" y="1035020"/>
                </a:lnTo>
                <a:lnTo>
                  <a:pt x="371802" y="1025192"/>
                </a:lnTo>
                <a:lnTo>
                  <a:pt x="335338" y="1012647"/>
                </a:lnTo>
                <a:lnTo>
                  <a:pt x="299889" y="997452"/>
                </a:lnTo>
                <a:lnTo>
                  <a:pt x="265654" y="979689"/>
                </a:lnTo>
                <a:lnTo>
                  <a:pt x="232825" y="959460"/>
                </a:lnTo>
                <a:lnTo>
                  <a:pt x="201573" y="936872"/>
                </a:lnTo>
                <a:lnTo>
                  <a:pt x="172061" y="912040"/>
                </a:lnTo>
                <a:lnTo>
                  <a:pt x="144457" y="885105"/>
                </a:lnTo>
                <a:lnTo>
                  <a:pt x="118914" y="856217"/>
                </a:lnTo>
                <a:lnTo>
                  <a:pt x="95564" y="825529"/>
                </a:lnTo>
                <a:lnTo>
                  <a:pt x="74532" y="793200"/>
                </a:lnTo>
                <a:lnTo>
                  <a:pt x="55935" y="759411"/>
                </a:lnTo>
                <a:lnTo>
                  <a:pt x="39877" y="724352"/>
                </a:lnTo>
                <a:lnTo>
                  <a:pt x="26441" y="688208"/>
                </a:lnTo>
                <a:lnTo>
                  <a:pt x="15699" y="651166"/>
                </a:lnTo>
                <a:lnTo>
                  <a:pt x="7711" y="613433"/>
                </a:lnTo>
                <a:lnTo>
                  <a:pt x="2522" y="575223"/>
                </a:lnTo>
                <a:lnTo>
                  <a:pt x="157" y="536735"/>
                </a:lnTo>
                <a:lnTo>
                  <a:pt x="0" y="523874"/>
                </a:lnTo>
                <a:lnTo>
                  <a:pt x="157" y="511014"/>
                </a:lnTo>
                <a:lnTo>
                  <a:pt x="2522" y="472526"/>
                </a:lnTo>
                <a:lnTo>
                  <a:pt x="7711" y="434316"/>
                </a:lnTo>
                <a:lnTo>
                  <a:pt x="15699" y="396583"/>
                </a:lnTo>
                <a:lnTo>
                  <a:pt x="26441" y="359541"/>
                </a:lnTo>
                <a:lnTo>
                  <a:pt x="39877" y="323396"/>
                </a:lnTo>
                <a:lnTo>
                  <a:pt x="55935" y="288338"/>
                </a:lnTo>
                <a:lnTo>
                  <a:pt x="74532" y="254549"/>
                </a:lnTo>
                <a:lnTo>
                  <a:pt x="95564" y="222220"/>
                </a:lnTo>
                <a:lnTo>
                  <a:pt x="118914" y="191532"/>
                </a:lnTo>
                <a:lnTo>
                  <a:pt x="144457" y="162644"/>
                </a:lnTo>
                <a:lnTo>
                  <a:pt x="172061" y="135708"/>
                </a:lnTo>
                <a:lnTo>
                  <a:pt x="201573" y="110877"/>
                </a:lnTo>
                <a:lnTo>
                  <a:pt x="232825" y="88288"/>
                </a:lnTo>
                <a:lnTo>
                  <a:pt x="265654" y="68059"/>
                </a:lnTo>
                <a:lnTo>
                  <a:pt x="299889" y="50297"/>
                </a:lnTo>
                <a:lnTo>
                  <a:pt x="335338" y="35101"/>
                </a:lnTo>
                <a:lnTo>
                  <a:pt x="371802" y="22557"/>
                </a:lnTo>
                <a:lnTo>
                  <a:pt x="409089" y="12729"/>
                </a:lnTo>
                <a:lnTo>
                  <a:pt x="447006" y="5669"/>
                </a:lnTo>
                <a:lnTo>
                  <a:pt x="485340" y="1418"/>
                </a:lnTo>
                <a:lnTo>
                  <a:pt x="523874" y="0"/>
                </a:lnTo>
                <a:lnTo>
                  <a:pt x="536735" y="157"/>
                </a:lnTo>
                <a:lnTo>
                  <a:pt x="575223" y="2522"/>
                </a:lnTo>
                <a:lnTo>
                  <a:pt x="613433" y="7711"/>
                </a:lnTo>
                <a:lnTo>
                  <a:pt x="651166" y="15699"/>
                </a:lnTo>
                <a:lnTo>
                  <a:pt x="688208" y="26441"/>
                </a:lnTo>
                <a:lnTo>
                  <a:pt x="724353" y="39877"/>
                </a:lnTo>
                <a:lnTo>
                  <a:pt x="759411" y="55935"/>
                </a:lnTo>
                <a:lnTo>
                  <a:pt x="793200" y="74532"/>
                </a:lnTo>
                <a:lnTo>
                  <a:pt x="825529" y="95564"/>
                </a:lnTo>
                <a:lnTo>
                  <a:pt x="856217" y="118914"/>
                </a:lnTo>
                <a:lnTo>
                  <a:pt x="885105" y="144457"/>
                </a:lnTo>
                <a:lnTo>
                  <a:pt x="912040" y="172061"/>
                </a:lnTo>
                <a:lnTo>
                  <a:pt x="936872" y="201573"/>
                </a:lnTo>
                <a:lnTo>
                  <a:pt x="959460" y="232825"/>
                </a:lnTo>
                <a:lnTo>
                  <a:pt x="979689" y="265654"/>
                </a:lnTo>
                <a:lnTo>
                  <a:pt x="997452" y="299889"/>
                </a:lnTo>
                <a:lnTo>
                  <a:pt x="1012647" y="335338"/>
                </a:lnTo>
                <a:lnTo>
                  <a:pt x="1025191" y="371801"/>
                </a:lnTo>
                <a:lnTo>
                  <a:pt x="1035020" y="409089"/>
                </a:lnTo>
                <a:lnTo>
                  <a:pt x="1042080" y="447006"/>
                </a:lnTo>
                <a:lnTo>
                  <a:pt x="1046330" y="485340"/>
                </a:lnTo>
                <a:lnTo>
                  <a:pt x="1047749" y="523874"/>
                </a:lnTo>
                <a:lnTo>
                  <a:pt x="1047592" y="536735"/>
                </a:lnTo>
                <a:lnTo>
                  <a:pt x="1045227" y="575223"/>
                </a:lnTo>
                <a:lnTo>
                  <a:pt x="1040038" y="613433"/>
                </a:lnTo>
                <a:lnTo>
                  <a:pt x="1032050" y="651166"/>
                </a:lnTo>
                <a:lnTo>
                  <a:pt x="1021307" y="688208"/>
                </a:lnTo>
                <a:lnTo>
                  <a:pt x="1007872" y="724352"/>
                </a:lnTo>
                <a:lnTo>
                  <a:pt x="991814" y="759411"/>
                </a:lnTo>
                <a:lnTo>
                  <a:pt x="973217" y="793200"/>
                </a:lnTo>
                <a:lnTo>
                  <a:pt x="952184" y="825529"/>
                </a:lnTo>
                <a:lnTo>
                  <a:pt x="928835" y="856217"/>
                </a:lnTo>
                <a:lnTo>
                  <a:pt x="903292" y="885105"/>
                </a:lnTo>
                <a:lnTo>
                  <a:pt x="875687" y="912040"/>
                </a:lnTo>
                <a:lnTo>
                  <a:pt x="846176" y="936872"/>
                </a:lnTo>
                <a:lnTo>
                  <a:pt x="814924" y="959460"/>
                </a:lnTo>
                <a:lnTo>
                  <a:pt x="782095" y="979689"/>
                </a:lnTo>
                <a:lnTo>
                  <a:pt x="747860" y="997452"/>
                </a:lnTo>
                <a:lnTo>
                  <a:pt x="712411" y="1012647"/>
                </a:lnTo>
                <a:lnTo>
                  <a:pt x="675947" y="1025192"/>
                </a:lnTo>
                <a:lnTo>
                  <a:pt x="638660" y="1035020"/>
                </a:lnTo>
                <a:lnTo>
                  <a:pt x="600743" y="1042080"/>
                </a:lnTo>
                <a:lnTo>
                  <a:pt x="562409" y="1046330"/>
                </a:lnTo>
                <a:lnTo>
                  <a:pt x="523874" y="1047749"/>
                </a:lnTo>
                <a:close/>
              </a:path>
            </a:pathLst>
          </a:custGeom>
          <a:solidFill>
            <a:srgbClr val="0FB981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309369" y="2026114"/>
            <a:ext cx="1097280" cy="71493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3200" b="1" spc="-100">
                <a:solidFill>
                  <a:srgbClr val="0FB98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IBM Plex Sans"/>
              </a:rPr>
              <a:t>9</a:t>
            </a:r>
            <a:r>
              <a:rPr lang="en-US" altLang="ko-KR" sz="3200" b="1" spc="-100">
                <a:solidFill>
                  <a:srgbClr val="0FB98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IBM Plex Sans"/>
              </a:rPr>
              <a:t>5</a:t>
            </a:r>
            <a:r>
              <a:rPr sz="3200" b="1" spc="-100">
                <a:solidFill>
                  <a:srgbClr val="0FB981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IBM Plex Sans"/>
              </a:rPr>
              <a:t>%</a:t>
            </a:r>
            <a:endParaRPr sz="3200" spc="-100">
              <a:latin typeface="HY견고딕" panose="02030600000101010101" pitchFamily="18" charset="-127"/>
              <a:ea typeface="HY견고딕" panose="02030600000101010101" pitchFamily="18" charset="-127"/>
              <a:cs typeface="IBM Plex Sans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정확도</a:t>
            </a:r>
            <a:endParaRPr sz="1200" spc="-100"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6227699" y="1342231"/>
            <a:ext cx="5337810" cy="1668780"/>
            <a:chOff x="6227699" y="1228724"/>
            <a:chExt cx="5337810" cy="1668780"/>
          </a:xfrm>
        </p:grpSpPr>
        <p:sp>
          <p:nvSpPr>
            <p:cNvPr id="43" name="object 43"/>
            <p:cNvSpPr/>
            <p:nvPr/>
          </p:nvSpPr>
          <p:spPr>
            <a:xfrm>
              <a:off x="6294671" y="1760771"/>
              <a:ext cx="1127125" cy="1127125"/>
            </a:xfrm>
            <a:custGeom>
              <a:avLst/>
              <a:gdLst/>
              <a:ahLst/>
              <a:cxnLst/>
              <a:rect l="l" t="t" r="r" b="b"/>
              <a:pathLst>
                <a:path w="1127125" h="1127125">
                  <a:moveTo>
                    <a:pt x="1126656" y="563328"/>
                  </a:moveTo>
                  <a:lnTo>
                    <a:pt x="1125131" y="604765"/>
                  </a:lnTo>
                  <a:lnTo>
                    <a:pt x="1120560" y="645985"/>
                  </a:lnTo>
                  <a:lnTo>
                    <a:pt x="1112968" y="686758"/>
                  </a:lnTo>
                  <a:lnTo>
                    <a:pt x="1102400" y="726854"/>
                  </a:lnTo>
                  <a:lnTo>
                    <a:pt x="1088911" y="766063"/>
                  </a:lnTo>
                  <a:lnTo>
                    <a:pt x="1072571" y="804182"/>
                  </a:lnTo>
                  <a:lnTo>
                    <a:pt x="1053471" y="840995"/>
                  </a:lnTo>
                  <a:lnTo>
                    <a:pt x="1031718" y="876296"/>
                  </a:lnTo>
                  <a:lnTo>
                    <a:pt x="1007429" y="909902"/>
                  </a:lnTo>
                  <a:lnTo>
                    <a:pt x="980727" y="941636"/>
                  </a:lnTo>
                  <a:lnTo>
                    <a:pt x="951763" y="971320"/>
                  </a:lnTo>
                  <a:lnTo>
                    <a:pt x="920700" y="998787"/>
                  </a:lnTo>
                  <a:lnTo>
                    <a:pt x="887700" y="1023894"/>
                  </a:lnTo>
                  <a:lnTo>
                    <a:pt x="852937" y="1046511"/>
                  </a:lnTo>
                  <a:lnTo>
                    <a:pt x="816603" y="1066509"/>
                  </a:lnTo>
                  <a:lnTo>
                    <a:pt x="778904" y="1083775"/>
                  </a:lnTo>
                  <a:lnTo>
                    <a:pt x="740038" y="1098223"/>
                  </a:lnTo>
                  <a:lnTo>
                    <a:pt x="700206" y="1109774"/>
                  </a:lnTo>
                  <a:lnTo>
                    <a:pt x="659631" y="1118364"/>
                  </a:lnTo>
                  <a:lnTo>
                    <a:pt x="618544" y="1123944"/>
                  </a:lnTo>
                  <a:lnTo>
                    <a:pt x="577157" y="1126487"/>
                  </a:lnTo>
                  <a:lnTo>
                    <a:pt x="563328" y="1126656"/>
                  </a:lnTo>
                  <a:lnTo>
                    <a:pt x="549499" y="1126487"/>
                  </a:lnTo>
                  <a:lnTo>
                    <a:pt x="508112" y="1123944"/>
                  </a:lnTo>
                  <a:lnTo>
                    <a:pt x="467024" y="1118364"/>
                  </a:lnTo>
                  <a:lnTo>
                    <a:pt x="426450" y="1109774"/>
                  </a:lnTo>
                  <a:lnTo>
                    <a:pt x="386618" y="1098223"/>
                  </a:lnTo>
                  <a:lnTo>
                    <a:pt x="347751" y="1083775"/>
                  </a:lnTo>
                  <a:lnTo>
                    <a:pt x="310053" y="1066509"/>
                  </a:lnTo>
                  <a:lnTo>
                    <a:pt x="273719" y="1046511"/>
                  </a:lnTo>
                  <a:lnTo>
                    <a:pt x="238955" y="1023894"/>
                  </a:lnTo>
                  <a:lnTo>
                    <a:pt x="205956" y="998787"/>
                  </a:lnTo>
                  <a:lnTo>
                    <a:pt x="174893" y="971320"/>
                  </a:lnTo>
                  <a:lnTo>
                    <a:pt x="145929" y="941636"/>
                  </a:lnTo>
                  <a:lnTo>
                    <a:pt x="119227" y="909902"/>
                  </a:lnTo>
                  <a:lnTo>
                    <a:pt x="94937" y="876296"/>
                  </a:lnTo>
                  <a:lnTo>
                    <a:pt x="73185" y="840995"/>
                  </a:lnTo>
                  <a:lnTo>
                    <a:pt x="54085" y="804182"/>
                  </a:lnTo>
                  <a:lnTo>
                    <a:pt x="37745" y="766063"/>
                  </a:lnTo>
                  <a:lnTo>
                    <a:pt x="24256" y="726854"/>
                  </a:lnTo>
                  <a:lnTo>
                    <a:pt x="13688" y="686758"/>
                  </a:lnTo>
                  <a:lnTo>
                    <a:pt x="6096" y="645985"/>
                  </a:lnTo>
                  <a:lnTo>
                    <a:pt x="1525" y="604765"/>
                  </a:lnTo>
                  <a:lnTo>
                    <a:pt x="0" y="563328"/>
                  </a:lnTo>
                  <a:lnTo>
                    <a:pt x="169" y="549499"/>
                  </a:lnTo>
                  <a:lnTo>
                    <a:pt x="2712" y="508112"/>
                  </a:lnTo>
                  <a:lnTo>
                    <a:pt x="8292" y="467024"/>
                  </a:lnTo>
                  <a:lnTo>
                    <a:pt x="16881" y="426450"/>
                  </a:lnTo>
                  <a:lnTo>
                    <a:pt x="28433" y="386618"/>
                  </a:lnTo>
                  <a:lnTo>
                    <a:pt x="42880" y="347751"/>
                  </a:lnTo>
                  <a:lnTo>
                    <a:pt x="60147" y="310053"/>
                  </a:lnTo>
                  <a:lnTo>
                    <a:pt x="80145" y="273719"/>
                  </a:lnTo>
                  <a:lnTo>
                    <a:pt x="102761" y="238955"/>
                  </a:lnTo>
                  <a:lnTo>
                    <a:pt x="127869" y="205956"/>
                  </a:lnTo>
                  <a:lnTo>
                    <a:pt x="155336" y="174893"/>
                  </a:lnTo>
                  <a:lnTo>
                    <a:pt x="185019" y="145929"/>
                  </a:lnTo>
                  <a:lnTo>
                    <a:pt x="216754" y="119227"/>
                  </a:lnTo>
                  <a:lnTo>
                    <a:pt x="250359" y="94937"/>
                  </a:lnTo>
                  <a:lnTo>
                    <a:pt x="285661" y="73185"/>
                  </a:lnTo>
                  <a:lnTo>
                    <a:pt x="322474" y="54085"/>
                  </a:lnTo>
                  <a:lnTo>
                    <a:pt x="360593" y="37745"/>
                  </a:lnTo>
                  <a:lnTo>
                    <a:pt x="399802" y="24256"/>
                  </a:lnTo>
                  <a:lnTo>
                    <a:pt x="439898" y="13688"/>
                  </a:lnTo>
                  <a:lnTo>
                    <a:pt x="480670" y="6096"/>
                  </a:lnTo>
                  <a:lnTo>
                    <a:pt x="521891" y="1525"/>
                  </a:lnTo>
                  <a:lnTo>
                    <a:pt x="563328" y="0"/>
                  </a:lnTo>
                  <a:lnTo>
                    <a:pt x="577157" y="169"/>
                  </a:lnTo>
                  <a:lnTo>
                    <a:pt x="618544" y="2712"/>
                  </a:lnTo>
                  <a:lnTo>
                    <a:pt x="659631" y="8292"/>
                  </a:lnTo>
                  <a:lnTo>
                    <a:pt x="700206" y="16881"/>
                  </a:lnTo>
                  <a:lnTo>
                    <a:pt x="740038" y="28433"/>
                  </a:lnTo>
                  <a:lnTo>
                    <a:pt x="778904" y="42880"/>
                  </a:lnTo>
                  <a:lnTo>
                    <a:pt x="816603" y="60147"/>
                  </a:lnTo>
                  <a:lnTo>
                    <a:pt x="852937" y="80145"/>
                  </a:lnTo>
                  <a:lnTo>
                    <a:pt x="887701" y="102761"/>
                  </a:lnTo>
                  <a:lnTo>
                    <a:pt x="920700" y="127869"/>
                  </a:lnTo>
                  <a:lnTo>
                    <a:pt x="951763" y="155336"/>
                  </a:lnTo>
                  <a:lnTo>
                    <a:pt x="980727" y="185019"/>
                  </a:lnTo>
                  <a:lnTo>
                    <a:pt x="1007429" y="216754"/>
                  </a:lnTo>
                  <a:lnTo>
                    <a:pt x="1031718" y="250359"/>
                  </a:lnTo>
                  <a:lnTo>
                    <a:pt x="1053471" y="285661"/>
                  </a:lnTo>
                  <a:lnTo>
                    <a:pt x="1072571" y="322474"/>
                  </a:lnTo>
                  <a:lnTo>
                    <a:pt x="1088911" y="360593"/>
                  </a:lnTo>
                  <a:lnTo>
                    <a:pt x="1102400" y="399802"/>
                  </a:lnTo>
                  <a:lnTo>
                    <a:pt x="1112968" y="439898"/>
                  </a:lnTo>
                  <a:lnTo>
                    <a:pt x="1120560" y="480670"/>
                  </a:lnTo>
                  <a:lnTo>
                    <a:pt x="1125131" y="521891"/>
                  </a:lnTo>
                  <a:lnTo>
                    <a:pt x="1126656" y="563328"/>
                  </a:lnTo>
                  <a:close/>
                </a:path>
              </a:pathLst>
            </a:custGeom>
            <a:ln w="19095">
              <a:solidFill>
                <a:srgbClr val="0FB9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27699" y="1228724"/>
              <a:ext cx="5337300" cy="38099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7521575" y="2162855"/>
            <a:ext cx="1868170" cy="487954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350" spc="-100" dirty="0">
                <a:solidFill>
                  <a:srgbClr val="D0FAE4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인적 오류 최소화</a:t>
            </a:r>
            <a:endParaRPr sz="1350" spc="-100"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950" spc="-100" dirty="0">
                <a:solidFill>
                  <a:srgbClr val="A6F2D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Franklin Gothic Demi"/>
              </a:rPr>
              <a:t>AI </a:t>
            </a:r>
            <a:r>
              <a:rPr sz="1000" spc="-100" dirty="0">
                <a:solidFill>
                  <a:srgbClr val="A6F2D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알고리즘 기반 정확한 분석</a:t>
            </a:r>
            <a:endParaRPr sz="1000" spc="-100"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20724" y="4257515"/>
            <a:ext cx="1579186" cy="273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"/>
              </a:rPr>
              <a:t>비용 절감 효과</a:t>
            </a:r>
            <a:endParaRPr sz="1700" spc="-100">
              <a:latin typeface="HY견고딕" panose="02030600000101010101" pitchFamily="18" charset="-127"/>
              <a:ea typeface="HY견고딕" panose="02030600000101010101" pitchFamily="18" charset="-127"/>
              <a:cs typeface="Malgun Gothic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5514974" y="4237831"/>
            <a:ext cx="342900" cy="342900"/>
            <a:chOff x="5514974" y="4162425"/>
            <a:chExt cx="342900" cy="342900"/>
          </a:xfrm>
        </p:grpSpPr>
        <p:sp>
          <p:nvSpPr>
            <p:cNvPr id="48" name="object 48"/>
            <p:cNvSpPr/>
            <p:nvPr/>
          </p:nvSpPr>
          <p:spPr>
            <a:xfrm>
              <a:off x="5514974" y="4162425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49" y="342899"/>
                  </a:moveTo>
                  <a:lnTo>
                    <a:pt x="129780" y="337760"/>
                  </a:lnTo>
                  <a:lnTo>
                    <a:pt x="90627" y="322657"/>
                  </a:lnTo>
                  <a:lnTo>
                    <a:pt x="56317" y="298493"/>
                  </a:lnTo>
                  <a:lnTo>
                    <a:pt x="28894" y="266702"/>
                  </a:lnTo>
                  <a:lnTo>
                    <a:pt x="10017" y="229200"/>
                  </a:lnTo>
                  <a:lnTo>
                    <a:pt x="823" y="188255"/>
                  </a:lnTo>
                  <a:lnTo>
                    <a:pt x="0" y="171449"/>
                  </a:lnTo>
                  <a:lnTo>
                    <a:pt x="205" y="163027"/>
                  </a:lnTo>
                  <a:lnTo>
                    <a:pt x="7379" y="121680"/>
                  </a:lnTo>
                  <a:lnTo>
                    <a:pt x="24385" y="83315"/>
                  </a:lnTo>
                  <a:lnTo>
                    <a:pt x="50216" y="50216"/>
                  </a:lnTo>
                  <a:lnTo>
                    <a:pt x="83314" y="24386"/>
                  </a:lnTo>
                  <a:lnTo>
                    <a:pt x="121679" y="7380"/>
                  </a:lnTo>
                  <a:lnTo>
                    <a:pt x="163026" y="205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3" y="24386"/>
                  </a:lnTo>
                  <a:lnTo>
                    <a:pt x="292682" y="50216"/>
                  </a:lnTo>
                  <a:lnTo>
                    <a:pt x="318512" y="83315"/>
                  </a:lnTo>
                  <a:lnTo>
                    <a:pt x="335518" y="121680"/>
                  </a:lnTo>
                  <a:lnTo>
                    <a:pt x="342694" y="163027"/>
                  </a:lnTo>
                  <a:lnTo>
                    <a:pt x="342899" y="171449"/>
                  </a:lnTo>
                  <a:lnTo>
                    <a:pt x="342694" y="179872"/>
                  </a:lnTo>
                  <a:lnTo>
                    <a:pt x="335518" y="221219"/>
                  </a:lnTo>
                  <a:lnTo>
                    <a:pt x="318512" y="259584"/>
                  </a:lnTo>
                  <a:lnTo>
                    <a:pt x="292682" y="292683"/>
                  </a:lnTo>
                  <a:lnTo>
                    <a:pt x="259583" y="318513"/>
                  </a:lnTo>
                  <a:lnTo>
                    <a:pt x="221219" y="335519"/>
                  </a:lnTo>
                  <a:lnTo>
                    <a:pt x="179872" y="342694"/>
                  </a:lnTo>
                  <a:lnTo>
                    <a:pt x="171449" y="342899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10225" y="4257674"/>
              <a:ext cx="152399" cy="152399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720724" y="5886671"/>
            <a:ext cx="728386" cy="168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b="1" spc="-100" dirty="0">
                <a:solidFill>
                  <a:srgbClr val="FBD34D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"/>
              </a:rPr>
              <a:t>검증 데이터</a:t>
            </a:r>
            <a:endParaRPr sz="1000" spc="-100">
              <a:latin typeface="HY견고딕" panose="02030600000101010101" pitchFamily="18" charset="-127"/>
              <a:ea typeface="HY견고딕" panose="02030600000101010101" pitchFamily="18" charset="-127"/>
              <a:cs typeface="Malgun Gothic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733423" y="6095205"/>
            <a:ext cx="1841717" cy="295275"/>
            <a:chOff x="733424" y="6019799"/>
            <a:chExt cx="1676400" cy="295275"/>
          </a:xfrm>
        </p:grpSpPr>
        <p:sp>
          <p:nvSpPr>
            <p:cNvPr id="52" name="object 52"/>
            <p:cNvSpPr/>
            <p:nvPr/>
          </p:nvSpPr>
          <p:spPr>
            <a:xfrm>
              <a:off x="733424" y="6019799"/>
              <a:ext cx="1676400" cy="295275"/>
            </a:xfrm>
            <a:custGeom>
              <a:avLst/>
              <a:gdLst/>
              <a:ahLst/>
              <a:cxnLst/>
              <a:rect l="l" t="t" r="r" b="b"/>
              <a:pathLst>
                <a:path w="1676400" h="295275">
                  <a:moveTo>
                    <a:pt x="1528762" y="295274"/>
                  </a:moveTo>
                  <a:lnTo>
                    <a:pt x="147637" y="295274"/>
                  </a:lnTo>
                  <a:lnTo>
                    <a:pt x="133093" y="294572"/>
                  </a:lnTo>
                  <a:lnTo>
                    <a:pt x="91139" y="284036"/>
                  </a:lnTo>
                  <a:lnTo>
                    <a:pt x="54022" y="261820"/>
                  </a:lnTo>
                  <a:lnTo>
                    <a:pt x="24858" y="229675"/>
                  </a:lnTo>
                  <a:lnTo>
                    <a:pt x="6321" y="190430"/>
                  </a:lnTo>
                  <a:lnTo>
                    <a:pt x="0" y="147637"/>
                  </a:lnTo>
                  <a:lnTo>
                    <a:pt x="702" y="133093"/>
                  </a:lnTo>
                  <a:lnTo>
                    <a:pt x="11238" y="91138"/>
                  </a:lnTo>
                  <a:lnTo>
                    <a:pt x="33454" y="54022"/>
                  </a:lnTo>
                  <a:lnTo>
                    <a:pt x="65599" y="24858"/>
                  </a:lnTo>
                  <a:lnTo>
                    <a:pt x="104844" y="6321"/>
                  </a:lnTo>
                  <a:lnTo>
                    <a:pt x="147637" y="0"/>
                  </a:lnTo>
                  <a:lnTo>
                    <a:pt x="1528762" y="0"/>
                  </a:lnTo>
                  <a:lnTo>
                    <a:pt x="1571555" y="6321"/>
                  </a:lnTo>
                  <a:lnTo>
                    <a:pt x="1610800" y="24858"/>
                  </a:lnTo>
                  <a:lnTo>
                    <a:pt x="1642945" y="54022"/>
                  </a:lnTo>
                  <a:lnTo>
                    <a:pt x="1665161" y="91138"/>
                  </a:lnTo>
                  <a:lnTo>
                    <a:pt x="1675697" y="133093"/>
                  </a:lnTo>
                  <a:lnTo>
                    <a:pt x="1676399" y="147637"/>
                  </a:lnTo>
                  <a:lnTo>
                    <a:pt x="1675697" y="162181"/>
                  </a:lnTo>
                  <a:lnTo>
                    <a:pt x="1665161" y="204135"/>
                  </a:lnTo>
                  <a:lnTo>
                    <a:pt x="1642945" y="241252"/>
                  </a:lnTo>
                  <a:lnTo>
                    <a:pt x="1610800" y="270416"/>
                  </a:lnTo>
                  <a:lnTo>
                    <a:pt x="1571554" y="288953"/>
                  </a:lnTo>
                  <a:lnTo>
                    <a:pt x="1528762" y="295274"/>
                  </a:lnTo>
                  <a:close/>
                </a:path>
              </a:pathLst>
            </a:custGeom>
            <a:solidFill>
              <a:srgbClr val="F59D0A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33424" y="6019799"/>
              <a:ext cx="1676400" cy="295275"/>
            </a:xfrm>
            <a:custGeom>
              <a:avLst/>
              <a:gdLst/>
              <a:ahLst/>
              <a:cxnLst/>
              <a:rect l="l" t="t" r="r" b="b"/>
              <a:pathLst>
                <a:path w="1676400" h="295275">
                  <a:moveTo>
                    <a:pt x="1528762" y="295274"/>
                  </a:moveTo>
                  <a:lnTo>
                    <a:pt x="147637" y="295274"/>
                  </a:lnTo>
                  <a:lnTo>
                    <a:pt x="133093" y="294572"/>
                  </a:lnTo>
                  <a:lnTo>
                    <a:pt x="91139" y="284036"/>
                  </a:lnTo>
                  <a:lnTo>
                    <a:pt x="54022" y="261820"/>
                  </a:lnTo>
                  <a:lnTo>
                    <a:pt x="24858" y="229675"/>
                  </a:lnTo>
                  <a:lnTo>
                    <a:pt x="6321" y="190430"/>
                  </a:lnTo>
                  <a:lnTo>
                    <a:pt x="0" y="147637"/>
                  </a:lnTo>
                  <a:lnTo>
                    <a:pt x="653" y="134099"/>
                  </a:lnTo>
                  <a:lnTo>
                    <a:pt x="702" y="133093"/>
                  </a:lnTo>
                  <a:lnTo>
                    <a:pt x="11238" y="91138"/>
                  </a:lnTo>
                  <a:lnTo>
                    <a:pt x="33454" y="54022"/>
                  </a:lnTo>
                  <a:lnTo>
                    <a:pt x="65599" y="24858"/>
                  </a:lnTo>
                  <a:lnTo>
                    <a:pt x="104844" y="6321"/>
                  </a:lnTo>
                  <a:lnTo>
                    <a:pt x="147637" y="0"/>
                  </a:lnTo>
                  <a:lnTo>
                    <a:pt x="1528762" y="0"/>
                  </a:lnTo>
                  <a:lnTo>
                    <a:pt x="1543306" y="702"/>
                  </a:lnTo>
                  <a:lnTo>
                    <a:pt x="1557570" y="2809"/>
                  </a:lnTo>
                  <a:lnTo>
                    <a:pt x="1571555" y="6321"/>
                  </a:lnTo>
                  <a:lnTo>
                    <a:pt x="1580485" y="9524"/>
                  </a:lnTo>
                  <a:lnTo>
                    <a:pt x="147637" y="9524"/>
                  </a:lnTo>
                  <a:lnTo>
                    <a:pt x="140853" y="9690"/>
                  </a:lnTo>
                  <a:lnTo>
                    <a:pt x="101116" y="17594"/>
                  </a:lnTo>
                  <a:lnTo>
                    <a:pt x="65356" y="36708"/>
                  </a:lnTo>
                  <a:lnTo>
                    <a:pt x="36708" y="65356"/>
                  </a:lnTo>
                  <a:lnTo>
                    <a:pt x="17594" y="101115"/>
                  </a:lnTo>
                  <a:lnTo>
                    <a:pt x="9690" y="140852"/>
                  </a:lnTo>
                  <a:lnTo>
                    <a:pt x="9524" y="147637"/>
                  </a:lnTo>
                  <a:lnTo>
                    <a:pt x="9690" y="154422"/>
                  </a:lnTo>
                  <a:lnTo>
                    <a:pt x="17594" y="194158"/>
                  </a:lnTo>
                  <a:lnTo>
                    <a:pt x="36708" y="229917"/>
                  </a:lnTo>
                  <a:lnTo>
                    <a:pt x="65356" y="258566"/>
                  </a:lnTo>
                  <a:lnTo>
                    <a:pt x="101116" y="277679"/>
                  </a:lnTo>
                  <a:lnTo>
                    <a:pt x="140852" y="285583"/>
                  </a:lnTo>
                  <a:lnTo>
                    <a:pt x="147637" y="285749"/>
                  </a:lnTo>
                  <a:lnTo>
                    <a:pt x="1580484" y="285749"/>
                  </a:lnTo>
                  <a:lnTo>
                    <a:pt x="1571554" y="288953"/>
                  </a:lnTo>
                  <a:lnTo>
                    <a:pt x="1557569" y="292465"/>
                  </a:lnTo>
                  <a:lnTo>
                    <a:pt x="1543305" y="294572"/>
                  </a:lnTo>
                  <a:lnTo>
                    <a:pt x="1528762" y="295274"/>
                  </a:lnTo>
                  <a:close/>
                </a:path>
                <a:path w="1676400" h="295275">
                  <a:moveTo>
                    <a:pt x="1580484" y="285749"/>
                  </a:moveTo>
                  <a:lnTo>
                    <a:pt x="1528762" y="285749"/>
                  </a:lnTo>
                  <a:lnTo>
                    <a:pt x="1535547" y="285583"/>
                  </a:lnTo>
                  <a:lnTo>
                    <a:pt x="1542299" y="285086"/>
                  </a:lnTo>
                  <a:lnTo>
                    <a:pt x="1581616" y="275236"/>
                  </a:lnTo>
                  <a:lnTo>
                    <a:pt x="1616380" y="254400"/>
                  </a:lnTo>
                  <a:lnTo>
                    <a:pt x="1643598" y="224368"/>
                  </a:lnTo>
                  <a:lnTo>
                    <a:pt x="1660928" y="187729"/>
                  </a:lnTo>
                  <a:lnTo>
                    <a:pt x="1666086" y="162181"/>
                  </a:lnTo>
                  <a:lnTo>
                    <a:pt x="1666211" y="161174"/>
                  </a:lnTo>
                  <a:lnTo>
                    <a:pt x="1666708" y="154422"/>
                  </a:lnTo>
                  <a:lnTo>
                    <a:pt x="1666874" y="147637"/>
                  </a:lnTo>
                  <a:lnTo>
                    <a:pt x="1666708" y="140852"/>
                  </a:lnTo>
                  <a:lnTo>
                    <a:pt x="1658804" y="101115"/>
                  </a:lnTo>
                  <a:lnTo>
                    <a:pt x="1639690" y="65356"/>
                  </a:lnTo>
                  <a:lnTo>
                    <a:pt x="1611042" y="36708"/>
                  </a:lnTo>
                  <a:lnTo>
                    <a:pt x="1575283" y="17594"/>
                  </a:lnTo>
                  <a:lnTo>
                    <a:pt x="1535547" y="9690"/>
                  </a:lnTo>
                  <a:lnTo>
                    <a:pt x="1528762" y="9524"/>
                  </a:lnTo>
                  <a:lnTo>
                    <a:pt x="1580485" y="9524"/>
                  </a:lnTo>
                  <a:lnTo>
                    <a:pt x="1622377" y="33454"/>
                  </a:lnTo>
                  <a:lnTo>
                    <a:pt x="1651541" y="65598"/>
                  </a:lnTo>
                  <a:lnTo>
                    <a:pt x="1670078" y="104844"/>
                  </a:lnTo>
                  <a:lnTo>
                    <a:pt x="1676399" y="147637"/>
                  </a:lnTo>
                  <a:lnTo>
                    <a:pt x="1675746" y="161174"/>
                  </a:lnTo>
                  <a:lnTo>
                    <a:pt x="1665161" y="204135"/>
                  </a:lnTo>
                  <a:lnTo>
                    <a:pt x="1642945" y="241252"/>
                  </a:lnTo>
                  <a:lnTo>
                    <a:pt x="1610800" y="270416"/>
                  </a:lnTo>
                  <a:lnTo>
                    <a:pt x="1585260" y="284036"/>
                  </a:lnTo>
                  <a:lnTo>
                    <a:pt x="1580484" y="285749"/>
                  </a:lnTo>
                  <a:close/>
                </a:path>
              </a:pathLst>
            </a:custGeom>
            <a:solidFill>
              <a:srgbClr val="F59D0A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57249" y="6105549"/>
              <a:ext cx="91380" cy="121840"/>
            </a:xfrm>
            <a:prstGeom prst="rect">
              <a:avLst/>
            </a:prstGeom>
          </p:spPr>
        </p:pic>
      </p:grpSp>
      <p:sp>
        <p:nvSpPr>
          <p:cNvPr id="55" name="object 55"/>
          <p:cNvSpPr txBox="1"/>
          <p:nvPr/>
        </p:nvSpPr>
        <p:spPr>
          <a:xfrm>
            <a:off x="1020205" y="6131404"/>
            <a:ext cx="1631142" cy="178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법규 위반 비용 </a:t>
            </a:r>
            <a:r>
              <a:rPr sz="1050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/>
              </a:rPr>
              <a:t>70% </a:t>
            </a:r>
            <a:r>
              <a:rPr sz="1050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감소</a:t>
            </a:r>
            <a:endParaRPr sz="1050" spc="-100"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33424" y="4656931"/>
            <a:ext cx="1047750" cy="1047750"/>
          </a:xfrm>
          <a:custGeom>
            <a:avLst/>
            <a:gdLst/>
            <a:ahLst/>
            <a:cxnLst/>
            <a:rect l="l" t="t" r="r" b="b"/>
            <a:pathLst>
              <a:path w="1047750" h="1047750">
                <a:moveTo>
                  <a:pt x="523874" y="1047749"/>
                </a:moveTo>
                <a:lnTo>
                  <a:pt x="485340" y="1046330"/>
                </a:lnTo>
                <a:lnTo>
                  <a:pt x="447006" y="1042080"/>
                </a:lnTo>
                <a:lnTo>
                  <a:pt x="409089" y="1035020"/>
                </a:lnTo>
                <a:lnTo>
                  <a:pt x="371802" y="1025192"/>
                </a:lnTo>
                <a:lnTo>
                  <a:pt x="335338" y="1012647"/>
                </a:lnTo>
                <a:lnTo>
                  <a:pt x="299889" y="997452"/>
                </a:lnTo>
                <a:lnTo>
                  <a:pt x="265654" y="979689"/>
                </a:lnTo>
                <a:lnTo>
                  <a:pt x="232825" y="959460"/>
                </a:lnTo>
                <a:lnTo>
                  <a:pt x="201573" y="936872"/>
                </a:lnTo>
                <a:lnTo>
                  <a:pt x="172061" y="912040"/>
                </a:lnTo>
                <a:lnTo>
                  <a:pt x="144457" y="885105"/>
                </a:lnTo>
                <a:lnTo>
                  <a:pt x="118914" y="856217"/>
                </a:lnTo>
                <a:lnTo>
                  <a:pt x="95564" y="825529"/>
                </a:lnTo>
                <a:lnTo>
                  <a:pt x="74532" y="793200"/>
                </a:lnTo>
                <a:lnTo>
                  <a:pt x="55935" y="759411"/>
                </a:lnTo>
                <a:lnTo>
                  <a:pt x="39877" y="724352"/>
                </a:lnTo>
                <a:lnTo>
                  <a:pt x="26441" y="688208"/>
                </a:lnTo>
                <a:lnTo>
                  <a:pt x="15699" y="651166"/>
                </a:lnTo>
                <a:lnTo>
                  <a:pt x="7711" y="613433"/>
                </a:lnTo>
                <a:lnTo>
                  <a:pt x="2522" y="575223"/>
                </a:lnTo>
                <a:lnTo>
                  <a:pt x="157" y="536735"/>
                </a:lnTo>
                <a:lnTo>
                  <a:pt x="0" y="523874"/>
                </a:lnTo>
                <a:lnTo>
                  <a:pt x="157" y="511014"/>
                </a:lnTo>
                <a:lnTo>
                  <a:pt x="2522" y="472526"/>
                </a:lnTo>
                <a:lnTo>
                  <a:pt x="7711" y="434316"/>
                </a:lnTo>
                <a:lnTo>
                  <a:pt x="15699" y="396583"/>
                </a:lnTo>
                <a:lnTo>
                  <a:pt x="26441" y="359541"/>
                </a:lnTo>
                <a:lnTo>
                  <a:pt x="39877" y="323396"/>
                </a:lnTo>
                <a:lnTo>
                  <a:pt x="55935" y="288338"/>
                </a:lnTo>
                <a:lnTo>
                  <a:pt x="74532" y="254549"/>
                </a:lnTo>
                <a:lnTo>
                  <a:pt x="95564" y="222220"/>
                </a:lnTo>
                <a:lnTo>
                  <a:pt x="118914" y="191532"/>
                </a:lnTo>
                <a:lnTo>
                  <a:pt x="144457" y="162644"/>
                </a:lnTo>
                <a:lnTo>
                  <a:pt x="172061" y="135708"/>
                </a:lnTo>
                <a:lnTo>
                  <a:pt x="201573" y="110877"/>
                </a:lnTo>
                <a:lnTo>
                  <a:pt x="232825" y="88288"/>
                </a:lnTo>
                <a:lnTo>
                  <a:pt x="265654" y="68059"/>
                </a:lnTo>
                <a:lnTo>
                  <a:pt x="299889" y="50297"/>
                </a:lnTo>
                <a:lnTo>
                  <a:pt x="335338" y="35101"/>
                </a:lnTo>
                <a:lnTo>
                  <a:pt x="371802" y="22557"/>
                </a:lnTo>
                <a:lnTo>
                  <a:pt x="409089" y="12729"/>
                </a:lnTo>
                <a:lnTo>
                  <a:pt x="447006" y="5669"/>
                </a:lnTo>
                <a:lnTo>
                  <a:pt x="485340" y="1418"/>
                </a:lnTo>
                <a:lnTo>
                  <a:pt x="523874" y="0"/>
                </a:lnTo>
                <a:lnTo>
                  <a:pt x="536735" y="157"/>
                </a:lnTo>
                <a:lnTo>
                  <a:pt x="575223" y="2522"/>
                </a:lnTo>
                <a:lnTo>
                  <a:pt x="613433" y="7711"/>
                </a:lnTo>
                <a:lnTo>
                  <a:pt x="651166" y="15699"/>
                </a:lnTo>
                <a:lnTo>
                  <a:pt x="688208" y="26441"/>
                </a:lnTo>
                <a:lnTo>
                  <a:pt x="724353" y="39877"/>
                </a:lnTo>
                <a:lnTo>
                  <a:pt x="759411" y="55935"/>
                </a:lnTo>
                <a:lnTo>
                  <a:pt x="793200" y="74532"/>
                </a:lnTo>
                <a:lnTo>
                  <a:pt x="825529" y="95564"/>
                </a:lnTo>
                <a:lnTo>
                  <a:pt x="856217" y="118914"/>
                </a:lnTo>
                <a:lnTo>
                  <a:pt x="885105" y="144457"/>
                </a:lnTo>
                <a:lnTo>
                  <a:pt x="912040" y="172061"/>
                </a:lnTo>
                <a:lnTo>
                  <a:pt x="936872" y="201573"/>
                </a:lnTo>
                <a:lnTo>
                  <a:pt x="959460" y="232825"/>
                </a:lnTo>
                <a:lnTo>
                  <a:pt x="979689" y="265654"/>
                </a:lnTo>
                <a:lnTo>
                  <a:pt x="997452" y="299889"/>
                </a:lnTo>
                <a:lnTo>
                  <a:pt x="1012647" y="335338"/>
                </a:lnTo>
                <a:lnTo>
                  <a:pt x="1025191" y="371801"/>
                </a:lnTo>
                <a:lnTo>
                  <a:pt x="1035020" y="409089"/>
                </a:lnTo>
                <a:lnTo>
                  <a:pt x="1042080" y="447006"/>
                </a:lnTo>
                <a:lnTo>
                  <a:pt x="1046330" y="485340"/>
                </a:lnTo>
                <a:lnTo>
                  <a:pt x="1047749" y="523874"/>
                </a:lnTo>
                <a:lnTo>
                  <a:pt x="1047592" y="536735"/>
                </a:lnTo>
                <a:lnTo>
                  <a:pt x="1045227" y="575223"/>
                </a:lnTo>
                <a:lnTo>
                  <a:pt x="1040038" y="613433"/>
                </a:lnTo>
                <a:lnTo>
                  <a:pt x="1032050" y="651166"/>
                </a:lnTo>
                <a:lnTo>
                  <a:pt x="1021307" y="688208"/>
                </a:lnTo>
                <a:lnTo>
                  <a:pt x="1007872" y="724352"/>
                </a:lnTo>
                <a:lnTo>
                  <a:pt x="991814" y="759411"/>
                </a:lnTo>
                <a:lnTo>
                  <a:pt x="973217" y="793200"/>
                </a:lnTo>
                <a:lnTo>
                  <a:pt x="952184" y="825529"/>
                </a:lnTo>
                <a:lnTo>
                  <a:pt x="928835" y="856217"/>
                </a:lnTo>
                <a:lnTo>
                  <a:pt x="903292" y="885105"/>
                </a:lnTo>
                <a:lnTo>
                  <a:pt x="875687" y="912040"/>
                </a:lnTo>
                <a:lnTo>
                  <a:pt x="846176" y="936872"/>
                </a:lnTo>
                <a:lnTo>
                  <a:pt x="814924" y="959460"/>
                </a:lnTo>
                <a:lnTo>
                  <a:pt x="782095" y="979689"/>
                </a:lnTo>
                <a:lnTo>
                  <a:pt x="747860" y="997452"/>
                </a:lnTo>
                <a:lnTo>
                  <a:pt x="712411" y="1012647"/>
                </a:lnTo>
                <a:lnTo>
                  <a:pt x="675947" y="1025192"/>
                </a:lnTo>
                <a:lnTo>
                  <a:pt x="638660" y="1035020"/>
                </a:lnTo>
                <a:lnTo>
                  <a:pt x="600743" y="1042080"/>
                </a:lnTo>
                <a:lnTo>
                  <a:pt x="562409" y="1046330"/>
                </a:lnTo>
                <a:lnTo>
                  <a:pt x="523874" y="1047749"/>
                </a:lnTo>
                <a:close/>
              </a:path>
            </a:pathLst>
          </a:custGeom>
          <a:solidFill>
            <a:srgbClr val="F59D0A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824607" y="4769313"/>
            <a:ext cx="865505" cy="71493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3200" b="1" spc="-100" dirty="0">
                <a:solidFill>
                  <a:srgbClr val="F59D0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Frutiger 75 Black"/>
              </a:rPr>
              <a:t>42%</a:t>
            </a:r>
            <a:endParaRPr sz="3200" spc="-100">
              <a:latin typeface="HY견고딕" panose="02030600000101010101" pitchFamily="18" charset="-127"/>
              <a:ea typeface="HY견고딕" panose="02030600000101010101" pitchFamily="18" charset="-127"/>
              <a:cs typeface="Frutiger 75 Black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비용 감소</a:t>
            </a:r>
            <a:endParaRPr sz="1200" spc="-100"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626999" y="4085431"/>
            <a:ext cx="5337810" cy="1668780"/>
            <a:chOff x="626999" y="4010025"/>
            <a:chExt cx="5337810" cy="1668780"/>
          </a:xfrm>
        </p:grpSpPr>
        <p:sp>
          <p:nvSpPr>
            <p:cNvPr id="59" name="object 59"/>
            <p:cNvSpPr/>
            <p:nvPr/>
          </p:nvSpPr>
          <p:spPr>
            <a:xfrm>
              <a:off x="693971" y="4542071"/>
              <a:ext cx="1127125" cy="1127125"/>
            </a:xfrm>
            <a:custGeom>
              <a:avLst/>
              <a:gdLst/>
              <a:ahLst/>
              <a:cxnLst/>
              <a:rect l="l" t="t" r="r" b="b"/>
              <a:pathLst>
                <a:path w="1127125" h="1127125">
                  <a:moveTo>
                    <a:pt x="1126656" y="563328"/>
                  </a:moveTo>
                  <a:lnTo>
                    <a:pt x="1125131" y="604765"/>
                  </a:lnTo>
                  <a:lnTo>
                    <a:pt x="1120560" y="645985"/>
                  </a:lnTo>
                  <a:lnTo>
                    <a:pt x="1112968" y="686758"/>
                  </a:lnTo>
                  <a:lnTo>
                    <a:pt x="1102400" y="726854"/>
                  </a:lnTo>
                  <a:lnTo>
                    <a:pt x="1088911" y="766063"/>
                  </a:lnTo>
                  <a:lnTo>
                    <a:pt x="1072571" y="804182"/>
                  </a:lnTo>
                  <a:lnTo>
                    <a:pt x="1053471" y="840995"/>
                  </a:lnTo>
                  <a:lnTo>
                    <a:pt x="1031718" y="876296"/>
                  </a:lnTo>
                  <a:lnTo>
                    <a:pt x="1007429" y="909902"/>
                  </a:lnTo>
                  <a:lnTo>
                    <a:pt x="980727" y="941636"/>
                  </a:lnTo>
                  <a:lnTo>
                    <a:pt x="951763" y="971320"/>
                  </a:lnTo>
                  <a:lnTo>
                    <a:pt x="920700" y="998787"/>
                  </a:lnTo>
                  <a:lnTo>
                    <a:pt x="887700" y="1023894"/>
                  </a:lnTo>
                  <a:lnTo>
                    <a:pt x="852937" y="1046511"/>
                  </a:lnTo>
                  <a:lnTo>
                    <a:pt x="816603" y="1066509"/>
                  </a:lnTo>
                  <a:lnTo>
                    <a:pt x="778904" y="1083775"/>
                  </a:lnTo>
                  <a:lnTo>
                    <a:pt x="740038" y="1098223"/>
                  </a:lnTo>
                  <a:lnTo>
                    <a:pt x="700206" y="1109774"/>
                  </a:lnTo>
                  <a:lnTo>
                    <a:pt x="659631" y="1118364"/>
                  </a:lnTo>
                  <a:lnTo>
                    <a:pt x="618544" y="1123944"/>
                  </a:lnTo>
                  <a:lnTo>
                    <a:pt x="577157" y="1126487"/>
                  </a:lnTo>
                  <a:lnTo>
                    <a:pt x="563328" y="1126656"/>
                  </a:lnTo>
                  <a:lnTo>
                    <a:pt x="549499" y="1126487"/>
                  </a:lnTo>
                  <a:lnTo>
                    <a:pt x="508112" y="1123944"/>
                  </a:lnTo>
                  <a:lnTo>
                    <a:pt x="467024" y="1118364"/>
                  </a:lnTo>
                  <a:lnTo>
                    <a:pt x="426450" y="1109774"/>
                  </a:lnTo>
                  <a:lnTo>
                    <a:pt x="386618" y="1098223"/>
                  </a:lnTo>
                  <a:lnTo>
                    <a:pt x="347751" y="1083775"/>
                  </a:lnTo>
                  <a:lnTo>
                    <a:pt x="310053" y="1066509"/>
                  </a:lnTo>
                  <a:lnTo>
                    <a:pt x="273719" y="1046511"/>
                  </a:lnTo>
                  <a:lnTo>
                    <a:pt x="238955" y="1023894"/>
                  </a:lnTo>
                  <a:lnTo>
                    <a:pt x="205956" y="998787"/>
                  </a:lnTo>
                  <a:lnTo>
                    <a:pt x="174893" y="971320"/>
                  </a:lnTo>
                  <a:lnTo>
                    <a:pt x="145929" y="941636"/>
                  </a:lnTo>
                  <a:lnTo>
                    <a:pt x="119227" y="909902"/>
                  </a:lnTo>
                  <a:lnTo>
                    <a:pt x="94937" y="876296"/>
                  </a:lnTo>
                  <a:lnTo>
                    <a:pt x="73185" y="840995"/>
                  </a:lnTo>
                  <a:lnTo>
                    <a:pt x="54085" y="804182"/>
                  </a:lnTo>
                  <a:lnTo>
                    <a:pt x="37745" y="766063"/>
                  </a:lnTo>
                  <a:lnTo>
                    <a:pt x="24256" y="726854"/>
                  </a:lnTo>
                  <a:lnTo>
                    <a:pt x="13688" y="686758"/>
                  </a:lnTo>
                  <a:lnTo>
                    <a:pt x="6096" y="645985"/>
                  </a:lnTo>
                  <a:lnTo>
                    <a:pt x="1525" y="604765"/>
                  </a:lnTo>
                  <a:lnTo>
                    <a:pt x="0" y="563328"/>
                  </a:lnTo>
                  <a:lnTo>
                    <a:pt x="169" y="549499"/>
                  </a:lnTo>
                  <a:lnTo>
                    <a:pt x="2712" y="508112"/>
                  </a:lnTo>
                  <a:lnTo>
                    <a:pt x="8292" y="467024"/>
                  </a:lnTo>
                  <a:lnTo>
                    <a:pt x="16881" y="426450"/>
                  </a:lnTo>
                  <a:lnTo>
                    <a:pt x="28433" y="386618"/>
                  </a:lnTo>
                  <a:lnTo>
                    <a:pt x="42880" y="347751"/>
                  </a:lnTo>
                  <a:lnTo>
                    <a:pt x="60147" y="310053"/>
                  </a:lnTo>
                  <a:lnTo>
                    <a:pt x="80145" y="273719"/>
                  </a:lnTo>
                  <a:lnTo>
                    <a:pt x="102761" y="238955"/>
                  </a:lnTo>
                  <a:lnTo>
                    <a:pt x="127869" y="205956"/>
                  </a:lnTo>
                  <a:lnTo>
                    <a:pt x="155336" y="174893"/>
                  </a:lnTo>
                  <a:lnTo>
                    <a:pt x="185019" y="145929"/>
                  </a:lnTo>
                  <a:lnTo>
                    <a:pt x="216754" y="119227"/>
                  </a:lnTo>
                  <a:lnTo>
                    <a:pt x="250359" y="94937"/>
                  </a:lnTo>
                  <a:lnTo>
                    <a:pt x="285661" y="73185"/>
                  </a:lnTo>
                  <a:lnTo>
                    <a:pt x="322474" y="54085"/>
                  </a:lnTo>
                  <a:lnTo>
                    <a:pt x="360593" y="37745"/>
                  </a:lnTo>
                  <a:lnTo>
                    <a:pt x="399802" y="24256"/>
                  </a:lnTo>
                  <a:lnTo>
                    <a:pt x="439898" y="13688"/>
                  </a:lnTo>
                  <a:lnTo>
                    <a:pt x="480670" y="6096"/>
                  </a:lnTo>
                  <a:lnTo>
                    <a:pt x="521891" y="1525"/>
                  </a:lnTo>
                  <a:lnTo>
                    <a:pt x="563328" y="0"/>
                  </a:lnTo>
                  <a:lnTo>
                    <a:pt x="577157" y="169"/>
                  </a:lnTo>
                  <a:lnTo>
                    <a:pt x="618544" y="2712"/>
                  </a:lnTo>
                  <a:lnTo>
                    <a:pt x="659631" y="8292"/>
                  </a:lnTo>
                  <a:lnTo>
                    <a:pt x="700206" y="16881"/>
                  </a:lnTo>
                  <a:lnTo>
                    <a:pt x="740038" y="28433"/>
                  </a:lnTo>
                  <a:lnTo>
                    <a:pt x="778904" y="42880"/>
                  </a:lnTo>
                  <a:lnTo>
                    <a:pt x="816603" y="60147"/>
                  </a:lnTo>
                  <a:lnTo>
                    <a:pt x="852937" y="80145"/>
                  </a:lnTo>
                  <a:lnTo>
                    <a:pt x="887701" y="102761"/>
                  </a:lnTo>
                  <a:lnTo>
                    <a:pt x="920700" y="127869"/>
                  </a:lnTo>
                  <a:lnTo>
                    <a:pt x="951763" y="155336"/>
                  </a:lnTo>
                  <a:lnTo>
                    <a:pt x="980727" y="185019"/>
                  </a:lnTo>
                  <a:lnTo>
                    <a:pt x="1007429" y="216754"/>
                  </a:lnTo>
                  <a:lnTo>
                    <a:pt x="1031718" y="250359"/>
                  </a:lnTo>
                  <a:lnTo>
                    <a:pt x="1053471" y="285661"/>
                  </a:lnTo>
                  <a:lnTo>
                    <a:pt x="1072571" y="322474"/>
                  </a:lnTo>
                  <a:lnTo>
                    <a:pt x="1088911" y="360593"/>
                  </a:lnTo>
                  <a:lnTo>
                    <a:pt x="1102400" y="399802"/>
                  </a:lnTo>
                  <a:lnTo>
                    <a:pt x="1112968" y="439898"/>
                  </a:lnTo>
                  <a:lnTo>
                    <a:pt x="1120560" y="480670"/>
                  </a:lnTo>
                  <a:lnTo>
                    <a:pt x="1125131" y="521891"/>
                  </a:lnTo>
                  <a:lnTo>
                    <a:pt x="1126656" y="563328"/>
                  </a:lnTo>
                  <a:close/>
                </a:path>
              </a:pathLst>
            </a:custGeom>
            <a:ln w="19095">
              <a:solidFill>
                <a:srgbClr val="F59D0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6999" y="4010025"/>
              <a:ext cx="5337300" cy="38099"/>
            </a:xfrm>
            <a:prstGeom prst="rect">
              <a:avLst/>
            </a:prstGeom>
          </p:spPr>
        </p:pic>
      </p:grpSp>
      <p:sp>
        <p:nvSpPr>
          <p:cNvPr id="61" name="object 61"/>
          <p:cNvSpPr txBox="1"/>
          <p:nvPr/>
        </p:nvSpPr>
        <p:spPr>
          <a:xfrm>
            <a:off x="1920875" y="4906054"/>
            <a:ext cx="2536824" cy="487954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350" spc="-100" dirty="0">
                <a:solidFill>
                  <a:srgbClr val="FEF2C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연간 </a:t>
            </a:r>
            <a:r>
              <a:rPr sz="1300" spc="-100" dirty="0">
                <a:solidFill>
                  <a:srgbClr val="FEF2C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icrosoft Sans Serif"/>
              </a:rPr>
              <a:t>4,800</a:t>
            </a:r>
            <a:r>
              <a:rPr sz="1350" spc="-100" dirty="0">
                <a:solidFill>
                  <a:srgbClr val="FEF2C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만원 절감</a:t>
            </a:r>
            <a:endParaRPr sz="1350" spc="-100"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000" spc="-100" dirty="0">
                <a:solidFill>
                  <a:srgbClr val="FDE68A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인건비 및 법규위반 페널티 비용 절감</a:t>
            </a:r>
            <a:endParaRPr sz="1000" spc="-100"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6172200" y="4075906"/>
            <a:ext cx="5448300" cy="2628900"/>
            <a:chOff x="6172200" y="4000500"/>
            <a:chExt cx="5448300" cy="2628900"/>
          </a:xfrm>
        </p:grpSpPr>
        <p:sp>
          <p:nvSpPr>
            <p:cNvPr id="63" name="object 63"/>
            <p:cNvSpPr/>
            <p:nvPr/>
          </p:nvSpPr>
          <p:spPr>
            <a:xfrm>
              <a:off x="6172200" y="4000499"/>
              <a:ext cx="5448300" cy="2628900"/>
            </a:xfrm>
            <a:custGeom>
              <a:avLst/>
              <a:gdLst/>
              <a:ahLst/>
              <a:cxnLst/>
              <a:rect l="l" t="t" r="r" b="b"/>
              <a:pathLst>
                <a:path w="5448300" h="2628900">
                  <a:moveTo>
                    <a:pt x="5448287" y="152400"/>
                  </a:moveTo>
                  <a:lnTo>
                    <a:pt x="5441772" y="108229"/>
                  </a:lnTo>
                  <a:lnTo>
                    <a:pt x="5422633" y="67716"/>
                  </a:lnTo>
                  <a:lnTo>
                    <a:pt x="5392521" y="34544"/>
                  </a:lnTo>
                  <a:lnTo>
                    <a:pt x="5354218" y="11607"/>
                  </a:lnTo>
                  <a:lnTo>
                    <a:pt x="5348427" y="9525"/>
                  </a:lnTo>
                  <a:lnTo>
                    <a:pt x="5340070" y="6527"/>
                  </a:lnTo>
                  <a:lnTo>
                    <a:pt x="5325630" y="2908"/>
                  </a:lnTo>
                  <a:lnTo>
                    <a:pt x="5310911" y="736"/>
                  </a:lnTo>
                  <a:lnTo>
                    <a:pt x="5295887" y="0"/>
                  </a:lnTo>
                  <a:lnTo>
                    <a:pt x="152400" y="0"/>
                  </a:lnTo>
                  <a:lnTo>
                    <a:pt x="108216" y="6527"/>
                  </a:lnTo>
                  <a:lnTo>
                    <a:pt x="67703" y="25666"/>
                  </a:lnTo>
                  <a:lnTo>
                    <a:pt x="34531" y="55765"/>
                  </a:lnTo>
                  <a:lnTo>
                    <a:pt x="11595" y="94081"/>
                  </a:lnTo>
                  <a:lnTo>
                    <a:pt x="723" y="137388"/>
                  </a:lnTo>
                  <a:lnTo>
                    <a:pt x="0" y="152400"/>
                  </a:lnTo>
                  <a:lnTo>
                    <a:pt x="0" y="2476500"/>
                  </a:lnTo>
                  <a:lnTo>
                    <a:pt x="6515" y="2520683"/>
                  </a:lnTo>
                  <a:lnTo>
                    <a:pt x="25654" y="2561196"/>
                  </a:lnTo>
                  <a:lnTo>
                    <a:pt x="55753" y="2594368"/>
                  </a:lnTo>
                  <a:lnTo>
                    <a:pt x="94068" y="2617305"/>
                  </a:lnTo>
                  <a:lnTo>
                    <a:pt x="137375" y="2628176"/>
                  </a:lnTo>
                  <a:lnTo>
                    <a:pt x="152400" y="2628900"/>
                  </a:lnTo>
                  <a:lnTo>
                    <a:pt x="5295887" y="2628900"/>
                  </a:lnTo>
                  <a:lnTo>
                    <a:pt x="5340070" y="2622385"/>
                  </a:lnTo>
                  <a:lnTo>
                    <a:pt x="5380583" y="2603246"/>
                  </a:lnTo>
                  <a:lnTo>
                    <a:pt x="5413756" y="2573134"/>
                  </a:lnTo>
                  <a:lnTo>
                    <a:pt x="5436692" y="2534831"/>
                  </a:lnTo>
                  <a:lnTo>
                    <a:pt x="5447563" y="2491524"/>
                  </a:lnTo>
                  <a:lnTo>
                    <a:pt x="5448287" y="2476500"/>
                  </a:lnTo>
                  <a:lnTo>
                    <a:pt x="5448287" y="152400"/>
                  </a:lnTo>
                  <a:close/>
                </a:path>
              </a:pathLst>
            </a:custGeom>
            <a:solidFill>
              <a:srgbClr val="FFFFFF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334124" y="5743574"/>
              <a:ext cx="5124450" cy="9525"/>
            </a:xfrm>
            <a:custGeom>
              <a:avLst/>
              <a:gdLst/>
              <a:ahLst/>
              <a:cxnLst/>
              <a:rect l="l" t="t" r="r" b="b"/>
              <a:pathLst>
                <a:path w="5124450" h="9525">
                  <a:moveTo>
                    <a:pt x="512444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5124449" y="0"/>
                  </a:lnTo>
                  <a:lnTo>
                    <a:pt x="5124449" y="9524"/>
                  </a:lnTo>
                  <a:close/>
                </a:path>
              </a:pathLst>
            </a:custGeom>
            <a:solidFill>
              <a:srgbClr val="9D17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6321424" y="4257515"/>
            <a:ext cx="1579186" cy="273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b="1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"/>
              </a:rPr>
              <a:t>대응 속도 향상</a:t>
            </a:r>
            <a:endParaRPr sz="1700" spc="-100">
              <a:latin typeface="HY견고딕" panose="02030600000101010101" pitchFamily="18" charset="-127"/>
              <a:ea typeface="HY견고딕" panose="02030600000101010101" pitchFamily="18" charset="-127"/>
              <a:cs typeface="Malgun Gothic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11115674" y="4237831"/>
            <a:ext cx="342900" cy="342900"/>
            <a:chOff x="11115674" y="4162425"/>
            <a:chExt cx="342900" cy="342900"/>
          </a:xfrm>
        </p:grpSpPr>
        <p:sp>
          <p:nvSpPr>
            <p:cNvPr id="67" name="object 67"/>
            <p:cNvSpPr/>
            <p:nvPr/>
          </p:nvSpPr>
          <p:spPr>
            <a:xfrm>
              <a:off x="11115674" y="4162425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49" y="342899"/>
                  </a:moveTo>
                  <a:lnTo>
                    <a:pt x="129780" y="337760"/>
                  </a:lnTo>
                  <a:lnTo>
                    <a:pt x="90627" y="322657"/>
                  </a:lnTo>
                  <a:lnTo>
                    <a:pt x="56317" y="298493"/>
                  </a:lnTo>
                  <a:lnTo>
                    <a:pt x="28894" y="266702"/>
                  </a:lnTo>
                  <a:lnTo>
                    <a:pt x="10017" y="229200"/>
                  </a:lnTo>
                  <a:lnTo>
                    <a:pt x="823" y="188255"/>
                  </a:lnTo>
                  <a:lnTo>
                    <a:pt x="0" y="171449"/>
                  </a:lnTo>
                  <a:lnTo>
                    <a:pt x="205" y="163027"/>
                  </a:lnTo>
                  <a:lnTo>
                    <a:pt x="7379" y="121680"/>
                  </a:lnTo>
                  <a:lnTo>
                    <a:pt x="24385" y="83315"/>
                  </a:lnTo>
                  <a:lnTo>
                    <a:pt x="50216" y="50216"/>
                  </a:lnTo>
                  <a:lnTo>
                    <a:pt x="83314" y="24386"/>
                  </a:lnTo>
                  <a:lnTo>
                    <a:pt x="121679" y="7380"/>
                  </a:lnTo>
                  <a:lnTo>
                    <a:pt x="163026" y="205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3" y="24386"/>
                  </a:lnTo>
                  <a:lnTo>
                    <a:pt x="292682" y="50216"/>
                  </a:lnTo>
                  <a:lnTo>
                    <a:pt x="318512" y="83315"/>
                  </a:lnTo>
                  <a:lnTo>
                    <a:pt x="335518" y="121680"/>
                  </a:lnTo>
                  <a:lnTo>
                    <a:pt x="342694" y="163027"/>
                  </a:lnTo>
                  <a:lnTo>
                    <a:pt x="342899" y="171449"/>
                  </a:lnTo>
                  <a:lnTo>
                    <a:pt x="342694" y="179872"/>
                  </a:lnTo>
                  <a:lnTo>
                    <a:pt x="335518" y="221219"/>
                  </a:lnTo>
                  <a:lnTo>
                    <a:pt x="318512" y="259584"/>
                  </a:lnTo>
                  <a:lnTo>
                    <a:pt x="292682" y="292683"/>
                  </a:lnTo>
                  <a:lnTo>
                    <a:pt x="259583" y="318513"/>
                  </a:lnTo>
                  <a:lnTo>
                    <a:pt x="221219" y="335519"/>
                  </a:lnTo>
                  <a:lnTo>
                    <a:pt x="179872" y="342694"/>
                  </a:lnTo>
                  <a:lnTo>
                    <a:pt x="171449" y="342899"/>
                  </a:lnTo>
                  <a:close/>
                </a:path>
              </a:pathLst>
            </a:custGeom>
            <a:solidFill>
              <a:srgbClr val="EC48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8" name="object 6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229171" y="4256871"/>
              <a:ext cx="115907" cy="154007"/>
            </a:xfrm>
            <a:prstGeom prst="rect">
              <a:avLst/>
            </a:prstGeom>
          </p:spPr>
        </p:pic>
      </p:grpSp>
      <p:sp>
        <p:nvSpPr>
          <p:cNvPr id="69" name="object 69"/>
          <p:cNvSpPr txBox="1"/>
          <p:nvPr/>
        </p:nvSpPr>
        <p:spPr>
          <a:xfrm>
            <a:off x="6321424" y="5886671"/>
            <a:ext cx="728386" cy="168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b="1" spc="-100" dirty="0">
                <a:solidFill>
                  <a:srgbClr val="F9A7D4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"/>
              </a:rPr>
              <a:t>검증 데이터</a:t>
            </a:r>
            <a:endParaRPr sz="1000" spc="-100">
              <a:latin typeface="HY견고딕" panose="02030600000101010101" pitchFamily="18" charset="-127"/>
              <a:ea typeface="HY견고딕" panose="02030600000101010101" pitchFamily="18" charset="-127"/>
              <a:cs typeface="Malgun Gothic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6334124" y="6095205"/>
            <a:ext cx="1666875" cy="295275"/>
            <a:chOff x="6334125" y="6019799"/>
            <a:chExt cx="1390650" cy="295275"/>
          </a:xfrm>
        </p:grpSpPr>
        <p:sp>
          <p:nvSpPr>
            <p:cNvPr id="71" name="object 71"/>
            <p:cNvSpPr/>
            <p:nvPr/>
          </p:nvSpPr>
          <p:spPr>
            <a:xfrm>
              <a:off x="6334125" y="6019799"/>
              <a:ext cx="1390650" cy="295275"/>
            </a:xfrm>
            <a:custGeom>
              <a:avLst/>
              <a:gdLst/>
              <a:ahLst/>
              <a:cxnLst/>
              <a:rect l="l" t="t" r="r" b="b"/>
              <a:pathLst>
                <a:path w="1390650" h="295275">
                  <a:moveTo>
                    <a:pt x="1243012" y="295274"/>
                  </a:moveTo>
                  <a:lnTo>
                    <a:pt x="147637" y="295274"/>
                  </a:lnTo>
                  <a:lnTo>
                    <a:pt x="133093" y="294572"/>
                  </a:lnTo>
                  <a:lnTo>
                    <a:pt x="91139" y="284036"/>
                  </a:lnTo>
                  <a:lnTo>
                    <a:pt x="54022" y="261820"/>
                  </a:lnTo>
                  <a:lnTo>
                    <a:pt x="24858" y="229675"/>
                  </a:lnTo>
                  <a:lnTo>
                    <a:pt x="6321" y="190430"/>
                  </a:lnTo>
                  <a:lnTo>
                    <a:pt x="0" y="147637"/>
                  </a:lnTo>
                  <a:lnTo>
                    <a:pt x="702" y="133093"/>
                  </a:lnTo>
                  <a:lnTo>
                    <a:pt x="11238" y="91138"/>
                  </a:lnTo>
                  <a:lnTo>
                    <a:pt x="33454" y="54022"/>
                  </a:lnTo>
                  <a:lnTo>
                    <a:pt x="65599" y="24858"/>
                  </a:lnTo>
                  <a:lnTo>
                    <a:pt x="104844" y="6321"/>
                  </a:lnTo>
                  <a:lnTo>
                    <a:pt x="147637" y="0"/>
                  </a:lnTo>
                  <a:lnTo>
                    <a:pt x="1243012" y="0"/>
                  </a:lnTo>
                  <a:lnTo>
                    <a:pt x="1285805" y="6321"/>
                  </a:lnTo>
                  <a:lnTo>
                    <a:pt x="1325050" y="24858"/>
                  </a:lnTo>
                  <a:lnTo>
                    <a:pt x="1357195" y="54022"/>
                  </a:lnTo>
                  <a:lnTo>
                    <a:pt x="1379411" y="91138"/>
                  </a:lnTo>
                  <a:lnTo>
                    <a:pt x="1389947" y="133093"/>
                  </a:lnTo>
                  <a:lnTo>
                    <a:pt x="1390649" y="147637"/>
                  </a:lnTo>
                  <a:lnTo>
                    <a:pt x="1389947" y="162181"/>
                  </a:lnTo>
                  <a:lnTo>
                    <a:pt x="1379411" y="204135"/>
                  </a:lnTo>
                  <a:lnTo>
                    <a:pt x="1357195" y="241252"/>
                  </a:lnTo>
                  <a:lnTo>
                    <a:pt x="1325050" y="270416"/>
                  </a:lnTo>
                  <a:lnTo>
                    <a:pt x="1285804" y="288953"/>
                  </a:lnTo>
                  <a:lnTo>
                    <a:pt x="1243012" y="295274"/>
                  </a:lnTo>
                  <a:close/>
                </a:path>
              </a:pathLst>
            </a:custGeom>
            <a:solidFill>
              <a:srgbClr val="EC4899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6334125" y="6019799"/>
              <a:ext cx="1390650" cy="295275"/>
            </a:xfrm>
            <a:custGeom>
              <a:avLst/>
              <a:gdLst/>
              <a:ahLst/>
              <a:cxnLst/>
              <a:rect l="l" t="t" r="r" b="b"/>
              <a:pathLst>
                <a:path w="1390650" h="295275">
                  <a:moveTo>
                    <a:pt x="1243012" y="295274"/>
                  </a:moveTo>
                  <a:lnTo>
                    <a:pt x="147637" y="295274"/>
                  </a:lnTo>
                  <a:lnTo>
                    <a:pt x="133093" y="294572"/>
                  </a:lnTo>
                  <a:lnTo>
                    <a:pt x="91139" y="284036"/>
                  </a:lnTo>
                  <a:lnTo>
                    <a:pt x="54022" y="261820"/>
                  </a:lnTo>
                  <a:lnTo>
                    <a:pt x="24858" y="229675"/>
                  </a:lnTo>
                  <a:lnTo>
                    <a:pt x="6321" y="190430"/>
                  </a:lnTo>
                  <a:lnTo>
                    <a:pt x="0" y="147637"/>
                  </a:lnTo>
                  <a:lnTo>
                    <a:pt x="653" y="134099"/>
                  </a:lnTo>
                  <a:lnTo>
                    <a:pt x="11238" y="91138"/>
                  </a:lnTo>
                  <a:lnTo>
                    <a:pt x="33454" y="54022"/>
                  </a:lnTo>
                  <a:lnTo>
                    <a:pt x="65599" y="24858"/>
                  </a:lnTo>
                  <a:lnTo>
                    <a:pt x="104844" y="6321"/>
                  </a:lnTo>
                  <a:lnTo>
                    <a:pt x="147637" y="0"/>
                  </a:lnTo>
                  <a:lnTo>
                    <a:pt x="1243012" y="0"/>
                  </a:lnTo>
                  <a:lnTo>
                    <a:pt x="1257556" y="702"/>
                  </a:lnTo>
                  <a:lnTo>
                    <a:pt x="1271820" y="2809"/>
                  </a:lnTo>
                  <a:lnTo>
                    <a:pt x="1285805" y="6321"/>
                  </a:lnTo>
                  <a:lnTo>
                    <a:pt x="1294735" y="9524"/>
                  </a:lnTo>
                  <a:lnTo>
                    <a:pt x="147637" y="9524"/>
                  </a:lnTo>
                  <a:lnTo>
                    <a:pt x="140853" y="9690"/>
                  </a:lnTo>
                  <a:lnTo>
                    <a:pt x="101116" y="17594"/>
                  </a:lnTo>
                  <a:lnTo>
                    <a:pt x="65356" y="36708"/>
                  </a:lnTo>
                  <a:lnTo>
                    <a:pt x="36708" y="65356"/>
                  </a:lnTo>
                  <a:lnTo>
                    <a:pt x="17594" y="101115"/>
                  </a:lnTo>
                  <a:lnTo>
                    <a:pt x="9690" y="140852"/>
                  </a:lnTo>
                  <a:lnTo>
                    <a:pt x="9524" y="147637"/>
                  </a:lnTo>
                  <a:lnTo>
                    <a:pt x="9690" y="154422"/>
                  </a:lnTo>
                  <a:lnTo>
                    <a:pt x="17594" y="194158"/>
                  </a:lnTo>
                  <a:lnTo>
                    <a:pt x="36708" y="229917"/>
                  </a:lnTo>
                  <a:lnTo>
                    <a:pt x="65356" y="258566"/>
                  </a:lnTo>
                  <a:lnTo>
                    <a:pt x="101116" y="277679"/>
                  </a:lnTo>
                  <a:lnTo>
                    <a:pt x="140852" y="285583"/>
                  </a:lnTo>
                  <a:lnTo>
                    <a:pt x="147637" y="285749"/>
                  </a:lnTo>
                  <a:lnTo>
                    <a:pt x="1294734" y="285749"/>
                  </a:lnTo>
                  <a:lnTo>
                    <a:pt x="1285804" y="288953"/>
                  </a:lnTo>
                  <a:lnTo>
                    <a:pt x="1271819" y="292465"/>
                  </a:lnTo>
                  <a:lnTo>
                    <a:pt x="1257555" y="294572"/>
                  </a:lnTo>
                  <a:lnTo>
                    <a:pt x="1243012" y="295274"/>
                  </a:lnTo>
                  <a:close/>
                </a:path>
                <a:path w="1390650" h="295275">
                  <a:moveTo>
                    <a:pt x="1294734" y="285749"/>
                  </a:moveTo>
                  <a:lnTo>
                    <a:pt x="1243012" y="285749"/>
                  </a:lnTo>
                  <a:lnTo>
                    <a:pt x="1249797" y="285583"/>
                  </a:lnTo>
                  <a:lnTo>
                    <a:pt x="1256549" y="285086"/>
                  </a:lnTo>
                  <a:lnTo>
                    <a:pt x="1295865" y="275236"/>
                  </a:lnTo>
                  <a:lnTo>
                    <a:pt x="1330630" y="254400"/>
                  </a:lnTo>
                  <a:lnTo>
                    <a:pt x="1357848" y="224368"/>
                  </a:lnTo>
                  <a:lnTo>
                    <a:pt x="1375179" y="187729"/>
                  </a:lnTo>
                  <a:lnTo>
                    <a:pt x="1380337" y="162181"/>
                  </a:lnTo>
                  <a:lnTo>
                    <a:pt x="1380461" y="161174"/>
                  </a:lnTo>
                  <a:lnTo>
                    <a:pt x="1380958" y="154422"/>
                  </a:lnTo>
                  <a:lnTo>
                    <a:pt x="1381124" y="147637"/>
                  </a:lnTo>
                  <a:lnTo>
                    <a:pt x="1380958" y="140852"/>
                  </a:lnTo>
                  <a:lnTo>
                    <a:pt x="1373054" y="101115"/>
                  </a:lnTo>
                  <a:lnTo>
                    <a:pt x="1353940" y="65356"/>
                  </a:lnTo>
                  <a:lnTo>
                    <a:pt x="1325292" y="36708"/>
                  </a:lnTo>
                  <a:lnTo>
                    <a:pt x="1289533" y="17594"/>
                  </a:lnTo>
                  <a:lnTo>
                    <a:pt x="1249797" y="9690"/>
                  </a:lnTo>
                  <a:lnTo>
                    <a:pt x="1243012" y="9524"/>
                  </a:lnTo>
                  <a:lnTo>
                    <a:pt x="1294735" y="9524"/>
                  </a:lnTo>
                  <a:lnTo>
                    <a:pt x="1336627" y="33454"/>
                  </a:lnTo>
                  <a:lnTo>
                    <a:pt x="1365791" y="65598"/>
                  </a:lnTo>
                  <a:lnTo>
                    <a:pt x="1384328" y="104844"/>
                  </a:lnTo>
                  <a:lnTo>
                    <a:pt x="1390649" y="147637"/>
                  </a:lnTo>
                  <a:lnTo>
                    <a:pt x="1389996" y="161174"/>
                  </a:lnTo>
                  <a:lnTo>
                    <a:pt x="1379411" y="204135"/>
                  </a:lnTo>
                  <a:lnTo>
                    <a:pt x="1357195" y="241252"/>
                  </a:lnTo>
                  <a:lnTo>
                    <a:pt x="1325050" y="270416"/>
                  </a:lnTo>
                  <a:lnTo>
                    <a:pt x="1299510" y="284036"/>
                  </a:lnTo>
                  <a:lnTo>
                    <a:pt x="1294734" y="285749"/>
                  </a:lnTo>
                  <a:close/>
                </a:path>
              </a:pathLst>
            </a:custGeom>
            <a:solidFill>
              <a:srgbClr val="EC4899">
                <a:alpha val="3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3" name="object 7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57950" y="6105524"/>
              <a:ext cx="121890" cy="121890"/>
            </a:xfrm>
            <a:prstGeom prst="rect">
              <a:avLst/>
            </a:prstGeom>
          </p:spPr>
        </p:pic>
      </p:grpSp>
      <p:sp>
        <p:nvSpPr>
          <p:cNvPr id="74" name="object 74"/>
          <p:cNvSpPr txBox="1"/>
          <p:nvPr/>
        </p:nvSpPr>
        <p:spPr>
          <a:xfrm>
            <a:off x="6685617" y="6131404"/>
            <a:ext cx="1237226" cy="1788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실시간 알림 시스템</a:t>
            </a:r>
            <a:endParaRPr sz="1050" spc="-100"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</p:txBody>
      </p:sp>
      <p:sp>
        <p:nvSpPr>
          <p:cNvPr id="75" name="object 75"/>
          <p:cNvSpPr/>
          <p:nvPr/>
        </p:nvSpPr>
        <p:spPr>
          <a:xfrm>
            <a:off x="6334125" y="4656931"/>
            <a:ext cx="1047750" cy="1047750"/>
          </a:xfrm>
          <a:custGeom>
            <a:avLst/>
            <a:gdLst/>
            <a:ahLst/>
            <a:cxnLst/>
            <a:rect l="l" t="t" r="r" b="b"/>
            <a:pathLst>
              <a:path w="1047750" h="1047750">
                <a:moveTo>
                  <a:pt x="523874" y="1047749"/>
                </a:moveTo>
                <a:lnTo>
                  <a:pt x="485340" y="1046330"/>
                </a:lnTo>
                <a:lnTo>
                  <a:pt x="447006" y="1042080"/>
                </a:lnTo>
                <a:lnTo>
                  <a:pt x="409089" y="1035020"/>
                </a:lnTo>
                <a:lnTo>
                  <a:pt x="371802" y="1025192"/>
                </a:lnTo>
                <a:lnTo>
                  <a:pt x="335338" y="1012647"/>
                </a:lnTo>
                <a:lnTo>
                  <a:pt x="299889" y="997452"/>
                </a:lnTo>
                <a:lnTo>
                  <a:pt x="265654" y="979689"/>
                </a:lnTo>
                <a:lnTo>
                  <a:pt x="232825" y="959460"/>
                </a:lnTo>
                <a:lnTo>
                  <a:pt x="201573" y="936872"/>
                </a:lnTo>
                <a:lnTo>
                  <a:pt x="172061" y="912040"/>
                </a:lnTo>
                <a:lnTo>
                  <a:pt x="144457" y="885105"/>
                </a:lnTo>
                <a:lnTo>
                  <a:pt x="118914" y="856217"/>
                </a:lnTo>
                <a:lnTo>
                  <a:pt x="95564" y="825529"/>
                </a:lnTo>
                <a:lnTo>
                  <a:pt x="74532" y="793200"/>
                </a:lnTo>
                <a:lnTo>
                  <a:pt x="55935" y="759411"/>
                </a:lnTo>
                <a:lnTo>
                  <a:pt x="39877" y="724352"/>
                </a:lnTo>
                <a:lnTo>
                  <a:pt x="26441" y="688208"/>
                </a:lnTo>
                <a:lnTo>
                  <a:pt x="15699" y="651166"/>
                </a:lnTo>
                <a:lnTo>
                  <a:pt x="7711" y="613433"/>
                </a:lnTo>
                <a:lnTo>
                  <a:pt x="2522" y="575223"/>
                </a:lnTo>
                <a:lnTo>
                  <a:pt x="157" y="536735"/>
                </a:lnTo>
                <a:lnTo>
                  <a:pt x="0" y="523874"/>
                </a:lnTo>
                <a:lnTo>
                  <a:pt x="157" y="511014"/>
                </a:lnTo>
                <a:lnTo>
                  <a:pt x="2522" y="472526"/>
                </a:lnTo>
                <a:lnTo>
                  <a:pt x="7711" y="434316"/>
                </a:lnTo>
                <a:lnTo>
                  <a:pt x="15699" y="396583"/>
                </a:lnTo>
                <a:lnTo>
                  <a:pt x="26441" y="359541"/>
                </a:lnTo>
                <a:lnTo>
                  <a:pt x="39877" y="323396"/>
                </a:lnTo>
                <a:lnTo>
                  <a:pt x="55935" y="288338"/>
                </a:lnTo>
                <a:lnTo>
                  <a:pt x="74532" y="254549"/>
                </a:lnTo>
                <a:lnTo>
                  <a:pt x="95564" y="222220"/>
                </a:lnTo>
                <a:lnTo>
                  <a:pt x="118914" y="191532"/>
                </a:lnTo>
                <a:lnTo>
                  <a:pt x="144457" y="162644"/>
                </a:lnTo>
                <a:lnTo>
                  <a:pt x="172061" y="135708"/>
                </a:lnTo>
                <a:lnTo>
                  <a:pt x="201573" y="110877"/>
                </a:lnTo>
                <a:lnTo>
                  <a:pt x="232825" y="88288"/>
                </a:lnTo>
                <a:lnTo>
                  <a:pt x="265654" y="68059"/>
                </a:lnTo>
                <a:lnTo>
                  <a:pt x="299889" y="50297"/>
                </a:lnTo>
                <a:lnTo>
                  <a:pt x="335338" y="35101"/>
                </a:lnTo>
                <a:lnTo>
                  <a:pt x="371802" y="22557"/>
                </a:lnTo>
                <a:lnTo>
                  <a:pt x="409089" y="12729"/>
                </a:lnTo>
                <a:lnTo>
                  <a:pt x="447006" y="5669"/>
                </a:lnTo>
                <a:lnTo>
                  <a:pt x="485340" y="1418"/>
                </a:lnTo>
                <a:lnTo>
                  <a:pt x="523874" y="0"/>
                </a:lnTo>
                <a:lnTo>
                  <a:pt x="536735" y="157"/>
                </a:lnTo>
                <a:lnTo>
                  <a:pt x="575223" y="2522"/>
                </a:lnTo>
                <a:lnTo>
                  <a:pt x="613433" y="7711"/>
                </a:lnTo>
                <a:lnTo>
                  <a:pt x="651166" y="15699"/>
                </a:lnTo>
                <a:lnTo>
                  <a:pt x="688208" y="26441"/>
                </a:lnTo>
                <a:lnTo>
                  <a:pt x="724353" y="39877"/>
                </a:lnTo>
                <a:lnTo>
                  <a:pt x="759411" y="55935"/>
                </a:lnTo>
                <a:lnTo>
                  <a:pt x="793200" y="74532"/>
                </a:lnTo>
                <a:lnTo>
                  <a:pt x="825529" y="95564"/>
                </a:lnTo>
                <a:lnTo>
                  <a:pt x="856217" y="118914"/>
                </a:lnTo>
                <a:lnTo>
                  <a:pt x="885105" y="144457"/>
                </a:lnTo>
                <a:lnTo>
                  <a:pt x="912040" y="172061"/>
                </a:lnTo>
                <a:lnTo>
                  <a:pt x="936872" y="201573"/>
                </a:lnTo>
                <a:lnTo>
                  <a:pt x="959460" y="232825"/>
                </a:lnTo>
                <a:lnTo>
                  <a:pt x="979689" y="265654"/>
                </a:lnTo>
                <a:lnTo>
                  <a:pt x="997452" y="299889"/>
                </a:lnTo>
                <a:lnTo>
                  <a:pt x="1012647" y="335338"/>
                </a:lnTo>
                <a:lnTo>
                  <a:pt x="1025191" y="371801"/>
                </a:lnTo>
                <a:lnTo>
                  <a:pt x="1035020" y="409089"/>
                </a:lnTo>
                <a:lnTo>
                  <a:pt x="1042080" y="447006"/>
                </a:lnTo>
                <a:lnTo>
                  <a:pt x="1046330" y="485340"/>
                </a:lnTo>
                <a:lnTo>
                  <a:pt x="1047749" y="523874"/>
                </a:lnTo>
                <a:lnTo>
                  <a:pt x="1047592" y="536735"/>
                </a:lnTo>
                <a:lnTo>
                  <a:pt x="1045227" y="575223"/>
                </a:lnTo>
                <a:lnTo>
                  <a:pt x="1040038" y="613433"/>
                </a:lnTo>
                <a:lnTo>
                  <a:pt x="1032050" y="651166"/>
                </a:lnTo>
                <a:lnTo>
                  <a:pt x="1021307" y="688208"/>
                </a:lnTo>
                <a:lnTo>
                  <a:pt x="1007872" y="724352"/>
                </a:lnTo>
                <a:lnTo>
                  <a:pt x="991814" y="759411"/>
                </a:lnTo>
                <a:lnTo>
                  <a:pt x="973217" y="793200"/>
                </a:lnTo>
                <a:lnTo>
                  <a:pt x="952184" y="825529"/>
                </a:lnTo>
                <a:lnTo>
                  <a:pt x="928835" y="856217"/>
                </a:lnTo>
                <a:lnTo>
                  <a:pt x="903292" y="885105"/>
                </a:lnTo>
                <a:lnTo>
                  <a:pt x="875687" y="912040"/>
                </a:lnTo>
                <a:lnTo>
                  <a:pt x="846176" y="936872"/>
                </a:lnTo>
                <a:lnTo>
                  <a:pt x="814924" y="959460"/>
                </a:lnTo>
                <a:lnTo>
                  <a:pt x="782095" y="979689"/>
                </a:lnTo>
                <a:lnTo>
                  <a:pt x="747860" y="997452"/>
                </a:lnTo>
                <a:lnTo>
                  <a:pt x="712411" y="1012647"/>
                </a:lnTo>
                <a:lnTo>
                  <a:pt x="675947" y="1025192"/>
                </a:lnTo>
                <a:lnTo>
                  <a:pt x="638660" y="1035020"/>
                </a:lnTo>
                <a:lnTo>
                  <a:pt x="600743" y="1042080"/>
                </a:lnTo>
                <a:lnTo>
                  <a:pt x="562409" y="1046330"/>
                </a:lnTo>
                <a:lnTo>
                  <a:pt x="523874" y="1047749"/>
                </a:lnTo>
                <a:close/>
              </a:path>
            </a:pathLst>
          </a:custGeom>
          <a:solidFill>
            <a:srgbClr val="EC4899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 txBox="1"/>
          <p:nvPr/>
        </p:nvSpPr>
        <p:spPr>
          <a:xfrm>
            <a:off x="6425306" y="4769313"/>
            <a:ext cx="865505" cy="71493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3200" b="1" spc="-100" dirty="0">
                <a:solidFill>
                  <a:srgbClr val="EC4899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Frutiger 75 Black"/>
              </a:rPr>
              <a:t>93%</a:t>
            </a:r>
            <a:endParaRPr sz="3200" spc="-100">
              <a:latin typeface="HY견고딕" panose="02030600000101010101" pitchFamily="18" charset="-127"/>
              <a:ea typeface="HY견고딕" panose="02030600000101010101" pitchFamily="18" charset="-127"/>
              <a:cs typeface="Frutiger 75 Black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200" spc="-100" dirty="0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시간 단축</a:t>
            </a:r>
            <a:endParaRPr sz="1200" spc="-100"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</p:txBody>
      </p:sp>
      <p:grpSp>
        <p:nvGrpSpPr>
          <p:cNvPr id="77" name="object 77"/>
          <p:cNvGrpSpPr/>
          <p:nvPr/>
        </p:nvGrpSpPr>
        <p:grpSpPr>
          <a:xfrm>
            <a:off x="6227699" y="4085431"/>
            <a:ext cx="5337810" cy="1668780"/>
            <a:chOff x="6227699" y="4010025"/>
            <a:chExt cx="5337810" cy="1668780"/>
          </a:xfrm>
        </p:grpSpPr>
        <p:sp>
          <p:nvSpPr>
            <p:cNvPr id="78" name="object 78"/>
            <p:cNvSpPr/>
            <p:nvPr/>
          </p:nvSpPr>
          <p:spPr>
            <a:xfrm>
              <a:off x="6294671" y="4542071"/>
              <a:ext cx="1127125" cy="1127125"/>
            </a:xfrm>
            <a:custGeom>
              <a:avLst/>
              <a:gdLst/>
              <a:ahLst/>
              <a:cxnLst/>
              <a:rect l="l" t="t" r="r" b="b"/>
              <a:pathLst>
                <a:path w="1127125" h="1127125">
                  <a:moveTo>
                    <a:pt x="1126656" y="563328"/>
                  </a:moveTo>
                  <a:lnTo>
                    <a:pt x="1125131" y="604765"/>
                  </a:lnTo>
                  <a:lnTo>
                    <a:pt x="1120560" y="645985"/>
                  </a:lnTo>
                  <a:lnTo>
                    <a:pt x="1112968" y="686758"/>
                  </a:lnTo>
                  <a:lnTo>
                    <a:pt x="1102400" y="726854"/>
                  </a:lnTo>
                  <a:lnTo>
                    <a:pt x="1088911" y="766063"/>
                  </a:lnTo>
                  <a:lnTo>
                    <a:pt x="1072571" y="804182"/>
                  </a:lnTo>
                  <a:lnTo>
                    <a:pt x="1053471" y="840995"/>
                  </a:lnTo>
                  <a:lnTo>
                    <a:pt x="1031718" y="876296"/>
                  </a:lnTo>
                  <a:lnTo>
                    <a:pt x="1007429" y="909902"/>
                  </a:lnTo>
                  <a:lnTo>
                    <a:pt x="980727" y="941636"/>
                  </a:lnTo>
                  <a:lnTo>
                    <a:pt x="951763" y="971320"/>
                  </a:lnTo>
                  <a:lnTo>
                    <a:pt x="920700" y="998787"/>
                  </a:lnTo>
                  <a:lnTo>
                    <a:pt x="887700" y="1023894"/>
                  </a:lnTo>
                  <a:lnTo>
                    <a:pt x="852937" y="1046511"/>
                  </a:lnTo>
                  <a:lnTo>
                    <a:pt x="816603" y="1066509"/>
                  </a:lnTo>
                  <a:lnTo>
                    <a:pt x="778904" y="1083775"/>
                  </a:lnTo>
                  <a:lnTo>
                    <a:pt x="740038" y="1098223"/>
                  </a:lnTo>
                  <a:lnTo>
                    <a:pt x="700206" y="1109774"/>
                  </a:lnTo>
                  <a:lnTo>
                    <a:pt x="659631" y="1118364"/>
                  </a:lnTo>
                  <a:lnTo>
                    <a:pt x="618544" y="1123944"/>
                  </a:lnTo>
                  <a:lnTo>
                    <a:pt x="577157" y="1126487"/>
                  </a:lnTo>
                  <a:lnTo>
                    <a:pt x="563328" y="1126656"/>
                  </a:lnTo>
                  <a:lnTo>
                    <a:pt x="549499" y="1126487"/>
                  </a:lnTo>
                  <a:lnTo>
                    <a:pt x="508112" y="1123944"/>
                  </a:lnTo>
                  <a:lnTo>
                    <a:pt x="467024" y="1118364"/>
                  </a:lnTo>
                  <a:lnTo>
                    <a:pt x="426450" y="1109774"/>
                  </a:lnTo>
                  <a:lnTo>
                    <a:pt x="386618" y="1098223"/>
                  </a:lnTo>
                  <a:lnTo>
                    <a:pt x="347751" y="1083775"/>
                  </a:lnTo>
                  <a:lnTo>
                    <a:pt x="310053" y="1066509"/>
                  </a:lnTo>
                  <a:lnTo>
                    <a:pt x="273719" y="1046511"/>
                  </a:lnTo>
                  <a:lnTo>
                    <a:pt x="238955" y="1023894"/>
                  </a:lnTo>
                  <a:lnTo>
                    <a:pt x="205956" y="998787"/>
                  </a:lnTo>
                  <a:lnTo>
                    <a:pt x="174893" y="971320"/>
                  </a:lnTo>
                  <a:lnTo>
                    <a:pt x="145929" y="941636"/>
                  </a:lnTo>
                  <a:lnTo>
                    <a:pt x="119227" y="909902"/>
                  </a:lnTo>
                  <a:lnTo>
                    <a:pt x="94937" y="876296"/>
                  </a:lnTo>
                  <a:lnTo>
                    <a:pt x="73185" y="840995"/>
                  </a:lnTo>
                  <a:lnTo>
                    <a:pt x="54085" y="804182"/>
                  </a:lnTo>
                  <a:lnTo>
                    <a:pt x="37745" y="766063"/>
                  </a:lnTo>
                  <a:lnTo>
                    <a:pt x="24256" y="726854"/>
                  </a:lnTo>
                  <a:lnTo>
                    <a:pt x="13688" y="686758"/>
                  </a:lnTo>
                  <a:lnTo>
                    <a:pt x="6096" y="645985"/>
                  </a:lnTo>
                  <a:lnTo>
                    <a:pt x="1525" y="604765"/>
                  </a:lnTo>
                  <a:lnTo>
                    <a:pt x="0" y="563328"/>
                  </a:lnTo>
                  <a:lnTo>
                    <a:pt x="169" y="549499"/>
                  </a:lnTo>
                  <a:lnTo>
                    <a:pt x="2712" y="508112"/>
                  </a:lnTo>
                  <a:lnTo>
                    <a:pt x="8292" y="467024"/>
                  </a:lnTo>
                  <a:lnTo>
                    <a:pt x="16881" y="426450"/>
                  </a:lnTo>
                  <a:lnTo>
                    <a:pt x="28433" y="386618"/>
                  </a:lnTo>
                  <a:lnTo>
                    <a:pt x="42880" y="347751"/>
                  </a:lnTo>
                  <a:lnTo>
                    <a:pt x="60147" y="310053"/>
                  </a:lnTo>
                  <a:lnTo>
                    <a:pt x="80145" y="273719"/>
                  </a:lnTo>
                  <a:lnTo>
                    <a:pt x="102761" y="238955"/>
                  </a:lnTo>
                  <a:lnTo>
                    <a:pt x="127869" y="205956"/>
                  </a:lnTo>
                  <a:lnTo>
                    <a:pt x="155336" y="174893"/>
                  </a:lnTo>
                  <a:lnTo>
                    <a:pt x="185019" y="145929"/>
                  </a:lnTo>
                  <a:lnTo>
                    <a:pt x="216754" y="119227"/>
                  </a:lnTo>
                  <a:lnTo>
                    <a:pt x="250359" y="94937"/>
                  </a:lnTo>
                  <a:lnTo>
                    <a:pt x="285661" y="73185"/>
                  </a:lnTo>
                  <a:lnTo>
                    <a:pt x="322474" y="54085"/>
                  </a:lnTo>
                  <a:lnTo>
                    <a:pt x="360593" y="37745"/>
                  </a:lnTo>
                  <a:lnTo>
                    <a:pt x="399802" y="24256"/>
                  </a:lnTo>
                  <a:lnTo>
                    <a:pt x="439898" y="13688"/>
                  </a:lnTo>
                  <a:lnTo>
                    <a:pt x="480670" y="6096"/>
                  </a:lnTo>
                  <a:lnTo>
                    <a:pt x="521891" y="1525"/>
                  </a:lnTo>
                  <a:lnTo>
                    <a:pt x="563328" y="0"/>
                  </a:lnTo>
                  <a:lnTo>
                    <a:pt x="577157" y="169"/>
                  </a:lnTo>
                  <a:lnTo>
                    <a:pt x="618544" y="2712"/>
                  </a:lnTo>
                  <a:lnTo>
                    <a:pt x="659631" y="8292"/>
                  </a:lnTo>
                  <a:lnTo>
                    <a:pt x="700206" y="16881"/>
                  </a:lnTo>
                  <a:lnTo>
                    <a:pt x="740038" y="28433"/>
                  </a:lnTo>
                  <a:lnTo>
                    <a:pt x="778904" y="42880"/>
                  </a:lnTo>
                  <a:lnTo>
                    <a:pt x="816603" y="60147"/>
                  </a:lnTo>
                  <a:lnTo>
                    <a:pt x="852937" y="80145"/>
                  </a:lnTo>
                  <a:lnTo>
                    <a:pt x="887701" y="102761"/>
                  </a:lnTo>
                  <a:lnTo>
                    <a:pt x="920700" y="127869"/>
                  </a:lnTo>
                  <a:lnTo>
                    <a:pt x="951763" y="155336"/>
                  </a:lnTo>
                  <a:lnTo>
                    <a:pt x="980727" y="185019"/>
                  </a:lnTo>
                  <a:lnTo>
                    <a:pt x="1007429" y="216754"/>
                  </a:lnTo>
                  <a:lnTo>
                    <a:pt x="1031718" y="250359"/>
                  </a:lnTo>
                  <a:lnTo>
                    <a:pt x="1053471" y="285661"/>
                  </a:lnTo>
                  <a:lnTo>
                    <a:pt x="1072571" y="322474"/>
                  </a:lnTo>
                  <a:lnTo>
                    <a:pt x="1088911" y="360593"/>
                  </a:lnTo>
                  <a:lnTo>
                    <a:pt x="1102400" y="399802"/>
                  </a:lnTo>
                  <a:lnTo>
                    <a:pt x="1112968" y="439898"/>
                  </a:lnTo>
                  <a:lnTo>
                    <a:pt x="1120560" y="480670"/>
                  </a:lnTo>
                  <a:lnTo>
                    <a:pt x="1125131" y="521891"/>
                  </a:lnTo>
                  <a:lnTo>
                    <a:pt x="1126656" y="563328"/>
                  </a:lnTo>
                  <a:close/>
                </a:path>
              </a:pathLst>
            </a:custGeom>
            <a:ln w="19095">
              <a:solidFill>
                <a:srgbClr val="EC48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9" name="object 7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227699" y="4010025"/>
              <a:ext cx="5337300" cy="38099"/>
            </a:xfrm>
            <a:prstGeom prst="rect">
              <a:avLst/>
            </a:prstGeom>
          </p:spPr>
        </p:pic>
      </p:grpSp>
      <p:sp>
        <p:nvSpPr>
          <p:cNvPr id="80" name="object 80"/>
          <p:cNvSpPr txBox="1"/>
          <p:nvPr/>
        </p:nvSpPr>
        <p:spPr>
          <a:xfrm>
            <a:off x="7521574" y="4906054"/>
            <a:ext cx="2384425" cy="487954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1300" spc="-100" dirty="0">
                <a:solidFill>
                  <a:srgbClr val="FBE7F2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/>
              </a:rPr>
              <a:t>2-3</a:t>
            </a:r>
            <a:r>
              <a:rPr sz="1350" spc="-100" dirty="0">
                <a:solidFill>
                  <a:srgbClr val="FBE7F2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주 </a:t>
            </a:r>
            <a:r>
              <a:rPr sz="1350" spc="-100" dirty="0">
                <a:solidFill>
                  <a:srgbClr val="FBE7F2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/>
              </a:rPr>
              <a:t>→ </a:t>
            </a:r>
            <a:r>
              <a:rPr sz="1300" spc="-100" dirty="0">
                <a:solidFill>
                  <a:srgbClr val="FBE7F2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/>
              </a:rPr>
              <a:t>24</a:t>
            </a:r>
            <a:r>
              <a:rPr sz="1350" spc="-100" dirty="0">
                <a:solidFill>
                  <a:srgbClr val="FBE7F2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시간 이내</a:t>
            </a:r>
            <a:endParaRPr sz="1350" spc="-100"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000" spc="-100" dirty="0">
                <a:solidFill>
                  <a:srgbClr val="FACFE7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법규 변경 인지부터 대응까지 속도 향상</a:t>
            </a:r>
            <a:endParaRPr sz="1000" spc="-100"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</p:txBody>
      </p:sp>
      <p:pic>
        <p:nvPicPr>
          <p:cNvPr id="81" name="object 4">
            <a:extLst>
              <a:ext uri="{FF2B5EF4-FFF2-40B4-BE49-F238E27FC236}">
                <a16:creationId xmlns:a16="http://schemas.microsoft.com/office/drawing/2014/main" id="{277B8675-DD9E-4346-B5C2-66440864D454}"/>
              </a:ext>
            </a:extLst>
          </p:cNvPr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61999" y="1189832"/>
            <a:ext cx="952499" cy="28574"/>
          </a:xfrm>
          <a:prstGeom prst="rect">
            <a:avLst/>
          </a:prstGeom>
        </p:spPr>
      </p:pic>
      <p:sp>
        <p:nvSpPr>
          <p:cNvPr id="82" name="object 7">
            <a:extLst>
              <a:ext uri="{FF2B5EF4-FFF2-40B4-BE49-F238E27FC236}">
                <a16:creationId xmlns:a16="http://schemas.microsoft.com/office/drawing/2014/main" id="{B3EA66BD-3664-49C8-9E94-1132915826A8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524000" cy="289823"/>
          </a:xfrm>
          <a:prstGeom prst="rect">
            <a:avLst/>
          </a:prstGeom>
          <a:solidFill>
            <a:schemeClr val="accent2"/>
          </a:solidFill>
        </p:spPr>
        <p:txBody>
          <a:bodyPr vert="horz" wrap="square" lIns="0" tIns="12700" rIns="0" bIns="0" rtlCol="0">
            <a:spAutoFit/>
          </a:bodyPr>
          <a:lstStyle>
            <a:lvl1pPr>
              <a:defRPr sz="305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altLang="ko-KR" sz="1800" b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sz="1800" b="0">
                <a:latin typeface="HY견고딕" panose="02030600000101010101" pitchFamily="18" charset="-127"/>
                <a:ea typeface="HY견고딕" panose="02030600000101010101" pitchFamily="18" charset="-127"/>
              </a:rPr>
              <a:t>서비스 기능</a:t>
            </a:r>
            <a:r>
              <a:rPr lang="en-US" altLang="ko-KR" sz="1800" b="0"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  <a:endParaRPr lang="ko-KR" altLang="en-US" sz="1800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476749"/>
            <a:ext cx="2857500" cy="2381250"/>
          </a:xfrm>
          <a:custGeom>
            <a:avLst/>
            <a:gdLst/>
            <a:ahLst/>
            <a:cxnLst/>
            <a:rect l="l" t="t" r="r" b="b"/>
            <a:pathLst>
              <a:path w="2857500" h="2381250">
                <a:moveTo>
                  <a:pt x="2857499" y="2381250"/>
                </a:moveTo>
                <a:lnTo>
                  <a:pt x="0" y="2381250"/>
                </a:lnTo>
                <a:lnTo>
                  <a:pt x="0" y="48155"/>
                </a:lnTo>
                <a:lnTo>
                  <a:pt x="40388" y="40229"/>
                </a:lnTo>
                <a:lnTo>
                  <a:pt x="97966" y="30238"/>
                </a:lnTo>
                <a:lnTo>
                  <a:pt x="155781" y="21662"/>
                </a:lnTo>
                <a:lnTo>
                  <a:pt x="213781" y="14509"/>
                </a:lnTo>
                <a:lnTo>
                  <a:pt x="271947" y="8780"/>
                </a:lnTo>
                <a:lnTo>
                  <a:pt x="330227" y="4481"/>
                </a:lnTo>
                <a:lnTo>
                  <a:pt x="388604" y="1613"/>
                </a:lnTo>
                <a:lnTo>
                  <a:pt x="447026" y="179"/>
                </a:lnTo>
                <a:lnTo>
                  <a:pt x="476249" y="0"/>
                </a:lnTo>
                <a:lnTo>
                  <a:pt x="505473" y="179"/>
                </a:lnTo>
                <a:lnTo>
                  <a:pt x="563894" y="1613"/>
                </a:lnTo>
                <a:lnTo>
                  <a:pt x="622272" y="4481"/>
                </a:lnTo>
                <a:lnTo>
                  <a:pt x="680552" y="8780"/>
                </a:lnTo>
                <a:lnTo>
                  <a:pt x="738718" y="14509"/>
                </a:lnTo>
                <a:lnTo>
                  <a:pt x="796717" y="21662"/>
                </a:lnTo>
                <a:lnTo>
                  <a:pt x="854532" y="30238"/>
                </a:lnTo>
                <a:lnTo>
                  <a:pt x="912111" y="40229"/>
                </a:lnTo>
                <a:lnTo>
                  <a:pt x="969435" y="51632"/>
                </a:lnTo>
                <a:lnTo>
                  <a:pt x="1026454" y="64436"/>
                </a:lnTo>
                <a:lnTo>
                  <a:pt x="1083150" y="78637"/>
                </a:lnTo>
                <a:lnTo>
                  <a:pt x="1139472" y="94223"/>
                </a:lnTo>
                <a:lnTo>
                  <a:pt x="1195403" y="111190"/>
                </a:lnTo>
                <a:lnTo>
                  <a:pt x="1250892" y="129521"/>
                </a:lnTo>
                <a:lnTo>
                  <a:pt x="1305923" y="149211"/>
                </a:lnTo>
                <a:lnTo>
                  <a:pt x="1360446" y="170243"/>
                </a:lnTo>
                <a:lnTo>
                  <a:pt x="1414445" y="192610"/>
                </a:lnTo>
                <a:lnTo>
                  <a:pt x="1467870" y="216292"/>
                </a:lnTo>
                <a:lnTo>
                  <a:pt x="1520706" y="241281"/>
                </a:lnTo>
                <a:lnTo>
                  <a:pt x="1572905" y="267556"/>
                </a:lnTo>
                <a:lnTo>
                  <a:pt x="1624451" y="295108"/>
                </a:lnTo>
                <a:lnTo>
                  <a:pt x="1675298" y="323913"/>
                </a:lnTo>
                <a:lnTo>
                  <a:pt x="1725430" y="353961"/>
                </a:lnTo>
                <a:lnTo>
                  <a:pt x="1774802" y="385225"/>
                </a:lnTo>
                <a:lnTo>
                  <a:pt x="1823400" y="417697"/>
                </a:lnTo>
                <a:lnTo>
                  <a:pt x="1871178" y="451346"/>
                </a:lnTo>
                <a:lnTo>
                  <a:pt x="1918124" y="486163"/>
                </a:lnTo>
                <a:lnTo>
                  <a:pt x="1964194" y="522117"/>
                </a:lnTo>
                <a:lnTo>
                  <a:pt x="2009375" y="559196"/>
                </a:lnTo>
                <a:lnTo>
                  <a:pt x="2053625" y="597367"/>
                </a:lnTo>
                <a:lnTo>
                  <a:pt x="2096932" y="636618"/>
                </a:lnTo>
                <a:lnTo>
                  <a:pt x="2139256" y="676913"/>
                </a:lnTo>
                <a:lnTo>
                  <a:pt x="2180585" y="718242"/>
                </a:lnTo>
                <a:lnTo>
                  <a:pt x="2220881" y="760567"/>
                </a:lnTo>
                <a:lnTo>
                  <a:pt x="2260132" y="803874"/>
                </a:lnTo>
                <a:lnTo>
                  <a:pt x="2298302" y="848124"/>
                </a:lnTo>
                <a:lnTo>
                  <a:pt x="2335381" y="893304"/>
                </a:lnTo>
                <a:lnTo>
                  <a:pt x="2371334" y="939374"/>
                </a:lnTo>
                <a:lnTo>
                  <a:pt x="2406152" y="986319"/>
                </a:lnTo>
                <a:lnTo>
                  <a:pt x="2439801" y="1034098"/>
                </a:lnTo>
                <a:lnTo>
                  <a:pt x="2472273" y="1082695"/>
                </a:lnTo>
                <a:lnTo>
                  <a:pt x="2503537" y="1132068"/>
                </a:lnTo>
                <a:lnTo>
                  <a:pt x="2533585" y="1182200"/>
                </a:lnTo>
                <a:lnTo>
                  <a:pt x="2562390" y="1233047"/>
                </a:lnTo>
                <a:lnTo>
                  <a:pt x="2589942" y="1284594"/>
                </a:lnTo>
                <a:lnTo>
                  <a:pt x="2616217" y="1336792"/>
                </a:lnTo>
                <a:lnTo>
                  <a:pt x="2641206" y="1389628"/>
                </a:lnTo>
                <a:lnTo>
                  <a:pt x="2664888" y="1443053"/>
                </a:lnTo>
                <a:lnTo>
                  <a:pt x="2687255" y="1497052"/>
                </a:lnTo>
                <a:lnTo>
                  <a:pt x="2708287" y="1551575"/>
                </a:lnTo>
                <a:lnTo>
                  <a:pt x="2727977" y="1606606"/>
                </a:lnTo>
                <a:lnTo>
                  <a:pt x="2746308" y="1662095"/>
                </a:lnTo>
                <a:lnTo>
                  <a:pt x="2763275" y="1718026"/>
                </a:lnTo>
                <a:lnTo>
                  <a:pt x="2778861" y="1774348"/>
                </a:lnTo>
                <a:lnTo>
                  <a:pt x="2793063" y="1831044"/>
                </a:lnTo>
                <a:lnTo>
                  <a:pt x="2805867" y="1888063"/>
                </a:lnTo>
                <a:lnTo>
                  <a:pt x="2817269" y="1945387"/>
                </a:lnTo>
                <a:lnTo>
                  <a:pt x="2827260" y="2002966"/>
                </a:lnTo>
                <a:lnTo>
                  <a:pt x="2835837" y="2060781"/>
                </a:lnTo>
                <a:lnTo>
                  <a:pt x="2842990" y="2118780"/>
                </a:lnTo>
                <a:lnTo>
                  <a:pt x="2848719" y="2176947"/>
                </a:lnTo>
                <a:lnTo>
                  <a:pt x="2853018" y="2235227"/>
                </a:lnTo>
                <a:lnTo>
                  <a:pt x="2855886" y="2293604"/>
                </a:lnTo>
                <a:lnTo>
                  <a:pt x="2857320" y="2352026"/>
                </a:lnTo>
                <a:lnTo>
                  <a:pt x="2857499" y="2381250"/>
                </a:lnTo>
                <a:close/>
              </a:path>
            </a:pathLst>
          </a:custGeom>
          <a:solidFill>
            <a:srgbClr val="FFFFFF">
              <a:alpha val="313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499" y="0"/>
            <a:ext cx="11620499" cy="62864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75855" y="385253"/>
            <a:ext cx="11074400" cy="83185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b="0" spc="-100">
                <a:latin typeface="HY견고딕" panose="02030600000101010101" pitchFamily="18" charset="-127"/>
                <a:ea typeface="HY견고딕" panose="02030600000101010101" pitchFamily="18" charset="-127"/>
              </a:rPr>
              <a:t>참여</a:t>
            </a:r>
            <a:r>
              <a:rPr lang="en-US" altLang="ko-KR" b="0" spc="-10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b="0" spc="-100">
                <a:latin typeface="HY견고딕" panose="02030600000101010101" pitchFamily="18" charset="-127"/>
                <a:ea typeface="HY견고딕" panose="02030600000101010101" pitchFamily="18" charset="-127"/>
              </a:rPr>
              <a:t>소감</a:t>
            </a:r>
            <a:endParaRPr b="0" spc="-1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700" b="0" spc="-100" dirty="0">
                <a:solidFill>
                  <a:srgbClr val="BEDAF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Lucida Sans"/>
              </a:rPr>
              <a:t>LIP Service Team</a:t>
            </a:r>
            <a:r>
              <a:rPr sz="1700" b="0" spc="-100" dirty="0">
                <a:solidFill>
                  <a:srgbClr val="BEDAFE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Dotum"/>
              </a:rPr>
              <a:t>의 개발 과정 및 소감</a:t>
            </a:r>
            <a:endParaRPr sz="1700" spc="-100"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1219200" y="1594130"/>
            <a:ext cx="10169525" cy="77284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770"/>
              </a:spcBef>
            </a:pPr>
            <a:r>
              <a:rPr sz="2400" spc="-60" dirty="0">
                <a:latin typeface="HY견고딕" panose="02030600000101010101" pitchFamily="18" charset="-127"/>
                <a:ea typeface="HY견고딕" panose="02030600000101010101" pitchFamily="18" charset="-127"/>
              </a:rPr>
              <a:t>LIP Service Team(6</a:t>
            </a:r>
            <a:r>
              <a:rPr sz="2000" spc="-60" dirty="0">
                <a:latin typeface="HY견고딕" panose="02030600000101010101" pitchFamily="18" charset="-127"/>
                <a:ea typeface="HY견고딕" panose="02030600000101010101" pitchFamily="18" charset="-127"/>
                <a:cs typeface="Malgun Gothic"/>
              </a:rPr>
              <a:t>조</a:t>
            </a:r>
            <a:r>
              <a:rPr sz="2400" spc="-60" dirty="0">
                <a:latin typeface="HY견고딕" panose="02030600000101010101" pitchFamily="18" charset="-127"/>
                <a:ea typeface="HY견고딕" panose="02030600000101010101" pitchFamily="18" charset="-127"/>
              </a:rPr>
              <a:t>)</a:t>
            </a:r>
            <a:endParaRPr sz="2000" spc="-60" dirty="0">
              <a:latin typeface="HY견고딕" panose="02030600000101010101" pitchFamily="18" charset="-127"/>
              <a:ea typeface="HY견고딕" panose="02030600000101010101" pitchFamily="18" charset="-127"/>
              <a:cs typeface="Malgun Gothic"/>
            </a:endParaRPr>
          </a:p>
          <a:p>
            <a:pPr marL="12700" marR="5080" algn="just">
              <a:lnSpc>
                <a:spcPct val="120400"/>
              </a:lnSpc>
              <a:spcBef>
                <a:spcPts val="250"/>
              </a:spcBef>
            </a:pPr>
            <a:endParaRPr lang="en-US" b="0" spc="-60" dirty="0">
              <a:solidFill>
                <a:srgbClr val="E4E7EB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Dotum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1024" y="1503299"/>
            <a:ext cx="38100" cy="2289810"/>
          </a:xfrm>
          <a:custGeom>
            <a:avLst/>
            <a:gdLst/>
            <a:ahLst/>
            <a:cxnLst/>
            <a:rect l="l" t="t" r="r" b="b"/>
            <a:pathLst>
              <a:path w="38100" h="2289810">
                <a:moveTo>
                  <a:pt x="38099" y="2289300"/>
                </a:moveTo>
                <a:lnTo>
                  <a:pt x="10875" y="2247076"/>
                </a:lnTo>
                <a:lnTo>
                  <a:pt x="679" y="2206474"/>
                </a:lnTo>
                <a:lnTo>
                  <a:pt x="0" y="2192400"/>
                </a:lnTo>
                <a:lnTo>
                  <a:pt x="0" y="96900"/>
                </a:lnTo>
                <a:lnTo>
                  <a:pt x="6117" y="55487"/>
                </a:lnTo>
                <a:lnTo>
                  <a:pt x="24056" y="17508"/>
                </a:lnTo>
                <a:lnTo>
                  <a:pt x="38099" y="0"/>
                </a:lnTo>
                <a:lnTo>
                  <a:pt x="38099" y="2289300"/>
                </a:lnTo>
                <a:close/>
              </a:path>
            </a:pathLst>
          </a:custGeom>
          <a:solidFill>
            <a:srgbClr val="4EC2F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 rot="714956">
            <a:off x="604437" y="1602777"/>
            <a:ext cx="559910" cy="589758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571500" y="4456906"/>
            <a:ext cx="11049000" cy="1638300"/>
          </a:xfrm>
          <a:custGeom>
            <a:avLst/>
            <a:gdLst/>
            <a:ahLst/>
            <a:cxnLst/>
            <a:rect l="l" t="t" r="r" b="b"/>
            <a:pathLst>
              <a:path w="11049000" h="1638300">
                <a:moveTo>
                  <a:pt x="10934699" y="1638299"/>
                </a:moveTo>
                <a:lnTo>
                  <a:pt x="114299" y="1638299"/>
                </a:lnTo>
                <a:lnTo>
                  <a:pt x="103040" y="1637755"/>
                </a:lnTo>
                <a:lnTo>
                  <a:pt x="60364" y="1624787"/>
                </a:lnTo>
                <a:lnTo>
                  <a:pt x="25900" y="1596475"/>
                </a:lnTo>
                <a:lnTo>
                  <a:pt x="4894" y="1557128"/>
                </a:lnTo>
                <a:lnTo>
                  <a:pt x="0" y="1523999"/>
                </a:lnTo>
                <a:lnTo>
                  <a:pt x="0" y="114299"/>
                </a:lnTo>
                <a:lnTo>
                  <a:pt x="8700" y="70559"/>
                </a:lnTo>
                <a:lnTo>
                  <a:pt x="33477" y="33477"/>
                </a:lnTo>
                <a:lnTo>
                  <a:pt x="70559" y="8700"/>
                </a:lnTo>
                <a:lnTo>
                  <a:pt x="114299" y="0"/>
                </a:lnTo>
                <a:lnTo>
                  <a:pt x="10934699" y="0"/>
                </a:lnTo>
                <a:lnTo>
                  <a:pt x="10978438" y="8700"/>
                </a:lnTo>
                <a:lnTo>
                  <a:pt x="11015521" y="33477"/>
                </a:lnTo>
                <a:lnTo>
                  <a:pt x="11040297" y="70559"/>
                </a:lnTo>
                <a:lnTo>
                  <a:pt x="11048999" y="114299"/>
                </a:lnTo>
                <a:lnTo>
                  <a:pt x="11048999" y="1523999"/>
                </a:lnTo>
                <a:lnTo>
                  <a:pt x="11040297" y="1567739"/>
                </a:lnTo>
                <a:lnTo>
                  <a:pt x="11015521" y="1604821"/>
                </a:lnTo>
                <a:lnTo>
                  <a:pt x="10978438" y="1629598"/>
                </a:lnTo>
                <a:lnTo>
                  <a:pt x="10934699" y="1638299"/>
                </a:lnTo>
                <a:close/>
              </a:path>
            </a:pathLst>
          </a:custGeom>
          <a:solidFill>
            <a:srgbClr val="FFFFFF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1500" y="4456906"/>
            <a:ext cx="11049000" cy="1638300"/>
          </a:xfrm>
          <a:custGeom>
            <a:avLst/>
            <a:gdLst/>
            <a:ahLst/>
            <a:cxnLst/>
            <a:rect l="l" t="t" r="r" b="b"/>
            <a:pathLst>
              <a:path w="11049000" h="1638300">
                <a:moveTo>
                  <a:pt x="10934699" y="1638299"/>
                </a:moveTo>
                <a:lnTo>
                  <a:pt x="114299" y="1638299"/>
                </a:lnTo>
                <a:lnTo>
                  <a:pt x="103040" y="1637755"/>
                </a:lnTo>
                <a:lnTo>
                  <a:pt x="60364" y="1624787"/>
                </a:lnTo>
                <a:lnTo>
                  <a:pt x="25900" y="1596475"/>
                </a:lnTo>
                <a:lnTo>
                  <a:pt x="4894" y="1557128"/>
                </a:lnTo>
                <a:lnTo>
                  <a:pt x="0" y="1523999"/>
                </a:lnTo>
                <a:lnTo>
                  <a:pt x="0" y="114299"/>
                </a:lnTo>
                <a:lnTo>
                  <a:pt x="8700" y="70559"/>
                </a:lnTo>
                <a:lnTo>
                  <a:pt x="33477" y="33477"/>
                </a:lnTo>
                <a:lnTo>
                  <a:pt x="70559" y="8700"/>
                </a:lnTo>
                <a:lnTo>
                  <a:pt x="114299" y="0"/>
                </a:lnTo>
                <a:lnTo>
                  <a:pt x="10934699" y="0"/>
                </a:lnTo>
                <a:lnTo>
                  <a:pt x="10945959" y="543"/>
                </a:lnTo>
                <a:lnTo>
                  <a:pt x="10957002" y="2174"/>
                </a:lnTo>
                <a:lnTo>
                  <a:pt x="10967828" y="4893"/>
                </a:lnTo>
                <a:lnTo>
                  <a:pt x="10978439" y="8700"/>
                </a:lnTo>
                <a:lnTo>
                  <a:pt x="10980187" y="9524"/>
                </a:lnTo>
                <a:lnTo>
                  <a:pt x="107420" y="9524"/>
                </a:lnTo>
                <a:lnTo>
                  <a:pt x="100606" y="10195"/>
                </a:lnTo>
                <a:lnTo>
                  <a:pt x="61810" y="23360"/>
                </a:lnTo>
                <a:lnTo>
                  <a:pt x="31004" y="50369"/>
                </a:lnTo>
                <a:lnTo>
                  <a:pt x="12880" y="87111"/>
                </a:lnTo>
                <a:lnTo>
                  <a:pt x="9524" y="107420"/>
                </a:lnTo>
                <a:lnTo>
                  <a:pt x="9524" y="1530879"/>
                </a:lnTo>
                <a:lnTo>
                  <a:pt x="20133" y="1570451"/>
                </a:lnTo>
                <a:lnTo>
                  <a:pt x="45077" y="1602951"/>
                </a:lnTo>
                <a:lnTo>
                  <a:pt x="80560" y="1623431"/>
                </a:lnTo>
                <a:lnTo>
                  <a:pt x="107420" y="1628774"/>
                </a:lnTo>
                <a:lnTo>
                  <a:pt x="10980184" y="1628774"/>
                </a:lnTo>
                <a:lnTo>
                  <a:pt x="10978438" y="1629598"/>
                </a:lnTo>
                <a:lnTo>
                  <a:pt x="10967828" y="1633405"/>
                </a:lnTo>
                <a:lnTo>
                  <a:pt x="10957002" y="1636124"/>
                </a:lnTo>
                <a:lnTo>
                  <a:pt x="10945959" y="1637755"/>
                </a:lnTo>
                <a:lnTo>
                  <a:pt x="10934699" y="1638299"/>
                </a:lnTo>
                <a:close/>
              </a:path>
              <a:path w="11049000" h="1638300">
                <a:moveTo>
                  <a:pt x="10980184" y="1628774"/>
                </a:moveTo>
                <a:lnTo>
                  <a:pt x="10941578" y="1628774"/>
                </a:lnTo>
                <a:lnTo>
                  <a:pt x="10948392" y="1628103"/>
                </a:lnTo>
                <a:lnTo>
                  <a:pt x="10961886" y="1625419"/>
                </a:lnTo>
                <a:lnTo>
                  <a:pt x="10998626" y="1607294"/>
                </a:lnTo>
                <a:lnTo>
                  <a:pt x="11025636" y="1576489"/>
                </a:lnTo>
                <a:lnTo>
                  <a:pt x="11038801" y="1537692"/>
                </a:lnTo>
                <a:lnTo>
                  <a:pt x="11039472" y="1530879"/>
                </a:lnTo>
                <a:lnTo>
                  <a:pt x="11039472" y="107420"/>
                </a:lnTo>
                <a:lnTo>
                  <a:pt x="11028864" y="67848"/>
                </a:lnTo>
                <a:lnTo>
                  <a:pt x="11003919" y="35348"/>
                </a:lnTo>
                <a:lnTo>
                  <a:pt x="10968437" y="14867"/>
                </a:lnTo>
                <a:lnTo>
                  <a:pt x="10941578" y="9524"/>
                </a:lnTo>
                <a:lnTo>
                  <a:pt x="10980187" y="9524"/>
                </a:lnTo>
                <a:lnTo>
                  <a:pt x="11015521" y="33477"/>
                </a:lnTo>
                <a:lnTo>
                  <a:pt x="11040297" y="70559"/>
                </a:lnTo>
                <a:lnTo>
                  <a:pt x="11048999" y="114299"/>
                </a:lnTo>
                <a:lnTo>
                  <a:pt x="11048999" y="1523999"/>
                </a:lnTo>
                <a:lnTo>
                  <a:pt x="11048455" y="1535259"/>
                </a:lnTo>
                <a:lnTo>
                  <a:pt x="11035486" y="1577934"/>
                </a:lnTo>
                <a:lnTo>
                  <a:pt x="11007175" y="1612399"/>
                </a:lnTo>
                <a:lnTo>
                  <a:pt x="10988633" y="1624787"/>
                </a:lnTo>
                <a:lnTo>
                  <a:pt x="10980184" y="1628774"/>
                </a:lnTo>
                <a:close/>
              </a:path>
            </a:pathLst>
          </a:custGeom>
          <a:solidFill>
            <a:srgbClr val="FFFFFF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048623" y="4876006"/>
            <a:ext cx="6095584" cy="64633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sz="3200" b="1" dirty="0" err="1">
                <a:solidFill>
                  <a:srgbClr val="FFFFFF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"/>
              </a:rPr>
              <a:t>감사합니다</a:t>
            </a:r>
            <a:endParaRPr lang="en-US" altLang="ko-KR" sz="3200" b="1" dirty="0">
              <a:solidFill>
                <a:srgbClr val="FFFFFF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lgun Gothic"/>
            </a:endParaRPr>
          </a:p>
        </p:txBody>
      </p:sp>
      <p:pic>
        <p:nvPicPr>
          <p:cNvPr id="18" name="object 4">
            <a:extLst>
              <a:ext uri="{FF2B5EF4-FFF2-40B4-BE49-F238E27FC236}">
                <a16:creationId xmlns:a16="http://schemas.microsoft.com/office/drawing/2014/main" id="{1E8F8817-B7D0-4A76-A3AC-FB581866294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61999" y="1218406"/>
            <a:ext cx="952499" cy="28574"/>
          </a:xfrm>
          <a:prstGeom prst="rect">
            <a:avLst/>
          </a:prstGeom>
        </p:spPr>
      </p:pic>
      <p:sp>
        <p:nvSpPr>
          <p:cNvPr id="19" name="object 7">
            <a:extLst>
              <a:ext uri="{FF2B5EF4-FFF2-40B4-BE49-F238E27FC236}">
                <a16:creationId xmlns:a16="http://schemas.microsoft.com/office/drawing/2014/main" id="{60DF4816-760F-44DC-B68B-35917F63CB5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38471" cy="289823"/>
          </a:xfrm>
          <a:prstGeom prst="rect">
            <a:avLst/>
          </a:prstGeom>
          <a:solidFill>
            <a:srgbClr val="92D050"/>
          </a:solidFill>
        </p:spPr>
        <p:txBody>
          <a:bodyPr vert="horz" wrap="square" lIns="0" tIns="12700" rIns="0" bIns="0" rtlCol="0">
            <a:spAutoFit/>
          </a:bodyPr>
          <a:lstStyle>
            <a:lvl1pPr>
              <a:defRPr sz="3050" b="1" i="0">
                <a:solidFill>
                  <a:schemeClr val="bg1"/>
                </a:solidFill>
                <a:latin typeface="Malgun Gothic"/>
                <a:ea typeface="+mj-ea"/>
                <a:cs typeface="Malgun Gothic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n-US" altLang="ko-KR" sz="1800" b="0">
                <a:latin typeface="HY견고딕" panose="02030600000101010101" pitchFamily="18" charset="-127"/>
                <a:ea typeface="HY견고딕" panose="02030600000101010101" pitchFamily="18" charset="-127"/>
              </a:rPr>
              <a:t>[</a:t>
            </a:r>
            <a:r>
              <a:rPr lang="ko-KR" altLang="en-US" sz="1800" b="0">
                <a:latin typeface="HY견고딕" panose="02030600000101010101" pitchFamily="18" charset="-127"/>
                <a:ea typeface="HY견고딕" panose="02030600000101010101" pitchFamily="18" charset="-127"/>
              </a:rPr>
              <a:t>참여소감</a:t>
            </a:r>
            <a:r>
              <a:rPr lang="en-US" altLang="ko-KR" sz="1800" b="0">
                <a:latin typeface="HY견고딕" panose="02030600000101010101" pitchFamily="18" charset="-127"/>
                <a:ea typeface="HY견고딕" panose="02030600000101010101" pitchFamily="18" charset="-127"/>
              </a:rPr>
              <a:t>]</a:t>
            </a:r>
            <a:endParaRPr lang="ko-KR" altLang="en-US" sz="1800" b="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object 16">
            <a:extLst>
              <a:ext uri="{FF2B5EF4-FFF2-40B4-BE49-F238E27FC236}">
                <a16:creationId xmlns:a16="http://schemas.microsoft.com/office/drawing/2014/main" id="{C84A029B-C7BF-72EE-35B6-6908F3EF2362}"/>
              </a:ext>
            </a:extLst>
          </p:cNvPr>
          <p:cNvSpPr txBox="1"/>
          <p:nvPr/>
        </p:nvSpPr>
        <p:spPr>
          <a:xfrm>
            <a:off x="3048623" y="2325038"/>
            <a:ext cx="6095584" cy="646331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ko-KR" altLang="en-US" sz="3200" b="1" dirty="0">
                <a:solidFill>
                  <a:srgbClr val="FFC00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Malgun Gothic"/>
              </a:rPr>
              <a:t>혁신의 순간을 함께하며</a:t>
            </a:r>
            <a:endParaRPr lang="en-US" altLang="ko-KR" sz="3200" b="1" dirty="0">
              <a:solidFill>
                <a:srgbClr val="FFC000"/>
              </a:solidFill>
              <a:latin typeface="HY견고딕" panose="02030600000101010101" pitchFamily="18" charset="-127"/>
              <a:ea typeface="HY견고딕" panose="02030600000101010101" pitchFamily="18" charset="-127"/>
              <a:cs typeface="Malgun Gothic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961</TotalTime>
  <Words>528</Words>
  <Application>Microsoft Macintosh PowerPoint</Application>
  <PresentationFormat>사용자 지정</PresentationFormat>
  <Paragraphs>104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Malgun Gothic</vt:lpstr>
      <vt:lpstr>Malgun Gothic</vt:lpstr>
      <vt:lpstr>HY견고딕</vt:lpstr>
      <vt:lpstr>Arial</vt:lpstr>
      <vt:lpstr>Cambria</vt:lpstr>
      <vt:lpstr>Office Theme</vt:lpstr>
      <vt:lpstr>Law Auto Pilot AI 기반 법규 개정 모니터링 솔루션</vt:lpstr>
      <vt:lpstr>법규 개정 모니터링의 중요성</vt:lpstr>
      <vt:lpstr>현행 법규 개정 모니터링의 한계점 컴플라이언스 위험을 높이는 4가지 주요 문제</vt:lpstr>
      <vt:lpstr>솔루션 개요 및 핵심 기술 AI 기반 법규 모니터링 자동화의 혁신적 기술력</vt:lpstr>
      <vt:lpstr>핵심 성과 객관적 데이터로 입증된 성과</vt:lpstr>
      <vt:lpstr>참여 소감 LIP Service Team의 개발 과정 및 소감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Law Auto Pilot AI 기반 법규 모니터링 솔루션</dc:title>
  <cp:lastModifiedBy>tjdudfhr1@gmail.com</cp:lastModifiedBy>
  <cp:revision>19</cp:revision>
  <dcterms:created xsi:type="dcterms:W3CDTF">2025-06-11T07:33:24Z</dcterms:created>
  <dcterms:modified xsi:type="dcterms:W3CDTF">2025-06-13T03:12:16Z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2025-06-11T00:00:00Z</vt:filetime>
  </property>
  <property fmtid="{D5CDD505-2E9C-101B-9397-08002B2CF9AE}" pid="3" name="Producer">
    <vt:lpwstr>pypdf</vt:lpwstr>
  </property>
  <property fmtid="{D5CDD505-2E9C-101B-9397-08002B2CF9AE}" pid="4" name="LastSaved">
    <vt:filetime>2025-06-11T00:00:00Z</vt:filetime>
  </property>
</Properties>
</file>