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7" r:id="rId7"/>
    <p:sldId id="266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3E1B-9479-4990-AE10-21582587BE51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07D2-5C8C-4A68-A2DC-EFF730B62E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58166" cy="1470025"/>
          </a:xfrm>
        </p:spPr>
        <p:txBody>
          <a:bodyPr/>
          <a:lstStyle/>
          <a:p>
            <a:r>
              <a:rPr lang="en-US" sz="3200" b="1" dirty="0"/>
              <a:t>Qualcomm</a:t>
            </a:r>
            <a:r>
              <a:rPr lang="en-US" sz="3200" b="1" dirty="0" smtClean="0"/>
              <a:t> Modem</a:t>
            </a:r>
            <a:r>
              <a:rPr lang="zh-TW" altLang="en-US" sz="3200" b="1" dirty="0" smtClean="0"/>
              <a:t> </a:t>
            </a:r>
            <a:r>
              <a:rPr lang="en-US" altLang="zh-CN" sz="3200" b="1" dirty="0" smtClean="0"/>
              <a:t>Compile</a:t>
            </a:r>
            <a:r>
              <a:rPr lang="en-US" b="1" dirty="0" smtClean="0"/>
              <a:t> 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/>
              <a:t>预安装软件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1257296"/>
          </a:xfrm>
        </p:spPr>
        <p:txBody>
          <a:bodyPr/>
          <a:lstStyle/>
          <a:p>
            <a:r>
              <a:rPr lang="zh-TW" altLang="en-US" sz="2000" dirty="0" smtClean="0">
                <a:latin typeface="+mj-lt"/>
              </a:rPr>
              <a:t>编译</a:t>
            </a:r>
            <a:r>
              <a:rPr lang="en-US" sz="2000" dirty="0" smtClean="0">
                <a:latin typeface="+mj-lt"/>
              </a:rPr>
              <a:t>Modem code</a:t>
            </a:r>
            <a:r>
              <a:rPr lang="zh-TW" altLang="en-US" sz="2000" dirty="0" smtClean="0">
                <a:latin typeface="+mj-lt"/>
              </a:rPr>
              <a:t>之前需要安装</a:t>
            </a:r>
            <a:r>
              <a:rPr lang="en-US" sz="2000" dirty="0" err="1" smtClean="0">
                <a:latin typeface="+mj-lt"/>
              </a:rPr>
              <a:t>Perl、Python</a:t>
            </a:r>
            <a:r>
              <a:rPr lang="zh-TW" altLang="en-US" sz="2000" dirty="0" smtClean="0">
                <a:latin typeface="+mj-lt"/>
              </a:rPr>
              <a:t>以及</a:t>
            </a:r>
            <a:r>
              <a:rPr lang="en-US" sz="2000" dirty="0" smtClean="0">
                <a:latin typeface="+mj-lt"/>
              </a:rPr>
              <a:t>Hexagon tool；</a:t>
            </a:r>
          </a:p>
          <a:p>
            <a:r>
              <a:rPr lang="zh-TW" altLang="en-US" sz="2000" dirty="0" smtClean="0">
                <a:latin typeface="+mj-lt"/>
              </a:rPr>
              <a:t>版本要求如下图所示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7579718" cy="137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00034" y="3929066"/>
            <a:ext cx="8229600" cy="125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Hexagon Tool</a:t>
            </a:r>
            <a:r>
              <a:rPr lang="zh-CN" altLang="en-US" sz="3200" dirty="0" smtClean="0"/>
              <a:t>安装</a:t>
            </a:r>
            <a:r>
              <a:rPr lang="en-US" altLang="zh-CN" sz="3200" dirty="0" smtClean="0"/>
              <a:t>[1]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35771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j-lt"/>
              </a:rPr>
              <a:t>请在下面路径找到</a:t>
            </a:r>
            <a:r>
              <a:rPr lang="en-US" altLang="zh-CN" sz="2000" dirty="0" smtClean="0">
                <a:latin typeface="+mj-lt"/>
              </a:rPr>
              <a:t>Hexagon</a:t>
            </a:r>
            <a:r>
              <a:rPr lang="zh-CN" altLang="en-US" sz="2000" dirty="0" smtClean="0">
                <a:latin typeface="+mj-lt"/>
              </a:rPr>
              <a:t>安装包和三个插件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sz="2200" dirty="0" smtClean="0"/>
              <a:t>		H:\SD1\PS\Tools\Qualcomm\Hexagon\20161126</a:t>
            </a:r>
          </a:p>
          <a:p>
            <a:pPr>
              <a:buNone/>
            </a:pPr>
            <a:endParaRPr lang="en-US" altLang="zh-TW" sz="2200" dirty="0" smtClean="0"/>
          </a:p>
          <a:p>
            <a:r>
              <a:rPr lang="zh-CN" altLang="en-US" sz="2000" dirty="0" smtClean="0"/>
              <a:t>安装包需要解压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		Hexagon_LNX_6_4_Installer_06406_1.tar</a:t>
            </a:r>
          </a:p>
          <a:p>
            <a:pPr>
              <a:buNone/>
            </a:pPr>
            <a:endParaRPr lang="en-US" altLang="zh-TW" sz="2000" dirty="0" smtClean="0"/>
          </a:p>
          <a:p>
            <a:r>
              <a:rPr lang="zh-CN" altLang="en-US" sz="2000" dirty="0" smtClean="0"/>
              <a:t>插件无需解压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拷贝到</a:t>
            </a:r>
            <a:r>
              <a:rPr lang="en-US" altLang="zh-CN" sz="2000" dirty="0" smtClean="0"/>
              <a:t>/root</a:t>
            </a:r>
            <a:r>
              <a:rPr lang="zh-CN" altLang="en-US" sz="2000" dirty="0" smtClean="0"/>
              <a:t>目录下即可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sourceryg</a:t>
            </a:r>
            <a:r>
              <a:rPr lang="en-US" altLang="zh-TW" sz="2000" dirty="0" smtClean="0"/>
              <a:t>++-2012.03-150-hexagon-i686-pc-linux-gnu.tar.bz2</a:t>
            </a:r>
          </a:p>
          <a:p>
            <a:pPr>
              <a:buNone/>
            </a:pPr>
            <a:r>
              <a:rPr lang="en-US" altLang="zh-TW" sz="2000" dirty="0" smtClean="0"/>
              <a:t>		lnx64_profiler_plugins.tar.bz2</a:t>
            </a:r>
          </a:p>
          <a:p>
            <a:pPr>
              <a:buNone/>
            </a:pPr>
            <a:r>
              <a:rPr lang="en-US" altLang="zh-TW" sz="2000" dirty="0" smtClean="0"/>
              <a:t>		lnx64_ra_plugins.tar.bz2</a:t>
            </a:r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00034" y="3929066"/>
            <a:ext cx="8229600" cy="125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Hexagon Tool</a:t>
            </a:r>
            <a:r>
              <a:rPr lang="zh-CN" altLang="en-US" sz="3200" dirty="0" smtClean="0"/>
              <a:t>安装</a:t>
            </a:r>
            <a:r>
              <a:rPr lang="en-US" altLang="zh-CN" sz="3200" dirty="0" smtClean="0"/>
              <a:t>[2]</a:t>
            </a:r>
            <a:endParaRPr lang="zh-TW" altLang="en-US" sz="32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00034" y="3929066"/>
            <a:ext cx="8229600" cy="125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7423918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Hexagon Tool</a:t>
            </a:r>
            <a:r>
              <a:rPr lang="zh-CN" altLang="en-US" sz="3200" dirty="0" smtClean="0"/>
              <a:t>安装</a:t>
            </a:r>
            <a:r>
              <a:rPr lang="en-US" altLang="zh-CN" sz="3200" dirty="0" smtClean="0"/>
              <a:t>[3]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00066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+mj-lt"/>
              </a:rPr>
              <a:t>提示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  <a:latin typeface="+mj-lt"/>
              </a:rPr>
              <a:t>请以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ROOT</a:t>
            </a:r>
            <a:r>
              <a:rPr lang="zh-TW" altLang="en-US" sz="2000" dirty="0" smtClean="0">
                <a:solidFill>
                  <a:srgbClr val="FF0000"/>
                </a:solidFill>
                <a:latin typeface="+mj-lt"/>
              </a:rPr>
              <a:t>用户安装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.</a:t>
            </a:r>
          </a:p>
          <a:p>
            <a:endParaRPr lang="zh-TW" altLang="en-US" sz="2000" b="1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altLang="zh-TW" sz="2000" dirty="0" smtClean="0">
                <a:latin typeface="+mj-lt"/>
              </a:rPr>
              <a:t>&gt;&gt;</a:t>
            </a:r>
            <a:r>
              <a:rPr lang="zh-TW" altLang="en-US" sz="2000" dirty="0" smtClean="0">
                <a:latin typeface="+mj-lt"/>
              </a:rPr>
              <a:t>如果选择</a:t>
            </a:r>
            <a:r>
              <a:rPr lang="en-US" sz="2000" dirty="0" smtClean="0">
                <a:latin typeface="+mj-lt"/>
              </a:rPr>
              <a:t>Download and Install(Recommended)，</a:t>
            </a:r>
            <a:r>
              <a:rPr lang="zh-TW" altLang="en-US" sz="2000" dirty="0" smtClean="0">
                <a:latin typeface="+mj-lt"/>
              </a:rPr>
              <a:t>在安装</a:t>
            </a:r>
            <a:r>
              <a:rPr lang="en-US" sz="2000" dirty="0" smtClean="0">
                <a:latin typeface="+mj-lt"/>
              </a:rPr>
              <a:t>Log</a:t>
            </a:r>
            <a:r>
              <a:rPr lang="zh-TW" altLang="en-US" sz="2000" dirty="0" smtClean="0">
                <a:latin typeface="+mj-lt"/>
              </a:rPr>
              <a:t>中会出现安装</a:t>
            </a:r>
            <a:r>
              <a:rPr lang="en-US" sz="2000" dirty="0" smtClean="0">
                <a:latin typeface="+mj-lt"/>
              </a:rPr>
              <a:t>GNU Error( </a:t>
            </a:r>
            <a:r>
              <a:rPr lang="en-US" sz="2000" dirty="0" err="1" smtClean="0">
                <a:latin typeface="+mj-lt"/>
              </a:rPr>
              <a:t>java.net.ssl</a:t>
            </a:r>
            <a:r>
              <a:rPr lang="en-US" sz="2000" dirty="0" smtClean="0">
                <a:latin typeface="+mj-lt"/>
              </a:rPr>
              <a:t> Exception: Connection closed by remote host</a:t>
            </a:r>
            <a:r>
              <a:rPr lang="zh-TW" altLang="en-US" sz="2000" dirty="0" smtClean="0">
                <a:latin typeface="+mj-lt"/>
              </a:rPr>
              <a:t>的三个</a:t>
            </a:r>
            <a:r>
              <a:rPr lang="en-US" sz="2000" dirty="0" smtClean="0">
                <a:latin typeface="+mj-lt"/>
              </a:rPr>
              <a:t>NON fatal error)，</a:t>
            </a:r>
            <a:r>
              <a:rPr lang="zh-TW" altLang="en-US" sz="2000" dirty="0" smtClean="0">
                <a:latin typeface="+mj-lt"/>
              </a:rPr>
              <a:t>而</a:t>
            </a:r>
            <a:r>
              <a:rPr lang="en-US" sz="2000" dirty="0" smtClean="0">
                <a:latin typeface="+mj-lt"/>
              </a:rPr>
              <a:t>Hexagon</a:t>
            </a:r>
            <a:r>
              <a:rPr lang="zh-TW" altLang="en-US" sz="2000" dirty="0" smtClean="0">
                <a:latin typeface="+mj-lt"/>
              </a:rPr>
              <a:t>安装程序界面还是会提示安装完成。而这三个</a:t>
            </a:r>
            <a:r>
              <a:rPr lang="en-US" sz="2000" dirty="0" smtClean="0">
                <a:latin typeface="+mj-lt"/>
              </a:rPr>
              <a:t>Non fatal error</a:t>
            </a:r>
            <a:r>
              <a:rPr lang="zh-TW" altLang="en-US" sz="2000" dirty="0" smtClean="0">
                <a:latin typeface="+mj-lt"/>
              </a:rPr>
              <a:t>会导致后续编译</a:t>
            </a:r>
            <a:r>
              <a:rPr lang="en-US" altLang="zh-TW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c</a:t>
            </a:r>
            <a:r>
              <a:rPr lang="zh-TW" altLang="en-US" sz="2000" dirty="0" smtClean="0">
                <a:latin typeface="+mj-lt"/>
              </a:rPr>
              <a:t>文件出错。至于为何会出现和网络侧认证失败，还未找到原因，怀疑和对方服务器有关</a:t>
            </a:r>
            <a:r>
              <a:rPr lang="en-US" altLang="zh-TW" sz="2000" dirty="0" smtClean="0">
                <a:latin typeface="+mj-lt"/>
              </a:rPr>
              <a:t>(</a:t>
            </a:r>
            <a:r>
              <a:rPr lang="zh-TW" altLang="en-US" sz="2000" dirty="0" smtClean="0">
                <a:latin typeface="+mj-lt"/>
              </a:rPr>
              <a:t>反复连接不上，或连接后速率低断开了）。</a:t>
            </a:r>
            <a:r>
              <a:rPr lang="zh-TW" altLang="en-US" sz="2000" dirty="0" smtClean="0">
                <a:solidFill>
                  <a:srgbClr val="FF0000"/>
                </a:solidFill>
                <a:latin typeface="+mj-lt"/>
              </a:rPr>
              <a:t>不推荐使用在线安装方式。</a:t>
            </a:r>
            <a:endParaRPr lang="en-US" altLang="zh-TW" sz="2000" dirty="0" smtClean="0">
              <a:solidFill>
                <a:srgbClr val="FF0000"/>
              </a:solidFill>
              <a:latin typeface="+mj-lt"/>
            </a:endParaRPr>
          </a:p>
          <a:p>
            <a:endParaRPr lang="zh-TW" altLang="en-US" sz="20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altLang="zh-TW" sz="2000" dirty="0" smtClean="0">
                <a:latin typeface="+mj-lt"/>
              </a:rPr>
              <a:t>&gt;&gt;</a:t>
            </a:r>
            <a:r>
              <a:rPr lang="zh-TW" altLang="en-US" sz="2000" dirty="0" smtClean="0">
                <a:latin typeface="+mj-lt"/>
              </a:rPr>
              <a:t>选择</a:t>
            </a:r>
            <a:r>
              <a:rPr lang="en-US" sz="2000" dirty="0" smtClean="0">
                <a:latin typeface="+mj-lt"/>
              </a:rPr>
              <a:t>Offline Install；</a:t>
            </a:r>
            <a:r>
              <a:rPr lang="zh-TW" altLang="en-US" sz="2000" dirty="0" smtClean="0">
                <a:latin typeface="+mj-lt"/>
              </a:rPr>
              <a:t>在接下来的过程中会提示是否需要打开</a:t>
            </a:r>
            <a:r>
              <a:rPr lang="en-US" sz="2000" dirty="0" smtClean="0">
                <a:latin typeface="+mj-lt"/>
              </a:rPr>
              <a:t>GNU Tools</a:t>
            </a:r>
            <a:r>
              <a:rPr lang="zh-TW" altLang="en-US" sz="2000" dirty="0" smtClean="0">
                <a:latin typeface="+mj-lt"/>
              </a:rPr>
              <a:t>的网址来下载</a:t>
            </a:r>
            <a:r>
              <a:rPr lang="en-US" sz="2000" dirty="0" smtClean="0">
                <a:latin typeface="+mj-lt"/>
              </a:rPr>
              <a:t>GNU Tools，</a:t>
            </a:r>
            <a:r>
              <a:rPr lang="zh-TW" altLang="en-US" sz="2000" dirty="0" smtClean="0">
                <a:latin typeface="+mj-lt"/>
              </a:rPr>
              <a:t>由于我们已经手动下载好了，所以不需要勾选。直接</a:t>
            </a:r>
            <a:r>
              <a:rPr lang="en-US" sz="2000" dirty="0" smtClean="0">
                <a:latin typeface="+mj-lt"/>
              </a:rPr>
              <a:t>Next，</a:t>
            </a:r>
            <a:r>
              <a:rPr lang="zh-TW" altLang="en-US" sz="2000" dirty="0" smtClean="0">
                <a:latin typeface="+mj-lt"/>
              </a:rPr>
              <a:t>选择</a:t>
            </a:r>
            <a:r>
              <a:rPr lang="en-US" sz="2000" dirty="0" smtClean="0">
                <a:latin typeface="+mj-lt"/>
              </a:rPr>
              <a:t>GNU Tools</a:t>
            </a:r>
            <a:r>
              <a:rPr lang="zh-TW" altLang="en-US" sz="2000" dirty="0" smtClean="0">
                <a:latin typeface="+mj-lt"/>
              </a:rPr>
              <a:t>压缩包所在的位置；指定好</a:t>
            </a:r>
            <a:r>
              <a:rPr lang="en-US" sz="2000" dirty="0" smtClean="0">
                <a:latin typeface="+mj-lt"/>
              </a:rPr>
              <a:t>GNU Tools</a:t>
            </a:r>
            <a:r>
              <a:rPr lang="zh-TW" altLang="en-US" sz="2000" dirty="0" smtClean="0">
                <a:latin typeface="+mj-lt"/>
              </a:rPr>
              <a:t>压缩包位置后，后续需要指定</a:t>
            </a:r>
            <a:r>
              <a:rPr lang="en-US" sz="2000" dirty="0" smtClean="0">
                <a:latin typeface="+mj-lt"/>
              </a:rPr>
              <a:t>Qualcomm </a:t>
            </a:r>
            <a:r>
              <a:rPr lang="zh-TW" altLang="en-US" sz="2000" dirty="0" smtClean="0">
                <a:latin typeface="+mj-lt"/>
              </a:rPr>
              <a:t>插件所在的文件目录（由于</a:t>
            </a:r>
            <a:r>
              <a:rPr lang="en-US" sz="2000" dirty="0" smtClean="0">
                <a:latin typeface="+mj-lt"/>
              </a:rPr>
              <a:t>Qualcomm</a:t>
            </a:r>
            <a:r>
              <a:rPr lang="zh-TW" altLang="en-US" sz="2000" dirty="0" smtClean="0">
                <a:latin typeface="+mj-lt"/>
              </a:rPr>
              <a:t>插件已经手动下载好，所以也不需要勾选打开插件下载网址），制定好两个插件压缩包的地址后。就会进入</a:t>
            </a:r>
            <a:r>
              <a:rPr lang="en-US" sz="2000" dirty="0" smtClean="0">
                <a:latin typeface="+mj-lt"/>
              </a:rPr>
              <a:t>Hexagon Tools</a:t>
            </a:r>
            <a:r>
              <a:rPr lang="zh-TW" altLang="en-US" sz="2000" dirty="0" smtClean="0">
                <a:latin typeface="+mj-lt"/>
              </a:rPr>
              <a:t>安装过程。安装过程大概需要</a:t>
            </a:r>
            <a:r>
              <a:rPr lang="en-US" altLang="zh-TW" sz="2000" dirty="0" smtClean="0">
                <a:latin typeface="+mj-lt"/>
              </a:rPr>
              <a:t>1 </a:t>
            </a:r>
            <a:r>
              <a:rPr lang="en-US" sz="2000" dirty="0" smtClean="0">
                <a:latin typeface="+mj-lt"/>
              </a:rPr>
              <a:t>min~2 min. 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zh-CN" altLang="en-US" sz="2000" dirty="0" smtClean="0">
                <a:latin typeface="+mj-lt"/>
              </a:rPr>
              <a:t>本文安装位置</a:t>
            </a:r>
            <a:endParaRPr lang="en-US" altLang="zh-CN" sz="2000" dirty="0" smtClean="0">
              <a:latin typeface="+mj-lt"/>
            </a:endParaRPr>
          </a:p>
          <a:p>
            <a:pPr>
              <a:buNone/>
            </a:pPr>
            <a:r>
              <a:rPr lang="en-US" altLang="zh-CN" sz="2000" dirty="0" smtClean="0">
                <a:latin typeface="+mj-lt"/>
              </a:rPr>
              <a:t>		/root/Qualcomm/</a:t>
            </a:r>
            <a:r>
              <a:rPr lang="en-US" altLang="zh-CN" sz="2000" dirty="0" err="1" smtClean="0">
                <a:latin typeface="+mj-lt"/>
              </a:rPr>
              <a:t>HEXAGON_Tools</a:t>
            </a:r>
            <a:r>
              <a:rPr lang="en-US" altLang="zh-CN" sz="2000" dirty="0" smtClean="0">
                <a:latin typeface="+mj-lt"/>
              </a:rPr>
              <a:t>/6.4.06</a:t>
            </a:r>
            <a:endParaRPr lang="en-US" sz="2000" dirty="0" smtClean="0">
              <a:latin typeface="+mj-lt"/>
            </a:endParaRPr>
          </a:p>
          <a:p>
            <a:endParaRPr lang="en-US" sz="2000" b="1" dirty="0" smtClean="0">
              <a:latin typeface="+mj-lt"/>
            </a:endParaRPr>
          </a:p>
          <a:p>
            <a:pPr>
              <a:buNone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Hexagon Tool</a:t>
            </a:r>
            <a:r>
              <a:rPr lang="zh-CN" altLang="en-US" sz="3200" dirty="0" smtClean="0"/>
              <a:t>安装</a:t>
            </a:r>
            <a:r>
              <a:rPr lang="en-US" altLang="zh-CN" sz="3200" dirty="0" smtClean="0"/>
              <a:t>[4]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35771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配置环境变量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vi ~/.</a:t>
            </a:r>
            <a:r>
              <a:rPr lang="en-US" altLang="zh-CN" sz="2000" dirty="0" err="1" smtClean="0"/>
              <a:t>bashrc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将下面内容添加到</a:t>
            </a:r>
            <a:r>
              <a:rPr lang="en-US" altLang="zh-CN" sz="2000" dirty="0" err="1" smtClean="0"/>
              <a:t>bashrc</a:t>
            </a:r>
            <a:r>
              <a:rPr lang="zh-CN" altLang="en-US" sz="2000" dirty="0" smtClean="0"/>
              <a:t>底部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export ARMTOOLS=ARMCT6</a:t>
            </a:r>
          </a:p>
          <a:p>
            <a:pPr>
              <a:buNone/>
            </a:pPr>
            <a:r>
              <a:rPr lang="en-US" altLang="zh-CN" sz="2000" dirty="0" smtClean="0"/>
              <a:t>	export HEXAGON_ROOT=/root/Qualcomm/</a:t>
            </a:r>
            <a:r>
              <a:rPr lang="en-US" altLang="zh-CN" sz="2000" dirty="0" err="1" smtClean="0"/>
              <a:t>HEXAGON_Tools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export $HEXAGON_ROOT:$PATH</a:t>
            </a:r>
          </a:p>
          <a:p>
            <a:pPr>
              <a:buNone/>
            </a:pPr>
            <a:r>
              <a:rPr lang="en-US" altLang="zh-CN" sz="2000" dirty="0" smtClean="0"/>
              <a:t>	export $ARMTOOLS:$PATH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退出保存</a:t>
            </a:r>
            <a:r>
              <a:rPr lang="en-US" altLang="zh-CN" sz="2000" dirty="0" err="1" smtClean="0"/>
              <a:t>bashrc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source ~/.</a:t>
            </a:r>
            <a:r>
              <a:rPr lang="en-US" altLang="zh-CN" sz="2000" dirty="0" err="1" smtClean="0"/>
              <a:t>bashrc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00034" y="3929066"/>
            <a:ext cx="8229600" cy="125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Python2.7.5</a:t>
            </a:r>
            <a:r>
              <a:rPr lang="zh-CN" altLang="en-US" sz="3200" dirty="0" smtClean="0"/>
              <a:t>安装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35771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 smtClean="0">
                <a:latin typeface="+mj-lt"/>
              </a:rPr>
              <a:t>安装包位置</a:t>
            </a:r>
            <a:endParaRPr lang="en-US" altLang="zh-CN" sz="2000" dirty="0" smtClean="0">
              <a:latin typeface="+mj-lt"/>
            </a:endParaRPr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CN" sz="2000" dirty="0" smtClean="0"/>
              <a:t> H:\SD1\PS\Tools\Qualcomm\Hexagon\20161126</a:t>
            </a:r>
          </a:p>
          <a:p>
            <a:pPr>
              <a:buNone/>
            </a:pPr>
            <a:endParaRPr lang="en-US" altLang="zh-CN" sz="2000" dirty="0" smtClean="0">
              <a:latin typeface="+mj-lt"/>
            </a:endParaRPr>
          </a:p>
          <a:p>
            <a:r>
              <a:rPr lang="zh-CN" altLang="en-US" sz="2000" dirty="0" smtClean="0">
                <a:latin typeface="+mj-lt"/>
              </a:rPr>
              <a:t>安装过程</a:t>
            </a:r>
            <a:endParaRPr lang="en-US" altLang="zh-CN" sz="2000" dirty="0" smtClean="0">
              <a:latin typeface="+mj-lt"/>
            </a:endParaRPr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Python-2.7.5.tar.bz2</a:t>
            </a:r>
            <a:r>
              <a:rPr lang="zh-CN" altLang="en-US" sz="2000" dirty="0" smtClean="0"/>
              <a:t>解压到任意目录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mkdir</a:t>
            </a:r>
            <a:r>
              <a:rPr lang="en-US" altLang="zh-TW" sz="2000" dirty="0" smtClean="0"/>
              <a:t> /</a:t>
            </a:r>
            <a:r>
              <a:rPr lang="en-US" altLang="zh-TW" sz="2000" dirty="0" err="1" smtClean="0"/>
              <a:t>usr</a:t>
            </a:r>
            <a:r>
              <a:rPr lang="en-US" altLang="zh-TW" sz="2000" dirty="0" smtClean="0"/>
              <a:t>/local/python275</a:t>
            </a:r>
            <a:r>
              <a:rPr lang="zh-TW" altLang="en-US" sz="2000" dirty="0" smtClean="0"/>
              <a:t>（</a:t>
            </a:r>
            <a:r>
              <a:rPr lang="en-US" altLang="zh-TW" sz="2000" dirty="0" smtClean="0"/>
              <a:t>python</a:t>
            </a:r>
            <a:r>
              <a:rPr lang="zh-CN" altLang="en-US" sz="2000" dirty="0" smtClean="0"/>
              <a:t>的安装路径</a:t>
            </a:r>
            <a:r>
              <a:rPr lang="zh-TW" altLang="en-US" sz="2000" dirty="0" smtClean="0"/>
              <a:t>）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 Python-2.7.5</a:t>
            </a:r>
            <a:endParaRPr lang="zh-TW" altLang="en-US" sz="2000" dirty="0" smtClean="0"/>
          </a:p>
          <a:p>
            <a:pPr>
              <a:buNone/>
            </a:pPr>
            <a:r>
              <a:rPr lang="en-US" altLang="zh-TW" sz="2000" dirty="0" smtClean="0"/>
              <a:t>	./configure --prefix=/</a:t>
            </a:r>
            <a:r>
              <a:rPr lang="en-US" altLang="zh-TW" sz="2000" dirty="0" err="1" smtClean="0"/>
              <a:t>usr</a:t>
            </a:r>
            <a:r>
              <a:rPr lang="en-US" altLang="zh-TW" sz="2000" dirty="0" smtClean="0"/>
              <a:t>/local/python275</a:t>
            </a:r>
            <a:endParaRPr lang="zh-TW" altLang="en-US" sz="2000" dirty="0" smtClean="0"/>
          </a:p>
          <a:p>
            <a:pPr>
              <a:buNone/>
            </a:pPr>
            <a:r>
              <a:rPr lang="en-US" altLang="zh-TW" sz="2000" dirty="0" smtClean="0"/>
              <a:t>	make</a:t>
            </a:r>
            <a:endParaRPr lang="zh-TW" altLang="en-US" sz="2000" dirty="0" smtClean="0"/>
          </a:p>
          <a:p>
            <a:pPr>
              <a:buNone/>
            </a:pPr>
            <a:r>
              <a:rPr lang="en-US" altLang="zh-TW" sz="2000" dirty="0" smtClean="0"/>
              <a:t>	make install</a:t>
            </a:r>
            <a:endParaRPr lang="zh-TW" altLang="en-US" sz="2000" dirty="0" smtClean="0"/>
          </a:p>
          <a:p>
            <a:pPr>
              <a:buNone/>
            </a:pPr>
            <a:endParaRPr lang="en-US" altLang="zh-CN" sz="2000" dirty="0" smtClean="0">
              <a:latin typeface="+mj-lt"/>
            </a:endParaRPr>
          </a:p>
          <a:p>
            <a:r>
              <a:rPr lang="zh-CN" altLang="en-US" sz="2000" dirty="0" smtClean="0">
                <a:latin typeface="+mj-lt"/>
              </a:rPr>
              <a:t>更改连接</a:t>
            </a:r>
            <a:endParaRPr lang="en-US" altLang="zh-CN" sz="2000" dirty="0" smtClean="0">
              <a:latin typeface="+mj-lt"/>
            </a:endParaRPr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mv</a:t>
            </a:r>
            <a:r>
              <a:rPr lang="en-US" altLang="zh-TW" sz="2000" dirty="0" smtClean="0"/>
              <a:t> /</a:t>
            </a:r>
            <a:r>
              <a:rPr lang="en-US" altLang="zh-TW" sz="2000" dirty="0" err="1" smtClean="0"/>
              <a:t>usr</a:t>
            </a:r>
            <a:r>
              <a:rPr lang="en-US" altLang="zh-TW" sz="2000" dirty="0" smtClean="0"/>
              <a:t>/bin/python 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usr</a:t>
            </a:r>
            <a:r>
              <a:rPr lang="en-US" sz="2000" i="1" dirty="0" smtClean="0"/>
              <a:t>/bin/</a:t>
            </a:r>
            <a:r>
              <a:rPr lang="en-US" sz="2000" i="1" dirty="0" err="1" smtClean="0"/>
              <a:t>python</a:t>
            </a:r>
            <a:r>
              <a:rPr lang="en-US" altLang="zh-CN" sz="2000" i="1" dirty="0" err="1" smtClean="0"/>
              <a:t>_old</a:t>
            </a:r>
            <a:r>
              <a:rPr lang="en-US" sz="2000" i="1" dirty="0" smtClean="0"/>
              <a:t> </a:t>
            </a:r>
            <a:r>
              <a:rPr lang="en-US" altLang="zh-CN" sz="2000" i="1" dirty="0" smtClean="0"/>
              <a:t>#</a:t>
            </a:r>
            <a:r>
              <a:rPr lang="zh-CN" altLang="en-US" sz="2000" i="1" dirty="0" smtClean="0"/>
              <a:t>备份老版本</a:t>
            </a:r>
            <a:endParaRPr lang="zh-TW" altLang="en-US" sz="2000" dirty="0" smtClean="0"/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ln</a:t>
            </a:r>
            <a:r>
              <a:rPr lang="en-US" altLang="zh-TW" sz="2000" dirty="0" smtClean="0"/>
              <a:t> -s /</a:t>
            </a:r>
            <a:r>
              <a:rPr lang="en-US" altLang="zh-TW" sz="2000" dirty="0" err="1" smtClean="0"/>
              <a:t>usr</a:t>
            </a:r>
            <a:r>
              <a:rPr lang="en-US" altLang="zh-TW" sz="2000" dirty="0" smtClean="0"/>
              <a:t>/local/python275/bin/python2.7 /</a:t>
            </a:r>
            <a:r>
              <a:rPr lang="en-US" altLang="zh-TW" sz="2000" dirty="0" err="1" smtClean="0"/>
              <a:t>usr</a:t>
            </a:r>
            <a:r>
              <a:rPr lang="en-US" altLang="zh-TW" sz="2000" dirty="0" smtClean="0"/>
              <a:t>/bin/python</a:t>
            </a:r>
            <a:endParaRPr lang="zh-TW" altLang="en-US" sz="2000" dirty="0" smtClean="0"/>
          </a:p>
          <a:p>
            <a:pPr>
              <a:buNone/>
            </a:pPr>
            <a:endParaRPr lang="en-US" altLang="zh-CN" sz="2000" dirty="0" smtClean="0">
              <a:latin typeface="+mj-lt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00034" y="3929066"/>
            <a:ext cx="8229600" cy="125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Modem</a:t>
            </a:r>
            <a:r>
              <a:rPr lang="zh-CN" altLang="en-US" sz="3200" dirty="0" smtClean="0"/>
              <a:t>编译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000660"/>
          </a:xfrm>
        </p:spPr>
        <p:txBody>
          <a:bodyPr>
            <a:normAutofit/>
          </a:bodyPr>
          <a:lstStyle/>
          <a:p>
            <a:r>
              <a:rPr lang="zh-TW" altLang="en-US" sz="2000" b="1" dirty="0" smtClean="0">
                <a:latin typeface="+mj-lt"/>
              </a:rPr>
              <a:t>编译</a:t>
            </a:r>
            <a:r>
              <a:rPr lang="en-US" sz="2000" b="1" dirty="0" smtClean="0">
                <a:latin typeface="+mj-lt"/>
              </a:rPr>
              <a:t>Modem code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 &lt;target root&gt;\</a:t>
            </a:r>
            <a:r>
              <a:rPr lang="en-US" altLang="zh-CN" sz="2000" dirty="0" err="1" smtClean="0"/>
              <a:t>modem_proc</a:t>
            </a:r>
            <a:r>
              <a:rPr lang="en-US" altLang="zh-CN" sz="2000" dirty="0" smtClean="0"/>
              <a:t>\build\ms\</a:t>
            </a:r>
            <a:endParaRPr lang="en-US" sz="2000" dirty="0" smtClean="0"/>
          </a:p>
          <a:p>
            <a:pPr>
              <a:buNone/>
            </a:pPr>
            <a:r>
              <a:rPr lang="en-US" altLang="zh-TW" sz="2000" dirty="0" smtClean="0"/>
              <a:t>	 Build images –  </a:t>
            </a:r>
          </a:p>
          <a:p>
            <a:pPr>
              <a:buNone/>
            </a:pPr>
            <a:r>
              <a:rPr lang="en-US" altLang="zh-TW" sz="2000" dirty="0" smtClean="0"/>
              <a:t>		./build.sh 8937.genns.prod -k </a:t>
            </a:r>
          </a:p>
          <a:p>
            <a:pPr>
              <a:buNone/>
            </a:pPr>
            <a:r>
              <a:rPr lang="en-US" altLang="zh-TW" sz="2000" dirty="0" smtClean="0"/>
              <a:t>	Clean the build – </a:t>
            </a:r>
          </a:p>
          <a:p>
            <a:pPr>
              <a:buNone/>
            </a:pPr>
            <a:r>
              <a:rPr lang="en-US" altLang="zh-TW" sz="2000" dirty="0" smtClean="0"/>
              <a:t>		./build.sh 8937.genns.prod  -c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zh-CN" altLang="en-US" sz="2000" b="1" dirty="0" smtClean="0">
                <a:latin typeface="+mj-lt"/>
              </a:rPr>
              <a:t>补充</a:t>
            </a:r>
            <a:endParaRPr lang="en-US" altLang="zh-CN" sz="2000" b="1" dirty="0" smtClean="0">
              <a:latin typeface="+mj-lt"/>
            </a:endParaRPr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zh-CN" altLang="en-US" sz="2000" dirty="0" smtClean="0"/>
              <a:t>如果编译出现</a:t>
            </a:r>
            <a:r>
              <a:rPr lang="en-US" altLang="zh-CN" sz="2000" dirty="0" smtClean="0"/>
              <a:t>&lt;</a:t>
            </a:r>
            <a:r>
              <a:rPr lang="en-US" altLang="zh-TW" sz="2000" dirty="0" smtClean="0"/>
              <a:t>No module named </a:t>
            </a:r>
            <a:r>
              <a:rPr lang="en-US" altLang="zh-TW" sz="2000" dirty="0" err="1" smtClean="0"/>
              <a:t>zlib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错误</a:t>
            </a:r>
            <a:r>
              <a:rPr lang="zh-TW" altLang="en-US" sz="2000" dirty="0" smtClean="0"/>
              <a:t>，</a:t>
            </a:r>
            <a:r>
              <a:rPr lang="zh-CN" altLang="en-US" sz="2000" dirty="0" smtClean="0"/>
              <a:t>则需要安装</a:t>
            </a:r>
            <a:endParaRPr lang="zh-TW" altLang="en-US" sz="2000" dirty="0" smtClean="0"/>
          </a:p>
          <a:p>
            <a:pPr>
              <a:buNone/>
            </a:pPr>
            <a:r>
              <a:rPr lang="en-US" altLang="zh-TW" sz="2000" dirty="0" smtClean="0"/>
              <a:t>	apt-get install zlib1g-dev </a:t>
            </a:r>
            <a:r>
              <a:rPr lang="en-US" altLang="zh-TW" sz="2000" dirty="0" err="1" smtClean="0"/>
              <a:t>libssl</a:t>
            </a:r>
            <a:r>
              <a:rPr lang="en-US" altLang="zh-TW" sz="2000" dirty="0" smtClean="0"/>
              <a:t>-dev</a:t>
            </a:r>
            <a:endParaRPr lang="en-US" sz="2000" dirty="0" smtClean="0">
              <a:latin typeface="+mj-lt"/>
            </a:endParaRPr>
          </a:p>
          <a:p>
            <a:pPr>
              <a:buNone/>
            </a:pP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00034" y="3714752"/>
            <a:ext cx="8229600" cy="147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429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宋体</vt:lpstr>
      <vt:lpstr>Arial</vt:lpstr>
      <vt:lpstr>Calibri</vt:lpstr>
      <vt:lpstr>Office 佈景主題</vt:lpstr>
      <vt:lpstr>Qualcomm Modem Compile </vt:lpstr>
      <vt:lpstr>预安装软件</vt:lpstr>
      <vt:lpstr>Hexagon Tool安装[1]</vt:lpstr>
      <vt:lpstr>Hexagon Tool安装[2]</vt:lpstr>
      <vt:lpstr>Hexagon Tool安装[3]</vt:lpstr>
      <vt:lpstr>Hexagon Tool安装[4]</vt:lpstr>
      <vt:lpstr>Python2.7.5安装</vt:lpstr>
      <vt:lpstr>Modem编译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revision>13</cp:revision>
  <dcterms:created xsi:type="dcterms:W3CDTF">2016-11-26T07:49:58Z</dcterms:created>
  <dcterms:modified xsi:type="dcterms:W3CDTF">2018-06-21T05:23:04Z</dcterms:modified>
</cp:coreProperties>
</file>