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B2E2"/>
    <a:srgbClr val="A7EDB8"/>
    <a:srgbClr val="FF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F9EE-A5FD-4924-964A-ABD251D3628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12CD-382B-4933-9B2B-0F7B51795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2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F9EE-A5FD-4924-964A-ABD251D3628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12CD-382B-4933-9B2B-0F7B51795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6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F9EE-A5FD-4924-964A-ABD251D3628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12CD-382B-4933-9B2B-0F7B51795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4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F9EE-A5FD-4924-964A-ABD251D3628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12CD-382B-4933-9B2B-0F7B51795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2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F9EE-A5FD-4924-964A-ABD251D3628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12CD-382B-4933-9B2B-0F7B51795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14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F9EE-A5FD-4924-964A-ABD251D3628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12CD-382B-4933-9B2B-0F7B51795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8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F9EE-A5FD-4924-964A-ABD251D3628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12CD-382B-4933-9B2B-0F7B51795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04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F9EE-A5FD-4924-964A-ABD251D3628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12CD-382B-4933-9B2B-0F7B51795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2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F9EE-A5FD-4924-964A-ABD251D3628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12CD-382B-4933-9B2B-0F7B51795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2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F9EE-A5FD-4924-964A-ABD251D3628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12CD-382B-4933-9B2B-0F7B51795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6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F9EE-A5FD-4924-964A-ABD251D3628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12CD-382B-4933-9B2B-0F7B51795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57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F9EE-A5FD-4924-964A-ABD251D3628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C12CD-382B-4933-9B2B-0F7B51795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 descr="Press and Media Resources - Dock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212" y="16104300"/>
            <a:ext cx="97322" cy="8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155575" y="-144463"/>
            <a:ext cx="2356904" cy="999484"/>
            <a:chOff x="155575" y="-144463"/>
            <a:chExt cx="2356904" cy="999484"/>
          </a:xfrm>
        </p:grpSpPr>
        <p:sp>
          <p:nvSpPr>
            <p:cNvPr id="6" name="AutoShape 10" descr="Nginx Vector SVG Icon (6) - SVG Repo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52" name="Picture 28" descr="삼성 청년 소프트웨어 아카데미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992" y="308224"/>
              <a:ext cx="763452" cy="546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1356117" y="314067"/>
              <a:ext cx="11563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9</a:t>
              </a:r>
              <a:r>
                <a:rPr lang="ko-KR" altLang="en-US" sz="1100" dirty="0" smtClean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기 </a:t>
              </a:r>
              <a:r>
                <a:rPr lang="en-US" altLang="ko-KR" sz="11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 </a:t>
              </a:r>
              <a:r>
                <a:rPr lang="ko-KR" altLang="en-US" sz="1100" dirty="0" smtClean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서울 </a:t>
              </a:r>
              <a:r>
                <a:rPr lang="en-US" altLang="ko-KR" sz="1100" dirty="0" smtClean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4</a:t>
              </a:r>
              <a:r>
                <a:rPr lang="ko-KR" altLang="en-US" sz="1100" dirty="0" smtClean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반</a:t>
              </a:r>
              <a:endParaRPr lang="en-US" altLang="ko-KR" sz="11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r>
                <a:rPr lang="en-US" altLang="ko-KR" sz="1100" dirty="0" smtClean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200 OK</a:t>
              </a:r>
              <a:r>
                <a:rPr lang="ko-KR" altLang="en-US" sz="1100" dirty="0" smtClean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팀</a:t>
              </a:r>
              <a:endParaRPr lang="en-US" altLang="ko-KR" sz="11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87817" y="329188"/>
              <a:ext cx="36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ⅹ</a:t>
              </a:r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74078" y="744954"/>
            <a:ext cx="10843845" cy="5652985"/>
            <a:chOff x="513267" y="855021"/>
            <a:chExt cx="10843845" cy="5652985"/>
          </a:xfrm>
        </p:grpSpPr>
        <p:sp>
          <p:nvSpPr>
            <p:cNvPr id="4" name="타원 3"/>
            <p:cNvSpPr/>
            <p:nvPr/>
          </p:nvSpPr>
          <p:spPr>
            <a:xfrm>
              <a:off x="513267" y="855021"/>
              <a:ext cx="6821810" cy="5360042"/>
            </a:xfrm>
            <a:prstGeom prst="ellipse">
              <a:avLst/>
            </a:prstGeom>
            <a:solidFill>
              <a:srgbClr val="C5B2E2">
                <a:alpha val="3098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4535302" y="855021"/>
              <a:ext cx="6821810" cy="53600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WebRTC] Spring Boot + Openvidu - 1. Openvidu란?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3395" y="2297295"/>
              <a:ext cx="3411308" cy="2051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act (software) - Wikipedi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9280" y="1494598"/>
              <a:ext cx="1278422" cy="111116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08/25, redux(1)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6135" y="2724387"/>
              <a:ext cx="1559980" cy="121998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Sass (스타일시트 언어) - 위키백과, 우리 모두의 백과사전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1005" y="4838430"/>
              <a:ext cx="1048418" cy="786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Explore interactivity with Fabric.js: Help make the web beautiful by  creating new demos with Fabric.js - Devpost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967" y="4240895"/>
              <a:ext cx="2517203" cy="699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JSパッケージ管理ツールpnpmの概要と内部構造を眺める | フューチャー技術ブログ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9671" y="1401773"/>
              <a:ext cx="1035995" cy="736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081911" y="5923231"/>
              <a:ext cx="16845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rgbClr val="7030A0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FRONT</a:t>
              </a:r>
              <a:endParaRPr lang="ko-KR" altLang="en-US" sz="3200" dirty="0">
                <a:solidFill>
                  <a:srgbClr val="7030A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89887" y="5922675"/>
              <a:ext cx="1877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accent6">
                      <a:lumMod val="50000"/>
                    </a:schemeClr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BACK</a:t>
              </a:r>
              <a:endParaRPr lang="ko-KR" altLang="en-US" sz="3200" dirty="0">
                <a:solidFill>
                  <a:schemeClr val="accent6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pic>
          <p:nvPicPr>
            <p:cNvPr id="1026" name="Picture 2" descr="SpringApplication #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974" y="979119"/>
              <a:ext cx="2417922" cy="1269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87" r="59215" b="19452"/>
            <a:stretch/>
          </p:blipFill>
          <p:spPr>
            <a:xfrm>
              <a:off x="9584506" y="2253794"/>
              <a:ext cx="1250385" cy="1213443"/>
            </a:xfrm>
            <a:prstGeom prst="rect">
              <a:avLst/>
            </a:prstGeom>
          </p:spPr>
        </p:pic>
        <p:pic>
          <p:nvPicPr>
            <p:cNvPr id="8" name="Picture 12" descr="Official MariaDB Logos | MariaDB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4307" y="4014250"/>
              <a:ext cx="838718" cy="683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8" descr="Redis Logo transparent PNG - Stick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4506" y="3596578"/>
              <a:ext cx="960136" cy="824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RabbitMQ Logo PNG Transparent &amp; SVG Vector - Freebie Supply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9783" y="3358984"/>
              <a:ext cx="574524" cy="608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Centralize your settings with the &quot;Spring Cloud Config Server&quot; :)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344" y="2162393"/>
              <a:ext cx="1796971" cy="523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File:Jenkins logo.svg - Wikimedia Commons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8185" y="4647278"/>
              <a:ext cx="892184" cy="1231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Press and Media Resources - Dock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2447" y="4806812"/>
              <a:ext cx="927065" cy="793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Programming language png Logo (transparent)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1266" y="1676056"/>
              <a:ext cx="748246" cy="748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Spring Security | Dariawan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9662" y="2800151"/>
              <a:ext cx="1365977" cy="455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window 에서 node.js 설치하기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587" y="2765851"/>
              <a:ext cx="793406" cy="793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2765821" y="2512541"/>
              <a:ext cx="20013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Franklin Gothic Demi" panose="020B0703020102020204" pitchFamily="34" charset="0"/>
                  <a:cs typeface="Arial" panose="020B0604020202020204" pitchFamily="34" charset="0"/>
                </a:rPr>
                <a:t>with </a:t>
              </a:r>
              <a:r>
                <a:rPr lang="en-US" altLang="ko-KR" sz="1600" dirty="0" err="1" smtClean="0">
                  <a:latin typeface="Franklin Gothic Demi" panose="020B0703020102020204" pitchFamily="34" charset="0"/>
                  <a:cs typeface="Arial" panose="020B0604020202020204" pitchFamily="34" charset="0"/>
                </a:rPr>
                <a:t>Redux</a:t>
              </a:r>
              <a:r>
                <a:rPr lang="en-US" altLang="ko-KR" sz="1600" dirty="0">
                  <a:latin typeface="Franklin Gothic Demi" panose="020B07030201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600" dirty="0" smtClean="0">
                  <a:latin typeface="Franklin Gothic Demi" panose="020B0703020102020204" pitchFamily="34" charset="0"/>
                  <a:cs typeface="Arial" panose="020B0604020202020204" pitchFamily="34" charset="0"/>
                </a:rPr>
                <a:t>Toolkit</a:t>
              </a:r>
            </a:p>
            <a:p>
              <a:r>
                <a:rPr lang="en-US" altLang="ko-KR" sz="1600" dirty="0">
                  <a:latin typeface="Franklin Gothic Demi" panose="020B07030201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sz="1600" dirty="0" smtClean="0">
                  <a:latin typeface="Franklin Gothic Demi" panose="020B0703020102020204" pitchFamily="34" charset="0"/>
                  <a:cs typeface="Arial" panose="020B0604020202020204" pitchFamily="34" charset="0"/>
                </a:rPr>
                <a:t>ith </a:t>
              </a:r>
              <a:r>
                <a:rPr lang="en-US" altLang="ko-KR" sz="1600" dirty="0" err="1" smtClean="0">
                  <a:latin typeface="Franklin Gothic Demi" panose="020B0703020102020204" pitchFamily="34" charset="0"/>
                  <a:cs typeface="Arial" panose="020B0604020202020204" pitchFamily="34" charset="0"/>
                </a:rPr>
                <a:t>Redux</a:t>
              </a:r>
              <a:r>
                <a:rPr lang="en-US" altLang="ko-KR" sz="1600" dirty="0" smtClean="0">
                  <a:latin typeface="Franklin Gothic Demi" panose="020B0703020102020204" pitchFamily="34" charset="0"/>
                  <a:cs typeface="Arial" panose="020B0604020202020204" pitchFamily="34" charset="0"/>
                </a:rPr>
                <a:t> Persist</a:t>
              </a:r>
              <a:endParaRPr lang="ko-KR" altLang="en-US" sz="1600" dirty="0">
                <a:latin typeface="Franklin Gothic Demi" panose="020B07030201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0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17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여기어때 잘난체 OTF</vt:lpstr>
      <vt:lpstr>Arial</vt:lpstr>
      <vt:lpstr>Franklin Gothic Demi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11</cp:revision>
  <dcterms:created xsi:type="dcterms:W3CDTF">2023-08-17T01:44:14Z</dcterms:created>
  <dcterms:modified xsi:type="dcterms:W3CDTF">2023-08-17T07:18:22Z</dcterms:modified>
</cp:coreProperties>
</file>