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61" r:id="rId4"/>
    <p:sldId id="262" r:id="rId5"/>
    <p:sldId id="263" r:id="rId6"/>
    <p:sldId id="264" r:id="rId7"/>
    <p:sldId id="268" r:id="rId8"/>
    <p:sldId id="267" r:id="rId9"/>
    <p:sldId id="266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AA"/>
    <a:srgbClr val="FFD0D0"/>
    <a:srgbClr val="94909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3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6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6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0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6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4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9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03EC-48BB-462B-93AC-8285F5E03B4E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361D-8F44-45B6-9EA9-E2624F2C4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1444" cy="10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52C6BB80-3D3F-582A-70E7-136F241B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4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2DF7B9A-69F6-D1C6-931C-89FE4D87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67" y="1608993"/>
            <a:ext cx="2457167" cy="2753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08" y="1884306"/>
            <a:ext cx="3960000" cy="14493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08" y="4233496"/>
            <a:ext cx="3960000" cy="14943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" y="2286124"/>
            <a:ext cx="5184000" cy="389474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94009">
            <a:off x="710646" y="1330366"/>
            <a:ext cx="8021169" cy="165758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35312">
            <a:off x="2609362" y="3359865"/>
            <a:ext cx="6973273" cy="16671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6386">
            <a:off x="2502048" y="875553"/>
            <a:ext cx="655815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22" y="1990164"/>
            <a:ext cx="3223156" cy="3675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76" y="1571926"/>
            <a:ext cx="2700001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51" y="4283931"/>
            <a:ext cx="2690426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24" y="1571926"/>
            <a:ext cx="27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49" y="4283931"/>
            <a:ext cx="2700000" cy="18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81" y="4592413"/>
            <a:ext cx="1183036" cy="11830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23" y="1741219"/>
            <a:ext cx="1399525" cy="1399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632754"/>
            <a:ext cx="1142695" cy="11426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3894">
            <a:off x="8955171" y="5174677"/>
            <a:ext cx="790889" cy="7908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81" y="1741219"/>
            <a:ext cx="1213819" cy="12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1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7" y="2707341"/>
            <a:ext cx="2389934" cy="2389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53" y="1765941"/>
            <a:ext cx="2242260" cy="23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71" y="1765941"/>
            <a:ext cx="2242260" cy="23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090" y="1765941"/>
            <a:ext cx="2242260" cy="234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83" y="4320579"/>
            <a:ext cx="2340000" cy="5672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64" y="4320578"/>
            <a:ext cx="2340000" cy="5672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45" y="4320577"/>
            <a:ext cx="2340000" cy="5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2B810AF-C267-97E5-065B-5594A1855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D21B630-C2E2-1ACB-76C7-8C1AE658EB22}"/>
              </a:ext>
            </a:extLst>
          </p:cNvPr>
          <p:cNvGrpSpPr/>
          <p:nvPr/>
        </p:nvGrpSpPr>
        <p:grpSpPr>
          <a:xfrm>
            <a:off x="1428285" y="1386349"/>
            <a:ext cx="9335430" cy="4660471"/>
            <a:chOff x="513267" y="855021"/>
            <a:chExt cx="10843845" cy="536004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E405B4-7C33-CAED-F3E9-C62178132421}"/>
                </a:ext>
              </a:extLst>
            </p:cNvPr>
            <p:cNvSpPr/>
            <p:nvPr/>
          </p:nvSpPr>
          <p:spPr>
            <a:xfrm>
              <a:off x="513267" y="855021"/>
              <a:ext cx="6821810" cy="5360042"/>
            </a:xfrm>
            <a:prstGeom prst="ellipse">
              <a:avLst/>
            </a:prstGeom>
            <a:solidFill>
              <a:srgbClr val="C5B2E2">
                <a:alpha val="3098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74139E9-0660-11D4-E786-1B3530F0DDFC}"/>
                </a:ext>
              </a:extLst>
            </p:cNvPr>
            <p:cNvSpPr/>
            <p:nvPr/>
          </p:nvSpPr>
          <p:spPr>
            <a:xfrm>
              <a:off x="4535302" y="855021"/>
              <a:ext cx="6821810" cy="5360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" descr="WebRTC] Spring Boot + Openvidu - 1. Openvidu란?">
              <a:extLst>
                <a:ext uri="{FF2B5EF4-FFF2-40B4-BE49-F238E27FC236}">
                  <a16:creationId xmlns:a16="http://schemas.microsoft.com/office/drawing/2014/main" id="{34236CFE-2A27-071B-B117-178332DE4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95" y="2297295"/>
              <a:ext cx="3411308" cy="205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React (software) - Wikipedia">
              <a:extLst>
                <a:ext uri="{FF2B5EF4-FFF2-40B4-BE49-F238E27FC236}">
                  <a16:creationId xmlns:a16="http://schemas.microsoft.com/office/drawing/2014/main" id="{B624CF30-A6C9-1AD0-B5AD-5CAC705EA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280" y="1494598"/>
              <a:ext cx="1278422" cy="111116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08/25, redux(1)">
              <a:extLst>
                <a:ext uri="{FF2B5EF4-FFF2-40B4-BE49-F238E27FC236}">
                  <a16:creationId xmlns:a16="http://schemas.microsoft.com/office/drawing/2014/main" id="{DDD7FF99-8421-5C9F-E5B9-54C242DC6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6135" y="2724387"/>
              <a:ext cx="1559980" cy="121998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Sass (스타일시트 언어) - 위키백과, 우리 모두의 백과사전">
              <a:extLst>
                <a:ext uri="{FF2B5EF4-FFF2-40B4-BE49-F238E27FC236}">
                  <a16:creationId xmlns:a16="http://schemas.microsoft.com/office/drawing/2014/main" id="{2E31E776-FACC-AF81-E566-A94883F6C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005" y="4838430"/>
              <a:ext cx="1048418" cy="786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Explore interactivity with Fabric.js: Help make the web beautiful by  creating new demos with Fabric.js - Devpost">
              <a:extLst>
                <a:ext uri="{FF2B5EF4-FFF2-40B4-BE49-F238E27FC236}">
                  <a16:creationId xmlns:a16="http://schemas.microsoft.com/office/drawing/2014/main" id="{F80D123B-8B6F-4C9F-32F2-99057AD0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967" y="4240895"/>
              <a:ext cx="2517203" cy="699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JSパッケージ管理ツールpnpmの概要と内部構造を眺める | フューチャー技術ブログ">
              <a:extLst>
                <a:ext uri="{FF2B5EF4-FFF2-40B4-BE49-F238E27FC236}">
                  <a16:creationId xmlns:a16="http://schemas.microsoft.com/office/drawing/2014/main" id="{2291DB8F-F2C0-CC51-9BD5-A1CB22CD2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9671" y="1401773"/>
              <a:ext cx="1035995" cy="73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SpringApplication #1">
              <a:extLst>
                <a:ext uri="{FF2B5EF4-FFF2-40B4-BE49-F238E27FC236}">
                  <a16:creationId xmlns:a16="http://schemas.microsoft.com/office/drawing/2014/main" id="{AD2CA42B-4C11-F5DF-E194-09C9F6D92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974" y="979119"/>
              <a:ext cx="2417922" cy="1269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1CB3B55-09C2-8B7C-039C-92D129B0C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7" r="59215" b="19452"/>
            <a:stretch/>
          </p:blipFill>
          <p:spPr>
            <a:xfrm>
              <a:off x="9584506" y="2253794"/>
              <a:ext cx="1250385" cy="1213443"/>
            </a:xfrm>
            <a:prstGeom prst="rect">
              <a:avLst/>
            </a:prstGeom>
          </p:spPr>
        </p:pic>
        <p:pic>
          <p:nvPicPr>
            <p:cNvPr id="19" name="Picture 12" descr="Official MariaDB Logos | MariaDB">
              <a:extLst>
                <a:ext uri="{FF2B5EF4-FFF2-40B4-BE49-F238E27FC236}">
                  <a16:creationId xmlns:a16="http://schemas.microsoft.com/office/drawing/2014/main" id="{D2A91A4D-E741-33C8-A428-065723568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307" y="4014250"/>
              <a:ext cx="838718" cy="683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8" descr="Redis Logo transparent PNG - StickPNG">
              <a:extLst>
                <a:ext uri="{FF2B5EF4-FFF2-40B4-BE49-F238E27FC236}">
                  <a16:creationId xmlns:a16="http://schemas.microsoft.com/office/drawing/2014/main" id="{D0E7F10E-3271-4215-0DC7-2CF9AF343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4506" y="3596578"/>
              <a:ext cx="960136" cy="824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RabbitMQ Logo PNG Transparent &amp; SVG Vector - Freebie Supply">
              <a:extLst>
                <a:ext uri="{FF2B5EF4-FFF2-40B4-BE49-F238E27FC236}">
                  <a16:creationId xmlns:a16="http://schemas.microsoft.com/office/drawing/2014/main" id="{DE3CF503-05A0-0DD5-F0E1-F7CEAD00A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9783" y="3358984"/>
              <a:ext cx="574524" cy="608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2" descr="Centralize your settings with the &quot;Spring Cloud Config Server&quot; :)">
              <a:extLst>
                <a:ext uri="{FF2B5EF4-FFF2-40B4-BE49-F238E27FC236}">
                  <a16:creationId xmlns:a16="http://schemas.microsoft.com/office/drawing/2014/main" id="{4640100A-F2CA-4F68-7371-CDFD3891D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344" y="2162393"/>
              <a:ext cx="1796971" cy="523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6" descr="File:Jenkins logo.svg - Wikimedia Commons">
              <a:extLst>
                <a:ext uri="{FF2B5EF4-FFF2-40B4-BE49-F238E27FC236}">
                  <a16:creationId xmlns:a16="http://schemas.microsoft.com/office/drawing/2014/main" id="{C618763F-3824-2BE9-2F87-7E711BD41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185" y="4647278"/>
              <a:ext cx="892184" cy="1231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0" descr="Press and Media Resources - Docker">
              <a:extLst>
                <a:ext uri="{FF2B5EF4-FFF2-40B4-BE49-F238E27FC236}">
                  <a16:creationId xmlns:a16="http://schemas.microsoft.com/office/drawing/2014/main" id="{8B15FF0A-5617-7C18-8F8C-313BB2B80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447" y="4806812"/>
              <a:ext cx="927065" cy="793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2" descr="Programming language png Logo (transparent)">
              <a:extLst>
                <a:ext uri="{FF2B5EF4-FFF2-40B4-BE49-F238E27FC236}">
                  <a16:creationId xmlns:a16="http://schemas.microsoft.com/office/drawing/2014/main" id="{60D348BE-1A63-8262-176A-9018AEBD2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1266" y="1676056"/>
              <a:ext cx="748246" cy="74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6" descr="Spring Security | Dariawan">
              <a:extLst>
                <a:ext uri="{FF2B5EF4-FFF2-40B4-BE49-F238E27FC236}">
                  <a16:creationId xmlns:a16="http://schemas.microsoft.com/office/drawing/2014/main" id="{BBEA5993-90F6-6E28-8B68-E46C0BF3D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662" y="2800151"/>
              <a:ext cx="1365977" cy="455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8" descr="window 에서 node.js 설치하기">
              <a:extLst>
                <a:ext uri="{FF2B5EF4-FFF2-40B4-BE49-F238E27FC236}">
                  <a16:creationId xmlns:a16="http://schemas.microsoft.com/office/drawing/2014/main" id="{E62388E4-2CA8-C176-1CB2-E9CC1BFE8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587" y="2765851"/>
              <a:ext cx="793406" cy="79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그림 29" descr="폰트, 그래픽, 바이올렛색, 그래픽 디자인이(가) 표시된 사진&#10;&#10;자동 생성된 설명">
            <a:extLst>
              <a:ext uri="{FF2B5EF4-FFF2-40B4-BE49-F238E27FC236}">
                <a16:creationId xmlns:a16="http://schemas.microsoft.com/office/drawing/2014/main" id="{4C0F5D42-CDF1-9962-4FB0-8B07C6E5E9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86" y="5770954"/>
            <a:ext cx="1988999" cy="468000"/>
          </a:xfrm>
          <a:prstGeom prst="rect">
            <a:avLst/>
          </a:prstGeom>
        </p:spPr>
      </p:pic>
      <p:pic>
        <p:nvPicPr>
          <p:cNvPr id="32" name="그림 31" descr="폰트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5040AEF0-3A1C-B820-1049-899C5E8F39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27" y="5770954"/>
            <a:ext cx="1579501" cy="468000"/>
          </a:xfrm>
          <a:prstGeom prst="rect">
            <a:avLst/>
          </a:prstGeom>
        </p:spPr>
      </p:pic>
      <p:pic>
        <p:nvPicPr>
          <p:cNvPr id="36" name="그림 35" descr="블랙, 어둠이(가) 표시된 사진&#10;&#10;자동 생성된 설명">
            <a:extLst>
              <a:ext uri="{FF2B5EF4-FFF2-40B4-BE49-F238E27FC236}">
                <a16:creationId xmlns:a16="http://schemas.microsoft.com/office/drawing/2014/main" id="{CA654560-9235-9BB5-8CAA-191FD93018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56" y="2977689"/>
            <a:ext cx="1487873" cy="34601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949" y="4542840"/>
            <a:ext cx="662000" cy="6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64</cp:revision>
  <dcterms:created xsi:type="dcterms:W3CDTF">2023-08-16T04:00:24Z</dcterms:created>
  <dcterms:modified xsi:type="dcterms:W3CDTF">2023-08-17T23:54:24Z</dcterms:modified>
</cp:coreProperties>
</file>