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FBC2-9BCC-4C22-89DE-C0ACACB9E5C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A911-0091-4E3A-BA44-0C7E86B2B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58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FBC2-9BCC-4C22-89DE-C0ACACB9E5C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A911-0091-4E3A-BA44-0C7E86B2B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0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FBC2-9BCC-4C22-89DE-C0ACACB9E5C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A911-0091-4E3A-BA44-0C7E86B2B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1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FBC2-9BCC-4C22-89DE-C0ACACB9E5C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A911-0091-4E3A-BA44-0C7E86B2B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7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FBC2-9BCC-4C22-89DE-C0ACACB9E5C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A911-0091-4E3A-BA44-0C7E86B2B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4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FBC2-9BCC-4C22-89DE-C0ACACB9E5C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A911-0091-4E3A-BA44-0C7E86B2B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50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FBC2-9BCC-4C22-89DE-C0ACACB9E5C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A911-0091-4E3A-BA44-0C7E86B2B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4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FBC2-9BCC-4C22-89DE-C0ACACB9E5C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A911-0091-4E3A-BA44-0C7E86B2B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6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FBC2-9BCC-4C22-89DE-C0ACACB9E5C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A911-0091-4E3A-BA44-0C7E86B2B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7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FBC2-9BCC-4C22-89DE-C0ACACB9E5C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A911-0091-4E3A-BA44-0C7E86B2B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0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FBC2-9BCC-4C22-89DE-C0ACACB9E5C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A911-0091-4E3A-BA44-0C7E86B2B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4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FBC2-9BCC-4C22-89DE-C0ACACB9E5C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7A911-0091-4E3A-BA44-0C7E86B2B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3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1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1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4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0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4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1</cp:revision>
  <dcterms:created xsi:type="dcterms:W3CDTF">2023-07-13T05:51:22Z</dcterms:created>
  <dcterms:modified xsi:type="dcterms:W3CDTF">2023-07-13T05:53:58Z</dcterms:modified>
</cp:coreProperties>
</file>