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Myself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Jing Wang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Biographical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of birth: 11/10/1988</a:t>
            </a:r>
          </a:p>
          <a:p>
            <a:pPr lvl="0" indent="0" marL="0">
              <a:buNone/>
            </a:pPr>
            <a:r>
              <a:rPr/>
              <a:t>Country: China</a:t>
            </a:r>
          </a:p>
          <a:p>
            <a:pPr lvl="0" indent="0" marL="0">
              <a:buNone/>
            </a:pPr>
            <a:r>
              <a:rPr/>
              <a:t>Department: Civil and environmental engineering</a:t>
            </a:r>
          </a:p>
          <a:p>
            <a:pPr lvl="0" indent="0" marL="0">
              <a:buNone/>
            </a:pPr>
            <a:r>
              <a:rPr/>
              <a:t>Program: Ph.D.</a:t>
            </a:r>
          </a:p>
          <a:p>
            <a:pPr lvl="0" indent="0" marL="0">
              <a:buNone/>
            </a:pPr>
            <a:r>
              <a:rPr/>
              <a:t>Graduation date: 12/2024</a:t>
            </a:r>
          </a:p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Favorite Animal</a:t>
            </a:r>
          </a:p>
        </p:txBody>
      </p:sp>
      <p:pic>
        <p:nvPicPr>
          <p:cNvPr descr="pupp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193800"/>
            <a:ext cx="1816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My Favorite Animal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pic>
        <p:nvPicPr>
          <p:cNvPr descr="Introduction_slid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CV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[CV Link](CV.pdf)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Myself</dc:title>
  <dc:creator>Jing Wang</dc:creator>
  <cp:keywords/>
  <dcterms:created xsi:type="dcterms:W3CDTF">2023-10-30T18:19:44Z</dcterms:created>
  <dcterms:modified xsi:type="dcterms:W3CDTF">2023-10-30T18:19:44Z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