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07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25/10/2014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Calendarizacion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48160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Gilven</a:t>
            </a:r>
            <a:r>
              <a:rPr lang="en-US" dirty="0" smtClean="0"/>
              <a:t>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C:\Users\Kira\Dropbox\public\Ingenieria de Software\Flow_Chart_Calendarizacion-page-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32"/>
            <a:ext cx="8573187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57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OJO!!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Date+1 ; </a:t>
            </a:r>
            <a:r>
              <a:rPr lang="en-US" dirty="0" err="1" smtClean="0"/>
              <a:t>quiere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 next day. 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funcion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devuelva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laborable</a:t>
            </a:r>
            <a:r>
              <a:rPr lang="en-US" dirty="0" smtClean="0"/>
              <a:t>.</a:t>
            </a:r>
          </a:p>
          <a:p>
            <a:r>
              <a:rPr lang="en-US" dirty="0" err="1"/>
              <a:t>search_resource</a:t>
            </a:r>
            <a:r>
              <a:rPr lang="en-US" dirty="0"/>
              <a:t>(</a:t>
            </a:r>
            <a:r>
              <a:rPr lang="en-US" dirty="0" err="1"/>
              <a:t>node.resource</a:t>
            </a:r>
            <a:r>
              <a:rPr lang="en-US" dirty="0" smtClean="0"/>
              <a:t>) ; </a:t>
            </a:r>
            <a:r>
              <a:rPr lang="en-US" dirty="0" err="1" smtClean="0"/>
              <a:t>busca</a:t>
            </a:r>
            <a:r>
              <a:rPr lang="en-US" dirty="0" smtClean="0"/>
              <a:t> el </a:t>
            </a:r>
            <a:r>
              <a:rPr lang="en-US" dirty="0" err="1" smtClean="0"/>
              <a:t>recurso</a:t>
            </a:r>
            <a:r>
              <a:rPr lang="en-US" dirty="0" smtClean="0"/>
              <a:t> </a:t>
            </a:r>
            <a:r>
              <a:rPr lang="en-US" u="sng" dirty="0" err="1" smtClean="0"/>
              <a:t>responsable</a:t>
            </a:r>
            <a:r>
              <a:rPr lang="en-US" dirty="0" smtClean="0"/>
              <a:t> el task.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N_ary_Tree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def</a:t>
            </a:r>
            <a:r>
              <a:rPr lang="en-US" sz="1600" dirty="0" smtClean="0"/>
              <a:t> initialize(</a:t>
            </a:r>
            <a:r>
              <a:rPr lang="en-US" sz="1600" dirty="0" err="1" smtClean="0"/>
              <a:t>id,task_name,avr_time,resource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@id = id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</a:t>
            </a:r>
            <a:r>
              <a:rPr lang="en-US" sz="1600" dirty="0" err="1" smtClean="0"/>
              <a:t>task_name</a:t>
            </a:r>
            <a:r>
              <a:rPr lang="en-US" sz="1600" dirty="0" smtClean="0"/>
              <a:t> = </a:t>
            </a:r>
            <a:r>
              <a:rPr lang="en-US" sz="1600" dirty="0" err="1" smtClean="0"/>
              <a:t>task_name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</a:t>
            </a:r>
            <a:r>
              <a:rPr lang="en-US" sz="1600" dirty="0" err="1" smtClean="0"/>
              <a:t>avr_time</a:t>
            </a:r>
            <a:r>
              <a:rPr lang="en-US" sz="1600" dirty="0" smtClean="0"/>
              <a:t> = </a:t>
            </a:r>
            <a:r>
              <a:rPr lang="en-US" sz="1600" dirty="0" err="1" smtClean="0"/>
              <a:t>avr_time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@resource = resource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</a:t>
            </a:r>
            <a:r>
              <a:rPr lang="en-US" sz="1600" dirty="0" err="1" smtClean="0"/>
              <a:t>start_date</a:t>
            </a:r>
            <a:r>
              <a:rPr lang="en-US" sz="1600" dirty="0" smtClean="0"/>
              <a:t> = null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</a:t>
            </a:r>
            <a:r>
              <a:rPr lang="en-US" sz="1600" dirty="0" err="1" smtClean="0"/>
              <a:t>end_date</a:t>
            </a:r>
            <a:r>
              <a:rPr lang="en-US" sz="1600" dirty="0" smtClean="0"/>
              <a:t> = null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</a:t>
            </a:r>
            <a:r>
              <a:rPr lang="en-US" sz="1600" dirty="0" err="1" smtClean="0"/>
              <a:t>childs</a:t>
            </a:r>
            <a:r>
              <a:rPr lang="en-US" sz="1600" dirty="0" smtClean="0"/>
              <a:t> = []		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dependencias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del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tipo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N_ary_tree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attr_accessor</a:t>
            </a:r>
            <a:r>
              <a:rPr lang="en-US" sz="1600" dirty="0" smtClean="0"/>
              <a:t>  :</a:t>
            </a:r>
            <a:r>
              <a:rPr lang="en-US" sz="1600" dirty="0" err="1" smtClean="0"/>
              <a:t>childs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attr_accessor</a:t>
            </a:r>
            <a:r>
              <a:rPr lang="en-US" sz="1600" dirty="0" smtClean="0"/>
              <a:t>  :</a:t>
            </a:r>
            <a:r>
              <a:rPr lang="en-US" sz="1600" dirty="0" err="1" smtClean="0"/>
              <a:t>start_date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attr_accessor</a:t>
            </a:r>
            <a:r>
              <a:rPr lang="en-US" sz="1600" dirty="0" smtClean="0"/>
              <a:t>  :</a:t>
            </a:r>
            <a:r>
              <a:rPr lang="en-US" sz="1600" dirty="0" err="1" smtClean="0"/>
              <a:t>end_date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attr_accessor</a:t>
            </a:r>
            <a:r>
              <a:rPr lang="en-US" sz="1600" dirty="0" smtClean="0"/>
              <a:t>  :resource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attr_accessor</a:t>
            </a:r>
            <a:r>
              <a:rPr lang="en-US" sz="1600" dirty="0" smtClean="0"/>
              <a:t>  :</a:t>
            </a:r>
            <a:r>
              <a:rPr lang="en-US" sz="1600" dirty="0" err="1" smtClean="0"/>
              <a:t>avr_time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374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Class Resource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def</a:t>
            </a:r>
            <a:r>
              <a:rPr lang="en-US" sz="1600" dirty="0" smtClean="0"/>
              <a:t> initialize(</a:t>
            </a:r>
            <a:r>
              <a:rPr lang="en-US" sz="1600" dirty="0" err="1" smtClean="0"/>
              <a:t>nombre,disponibilidad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</a:t>
            </a:r>
            <a:r>
              <a:rPr lang="en-US" sz="1600" dirty="0" err="1" smtClean="0"/>
              <a:t>nombre</a:t>
            </a:r>
            <a:r>
              <a:rPr lang="en-US" sz="1600" dirty="0" smtClean="0"/>
              <a:t>  = </a:t>
            </a:r>
            <a:r>
              <a:rPr lang="en-US" sz="1600" dirty="0" err="1" smtClean="0"/>
              <a:t>nombre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</a:t>
            </a:r>
            <a:r>
              <a:rPr lang="en-US" sz="1600" dirty="0" err="1" smtClean="0"/>
              <a:t>disponibilidad</a:t>
            </a:r>
            <a:r>
              <a:rPr lang="en-US" sz="1600" dirty="0" smtClean="0"/>
              <a:t> = </a:t>
            </a:r>
            <a:r>
              <a:rPr lang="en-US" sz="1600" dirty="0" err="1" smtClean="0"/>
              <a:t>disponibilidad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</a:t>
            </a:r>
            <a:r>
              <a:rPr lang="en-US" sz="1600" dirty="0" err="1" smtClean="0"/>
              <a:t>hash_date</a:t>
            </a:r>
            <a:r>
              <a:rPr lang="en-US" sz="1600" dirty="0" smtClean="0"/>
              <a:t> = {}</a:t>
            </a:r>
            <a:r>
              <a:rPr lang="en-US" sz="1600" dirty="0"/>
              <a:t> </a:t>
            </a:r>
            <a:r>
              <a:rPr lang="en-US" sz="1600" dirty="0" smtClean="0"/>
              <a:t>    	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#hash de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fecha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como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key, y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disponibilidad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como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value</a:t>
            </a:r>
          </a:p>
          <a:p>
            <a:pPr marL="0" indent="0">
              <a:buNone/>
            </a:pPr>
            <a:r>
              <a:rPr lang="en-US" sz="1600" dirty="0" smtClean="0"/>
              <a:t>	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new_date</a:t>
            </a:r>
            <a:r>
              <a:rPr lang="en-US" sz="1600" dirty="0" smtClean="0"/>
              <a:t>(date)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if </a:t>
            </a:r>
            <a:r>
              <a:rPr lang="en-US" sz="1600" dirty="0" err="1" smtClean="0"/>
              <a:t>hash_date</a:t>
            </a:r>
            <a:r>
              <a:rPr lang="en-US" sz="1600" dirty="0" smtClean="0"/>
              <a:t>[date] == null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@</a:t>
            </a:r>
            <a:r>
              <a:rPr lang="en-US" sz="1600" dirty="0" err="1" smtClean="0"/>
              <a:t>hash_date</a:t>
            </a:r>
            <a:r>
              <a:rPr lang="en-US" sz="1600" dirty="0" smtClean="0"/>
              <a:t> = {date =&gt; @</a:t>
            </a:r>
            <a:r>
              <a:rPr lang="en-US" sz="1600" dirty="0" err="1" smtClean="0"/>
              <a:t>disponibilidad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add_task</a:t>
            </a:r>
            <a:r>
              <a:rPr lang="en-US" sz="1600" dirty="0" smtClean="0"/>
              <a:t>(</a:t>
            </a:r>
            <a:r>
              <a:rPr lang="en-US" sz="1600" dirty="0" err="1" smtClean="0"/>
              <a:t>date,avr_task_time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new_date</a:t>
            </a:r>
            <a:r>
              <a:rPr lang="en-US" sz="1600" dirty="0" smtClean="0"/>
              <a:t>(date)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aux = @</a:t>
            </a:r>
            <a:r>
              <a:rPr lang="en-US" sz="1600" dirty="0" err="1" smtClean="0"/>
              <a:t>hask_date</a:t>
            </a:r>
            <a:r>
              <a:rPr lang="en-US" sz="1600" dirty="0" smtClean="0"/>
              <a:t>[date]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if (aux-</a:t>
            </a:r>
            <a:r>
              <a:rPr lang="en-US" sz="1600" dirty="0" err="1" smtClean="0"/>
              <a:t>avr_task_time</a:t>
            </a:r>
            <a:r>
              <a:rPr lang="en-US" sz="1600" dirty="0" smtClean="0"/>
              <a:t>) &gt;= 0 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#true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si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hay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tiene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disponible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@</a:t>
            </a:r>
            <a:r>
              <a:rPr lang="en-US" sz="1600" dirty="0" err="1" smtClean="0"/>
              <a:t>hash_time</a:t>
            </a:r>
            <a:r>
              <a:rPr lang="en-US" sz="1600" dirty="0" smtClean="0"/>
              <a:t>[date] -= </a:t>
            </a:r>
            <a:r>
              <a:rPr lang="en-US" sz="1600" dirty="0" err="1" smtClean="0"/>
              <a:t>task_time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return date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else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return </a:t>
            </a:r>
            <a:r>
              <a:rPr lang="en-US" sz="1600" dirty="0" err="1" smtClean="0"/>
              <a:t>add_hash</a:t>
            </a:r>
            <a:r>
              <a:rPr lang="en-US" sz="1600" dirty="0" smtClean="0"/>
              <a:t>(date+1,avr_task_time)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end	</a:t>
            </a:r>
          </a:p>
          <a:p>
            <a:pPr marL="0" indent="0">
              <a:buNone/>
            </a:pPr>
            <a:r>
              <a:rPr lang="en-US" sz="1600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204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/>
              <a:t>d</a:t>
            </a:r>
            <a:r>
              <a:rPr lang="en-US" sz="1600" dirty="0" err="1" smtClean="0"/>
              <a:t>ef</a:t>
            </a:r>
            <a:r>
              <a:rPr lang="en-US" sz="1600" dirty="0" smtClean="0"/>
              <a:t> schedule(</a:t>
            </a:r>
            <a:r>
              <a:rPr lang="en-US" sz="1600" dirty="0" err="1" smtClean="0"/>
              <a:t>date,node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 smtClean="0"/>
              <a:t>	resource  = </a:t>
            </a:r>
            <a:r>
              <a:rPr lang="en-US" sz="1600" dirty="0" err="1" smtClean="0"/>
              <a:t>search_resource</a:t>
            </a:r>
            <a:r>
              <a:rPr lang="en-US" sz="1600" dirty="0" smtClean="0"/>
              <a:t>(</a:t>
            </a:r>
            <a:r>
              <a:rPr lang="en-US" sz="1600" dirty="0" err="1" smtClean="0"/>
              <a:t>node.resource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highest_date</a:t>
            </a:r>
            <a:r>
              <a:rPr lang="en-US" sz="1600" dirty="0" smtClean="0"/>
              <a:t> = null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 err="1" smtClean="0"/>
              <a:t>node.end_date</a:t>
            </a:r>
            <a:r>
              <a:rPr lang="en-US" sz="1600" dirty="0" smtClean="0"/>
              <a:t> != null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return </a:t>
            </a:r>
            <a:r>
              <a:rPr lang="en-US" sz="1600" dirty="0" err="1" smtClean="0"/>
              <a:t>node.end_date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 err="1" smtClean="0"/>
              <a:t>node.childs</a:t>
            </a:r>
            <a:r>
              <a:rPr lang="en-US" sz="1600" dirty="0" smtClean="0"/>
              <a:t> != null 		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tiene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dependencias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node.child.each</a:t>
            </a:r>
            <a:r>
              <a:rPr lang="en-US" sz="1600" dirty="0" smtClean="0"/>
              <a:t> do |i|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aux = schedule(</a:t>
            </a:r>
            <a:r>
              <a:rPr lang="en-US" sz="1600" dirty="0" err="1" smtClean="0"/>
              <a:t>date,i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if aux &gt;</a:t>
            </a:r>
            <a:r>
              <a:rPr lang="en-US" sz="1600" dirty="0" err="1" smtClean="0"/>
              <a:t>highest_date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err="1" smtClean="0"/>
              <a:t>highest_date</a:t>
            </a:r>
            <a:r>
              <a:rPr lang="en-US" sz="1600" dirty="0" smtClean="0"/>
              <a:t> = aux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node.start_date</a:t>
            </a:r>
            <a:r>
              <a:rPr lang="en-US" sz="1600" dirty="0" smtClean="0"/>
              <a:t> = </a:t>
            </a:r>
            <a:r>
              <a:rPr lang="en-US" sz="1600" dirty="0" err="1" smtClean="0"/>
              <a:t>resource.add_task</a:t>
            </a:r>
            <a:r>
              <a:rPr lang="en-US" sz="1600" dirty="0" smtClean="0"/>
              <a:t>(</a:t>
            </a:r>
            <a:r>
              <a:rPr lang="en-US" sz="1600" dirty="0" err="1" smtClean="0"/>
              <a:t>highest_date,node.avr_time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else			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#no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tiene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dependencias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/>
              <a:t>node.start_date</a:t>
            </a:r>
            <a:r>
              <a:rPr lang="en-US" sz="1600" dirty="0"/>
              <a:t> = </a:t>
            </a:r>
            <a:r>
              <a:rPr lang="en-US" sz="1600" dirty="0" err="1" smtClean="0"/>
              <a:t>resource.add_task</a:t>
            </a:r>
            <a:r>
              <a:rPr lang="en-US" sz="1600" dirty="0" smtClean="0"/>
              <a:t>(</a:t>
            </a:r>
            <a:r>
              <a:rPr lang="en-US" sz="1600" dirty="0" err="1" smtClean="0"/>
              <a:t>date,node.avr_time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node.end_date</a:t>
            </a:r>
            <a:r>
              <a:rPr lang="en-US" sz="1600" dirty="0"/>
              <a:t> </a:t>
            </a:r>
            <a:r>
              <a:rPr lang="en-US" sz="1600"/>
              <a:t>= </a:t>
            </a:r>
            <a:r>
              <a:rPr lang="en-US" sz="1600" smtClean="0"/>
              <a:t>node.start_date+1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return </a:t>
            </a:r>
            <a:r>
              <a:rPr lang="en-US" sz="1600" dirty="0" err="1" smtClean="0"/>
              <a:t>node.end_date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end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67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43</Words>
  <Application>Microsoft Office PowerPoint</Application>
  <PresentationFormat>Presentación en pantalla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Algoritmo de Calendarizacion</vt:lpstr>
      <vt:lpstr>Presentación de PowerPoint</vt:lpstr>
      <vt:lpstr>OJO!!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Calendarizacion</dc:title>
  <dc:creator>Kira</dc:creator>
  <cp:lastModifiedBy>Kira</cp:lastModifiedBy>
  <cp:revision>13</cp:revision>
  <dcterms:created xsi:type="dcterms:W3CDTF">2014-10-25T01:29:57Z</dcterms:created>
  <dcterms:modified xsi:type="dcterms:W3CDTF">2014-10-26T02:24:29Z</dcterms:modified>
</cp:coreProperties>
</file>