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5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jpeg;base64,/9j/4AAQSkZJRgABAQAAAQABAAD/2wCEAAkGBxQTERIUEhQUFBUUFRIWFhYUFxQVGBYYFBgWGBUWGBgaHCggHBolHRYWITEhJikrLi4uFx8zODMsNygtLisBCgoKDg0OGxAQGywmICQsLCwsLCwsLCwsLCwsLCwsLCwsLCwsLCwsLCwsLCwsLCwsLCwsLCwsLCwsLCwsLCw0Lf/AABEIAQAAxQMBEQACEQEDEQH/xAAcAAABBAMBAAAAAAAAAAAAAAAABAUGBwECAwj/xABSEAABAwIBBgYLDQUHAwUAAAABAAIDBBEhBQYHEjFBE1FhcYGxFSIyNVJUcpGz0dIUFjNCc3SCk5ShorLBIzRiksIkJVNjo+HwQ4PDF0Rk0/H/xAAaAQEAAwEBAQAAAAAAAAAAAAAAAQIDBAUG/8QANhEAAgECBAMFBwQCAgMAAAAAAAECAxEEEiExE0FRM1JxkdEFMmGBscHwFCKh4SNCFfE0gqL/2gAMAwEAAhEDEQA/ALxQEPz30hU2T+0N5pyLiFhAtcXBkd8QHmJxGFsVWUrHRRw06u23UqXK2lfKM5PBObA3HCJgJtuu99zflFlm5M9COCpR31I5Pl6ukvr1dSb8c8luga1gouzbh0ltFeQjlfM7upXO8p7z1oWWRbI5Ckcd4v0qGWzIV9gZPCZ9/qVOIjXIzPYGTwmfi9ScRDIw7AyeEz8XqTiIZGHYGTwmfi9ScRDIw7AyeEz8XqTiIZGHYGTwmfi9ScRDIw7AyeEz8XqTiIZGHYCTwmfi9ScRDKzPvfk8Jn4vUnEQysPe/J4TPxepOIhlZjsBJ4TPxepOIhlYdgZPCZ+L1JxEMjDsC/wmfi9ScRDIzozNqU/GYOfW9Sh1UQ1Y3968vhx/i9SjjIgPevL4cf4vUnGQD3ry+HH53eynGQOLs35AbazOgu9StxEWysantsSOIkeZXKnqDSFnP2PonzCxlcRHCDsL3A2J5GgF3La29bSdkeBQpcWeU803dK90kri9z3FznONy5xNySedZHt6RVkdwhUEIBALKCG51ju2c6q2dFCF3mY5NkWbidDidQVSxUyoIBACA2DVINg1CDYNQgyG9HKgJa7RzWccJ5nu/VgWvBkcX/IUfj5f2NmWM0qmmj4SVrdQEC7XA4nZgqypyirs1pYunUlljuMjIC42AVDocktxXHRhu3E/cqszc7mZDZVCBQAKASTT3wGzjV0jRR6nBSWIZU92/yndZXStjEs7T5lMvrIKcdzFFrny5TvHI1jf5irzep5+AhaLkV+0WFlU6jKEAgN42axAG9QWjFydkO7G2AA3Kh3pJKyMoSZBUWB1bJxqjiUcTdVKjvkLNyoqj+xZdoNi93asbzu3nkFzjsV4wctjCtiKdL3n8uZOmaM2CBwMpdORdru5jBHxdXEkHYTflAGxb8BW+J5z9pSzrTT+SvamkfG90cjS17DZzTuP/ADG++652raM9SMlJZlsaBqEgWIC4sg5zwPp4byXkEbA8NZI8hwaA7uWneuuM00eDWw04zeml9DGdT2VFJJG1sxLtQi0Mwxa5rrXLMNlulRUd42+xOHTp1FLTzXqV7LQujFixzBytLesLlaaPTU1LncSPaqF0xNIxQWTEwu0dsDq3sHWNjhfVvx23JbmX32E00xPMpSsaKNjkpJBAQyp7t/lO6yulbGJKtJdRwmWKs8UjW/Vsa3raVaW7OXDK1FDIoLggBAONDDYXO09So2ddGFldipQbggBACA3ZIQoauQ1cleZGdBpZcSTE8jhGcXFI0cY38Y5haYScH8DhxeF4sfitvQt6tyxBFEJZJGhjgC03vr3FxqgYuw4l0uSSueFClOUsqWpXWW5X5UmBpqYgM7UyuwJG4PPci2JAxOPQsJf5Hoj1aSWFh/klvyHbJWjlosaiUuPgRYDmLiLkcwCtGj1MKntB/wCi8yUUOblLFbUgjuPjOGu7+Z1ytVCK5HHPEVZ7yY6AKxiZQAgG+tyHTy314mEneBqu/mbYqjhF7o1hWqR2ZF8q5gA3NPJY+BJiOhwFx0grGWH7p108c1768hLkCGKmZLTZQj1BM4EGQXidYWFpBgCNt8LYbCop2heMy9ZyqNVKL26b+RH888zDSt4eF4fASNpGszW7kX+O3HaMeO+JUVKWXVbHVhcZxXkkrS+voRBYncCAhlT3b/Kd1ldK2MR4zldrZSrTx1VUf9R6l7mFPso+CEyAEB2pYdZ3INvqUNmlOGZjqqHcCAEAIAQAgMsaSQGgkkgAAEkk7AAMSeRA/iWnmlmG8ta+uJNh2kNzdo22e4HjJOq3pOJC1jS6niYnHRvaj836epYUELWNDWNDWgWDWgAAcgC22PLbbd2dEIBACAEAIAQAgOVTTtkaWPa17Tta4Ag9BUNJ6MmMnF3RX2dmYknBn3G97ow4v9zOcSGusbuiubXxOBxxOO5YTou37fI9TDY6N/8AItds3qVq5pBIIIIJBBBBBG0EHYVzHrGEBDKnu3+U7rK6VsYjnlY3rao8c05/1HKTGHZx8Ec0IMoSOtNFqttv3qjZ3U4ZVY6qC4IAQDjlbIdRTahnidGHgFpOINxfVJGx38JxwUuLW5lSr06t8jvYblBqdKanfI9rI2l73kNa1u0k7v8AfdYlErkSkoptuyRdGZGZbKNokks+oIxdtbHfa1n6u2nkGC6IQsfPYzGus8sdI/Xx9CXK5wggBACAEAIBpytnFT09xI+7vAZ2zukDZ02VZTSNqeHqVNkMcuexcLwxgDjkNz0tb61k63RHSsHZ2k/Ibpc76ncYx9H1lU40jRYSn8TaPPidluEjjcDswcwnmNyPuTjyW6DwUHs2SDJGeFPMQ0kxPOxr7WJ/hds89jyLWNaMjmq4SpDXdCXPbNKKpY6UFsUzGk8IcGuDRsk5LDuto5RglSmpal8Ji5Unleq6ehTIXGe8Qyp7t/lO6yulbGI4V/73UfKzfnKkxj2a+RhCBXQQ3Osd2znVWzooQu8zHBVOoEAICz9GmZ1tSsqBibOgYdwOyV3Kfijdt221dqcObPH9oYzelD5v7ev5exaumZKxzJGtexws5rgCCOUFankxk4u8XZlLZ/5vQUk7WU73OMmPAWL3R3wbZ206xwDTc4bTdc84pPQ+hwWIqVoNzW3Pr+eRP8wM0BSR8LKAaiQY7+DaceDHLxnecNgWsIWPLxuLdZ5Y+6v5+PoTBXOAEAIAQAgEuU8oxU8bpZnhjG7SfuAAxJO4DEqG7F6dOVSWWKuyt8paRGzvDGmSnh1gHOA/aFt8TcX1cNw86xlUuetD2c4K7s3/AAS6lzRo2t1iDICL6733FiL62Fm8t7K6pxOGWLrN22K9yedVzmXBxNiNhI3jnGPQuY9OequKpGKGUTJDkrOiOKBkMkTnhoINtUg3JOw241rGqkrNHLUw0pTckyL5wzxSTOfCzg2ENs3Va2xAxwabLCo03odlFSjG0ndiauzgqDSOpi+8ZIxN9bUHxNbwb281tmCKpK2UvChTVTiW1/NSNKDrIZU92/yndZXStjEcK/8Ae6j5Wb85UmMezRtGy5AG9QTGLk7Ido2WAA3Kh3xSSsjZCQQAgH/NjO2eiNmHXivd0Lz2uO0tO1h5RhjiCrRm0c2IwlOutdH1/NyxK7STTCkMsWMx7VsLxZzXEbXW2sG24OOy99mrqKx5MPZtTiZZbdfzmNOjTIDppHZQqbvc5zjHrfGdsdLzDuWjYLGwwaohG/7mb+0MQoRVCn8/T7v/ALLNWp44IAQAgBAIcs5VjpojJJe1w1rWjWfI92DY2N+M4nABQ3Y0pUpVZZY/9fFlLZ911XJU2q2mMhodHFe7WNfssRg52BBdxgjYAFzzbvqfQ4OnSjT/AMTv1fX85EcVTrHWoziqH00VMZCIohYBuBcL3aHneG7ANmA2kAqXJ2sYrD01UdS2r/P5EsGUZGEEOvbHtsfv2qpaVKLLEjpGyxskjd2r2hwvy7iRvGzoUNHkubjJxlyEFTRPG6/Niqs0jNMbZmKrNUxHK1VZohqnj1TyblKZvF3IRU92/wAp3WV1LYyHLKg/ttT8tP6QqTGHZx8ELqCGw1jtOzmVGzqowsrsVKDcEAIAQAgHXNfIrqypjhFw09tI4fFjbbWPPiGjlcFMY3djHEVlRpub+XiegaeBsbGsYA1rGhrWjAANFgByWXUfLSk5Nt7s6IQCAEAIDSWQNaXOIDWgkk4AAYkk8SEpNuyIHm3nZT1le7hAQ5txR6/c6trPIB2SuxN/B7UWsdbOMk2eniMJUo0f2/8At+dF9delnXSFm2KumLmAcNCHOjOA1h8eMk7jbDlA3XUzjdGGBxPBqWez39SjwVzn0YIAQE60fZQ1mPgJxZ27PJce2HQ7H6aHmY6naSmuehJZmKrOJCCphB2gHnVGaxbQ1VOT2nZcf85VRm0ajGisyW4jAg8W5QnY3hVRWVULPf5TusrsWxcd6+K+UKof59RfokcjKUI5oxXwHJUO4EAIAQAgBAXPovyDwFLwzxaSos7Ha2MfBt6blx8q25b042R8/wC0a/EqZVtH68yZrQ88EAIAQAgK80t5e1I20jD20o15bbowe1b9JwPQ0jesqkuR6vsyhmk6r5beP9FUg2IIJBBBBBsQRiCCNh5Vie2TTKGf8kuT/c7r8O46kkgsA6K2J5Hu7kjZYki17DR1LxsefDARhXzr3d0vj6LdEKWZ6AIAQC7ImUOAnjk3NNncrTg77secBDKtT4kHEtiQXxGI3KGeGhFMxUZdCGZiozRMRStVGaIpvKPw0vykn5iuyOx0x2HTLTtXKNWeKpqfSOVmZ0ZWpxfgOLTcXG9ZnoJ31MoSZtt5Bc8g4zyIDCAEA+5l5D911ccZF429vLxajSO1+kSG8xJ3K0I3ZzYuvwaTkt9l4/0X4Auk+YMoAQAgBAYJttQHnjOPKpqaqaYnB7zqcjG4MH8oB5yVyyd3c+roUuFTUOm/jzG1QaggBACAEAICy8yq/haUNPdQ9ofJ+IfNh9EoeNjKeSpfk9fUdZmKrMEIZmKjNExurXarSeLr3KjNYK7sUtW/CSeW/rK6o7HWh2zj741vzmq9K9We5jT7KPgjvk+S4txdSpI66ErqwrUG5Z+h3JXaz1Lh3RELL8Qs6ToJLR9ArakuZ43tSrrGmvF/b8+JI8tZhUdRc8HwLz8eGzMeMttqnntflVnBM5KWPrU9L3Xx/LlWZ4ZtGhlYwytlD2ucLAtcADbthcjHcQcdU7FjKOU9rC4njxbtaxZOi/InAUglcLSVFnnjDB8E3zEu+mVrTVkeT7Rr8SrlW0dPnz9PkTJaHnggBACAEAwZ+V3A5PqXA2JZwbbbbykMuObWv0Ks3ZHVg6eevFfPy1GHRxmuwUTnTxh3uoAlrhe0Q+D5icX3HG3iVYR01OnH4qXGSg/d+vP0IpnvmM6kBmhOvT3F9YjXi1iAAfCbcgA7cRfjVJwtqduExyrfslpL+H6ENWZ6AIAQAgBAP+ZOUeCqmtJ7WX9mec9wfPh9IocuMp56d+a19SyJmKGeOmIZmKjNExgy2/EN6T+n6qjOqiuZTtb8JJ5b+srqjsdCHfOYf3nXfOqv0r1L3MaXZR8EcqeTVcD5+ZQy8JZZXHZUO8t3MfOyhjpYYDLwTmN7bhRqNLibvdr4tsXEnE3xW8JRtY8LGYSvKo52vfpr4abk7ikDgHNIcDsIIIPMQtDzWmtGU1XM7J5ZLNsYfqHkhg7vHicdax/zAsH+6R78H+lwl+f3fp9i5miwsMAFufPmUAIAQAgBAQLTFUWpImD487b8zWPPXqrOrsen7Ljeq30X3RF8yM+nUtoagufBsBxc6Lm3uZ/DtG7iVITtoztxeBVX90NJfX+/xki0sZWa6jgbG9rmzyB4LSCHMjF7gj+JzFao9Dk9m0mqsnJbL+X+MqhYntggBACAEAA8WB4xuQFvZGrvdFPHLvcLO5HNwd948xCk8CtT4dRxNpxa5O5UZCIfWP1nF3Gf/wAWbO+CsrFT13wsnlv/ADFdMdjVbDvnT3zrvndX6V6l7mNLsY+CEqAc6KS7eUYepUZ20ZXj4ChQainJ+UJYDeGWSInE6ji0HnAwPSpTa2KTpwqK00n4ll6Hck6sUtSRjIeDZ5DO6I53Yf8AbWtJczyPalW8lT6avxf9fUsZankggBACAEAICs9NEmFG3jM58wjH9Syq8j2PZK99+H3KxWJ7BsZCQGknVbrFoubAutrWG69hfjshFle5qhIIAQAgBACAmejnKFnyQE4PGuzym4OHSLH6JUo8/H07pTXLQk+XJNVlt7sOjf6ulVkcNFXZFpQs2dqKnrvhZPLf+YrojsarYd86u+ld87q/SPU8zKn2UfBCRCDvRyWcOI4epQzWlLLIdFQ7TLGEkBou4kAAbycAPOgulqz0XkPJwp6eGFv/AE2NaTxkDtndJueldSVlY+TrVHUm5vmxcpMwQAgBACAEBV2mvA0Z4m1P/hWNXke17J2mvD7kPy5mvU0oDpY7xkAiRl3Mx8I2u084HJdUcWjuo4qlV0i9ej3GZVOgEAIAQAgBACAUZPqzDLHK3axwdz22jpFx0oVnBTi4vmWFlSqErg5pu2w1eUHG/wB6iR5FOLirPcaZQs2boqSv+Fk8t/5iuiOxsth4zsH96V3zqq9I9S9zGn2UfBCNACAdqaTWaDv2FUZ305Zo3JTo7ydw2UIQRdsd5nf9vufxlitBXkc+OqZKEvjp5/1cvZdB80CAEAIAQAgBAVrppg1o6U/xTM/nDfZWVXkev7JlaUvkyyNQWtuta3ItTyLlVaU83IKdkU0DBGZJCxzW4MPaucCG7Gntd1gsakUtUe37OxFSo3CbvZfMrxZHqggBACAEAIDrSxazwPPzDahWTsrkwybLdhb4PUdn6qp59RWdzaUKrIRUNf8ACy+W/wDMVvHY3Ww853d9K351U/nepe7MaXZR8EIkAIBVQSWdbj61Vm9CVnbqW/oZocKmc8bIm8lhrv8AzM8y0pLmcXtWfuw+f29SzFqeOCAEAIAQAgBAQXTBBrUUbvAnYTzOY9vWQs6ux6XsuVqrXVehXmQ876ulsI5S5g/6ct3s5hjdo5GkBZKbR6tbCUqvvLXqtGO2d+ejK6ljjMTo5WTNecQ5hGpI02dgb9sMCOkq0p5kYYXBuhUck7pq3x3RDFmegCAEAIAQAgHTJMOBdx4DmG37+pQzCq9bDlSTasg4jgen/eyqYzV0OcoUMwRT+UPhZfLf+YreOx0LYeM7O+ld86qvSPUvdmNLso+CFuaebz66o4CN7WHUe/WcCRZpaLYcrgpSu7GdWoqcczJVNofrR3MtK4cr5WnzcGetTkZgsbT5pjNl3MGso4XTzCLg2FtyyTWN3ODW2BAJxIUOLS1NaeJhOVo3uXBovptTJlOSLGXWlP03HV/CGq8FZHFjqmes34L8+ZK1c5AQAgBACAEAICN6RKXhMm1I8FrZPq3NefuaVWa/adeBllxEfLz0KJXMfSggBACAEAIAQGWtuQBtJsOlA3YkTY9VoaNwsqnG3d3OMiglDtTTa7Ad+w84/wCX6UMJKzKmyh8LL8o/8xW0djZbDtnX30rvndV6R6s9zKn2UfBE/wBBdPesqZPAgDfrHg/+JWhucWNf7Evj+fUutaHmlc6c6wtoI4xtlnaLcYY17/zBipN6HZgY3qX6IneSKMQ08MQ2RRRsH0Ghv6KyOWUs0mxWpKggBACAEAIAQHCuphJFJG7ZIx7DzOBB60epaEnGSkuR5tcwtJa7BzSQRxEYEedch9ddPVGEAIAQAgBACAcMjQ3eXbmj7zs/VDKtKysOshVTnQmkUF0d8lTWcWn42I5x/t1KClRaXK2yh8NL8o/8xW8diVsO2dXfSu+d1fpHqebMqfZR8ESnRvnjDk41Blilk4bghePU7UR6+5zht1/uVouxzYijKraz2LFpdLWT3d0Z4vLiJ9GXK2dHG8HUW1vMiufWX4Mo1uS46aThIxM0P7V7MZJYhYh4B7lrvOok7tWN6FOVKE3Lp9mXMtDzgQAgBACAEAIAQAgKhrczvdGVayASiE/vDLx8JrtkIL7DXbazn23rBwvJo96GM4eGhNq/J62tbbk+Qt/9JHeON+zn/wC5W4XxM/8Alo9z/wCv6Ilndm0+hlYxz+Ea9ms14bqA2NnN1dY4jtd/xgs5RynbhsTGvFyStbluMaqdIIAQAgJDk+HUjHGe2PT/ALWUHJUleRtIVBCE0hUFkJTUhpBBxBBw5FFi2+hB6x95JDxvefOSt1sZpWHjOrvpXfO6v0j1PNmVPso+CEiEAgJHo5i1sqUQ/wAxzv5I3u/pUx3MsR2UvzmeklseMCAEAIAQAgBACAEBC87f7PlHJ9Xsa9zqWU8kl+DvyAlx+is5aSTPQw3+ShUpdP3L5bkxZM07HA8xBWhwNNEc0hZD91Ub9UXli/aR22ktHbM+k24tx6vEqTjdHXga/Cqq+z0ZRYK5z6QEAIBRQQa8jRu2nmH/AC3ShScssbj7UVLRtPQMVByJDdNXeCPOli6QillJ2lCwmkKFkRabunc561ojMes6e+ld87q/SPU8zCl2UfBCVACAluilt8rUnJw5/wBGX1qY7mGJ7J/L6nohbHkAgBACAEAIAQAgBAMGfWS/dFDOwC7mt4RnHrR9sAOcAt+kqzV0dODq8OtF8tvMoHg2ncPMFzH1F2jtDM5ncOc3ySW9SFWlLdGiEmCUBqZEKuQqoibE324dA/59yGNSV3Y6OQoc3ISc3KCRPIcVKLojM3dO5z1q6Mh6zp7513zur9LIpe5hS7GPghKgBASXRxWshynSySPbGwGUOe8hrWh0MgF3HAYkDpUxepliIuVNpfmpe/vsofHaT6+H2lrdHl8Cp3X5M7MzipCLiqpyDvE0RH5kuirpyW6Zns/S+M0/1sftJdEZJdA7P0vjNP8AWx+0l0Mkugdn6Xxmn+tj9pLoZJdAOcFL4zT/AFsftJdEqnNuyT8jX3yUfjdN9dF7SZl1NP01buPyYe+Sj8bpvrovaTMuo/TVu4/Jh75KPxum+ui9pMy6j9NW7j8mHvko/G6b66L2kzLqP01buPyZRmctLHFVTNhex8WsXRujc1zdV/bBoLTbtb6v0VzSVnofR0JSlTTkrPnf857jUXhQato0MiFXI0UlTLRc240A5gWAHEoMNzVxQk5uKgk5PKFkJlYuRybunc561ZGI9Z0986753V+lepe5hS7GPghKgBACAEJJPStsxg/hb1K6OKTu2dUIBACAEBo+IHaFDimbQxFSGzOL6XiPnVHA7IY2L95WOD2EbcFS1jrjOMleLObpEDkaFyFWzVSQCAEAoomY34v1QpN6CtxUFDQlCTmSoJOExUotE5KSxHJ+6d5TutWRix6zn751vzqr9K9S9zCl2MfBCVASzRfkyKpyg2KdgkYYpXarr2u3VscOcq0VqYYmTjTvHqXH/wCn+TvFI/x+taZUed+oq95mkmjvJpFjSsHM6Rp84cCoyolYmr3hHlLRxTub+wc+FwGAJMjOkO7b7/OmUKvLmVplKgfBK+KUWew2O8HeCDvBGKqdKaauhTm9kd9XO2JhtcFznHENaLXdbftAtxkbNqIiclFXLOpMwKJgAcx0h8J73i/Qwgfcr2RyutI7uzIoT/0PM+UdT0siOLPqM+WdHETmk0znRvAwa86zDyXPbDnueZRlLxrvmVdUuLHOa4Wc0lrgdxBsQeUEKjZ2xhm1Jxo4zdpqynlfUxCRzZi1p1ntsNRhtZrhvJUpJrUyrVZ0ZLI7aHTSPmpSU1EZIIQx/CRt1teR2BJuLOcQonFJaG2DxNWpVyyeln0KrccFkeui9Bo0yd/hP+um9pb5Ingf8hX6/wAL0Kmz0ydHT19RDCC2OMxaoJc62tFG84uJJxcVjJWZ7GGnKpSjKW7v9WMqg2HbJlG6R0cUY1nyOAA5XdQHHyJuYVJpXk9kWrknRtTsaPdBdM/fZzmMB4m6pDuknoC2VNczyamPm3+zQc/eHQeL/wCpN7anhxMv1lbvfwjR2j/J5/8Ab+aWcdT04cSf1tfvfwvQo7KsYbPO1os1ksrWjE2DXuAFzjsAWDVj36bvBN9F9BKhYjtR3b/Kd1lWRi9x3zkP95Vvzqq9I9S9zCl2MfBCdATjQ130b8jN/QrQ3ObF9l819y+KqbUY99r6rXOtsvYE2Wp5aV2VRTaZ3Ocwe4mjWLRfhzhrED/C5VnnfQ73gUv9v4/stxaHnlYaWYAJ4Hja6NzTzMcCPzlVkdVB6M30SNHC1J3hkY85dfqCRIr7InWceUXU9NLM0BzmAEB17G7gMbc6szCEczsQWj0jTvkjYYogHPY0219jnAcfKq5jd0EluWYrHMUDnq22UKu3+K77wCVk9z1qHZon+hv91n+XPo41aGxyYz3l4fcWaWR/d5+Vi/VTPYjBycat0UjMywK52rHv05qWqPUK6j5YoLSV31q+eH0EK55+8z6LBf8Ajw+f1ZHoGXcFQ6G7Inei+IOyg0n4kUrhz9q3qcVen7x5+OdqXzRca6DxSv5s+6wOcBk2UgEgG02IBtf4JZcR9D0Vg6TV+Iv49RBW6UJ4rcJQll8Bwj5GX5taJRxXzRpD2dCW07+CT+5WVZPwkkklrcI977bba7i61+lZs9WKyxS6KxxQkjtT3b/Kd1lWRi9x2zh741nzmp9I9S9zCl2UfBHBATjQ130b8jN/QrQ3ObF9l819y+pog5rmnY4EHmIsVqeUiFRaKcntLSGy3aQR+1fuxCrkR1PGVX/0ThWOUp7SLlVs9WQw3bC3g7jYXXJeR0kD6KozsoxtEd9EfwlV5MXW9TEpiNkTXOmhfPSTRR213gAXNhg4Hb0KWYQdpJsrelzBrWzROLY9Vskbj+0xs1wJ3cirlZ2KtTs+pbqucJQWe/fCr+VPUFlLc9ah2aJ9ob/dZ/lz6ONWhscmM95eH3FuljveflYv1Uy2K4XtCl3bDfYsmepGTi7o9NLc8IoLSV31q+eH0EK55+8z6LBf+PD5/VjJStsL8aobSY8Zt5YNLUxzAFwaSHtHxmOFnAcu8coCmMrO5hWpcSDiXrkzKUVRGJIXte07xu5CNoPIcV0pp7Hgzpyg8skK1JQ41dKyVjo5Gtexws5rgCCOUFC0ZOLunqees7cke5KyaAX1WuBYTidR4Dm477X1b/wrmkrOx9Hh6vFpqfmNCg2I7U92/wAp3WVZGL3HXLvfCr+cVPpHqXuYU+yj4I4oCcaGu+jfkZv6FaG5zYvsvmvuXvWVTYo3yPNmRsc9xsTZrAS42GJwBWp5aTbsjanma9rXscHNcA5rmkEOBFwQRtBCBpp2ZG8/KardAXUsjgADwkbANZzeNru6uN7RtHmMM0pON/3FPBUOwn+iP4Sq8mLrerROfEbIsklWOYxrjjCA2QFBZ798Kv5U9QWUtz1qHZon2hv91n+XPo41aGxyYz3l4fcW6WO95+Vi/VTLYrhe0KXcsz0j00tjxCts69HU1VWT1DJomtkMZDXB9xqxsYb2HG2/SspQbdz1KGPjTpqDT09WxCNFk/8AjQ+Z/qVeEy3/ACMOjIbRZLkmn4CIB0hLwBcNB1AScTyNKzSbdjtlUjGOeWw/0+Y+Uo3a0bDG7wo52MPna4FX4cjneMw8lZ6/IdIckZdBFpXjldNG4dN79RU2qGTq4Pp/DLNyayQQxCZwfKGMEjmiwc8AaxAwwvfcFsjy5uLk8u3IpbSw8HKT7fFjhB57F3U4LGpue57PX+BeLIeqHaRuU3cTxk9asYjrlo/26q+XqPSOUvcwp9lHwRzQEz0SVLI8pNdI9rG8DMNZ7g0XOrYXOF1aO5z4pN0tOqLdzpy3TOoaxraiBznU9QABLGSSY3AAAHEq7asefShLOtOaKn0cZ9uoXCGYl1K48pMJO17RvaTiW9IxuHUjKx6GIw6qarf6ltR59UBAIqAQdnaS+wtLo850ZrkQPPQUUjjNSSt13H9pHqyNDifjtu2wPGN+3btq7G9POtJI66OstQUz5zPII9dsercE3sX32A8YROwq05TSyoe8+c6aOegniima97uDs0B2NpGE7RxApJqxFClONRNoqmiDWyRuIADXsJNtgDgSVQ9CV2mi7vf/AJP8Y/05/YWmZHl/pqvT6FRZ01bJqyokjOsx7yWmxFxYbiAVm9z0KUXGCTJZo4zppqSCVk7y1zpS4AMe7DUYL3aDvBVotIwxFGc5Jx6CnP8AzupaqkMUEhc/hGOsY5G4C98XNAUyaaK0KE4TvJFaFUO0vj380HjLf5ZPZWuZHlfp6nQPfxQeMN/lk9lMyHAqdDY560Nr+6G249V/sqM6JWGqvaJVmZtfHHlNksj2sjDpzruNhZzZA3z3HnWEGlK56+IhKVDKlroWv78KHxqH+YLfPHqeR+lrd1mpzzoPGof5gmePUn9LW7r8hsyrpKoomng3unfubG1wBO673ANA5rnkKh1Ea08BWk9VZfH03KYyrXvqJpJpO7kcXG2wbg0cgAAHIFg3d3PcpwUIqK2QimfZrjxAlCzJNofzWbWNqnSAarDC1pIvieELgOjV84WsFc8nG1XBpIhmVz/ban5ef87lXmdNPso+CNEAIAshIIQSPJpvEzmP3EqyOWp7zFDnWF1JVK7sIXOubqp0JWVjCEggBACAEAIAQAgNgoB0iltyg7RxqCU7GtRFbEYtOw8XIeVZtWOqEswnJUFzmSrFjCkAgG7K9RYag2nE8ylFJvkehdFmb5o8nRNeLSSkzSA7Q54Gq08RDAwEcYK3irI+fxNTiVGzzzlM/wBsqPlp/wA7lketT7KPgjCAEAIAQD/kg/shyF3Xf9VZHNV943qX424utGWpxsrnFQaAgBACAEAIAQAgAKAbIDCA6Qy224g7QoJTsaVcGqNZuLTsPFyFUsdcJZhIpNDD3gYkgc+CAQVOUwMGYnj3D1qbFHPoWDos0dPlkZWVrS2NpD4o3izpXDFr3A7IxtAPdYfF7rSMeZ5eLxVv2Q+bLxWp5Z5lyrmZlE1E7m0k5BllIIZcEFxsQsWn0Pap4ikoJN8kJTmjlLxOo+qPqUWfQvx6PVGpzUyl4nU/Uu9SWfQcaj3kaHNnKPidX9nkP9KWZPFpd5eZj3t5R8Tq/s8vsJqTxKXeXmd4MkZUYLNpKsDb+6yH+hTqUlKg92vMOxOU/FKv7NL7CizJ4lHvLzDsTlPxOr+zS+wlmRxKPeXmHYrKfilV9ml9hLMnPR7y8w7GZS8Uqvs0vsJqM9HvLzMdjcpeKVX2aX2U1Gel3l5h2Oyj4pU/ZpfZTUZ6XeXmHY/KPilT9nl9lNRnpd5eZjsflHxSp+zy+ymoz0u8vMPcGUfFKn7PL7KajPS7y8w9w5Q8VqPs8vspqM9LvLzD3FlDxWo+zy+ylmM9LvLzD3FlDxWo+zy+ylmM9LvLzD3DlHxSo+zy+ylmM9LvLzOseTMqHBtJVWP/AMZ9vvZZLMlVaS/2XmKoMwsrybKeQeU+KPrcCmR9CHjaS/2H7JuhWreb1E8MQ/h1pn9I7UfiVlBnPL2hHkrliZsaMqGjIfqGeUYh81napwxawDVGIuDYkcauoJHHVxVSel7L4E0VjmB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Kira\Desktop\Ruby\Ruby_On_Rail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91" y="1150211"/>
            <a:ext cx="9144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Contiene</a:t>
            </a:r>
            <a:r>
              <a:rPr lang="en-US" dirty="0" smtClean="0"/>
              <a:t> la data de la </a:t>
            </a:r>
            <a:r>
              <a:rPr lang="en-US" dirty="0" err="1" smtClean="0"/>
              <a:t>aplicación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Transitoria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guardada</a:t>
            </a:r>
            <a:r>
              <a:rPr lang="en-US" dirty="0" smtClean="0"/>
              <a:t>(base de </a:t>
            </a:r>
            <a:r>
              <a:rPr lang="en-US" dirty="0" err="1" smtClean="0"/>
              <a:t>datos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Asegura</a:t>
            </a:r>
            <a:r>
              <a:rPr lang="en-US" dirty="0" smtClean="0"/>
              <a:t> </a:t>
            </a:r>
            <a:r>
              <a:rPr lang="en-US" dirty="0" err="1" smtClean="0"/>
              <a:t>cumplir</a:t>
            </a:r>
            <a:r>
              <a:rPr lang="en-US" dirty="0" smtClean="0"/>
              <a:t> “business” rules de la </a:t>
            </a:r>
            <a:r>
              <a:rPr lang="en-US" dirty="0" err="1" smtClean="0"/>
              <a:t>aplicacion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</a:t>
            </a:r>
            <a:r>
              <a:rPr lang="en-US" dirty="0" err="1" smtClean="0"/>
              <a:t>Atributos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35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Provee</a:t>
            </a:r>
            <a:r>
              <a:rPr lang="en-US" dirty="0" smtClean="0"/>
              <a:t> el </a:t>
            </a:r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dinamico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generado</a:t>
            </a:r>
            <a:r>
              <a:rPr lang="en-US" dirty="0" smtClean="0"/>
              <a:t> a </a:t>
            </a:r>
            <a:r>
              <a:rPr lang="en-US" dirty="0" err="1" smtClean="0"/>
              <a:t>travez</a:t>
            </a:r>
            <a:r>
              <a:rPr lang="en-US" dirty="0" smtClean="0"/>
              <a:t> de </a:t>
            </a:r>
            <a:r>
              <a:rPr lang="en-US" dirty="0" err="1" smtClean="0"/>
              <a:t>plantillas</a:t>
            </a:r>
            <a:endParaRPr lang="en-US" dirty="0" smtClean="0"/>
          </a:p>
          <a:p>
            <a:r>
              <a:rPr lang="en-US" dirty="0" smtClean="0"/>
              <a:t>Las vistas mas </a:t>
            </a:r>
            <a:r>
              <a:rPr lang="en-US" dirty="0" err="1" smtClean="0"/>
              <a:t>importantes</a:t>
            </a:r>
            <a:r>
              <a:rPr lang="en-US" dirty="0" smtClean="0"/>
              <a:t> son:</a:t>
            </a:r>
            <a:br>
              <a:rPr lang="en-US" dirty="0" smtClean="0"/>
            </a:br>
            <a:r>
              <a:rPr lang="en-US" dirty="0" smtClean="0"/>
              <a:t>	*HTML.ERB</a:t>
            </a:r>
            <a:br>
              <a:rPr lang="en-US" dirty="0" smtClean="0"/>
            </a:br>
            <a:r>
              <a:rPr lang="en-US" dirty="0" smtClean="0"/>
              <a:t>	*</a:t>
            </a:r>
            <a:r>
              <a:rPr lang="en-US" dirty="0" err="1" smtClean="0"/>
              <a:t>xml.builder</a:t>
            </a:r>
            <a:r>
              <a:rPr lang="en-US" dirty="0" smtClean="0"/>
              <a:t> templates</a:t>
            </a:r>
            <a:br>
              <a:rPr lang="en-US" dirty="0" smtClean="0"/>
            </a:br>
            <a:r>
              <a:rPr lang="en-US" dirty="0" smtClean="0"/>
              <a:t>	*</a:t>
            </a:r>
            <a:r>
              <a:rPr lang="en-US" dirty="0" err="1" smtClean="0"/>
              <a:t>rjs</a:t>
            </a:r>
            <a:r>
              <a:rPr lang="en-US" dirty="0" smtClean="0"/>
              <a:t> </a:t>
            </a:r>
            <a:r>
              <a:rPr lang="en-US" dirty="0" err="1" smtClean="0"/>
              <a:t>templas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Realiza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sucio</a:t>
            </a:r>
            <a:endParaRPr lang="en-US" dirty="0" smtClean="0"/>
          </a:p>
          <a:p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peticiones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web</a:t>
            </a:r>
          </a:p>
          <a:p>
            <a:r>
              <a:rPr lang="en-US" dirty="0" err="1" smtClean="0"/>
              <a:t>Mantiene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sesion</a:t>
            </a:r>
            <a:endParaRPr lang="en-US" dirty="0" smtClean="0"/>
          </a:p>
          <a:p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almacenamiento</a:t>
            </a:r>
            <a:r>
              <a:rPr lang="en-US" dirty="0" smtClean="0"/>
              <a:t> en la </a:t>
            </a:r>
            <a:r>
              <a:rPr lang="en-US" dirty="0" err="1" smtClean="0"/>
              <a:t>memoria</a:t>
            </a:r>
            <a:r>
              <a:rPr lang="en-US" dirty="0" smtClean="0"/>
              <a:t> cache</a:t>
            </a:r>
          </a:p>
          <a:p>
            <a:r>
              <a:rPr lang="en-US" dirty="0" err="1" smtClean="0"/>
              <a:t>Gestiona</a:t>
            </a:r>
            <a:r>
              <a:rPr lang="en-US" dirty="0" smtClean="0"/>
              <a:t> los </a:t>
            </a:r>
            <a:r>
              <a:rPr lang="en-US" dirty="0" err="1" smtClean="0"/>
              <a:t>modulos</a:t>
            </a:r>
            <a:r>
              <a:rPr lang="en-US" dirty="0" smtClean="0"/>
              <a:t> de </a:t>
            </a:r>
            <a:r>
              <a:rPr lang="en-US" dirty="0" err="1" smtClean="0"/>
              <a:t>ayuda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0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 in a </a:t>
            </a:r>
            <a:r>
              <a:rPr lang="en-US" dirty="0" err="1" smtClean="0"/>
              <a:t>NutShell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ira\Desktop\Ruby\Ruby_On_Rails\ruby-on-rails-88be263b5798172302f17d4862778f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912768" cy="52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*Lo especial de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on Rails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 en el 2004 </a:t>
            </a:r>
            <a:r>
              <a:rPr lang="en-US" dirty="0" err="1" smtClean="0"/>
              <a:t>por</a:t>
            </a:r>
            <a:r>
              <a:rPr lang="en-US" dirty="0" smtClean="0"/>
              <a:t> David </a:t>
            </a:r>
            <a:r>
              <a:rPr lang="en-US" dirty="0" err="1" smtClean="0"/>
              <a:t>Heinemeier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Framework,escrito</a:t>
            </a:r>
            <a:r>
              <a:rPr lang="en-US" dirty="0" smtClean="0"/>
              <a:t> en ruby,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web con database-backed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Open Source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un Full-Stack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Model View Controller(MVC) 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mapear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de un database.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Controller: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responde</a:t>
            </a:r>
            <a:r>
              <a:rPr lang="en-US" dirty="0" smtClean="0"/>
              <a:t> solicitudes </a:t>
            </a:r>
            <a:r>
              <a:rPr lang="en-US" dirty="0" err="1" smtClean="0"/>
              <a:t>externos</a:t>
            </a:r>
            <a:r>
              <a:rPr lang="en-US" dirty="0" smtClean="0"/>
              <a:t> del web server a la </a:t>
            </a:r>
            <a:r>
              <a:rPr lang="en-US" dirty="0" err="1" smtClean="0"/>
              <a:t>aplicacion</a:t>
            </a:r>
            <a:r>
              <a:rPr lang="en-US" dirty="0" smtClean="0"/>
              <a:t> 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View: </a:t>
            </a:r>
            <a:r>
              <a:rPr lang="en-US" dirty="0" err="1" smtClean="0"/>
              <a:t>Por</a:t>
            </a:r>
            <a:r>
              <a:rPr lang="en-US" dirty="0" smtClean="0"/>
              <a:t> default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ERB(embedded Ruby). </a:t>
            </a:r>
            <a:r>
              <a:rPr lang="en-US" dirty="0" err="1" smtClean="0"/>
              <a:t>Provee</a:t>
            </a:r>
            <a:r>
              <a:rPr lang="en-US" dirty="0" smtClean="0"/>
              <a:t> la </a:t>
            </a:r>
            <a:r>
              <a:rPr lang="en-US" dirty="0" err="1" smtClean="0"/>
              <a:t>converción</a:t>
            </a:r>
            <a:r>
              <a:rPr lang="en-US" dirty="0" smtClean="0"/>
              <a:t> a HTML en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ejercución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7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Rails,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en Ruby(</a:t>
            </a:r>
            <a:r>
              <a:rPr lang="en-US" dirty="0" err="1" smtClean="0"/>
              <a:t>incluyendo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) con </a:t>
            </a:r>
            <a:r>
              <a:rPr lang="en-US" dirty="0" err="1" smtClean="0"/>
              <a:t>excepcion</a:t>
            </a:r>
            <a:r>
              <a:rPr lang="en-US" dirty="0" smtClean="0"/>
              <a:t> a los </a:t>
            </a:r>
            <a:r>
              <a:rPr lang="en-US" dirty="0" err="1" smtClean="0"/>
              <a:t>archivos</a:t>
            </a:r>
            <a:r>
              <a:rPr lang="en-US" dirty="0" smtClean="0"/>
              <a:t> YAML(yet another markup language).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enfoca</a:t>
            </a:r>
            <a:r>
              <a:rPr lang="en-US" dirty="0" smtClean="0"/>
              <a:t> en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, DRY(Don’t </a:t>
            </a:r>
            <a:r>
              <a:rPr lang="en-US" smtClean="0"/>
              <a:t>Repeat Yourself)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8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especial de Rails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Scafforlding</a:t>
            </a:r>
            <a:r>
              <a:rPr lang="en-US" dirty="0" smtClean="0"/>
              <a:t>:  Forma </a:t>
            </a:r>
            <a:r>
              <a:rPr lang="en-US" dirty="0" err="1" smtClean="0"/>
              <a:t>rápida</a:t>
            </a:r>
            <a:r>
              <a:rPr lang="en-US" dirty="0" smtClean="0"/>
              <a:t> de </a:t>
            </a:r>
            <a:r>
              <a:rPr lang="en-US" dirty="0" err="1" smtClean="0"/>
              <a:t>generar</a:t>
            </a:r>
            <a:r>
              <a:rPr lang="en-US" dirty="0" smtClean="0"/>
              <a:t> un gran </a:t>
            </a:r>
            <a:r>
              <a:rPr lang="en-US" dirty="0" err="1" smtClean="0"/>
              <a:t>pedazo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Convencion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configuración</a:t>
            </a:r>
            <a:r>
              <a:rPr lang="en-US" dirty="0" smtClean="0"/>
              <a:t>: A </a:t>
            </a:r>
            <a:r>
              <a:rPr lang="en-US" dirty="0" err="1" smtClean="0"/>
              <a:t>diferencia</a:t>
            </a:r>
            <a:r>
              <a:rPr lang="en-US" dirty="0" smtClean="0"/>
              <a:t> de </a:t>
            </a:r>
            <a:r>
              <a:rPr lang="en-US" dirty="0" err="1" smtClean="0"/>
              <a:t>.net</a:t>
            </a:r>
            <a:r>
              <a:rPr lang="en-US" dirty="0" smtClean="0"/>
              <a:t> y java,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configura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siguiendo</a:t>
            </a:r>
            <a:r>
              <a:rPr lang="en-US" dirty="0" smtClean="0"/>
              <a:t> la </a:t>
            </a:r>
            <a:r>
              <a:rPr lang="en-US" dirty="0" err="1" smtClean="0"/>
              <a:t>convencion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Nombrar</a:t>
            </a:r>
            <a:r>
              <a:rPr lang="en-US" dirty="0" smtClean="0"/>
              <a:t> el data model class con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de la base de </a:t>
            </a:r>
            <a:r>
              <a:rPr lang="en-US" dirty="0" err="1" smtClean="0"/>
              <a:t>dato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poniendo</a:t>
            </a:r>
            <a:r>
              <a:rPr lang="en-US" dirty="0" smtClean="0"/>
              <a:t> ‘id’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llave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especial de Rails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Active Record Framework:</a:t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active record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en la </a:t>
            </a:r>
            <a:r>
              <a:rPr lang="en-US" dirty="0" err="1" smtClean="0"/>
              <a:t>tabla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Añade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basandose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de la base de </a:t>
            </a:r>
            <a:r>
              <a:rPr lang="en-US" dirty="0" err="1" smtClean="0"/>
              <a:t>dato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Nombrando</a:t>
            </a:r>
            <a:r>
              <a:rPr lang="en-US" dirty="0" smtClean="0"/>
              <a:t> </a:t>
            </a:r>
            <a:r>
              <a:rPr lang="en-US" dirty="0" err="1" smtClean="0"/>
              <a:t>segun</a:t>
            </a:r>
            <a:r>
              <a:rPr lang="en-US" dirty="0" smtClean="0"/>
              <a:t> la </a:t>
            </a:r>
            <a:r>
              <a:rPr lang="en-US" dirty="0" err="1" smtClean="0"/>
              <a:t>convención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descubra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Record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CRUD(</a:t>
            </a:r>
            <a:r>
              <a:rPr lang="en-US" dirty="0" err="1" smtClean="0"/>
              <a:t>create,Read,Update,Delete</a:t>
            </a:r>
            <a:r>
              <a:rPr lang="en-US" dirty="0" smtClean="0"/>
              <a:t>)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de la base de </a:t>
            </a:r>
            <a:r>
              <a:rPr lang="en-US" dirty="0" err="1" smtClean="0"/>
              <a:t>dato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especial de Rails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Action Pack:</a:t>
            </a:r>
            <a:br>
              <a:rPr lang="en-US" dirty="0" smtClean="0"/>
            </a:br>
            <a:r>
              <a:rPr lang="en-US" dirty="0" smtClean="0"/>
              <a:t>*Vistas y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cercana</a:t>
            </a:r>
            <a:r>
              <a:rPr lang="en-US" dirty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el Action Pack.</a:t>
            </a:r>
            <a:br>
              <a:rPr lang="en-US" dirty="0" smtClean="0"/>
            </a:br>
            <a:r>
              <a:rPr lang="en-US" dirty="0" smtClean="0"/>
              <a:t>*Action Pack </a:t>
            </a:r>
            <a:r>
              <a:rPr lang="en-US" dirty="0" err="1" smtClean="0"/>
              <a:t>muestra</a:t>
            </a:r>
            <a:r>
              <a:rPr lang="en-US" dirty="0" smtClean="0"/>
              <a:t> los </a:t>
            </a:r>
            <a:r>
              <a:rPr lang="en-US" dirty="0" err="1" smtClean="0"/>
              <a:t>componentes</a:t>
            </a:r>
            <a:r>
              <a:rPr lang="en-US" dirty="0" smtClean="0"/>
              <a:t> web de </a:t>
            </a:r>
            <a:r>
              <a:rPr lang="en-US" dirty="0" err="1" smtClean="0"/>
              <a:t>las</a:t>
            </a:r>
            <a:r>
              <a:rPr lang="en-US" dirty="0" smtClean="0"/>
              <a:t> vistas y </a:t>
            </a:r>
            <a:r>
              <a:rPr lang="en-US" dirty="0" err="1" smtClean="0"/>
              <a:t>controladores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Usualmente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accion</a:t>
            </a:r>
            <a:r>
              <a:rPr lang="en-US" dirty="0" smtClean="0"/>
              <a:t> </a:t>
            </a:r>
            <a:r>
              <a:rPr lang="en-US" dirty="0" err="1" smtClean="0"/>
              <a:t>invulucra</a:t>
            </a:r>
            <a:r>
              <a:rPr lang="en-US" dirty="0" smtClean="0"/>
              <a:t> la </a:t>
            </a:r>
            <a:r>
              <a:rPr lang="en-US" dirty="0" err="1" smtClean="0"/>
              <a:t>petición</a:t>
            </a:r>
            <a:r>
              <a:rPr lang="en-US" dirty="0" smtClean="0"/>
              <a:t> de un </a:t>
            </a:r>
            <a:r>
              <a:rPr lang="en-US" dirty="0" err="1" smtClean="0"/>
              <a:t>controlador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un </a:t>
            </a:r>
            <a:r>
              <a:rPr lang="en-US" dirty="0" err="1" smtClean="0"/>
              <a:t>modelo</a:t>
            </a:r>
            <a:r>
              <a:rPr lang="en-US" dirty="0" smtClean="0"/>
              <a:t>, </a:t>
            </a:r>
            <a:r>
              <a:rPr lang="en-US" dirty="0" err="1" smtClean="0"/>
              <a:t>siguiendo</a:t>
            </a:r>
            <a:r>
              <a:rPr lang="en-US" dirty="0" smtClean="0"/>
              <a:t> de la </a:t>
            </a:r>
            <a:r>
              <a:rPr lang="en-US" dirty="0" err="1" smtClean="0"/>
              <a:t>petició</a:t>
            </a:r>
            <a:r>
              <a:rPr lang="en-US" dirty="0" smtClean="0"/>
              <a:t> d </a:t>
            </a:r>
            <a:r>
              <a:rPr lang="en-US" dirty="0" err="1" smtClean="0"/>
              <a:t>euna</a:t>
            </a:r>
            <a:r>
              <a:rPr lang="en-US" dirty="0" smtClean="0"/>
              <a:t> vista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Model View </a:t>
            </a:r>
            <a:r>
              <a:rPr lang="en-US" smtClean="0"/>
              <a:t>Controler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ira\Desktop\Ruby\Ruby_On_Rails\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" y="925742"/>
            <a:ext cx="8831750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216</Words>
  <Application>Microsoft Office PowerPoint</Application>
  <PresentationFormat>Presentación en pantalla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Agenda</vt:lpstr>
      <vt:lpstr>Que es?</vt:lpstr>
      <vt:lpstr>Que es?</vt:lpstr>
      <vt:lpstr>Que es?</vt:lpstr>
      <vt:lpstr>Lo especial de Rails</vt:lpstr>
      <vt:lpstr>Lo especial de Rails</vt:lpstr>
      <vt:lpstr>Lo especial de Rails</vt:lpstr>
      <vt:lpstr>Model View Controler</vt:lpstr>
      <vt:lpstr>Model</vt:lpstr>
      <vt:lpstr>Vista</vt:lpstr>
      <vt:lpstr>Controller</vt:lpstr>
      <vt:lpstr>Ruby on Rails in a NutShell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Kira</dc:creator>
  <cp:lastModifiedBy>Kira</cp:lastModifiedBy>
  <cp:revision>14</cp:revision>
  <dcterms:created xsi:type="dcterms:W3CDTF">2014-10-21T12:37:44Z</dcterms:created>
  <dcterms:modified xsi:type="dcterms:W3CDTF">2014-10-24T05:17:57Z</dcterms:modified>
</cp:coreProperties>
</file>