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81" r:id="rId2"/>
    <p:sldId id="356" r:id="rId3"/>
    <p:sldId id="684" r:id="rId4"/>
    <p:sldId id="68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703"/>
  </p:normalViewPr>
  <p:slideViewPr>
    <p:cSldViewPr snapToGrid="0">
      <p:cViewPr varScale="1">
        <p:scale>
          <a:sx n="128" d="100"/>
          <a:sy n="128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3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1" y="226971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2023. 12. 26.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12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2" y="1493580"/>
            <a:ext cx="925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주제 </a:t>
            </a:r>
            <a:r>
              <a:rPr lang="en-US" altLang="ko-KR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finding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Finding Subjects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917084" y="816333"/>
            <a:ext cx="352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126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Ongoing Contents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EMNLP 2023, EACL 2023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에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accepted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들을 훑어보기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들을 확인하고 아래 내용에 포함되는 방법론이 있는지 확인하기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876310" lvl="1" indent="-190510" algn="just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GOAL</a:t>
            </a:r>
          </a:p>
          <a:p>
            <a:pPr marL="1333510" lvl="2" indent="-19051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정하기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333510" lvl="2" indent="-19051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논리 오류를 제대로 이해하고 있는지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논리 오류를 제대로 파악하고 이해하는지 확인하기 위해 논리 오류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(logical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fallacy)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발생시키는 데이터 셋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평가 방법 제시하기</a:t>
            </a: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주제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detail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정하기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들이 어떤 주제에 속하는지 확인하고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원하는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keyword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들어있는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선택 중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특히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평가 방법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데이터셋 제시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reasoning,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 keyword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집중 중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위 내용을 기반으로 주제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list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다음주 까지 제시하기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Ongoing Contents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734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4442</TotalTime>
  <Words>145</Words>
  <Application>Microsoft Macintosh PowerPoint</Application>
  <PresentationFormat>와이드스크린</PresentationFormat>
  <Paragraphs>36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굴림</vt:lpstr>
      <vt:lpstr>맑은 고딕</vt:lpstr>
      <vt:lpstr>KoPubWorld돋움체 Bold</vt:lpstr>
      <vt:lpstr>KoPubWorld돋움체 Light</vt:lpstr>
      <vt:lpstr>KoPubWorld바탕체 Bold</vt:lpstr>
      <vt:lpstr>KoPubWorld바탕체 Light</vt:lpstr>
      <vt:lpstr>KoPubWorld바탕체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29</cp:revision>
  <dcterms:created xsi:type="dcterms:W3CDTF">2023-11-14T02:56:31Z</dcterms:created>
  <dcterms:modified xsi:type="dcterms:W3CDTF">2023-12-26T15:29:53Z</dcterms:modified>
</cp:coreProperties>
</file>