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1" r:id="rId2"/>
    <p:sldId id="356" r:id="rId3"/>
    <p:sldId id="628" r:id="rId4"/>
    <p:sldId id="629" r:id="rId5"/>
    <p:sldId id="630" r:id="rId6"/>
    <p:sldId id="632" r:id="rId7"/>
    <p:sldId id="631" r:id="rId8"/>
    <p:sldId id="39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/>
    <p:restoredTop sz="94703"/>
  </p:normalViewPr>
  <p:slideViewPr>
    <p:cSldViewPr>
      <p:cViewPr varScale="1">
        <p:scale>
          <a:sx n="85" d="100"/>
          <a:sy n="85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2023. 5. 19.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2023. 5. 19.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4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4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0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회의록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12D3AA-8EF9-D930-3C13-E19BBD92C90F}"/>
              </a:ext>
            </a:extLst>
          </p:cNvPr>
          <p:cNvSpPr txBox="1"/>
          <p:nvPr/>
        </p:nvSpPr>
        <p:spPr>
          <a:xfrm>
            <a:off x="8268354" y="2672695"/>
            <a:ext cx="2914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진행상황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AA7B-2F67-0BF3-51F5-BCB957F9FB06}"/>
              </a:ext>
            </a:extLst>
          </p:cNvPr>
          <p:cNvSpPr txBox="1"/>
          <p:nvPr/>
        </p:nvSpPr>
        <p:spPr>
          <a:xfrm>
            <a:off x="8268354" y="3201810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결론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1059-E0EE-858F-9CE3-B1C147AD2DF7}"/>
              </a:ext>
            </a:extLst>
          </p:cNvPr>
          <p:cNvSpPr txBox="1"/>
          <p:nvPr/>
        </p:nvSpPr>
        <p:spPr>
          <a:xfrm>
            <a:off x="6907195" y="2695779"/>
            <a:ext cx="11239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9A8BF440-9D0B-84FC-F00E-17D62FE8062A}"/>
              </a:ext>
            </a:extLst>
          </p:cNvPr>
          <p:cNvCxnSpPr/>
          <p:nvPr/>
        </p:nvCxnSpPr>
        <p:spPr>
          <a:xfrm>
            <a:off x="8031145" y="2798394"/>
            <a:ext cx="0" cy="186880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회의록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개별 빈도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- 1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길이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사이클 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type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 형성 비율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빈도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측정</a:t>
            </a:r>
            <a:endParaRPr lang="en-US" altLang="ko-KR" sz="20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패턴 빈도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&amp; Set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무시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패턴 빈도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- 2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하나의 사이클 내에서 발생하는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에지에서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동시에 발생하는 에지의 패턴 빈도</a:t>
            </a:r>
            <a:endParaRPr lang="en-US" altLang="ko-KR" sz="20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 대비 사이클 내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“related to”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크기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- 3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문제당 평균 및 중앙값 대비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개별 빈도를 측정하다 보니 자연스럽게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 분석도 함께 진행됨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내용에서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set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기반이 아니라 방향성을 고려한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패턴 분석이 더 필요하다고 생각함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타입은 역방향도 있기 때문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type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“related to”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비율이 워낙 많기 때문에</a:t>
            </a:r>
            <a:endParaRPr lang="en-US" altLang="ko-KR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이번주에 진행하기로 했던 것</a:t>
            </a:r>
          </a:p>
        </p:txBody>
      </p:sp>
    </p:spTree>
    <p:extLst>
      <p:ext uri="{BB962C8B-B14F-4D97-AF65-F5344CB8AC3E}">
        <p14:creationId xmlns:p14="http://schemas.microsoft.com/office/powerpoint/2010/main" val="33908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에지 개별 빈도 </a:t>
            </a:r>
            <a:r>
              <a:rPr lang="en-US" altLang="ko-KR" sz="3000" dirty="0"/>
              <a:t>Top 30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A9BE5-61D3-EDC4-A433-ED9C7A13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613"/>
            <a:ext cx="14935200" cy="8336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EB940-33A1-9C20-E006-8E03B5BC5710}"/>
              </a:ext>
            </a:extLst>
          </p:cNvPr>
          <p:cNvSpPr txBox="1"/>
          <p:nvPr/>
        </p:nvSpPr>
        <p:spPr>
          <a:xfrm>
            <a:off x="8382000" y="1253499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Top30</a:t>
            </a:r>
            <a:r>
              <a:rPr kumimoji="1" lang="ko-Kore-KR" altLang="en-US" dirty="0"/>
              <a:t>개인데 다른 에지 타입이 없음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 </a:t>
            </a:r>
            <a:r>
              <a:rPr kumimoji="1" lang="ko-KR" altLang="en-US" dirty="0"/>
              <a:t>총</a:t>
            </a:r>
            <a:r>
              <a:rPr kumimoji="1" lang="en-US" altLang="ko-KR" dirty="0"/>
              <a:t>3646</a:t>
            </a:r>
            <a:r>
              <a:rPr kumimoji="1" lang="ko-KR" altLang="en-US" dirty="0"/>
              <a:t>종류의 에지</a:t>
            </a:r>
            <a:r>
              <a:rPr kumimoji="1" lang="en-US" altLang="ko-KR" dirty="0"/>
              <a:t>triple</a:t>
            </a:r>
            <a:r>
              <a:rPr kumimoji="1" lang="ko-KR" altLang="en-US" dirty="0"/>
              <a:t>이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총 개수는 </a:t>
            </a:r>
            <a:r>
              <a:rPr kumimoji="1" lang="en-US" altLang="ko-KR" dirty="0"/>
              <a:t>17748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642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36or 17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하나인 경우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개인 경우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아예 없는 경우 구하기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아예 없는 경우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1.4480%(215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종류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257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에지 개별 빈도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434A5-65BF-BFF4-EB86-BCAD67AC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615447"/>
            <a:ext cx="22649117" cy="4139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491681-7F0D-0BA0-8CB1-6A76C4A65603}"/>
              </a:ext>
            </a:extLst>
          </p:cNvPr>
          <p:cNvSpPr txBox="1"/>
          <p:nvPr/>
        </p:nvSpPr>
        <p:spPr>
          <a:xfrm>
            <a:off x="304800" y="81153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 5 = (26, 26, 7), (26, 7, 7), (28, 28 ,9), (3, 22, 22), (3, 22, 26)</a:t>
            </a:r>
          </a:p>
          <a:p>
            <a:r>
              <a:rPr kumimoji="1" lang="en-US" altLang="ko-Kore-KR" dirty="0"/>
              <a:t>7,26 = is a</a:t>
            </a:r>
          </a:p>
          <a:p>
            <a:r>
              <a:rPr kumimoji="1" lang="en-US" altLang="ko-Kore-KR" dirty="0"/>
              <a:t>9, 28 = has sub event</a:t>
            </a:r>
          </a:p>
          <a:p>
            <a:r>
              <a:rPr kumimoji="1" lang="en-US" altLang="ko-Kore-KR" dirty="0"/>
              <a:t>3, 22 = at location</a:t>
            </a:r>
          </a:p>
          <a:p>
            <a:r>
              <a:rPr kumimoji="1" lang="en-US" altLang="ko-KR" dirty="0"/>
              <a:t>17,36</a:t>
            </a:r>
            <a:r>
              <a:rPr kumimoji="1" lang="ko-KR" altLang="en-US" dirty="0"/>
              <a:t>이 아닌 경우에도  같은 에지 타입으로 형성된 사이클이 많음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378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하나라도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edge 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포함된 경우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5.91%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36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하나라도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포함된 경우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19.1796%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17,36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모두 포함된 경우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73.4561%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7(26), 3(22)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가장 많음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결론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7B1460-6536-AD16-8A6A-7F8939FC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042465"/>
            <a:ext cx="4013200" cy="909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2143-01FC-B5BD-C307-62E7B2B11C2A}"/>
              </a:ext>
            </a:extLst>
          </p:cNvPr>
          <p:cNvSpPr txBox="1"/>
          <p:nvPr/>
        </p:nvSpPr>
        <p:spPr>
          <a:xfrm>
            <a:off x="13792200" y="2911409"/>
            <a:ext cx="4267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0,19 : context to question </a:t>
            </a:r>
          </a:p>
          <a:p>
            <a:r>
              <a:rPr lang="en" altLang="ko-Kore-KR" dirty="0"/>
              <a:t>1,20 : context to answer </a:t>
            </a:r>
          </a:p>
          <a:p>
            <a:r>
              <a:rPr lang="en" altLang="ko-Kore-KR" dirty="0"/>
              <a:t>2,21 : antonym </a:t>
            </a:r>
          </a:p>
          <a:p>
            <a:r>
              <a:rPr lang="en" altLang="ko-Kore-KR" dirty="0"/>
              <a:t>3,22 : </a:t>
            </a:r>
            <a:r>
              <a:rPr lang="en" altLang="ko-Kore-KR" dirty="0" err="1"/>
              <a:t>atlocation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4,23 : </a:t>
            </a:r>
            <a:r>
              <a:rPr lang="en" altLang="ko-Kore-KR" dirty="0" err="1"/>
              <a:t>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5,24 : causes </a:t>
            </a:r>
          </a:p>
          <a:p>
            <a:r>
              <a:rPr lang="en" altLang="ko-Kore-KR" dirty="0"/>
              <a:t>6,25 : </a:t>
            </a:r>
            <a:r>
              <a:rPr lang="en" altLang="ko-Kore-KR" dirty="0" err="1"/>
              <a:t>createdby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7,26 : isa </a:t>
            </a:r>
          </a:p>
          <a:p>
            <a:r>
              <a:rPr lang="en" altLang="ko-Kore-KR" dirty="0"/>
              <a:t>8,27 : desires </a:t>
            </a:r>
          </a:p>
          <a:p>
            <a:r>
              <a:rPr lang="en" altLang="ko-Kore-KR" dirty="0"/>
              <a:t>9,28 : </a:t>
            </a:r>
            <a:r>
              <a:rPr lang="en" altLang="ko-Kore-KR" dirty="0" err="1"/>
              <a:t>hassubevent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10,29 : </a:t>
            </a:r>
            <a:r>
              <a:rPr lang="en" altLang="ko-Kore-KR" dirty="0" err="1"/>
              <a:t>partof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11,30 : </a:t>
            </a:r>
            <a:r>
              <a:rPr lang="en" altLang="ko-Kore-KR" dirty="0" err="1"/>
              <a:t>hascontext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12,31 : </a:t>
            </a:r>
            <a:r>
              <a:rPr lang="en" altLang="ko-Kore-KR" dirty="0" err="1"/>
              <a:t>hasproperty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13,32 : </a:t>
            </a:r>
            <a:r>
              <a:rPr lang="en" altLang="ko-Kore-KR" dirty="0" err="1"/>
              <a:t>madeof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14,33 : </a:t>
            </a:r>
            <a:r>
              <a:rPr lang="en" altLang="ko-Kore-KR" dirty="0" err="1"/>
              <a:t>notcapableof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15,34 : </a:t>
            </a:r>
            <a:r>
              <a:rPr lang="en" altLang="ko-Kore-KR" dirty="0" err="1"/>
              <a:t>notdesires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16,35 : </a:t>
            </a:r>
            <a:r>
              <a:rPr lang="en" altLang="ko-Kore-KR" dirty="0" err="1"/>
              <a:t>receivesaction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17,36 : </a:t>
            </a:r>
            <a:r>
              <a:rPr lang="en" altLang="ko-Kore-KR" dirty="0" err="1"/>
              <a:t>relatedto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18,37 : </a:t>
            </a:r>
            <a:r>
              <a:rPr lang="en" altLang="ko-Kore-KR" dirty="0" err="1"/>
              <a:t>usedfor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124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할 일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내에서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17,36(related to)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구하기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사이클에 대응하는 실제 노드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확인하기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/>
              <a:t>todo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2815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9299</TotalTime>
  <Words>441</Words>
  <Application>Microsoft Macintosh PowerPoint</Application>
  <PresentationFormat>사용자 지정</PresentationFormat>
  <Paragraphs>82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28</cp:revision>
  <dcterms:created xsi:type="dcterms:W3CDTF">2021-12-28T00:31:40Z</dcterms:created>
  <dcterms:modified xsi:type="dcterms:W3CDTF">2023-05-19T07:25:35Z</dcterms:modified>
</cp:coreProperties>
</file>