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8" r:id="rId3"/>
    <p:sldId id="300" r:id="rId4"/>
    <p:sldId id="276" r:id="rId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3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Paper Review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3696562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31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중간 과정 자료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609B409B-1688-EB06-664A-FB93B8C0C78D}"/>
              </a:ext>
            </a:extLst>
          </p:cNvPr>
          <p:cNvSpPr txBox="1"/>
          <p:nvPr/>
        </p:nvSpPr>
        <p:spPr>
          <a:xfrm>
            <a:off x="5317272" y="6590438"/>
            <a:ext cx="765117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A72E6D-325E-8043-AA4E-A2CFF2284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649D0A3C-977C-7BBC-31AA-080165B5D5FB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216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생각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23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내용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생각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628576" y="2227238"/>
            <a:ext cx="7724848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latin typeface="Pretendard" pitchFamily="34" charset="0"/>
              </a:rPr>
              <a:t>Other node’s text embedding</a:t>
            </a:r>
            <a:r>
              <a:rPr lang="ko-KR" altLang="en-US" sz="2800" b="1" dirty="0">
                <a:latin typeface="Pretendard" pitchFamily="34" charset="0"/>
              </a:rPr>
              <a:t>이 필요한가</a:t>
            </a:r>
            <a:r>
              <a:rPr lang="en-US" altLang="ko-KR" sz="2800" b="1" dirty="0">
                <a:latin typeface="Pretendard" pitchFamily="34" charset="0"/>
              </a:rPr>
              <a:t>?</a:t>
            </a:r>
            <a:endParaRPr lang="en-US" sz="2000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Untitled">
            <a:extLst>
              <a:ext uri="{FF2B5EF4-FFF2-40B4-BE49-F238E27FC236}">
                <a16:creationId xmlns:a16="http://schemas.microsoft.com/office/drawing/2014/main" id="{4C59D719-2D2C-DE84-6C68-7755185CBA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0B193E5D-EF6F-81FF-5A2E-1144B838C1D2}"/>
              </a:ext>
            </a:extLst>
          </p:cNvPr>
          <p:cNvSpPr txBox="1"/>
          <p:nvPr/>
        </p:nvSpPr>
        <p:spPr>
          <a:xfrm>
            <a:off x="824740" y="2722409"/>
            <a:ext cx="11595859" cy="76573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ore-KR" sz="2200" dirty="0">
                <a:latin typeface="Pretendard Medium" pitchFamily="34" charset="0"/>
                <a:cs typeface="Pretendard Medium" pitchFamily="34" charset="0"/>
              </a:rPr>
              <a:t>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텍스트 정보 없이 그래프의 사이클 개수와 같은 통계적 기반으로 가능하다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생각했었음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하지만 이는 지금까지 했던 방향과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다른게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없음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사이클의 역할을 파악하기에 불충분하다 생각함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교수님의 피드백이 맞다고 생각합니다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.)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QA-GNN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subgraph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속한 노드의 개수가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200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개이며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GAT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거치는데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5-hop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을 봄 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옆에 그림처럼 사이클의 정보를 받아서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context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로 전달 가능함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그렇기 때문에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어떤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text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인지에 따라 사이클의 역할이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뭔지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파악 가능함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e.g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질문과 정답의 문맥과 관련되면서 단일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text(question, answer node)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연결된 것이면 저 정보를 잘 받아들이도록 학습하는지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안하는지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파악 가능할 것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ore-KR" altLang="en-US" sz="2200" dirty="0">
                <a:latin typeface="Pretendard Medium" pitchFamily="34" charset="0"/>
                <a:cs typeface="Pretendard Medium" pitchFamily="34" charset="0"/>
              </a:rPr>
              <a:t>이러한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사이클은 긍정의 사이클인데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이 사이클의 가중치가 높도록 학습한다면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>
                <a:latin typeface="Pretendard Medium" pitchFamily="34" charset="0"/>
                <a:cs typeface="Pretendard Medium" pitchFamily="34" charset="0"/>
              </a:rPr>
              <a:t>의 긍정적 영향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파악 가능함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부정의 사이클은 단순이 질문과 정답의 문맥과 관련없이 단일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text(question, answer node)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관련성이 있는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other node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와 사이클을 형성할 때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-&gt;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가 이러한 사이클의 가중치는 낮아지도록 학습한다면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Cycle encoder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긍정적 영향 파악 가능함</a:t>
            </a:r>
            <a:endParaRPr lang="ko-Kore-KR" altLang="en-US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4E0FF0-F1DD-6D73-8E7B-A07314F0D42B}"/>
              </a:ext>
            </a:extLst>
          </p:cNvPr>
          <p:cNvSpPr/>
          <p:nvPr/>
        </p:nvSpPr>
        <p:spPr>
          <a:xfrm>
            <a:off x="13754100" y="3583433"/>
            <a:ext cx="838200" cy="838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D23395C-48F1-3032-A24B-BCBA1272AEAB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14469548" y="4298881"/>
            <a:ext cx="1198004" cy="1333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51E7C24-45FD-721E-2B60-F27B72CC70DC}"/>
              </a:ext>
            </a:extLst>
          </p:cNvPr>
          <p:cNvSpPr/>
          <p:nvPr/>
        </p:nvSpPr>
        <p:spPr>
          <a:xfrm>
            <a:off x="14097000" y="6627185"/>
            <a:ext cx="838200" cy="838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7F5FDDA-7D08-4998-0330-0F8A98A99CB6}"/>
              </a:ext>
            </a:extLst>
          </p:cNvPr>
          <p:cNvSpPr/>
          <p:nvPr/>
        </p:nvSpPr>
        <p:spPr>
          <a:xfrm>
            <a:off x="15771518" y="7351085"/>
            <a:ext cx="838200" cy="8382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E8C82B9-D53F-672D-C90F-AD202C61FAB9}"/>
              </a:ext>
            </a:extLst>
          </p:cNvPr>
          <p:cNvSpPr/>
          <p:nvPr/>
        </p:nvSpPr>
        <p:spPr>
          <a:xfrm>
            <a:off x="15544800" y="5509585"/>
            <a:ext cx="838200" cy="838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45212B-670E-2B11-5041-D46876E2276A}"/>
              </a:ext>
            </a:extLst>
          </p:cNvPr>
          <p:cNvCxnSpPr>
            <a:stCxn id="16" idx="7"/>
            <a:endCxn id="19" idx="3"/>
          </p:cNvCxnSpPr>
          <p:nvPr/>
        </p:nvCxnSpPr>
        <p:spPr>
          <a:xfrm flipV="1">
            <a:off x="14812448" y="6225033"/>
            <a:ext cx="855104" cy="524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3A838A9-828B-6D01-A417-553AA241B5CC}"/>
              </a:ext>
            </a:extLst>
          </p:cNvPr>
          <p:cNvCxnSpPr>
            <a:cxnSpLocks/>
            <a:stCxn id="17" idx="2"/>
            <a:endCxn id="16" idx="5"/>
          </p:cNvCxnSpPr>
          <p:nvPr/>
        </p:nvCxnSpPr>
        <p:spPr>
          <a:xfrm flipH="1" flipV="1">
            <a:off x="14812448" y="7342633"/>
            <a:ext cx="959070" cy="4275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D56C45E8-3F30-88BE-378B-984760A4C7AB}"/>
              </a:ext>
            </a:extLst>
          </p:cNvPr>
          <p:cNvCxnSpPr>
            <a:cxnSpLocks/>
            <a:stCxn id="17" idx="0"/>
            <a:endCxn id="19" idx="4"/>
          </p:cNvCxnSpPr>
          <p:nvPr/>
        </p:nvCxnSpPr>
        <p:spPr>
          <a:xfrm flipH="1" flipV="1">
            <a:off x="15963900" y="6347785"/>
            <a:ext cx="226718" cy="10033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4F6ABBDC-CE9D-C511-8C39-73C2DDF34A0D}"/>
              </a:ext>
            </a:extLst>
          </p:cNvPr>
          <p:cNvSpPr/>
          <p:nvPr/>
        </p:nvSpPr>
        <p:spPr>
          <a:xfrm>
            <a:off x="13563600" y="4965609"/>
            <a:ext cx="3657600" cy="3718976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00497D2-0BB1-DBB8-1EDB-CE0F243D3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altLang="ko-Kore-KR"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B96E-0CA2-C952-BFBA-48CC8FA5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6383</TotalTime>
  <Words>239</Words>
  <Application>Microsoft Macintosh PowerPoint</Application>
  <PresentationFormat>사용자 지정</PresentationFormat>
  <Paragraphs>35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KoPubWorld돋움체 Bold</vt:lpstr>
      <vt:lpstr>KoPubWorld바탕체 Bold</vt:lpstr>
      <vt:lpstr>KoPubWorld바탕체 Medium</vt:lpstr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13</cp:revision>
  <dcterms:created xsi:type="dcterms:W3CDTF">2021-12-28T00:31:40Z</dcterms:created>
  <dcterms:modified xsi:type="dcterms:W3CDTF">2023-03-30T16:06:32Z</dcterms:modified>
</cp:coreProperties>
</file>