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869" r:id="rId2"/>
    <p:sldId id="872" r:id="rId3"/>
    <p:sldId id="873" r:id="rId4"/>
    <p:sldId id="874" r:id="rId5"/>
    <p:sldId id="875" r:id="rId6"/>
    <p:sldId id="87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 snapToGrid="0">
      <p:cViewPr varScale="1">
        <p:scale>
          <a:sx n="152" d="100"/>
          <a:sy n="152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0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8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1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1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9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5288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Score(Query Validation</a:t>
            </a:r>
            <a:r>
              <a:rPr kumimoji="1" lang="ko-KR" altLang="en-US" sz="2133" dirty="0"/>
              <a:t> </a:t>
            </a:r>
            <a:r>
              <a:rPr kumimoji="1" lang="ko-KR" altLang="en-US" sz="2133" dirty="0" err="1"/>
              <a:t>재실험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585B66-1E93-C3A6-EC69-A4C08D09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4332"/>
            <a:ext cx="4810176" cy="2558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07683D-3E29-19DA-F0A1-63EC077B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36" y="4059913"/>
            <a:ext cx="4810176" cy="2558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18E335-016A-9ACD-3580-05F9F25B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38472"/>
            <a:ext cx="4810177" cy="2479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373195-118B-EDE3-AB4D-B586FD1682A2}"/>
              </a:ext>
            </a:extLst>
          </p:cNvPr>
          <p:cNvSpPr txBox="1"/>
          <p:nvPr/>
        </p:nvSpPr>
        <p:spPr>
          <a:xfrm>
            <a:off x="2432808" y="3752136"/>
            <a:ext cx="12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ARGOTARIO</a:t>
            </a:r>
            <a:endParaRPr kumimoji="1"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9ED7E-0887-9E1D-AF3D-EAD944CC0578}"/>
              </a:ext>
            </a:extLst>
          </p:cNvPr>
          <p:cNvSpPr txBox="1"/>
          <p:nvPr/>
        </p:nvSpPr>
        <p:spPr>
          <a:xfrm>
            <a:off x="8430658" y="3752136"/>
            <a:ext cx="71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LOGIC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3EF83-EE5F-279C-630E-845C7625849D}"/>
              </a:ext>
            </a:extLst>
          </p:cNvPr>
          <p:cNvSpPr txBox="1"/>
          <p:nvPr/>
        </p:nvSpPr>
        <p:spPr>
          <a:xfrm>
            <a:off x="8353875" y="6531883"/>
            <a:ext cx="934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CLIMATE</a:t>
            </a:r>
            <a:endParaRPr kumimoji="1"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2507E-D317-28F9-5851-BCBF66835665}"/>
              </a:ext>
            </a:extLst>
          </p:cNvPr>
          <p:cNvSpPr txBox="1"/>
          <p:nvPr/>
        </p:nvSpPr>
        <p:spPr>
          <a:xfrm>
            <a:off x="2376802" y="6512728"/>
            <a:ext cx="1030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COVID-19</a:t>
            </a:r>
            <a:endParaRPr kumimoji="1"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85927-F29F-E4DA-75AD-33EFEF8C505F}"/>
              </a:ext>
            </a:extLst>
          </p:cNvPr>
          <p:cNvSpPr txBox="1"/>
          <p:nvPr/>
        </p:nvSpPr>
        <p:spPr>
          <a:xfrm>
            <a:off x="6996906" y="745603"/>
            <a:ext cx="3909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초록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rgbClr val="00B050"/>
                </a:solidFill>
              </a:rPr>
              <a:t>base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파랑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rgbClr val="0070C0"/>
                </a:solidFill>
              </a:rPr>
              <a:t>cg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빨강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ex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노랑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</a:t>
            </a:r>
            <a:r>
              <a:rPr kumimoji="1" lang="ko-KR" altLang="en-US" sz="1200" b="1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C2F3EF-FB7B-E624-CF85-FD9E05B1B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22" y="1141051"/>
            <a:ext cx="4798642" cy="25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6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62467" y="556746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 </a:t>
            </a:r>
            <a:r>
              <a:rPr kumimoji="1" lang="ko-KR" altLang="en-US" sz="2133" dirty="0"/>
              <a:t>추가실험</a:t>
            </a:r>
            <a:endParaRPr kumimoji="1" lang="ko-Kore-KR" altLang="en-US" sz="2133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4043B9-14E0-826F-0A03-B55C812C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5" y="3873500"/>
            <a:ext cx="5372100" cy="2984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A31A4F-B16D-CBE6-E6F5-1BDB4E2BC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25" y="3878917"/>
            <a:ext cx="5372100" cy="2984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E2CE6-DBE7-0E0B-FE9C-4A4BF6E42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58" y="933155"/>
            <a:ext cx="5372100" cy="2984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53920A-593E-98D6-21D4-40EBBEFEF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408" y="933155"/>
            <a:ext cx="53721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62467" y="556746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 </a:t>
            </a:r>
            <a:r>
              <a:rPr kumimoji="1" lang="ko-KR" altLang="en-US" sz="2133" dirty="0"/>
              <a:t>추가실험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BE389-F951-9324-6F1C-3EB03829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6" y="977310"/>
            <a:ext cx="5461000" cy="2933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371B3D-F6C8-6E39-B3FF-2BE158BEE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77310"/>
            <a:ext cx="5461000" cy="2933700"/>
          </a:xfrm>
          <a:prstGeom prst="rect">
            <a:avLst/>
          </a:prstGeom>
        </p:spPr>
      </p:pic>
      <p:pic>
        <p:nvPicPr>
          <p:cNvPr id="7" name="그림 6" descr="라인, 도표, 그래프, 경사이(가) 표시된 사진&#10;&#10;자동 생성된 설명">
            <a:extLst>
              <a:ext uri="{FF2B5EF4-FFF2-40B4-BE49-F238E27FC236}">
                <a16:creationId xmlns:a16="http://schemas.microsoft.com/office/drawing/2014/main" id="{BD9CD0C0-9F68-9C9F-F2F5-0F51BF041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76" y="3821366"/>
            <a:ext cx="5214240" cy="27966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E4E204-5EA6-1036-EE19-72374CC20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517" y="3911010"/>
            <a:ext cx="5461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8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62467" y="556746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 </a:t>
            </a:r>
            <a:r>
              <a:rPr kumimoji="1" lang="ko-KR" altLang="en-US" sz="2133" dirty="0"/>
              <a:t>추가실험</a:t>
            </a:r>
            <a:r>
              <a:rPr kumimoji="1" lang="en-US" altLang="ko-KR" sz="2133" dirty="0"/>
              <a:t>(10</a:t>
            </a:r>
            <a:r>
              <a:rPr kumimoji="1" lang="ko-KR" altLang="en-US" sz="2133" dirty="0"/>
              <a:t>회 평균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BE389-F951-9324-6F1C-3EB03829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6" y="977310"/>
            <a:ext cx="5461000" cy="2933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371B3D-F6C8-6E39-B3FF-2BE158BEE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77310"/>
            <a:ext cx="5461000" cy="2933700"/>
          </a:xfrm>
          <a:prstGeom prst="rect">
            <a:avLst/>
          </a:prstGeom>
        </p:spPr>
      </p:pic>
      <p:pic>
        <p:nvPicPr>
          <p:cNvPr id="7" name="그림 6" descr="라인, 도표, 그래프, 경사이(가) 표시된 사진&#10;&#10;자동 생성된 설명">
            <a:extLst>
              <a:ext uri="{FF2B5EF4-FFF2-40B4-BE49-F238E27FC236}">
                <a16:creationId xmlns:a16="http://schemas.microsoft.com/office/drawing/2014/main" id="{BD9CD0C0-9F68-9C9F-F2F5-0F51BF041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76" y="3821366"/>
            <a:ext cx="5214240" cy="27966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E4E204-5EA6-1036-EE19-72374CC20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517" y="3911010"/>
            <a:ext cx="5461000" cy="293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EF784-9E8D-2081-D51E-D5C71AF650E6}"/>
              </a:ext>
            </a:extLst>
          </p:cNvPr>
          <p:cNvSpPr txBox="1"/>
          <p:nvPr/>
        </p:nvSpPr>
        <p:spPr>
          <a:xfrm>
            <a:off x="3984770" y="3020037"/>
            <a:ext cx="16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ARGOTARIO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0F70F-EE69-3D4C-3603-093B3A316DD3}"/>
              </a:ext>
            </a:extLst>
          </p:cNvPr>
          <p:cNvSpPr txBox="1"/>
          <p:nvPr/>
        </p:nvSpPr>
        <p:spPr>
          <a:xfrm>
            <a:off x="9992686" y="2862153"/>
            <a:ext cx="16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LOGIC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2F3E0-9573-3E54-42C2-A90EA64E89BB}"/>
              </a:ext>
            </a:extLst>
          </p:cNvPr>
          <p:cNvSpPr txBox="1"/>
          <p:nvPr/>
        </p:nvSpPr>
        <p:spPr>
          <a:xfrm>
            <a:off x="3984769" y="5696024"/>
            <a:ext cx="16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COVID-19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EB4D2-2E54-68F1-0F51-43776AD91E6D}"/>
              </a:ext>
            </a:extLst>
          </p:cNvPr>
          <p:cNvSpPr txBox="1"/>
          <p:nvPr/>
        </p:nvSpPr>
        <p:spPr>
          <a:xfrm>
            <a:off x="9690682" y="5377860"/>
            <a:ext cx="16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CLIMATE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18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62467" y="556746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 </a:t>
            </a:r>
            <a:r>
              <a:rPr kumimoji="1" lang="ko-KR" altLang="en-US" sz="2133" dirty="0"/>
              <a:t>추가실험</a:t>
            </a:r>
            <a:r>
              <a:rPr kumimoji="1" lang="en-US" altLang="ko-KR" sz="2133" dirty="0"/>
              <a:t>(</a:t>
            </a:r>
            <a:r>
              <a:rPr kumimoji="1" lang="ko-KR" altLang="en-US" sz="2133" dirty="0"/>
              <a:t>비교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BE389-F951-9324-6F1C-3EB03829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95" y="1104784"/>
            <a:ext cx="5555561" cy="29844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E1412F-34B9-348E-465E-6DC354AF5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8" y="1052249"/>
            <a:ext cx="5466661" cy="3037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A2C468-FCB0-D72E-45C0-27867ED05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58" y="4068011"/>
            <a:ext cx="5021980" cy="2789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1052F9-B9AF-717D-DFDD-CB84521C5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100" y="4012333"/>
            <a:ext cx="5275282" cy="2833930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01993A3E-B463-659C-B4A5-84126DDEA474}"/>
              </a:ext>
            </a:extLst>
          </p:cNvPr>
          <p:cNvSpPr/>
          <p:nvPr/>
        </p:nvSpPr>
        <p:spPr>
          <a:xfrm>
            <a:off x="5938484" y="2306972"/>
            <a:ext cx="380337" cy="3523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89899C82-2A26-8B62-CB83-F2F95C1EBE0B}"/>
              </a:ext>
            </a:extLst>
          </p:cNvPr>
          <p:cNvSpPr/>
          <p:nvPr/>
        </p:nvSpPr>
        <p:spPr>
          <a:xfrm>
            <a:off x="5909039" y="5286836"/>
            <a:ext cx="380337" cy="3523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393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62467" y="556746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 </a:t>
            </a:r>
            <a:r>
              <a:rPr kumimoji="1" lang="ko-KR" altLang="en-US" sz="2133" dirty="0"/>
              <a:t>추가실험</a:t>
            </a:r>
            <a:r>
              <a:rPr kumimoji="1" lang="en-US" altLang="ko-KR" sz="2133" dirty="0"/>
              <a:t>(</a:t>
            </a:r>
            <a:r>
              <a:rPr kumimoji="1" lang="ko-KR" altLang="en-US" sz="2133" dirty="0"/>
              <a:t>비교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01993A3E-B463-659C-B4A5-84126DDEA474}"/>
              </a:ext>
            </a:extLst>
          </p:cNvPr>
          <p:cNvSpPr/>
          <p:nvPr/>
        </p:nvSpPr>
        <p:spPr>
          <a:xfrm>
            <a:off x="5938484" y="2306972"/>
            <a:ext cx="380337" cy="3523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89899C82-2A26-8B62-CB83-F2F95C1EBE0B}"/>
              </a:ext>
            </a:extLst>
          </p:cNvPr>
          <p:cNvSpPr/>
          <p:nvPr/>
        </p:nvSpPr>
        <p:spPr>
          <a:xfrm>
            <a:off x="5909039" y="5286836"/>
            <a:ext cx="380337" cy="3523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E25229-23F9-3E08-736E-306F37C9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1" y="990891"/>
            <a:ext cx="5372100" cy="2984500"/>
          </a:xfrm>
          <a:prstGeom prst="rect">
            <a:avLst/>
          </a:prstGeom>
        </p:spPr>
      </p:pic>
      <p:pic>
        <p:nvPicPr>
          <p:cNvPr id="7" name="그림 6" descr="라인, 도표, 그래프, 경사이(가) 표시된 사진&#10;&#10;자동 생성된 설명">
            <a:extLst>
              <a:ext uri="{FF2B5EF4-FFF2-40B4-BE49-F238E27FC236}">
                <a16:creationId xmlns:a16="http://schemas.microsoft.com/office/drawing/2014/main" id="{AD281726-2199-EF52-C5E7-0764CF6AE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429" y="1178739"/>
            <a:ext cx="5214240" cy="27966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F6FB05-38B5-3182-3599-D385488BB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95" y="3961200"/>
            <a:ext cx="5214240" cy="2896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1B1894-3D34-4EBE-D965-8BACAA9EB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908" y="4024070"/>
            <a:ext cx="5275282" cy="28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24897</TotalTime>
  <Words>73</Words>
  <Application>Microsoft Macintosh PowerPoint</Application>
  <PresentationFormat>와이드스크린</PresentationFormat>
  <Paragraphs>34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KoPubWorld돋움체 Light</vt:lpstr>
      <vt:lpstr>KoPubWorld바탕체 Bold</vt:lpstr>
      <vt:lpstr>KoPubWorld바탕체 Medium</vt:lpstr>
      <vt:lpstr>KoPubWorldDotum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208</cp:revision>
  <dcterms:created xsi:type="dcterms:W3CDTF">2023-11-14T02:56:31Z</dcterms:created>
  <dcterms:modified xsi:type="dcterms:W3CDTF">2024-05-25T12:11:57Z</dcterms:modified>
</cp:coreProperties>
</file>