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81" r:id="rId2"/>
    <p:sldId id="684" r:id="rId3"/>
    <p:sldId id="837" r:id="rId4"/>
    <p:sldId id="840" r:id="rId5"/>
    <p:sldId id="841" r:id="rId6"/>
    <p:sldId id="842" r:id="rId7"/>
    <p:sldId id="39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19"/>
  </p:normalViewPr>
  <p:slideViewPr>
    <p:cSldViewPr snapToGrid="0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4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9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2024. 4. 22.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acl-long.31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Feedback	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 Follow up	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ToDo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월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16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일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ACL ARR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Short Paper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제출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Large Language Models are Better Logical Fallacy Reasoners with Counterargument, Goal, and Explanation-aware Prompt Formulation</a:t>
            </a:r>
          </a:p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논문을 제출하고 교수님과 미팅을 가짐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논문을 제출하면서 여러가지 부족한 점과 보충해야 할 점을 발견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미팅 당시에 나온 피드백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그림 크기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글씨 크기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 class classification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Baseline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실험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(-)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표시가 되어있는 것을 채울 수 있을까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논문 제목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쿼리라는 단어는 중복되는 주제가 많다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그래서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~aware Prompt Formulation</a:t>
            </a:r>
            <a:r>
              <a:rPr lang="ko-KR" altLang="en-US" sz="12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선택했지만 더 좋은 것이 있을까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Writing</a:t>
            </a: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통일된 용어 선택 필요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 선택의 발전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현재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CG, EX, GO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쿼리를 각각 선택하고 이에 대한 결과를 보여주었다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여기서 더 나아가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쿼리의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ranking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측정하여 어떻게 </a:t>
            </a:r>
            <a:r>
              <a:rPr lang="ko-KR" altLang="en-US" sz="12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조합하느냐에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따른 결과 차이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또는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위 세 가지의 쿼리를 선택하는 과정을 구체적으로 설명할 수 있다면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Feedback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4964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Paper Follow-up</a:t>
            </a:r>
            <a:endParaRPr kumimoji="1" lang="ko-Kore-KR" altLang="en-US" sz="2133" dirty="0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68EEC7C-F2CC-00A9-2811-0D06150E2C89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Empowering Psychotherapy with Large Language Models: Cognitive Distortion Detection through Diagnosis of Thought Prompting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paper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논문은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DoT(Diagnosis of Thought)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라는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prompting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사용해서 인지 왜곡 감지와 분류를 진행한다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크게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단계로 있으며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단계는 다음과 같다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</a:p>
          <a:p>
            <a:pPr marL="1143000" lvl="1" indent="-457200" algn="just"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Subjectivity </a:t>
            </a:r>
            <a:r>
              <a:rPr lang="en-US" altLang="ko-KR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Assesment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600200" lvl="2" indent="-457200" algn="just"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환자의 말을 객관적 사실과 주관적 생각으로 나눈다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143000" lvl="1" indent="-457200" algn="just"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Contrastive Reasoning</a:t>
            </a:r>
          </a:p>
          <a:p>
            <a:pPr marL="1600200" lvl="2" indent="-457200" algn="just"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환자가 자신의 주관적 생각의 진실성을 어떻게 확신하는지를 발견하는 것을 목표로 한다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143000" lvl="1" indent="-457200" algn="just"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Schema Analysis</a:t>
            </a:r>
          </a:p>
          <a:p>
            <a:pPr marL="1600200" lvl="2" indent="-457200" algn="just"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환자가 자신의 주관적 생각의 진실성을 어떻게 확신하는지 발견하는 것을 목표로 한다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lvl="1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9EAE7-18B6-C4EF-AEDC-6C4F546A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88" y="4099650"/>
            <a:ext cx="7772400" cy="26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Paper Follow-up</a:t>
            </a:r>
            <a:endParaRPr kumimoji="1" lang="ko-Kore-KR" altLang="en-US" sz="2133" dirty="0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68EEC7C-F2CC-00A9-2811-0D06150E2C89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이전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논문은 직접적으로 연관되어 있지는 않지만 저런 타당한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Flow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참고하기에 적합한 논문이라 생각함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논문 뿐만 아니라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" altLang="ko-KR" b="0" i="0" u="none" strike="noStrike" dirty="0">
                <a:solidFill>
                  <a:srgbClr val="446E9B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Zero-shot Approach to Overcome Perturbation Sensitivity of Prompts</a:t>
            </a:r>
            <a:r>
              <a:rPr lang="en" altLang="ko-KR" b="0" i="0" u="none" strike="noStrike" dirty="0">
                <a:solidFill>
                  <a:srgbClr val="446E9B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u="none" strike="noStrike" dirty="0">
                <a:solidFill>
                  <a:srgbClr val="446E9B"/>
                </a:solidFill>
                <a:effectLst/>
                <a:highlight>
                  <a:srgbClr val="FFFFFF"/>
                </a:highlight>
                <a:latin typeface="-apple-system"/>
              </a:rPr>
              <a:t>과 같은 논문</a:t>
            </a:r>
            <a:r>
              <a:rPr lang="en-US" altLang="ko-KR" dirty="0">
                <a:solidFill>
                  <a:srgbClr val="446E9B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dirty="0">
                <a:solidFill>
                  <a:srgbClr val="446E9B"/>
                </a:solidFill>
                <a:highlight>
                  <a:srgbClr val="FFFFFF"/>
                </a:highlight>
                <a:latin typeface="-apple-system"/>
              </a:rPr>
              <a:t>방향도 봐야함</a:t>
            </a:r>
            <a:endParaRPr lang="en" altLang="ko-KR" b="0" i="0" u="none" strike="noStrike" dirty="0">
              <a:solidFill>
                <a:srgbClr val="446E9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ko-KR" altLang="en-US" i="0" dirty="0">
                <a:effectLst/>
                <a:highlight>
                  <a:srgbClr val="FFFFFF"/>
                </a:highlight>
                <a:latin typeface="-apple-system"/>
              </a:rPr>
              <a:t>만들어진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-apple-system"/>
              </a:rPr>
              <a:t>Query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-apple-system"/>
              </a:rPr>
              <a:t>들을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-apple-system"/>
              </a:rPr>
              <a:t>Ranking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-apple-system"/>
              </a:rPr>
              <a:t>할 수 있는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-apple-system"/>
              </a:rPr>
              <a:t>paper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-apple-system"/>
              </a:rPr>
              <a:t>들을 더 살펴보자</a:t>
            </a:r>
            <a:r>
              <a:rPr lang="en-US" altLang="ko-KR" dirty="0">
                <a:highlight>
                  <a:srgbClr val="FFFFFF"/>
                </a:highlight>
                <a:latin typeface="-apple-system"/>
              </a:rPr>
              <a:t>.</a:t>
            </a:r>
            <a:endParaRPr lang="en" altLang="ko-KR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CF9BF-717C-35CB-B0AE-B9E72E1E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95" y="2503050"/>
            <a:ext cx="6168705" cy="31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 err="1"/>
              <a:t>ToDo</a:t>
            </a:r>
            <a:endParaRPr kumimoji="1" lang="ko-Kore-KR" altLang="en-US" sz="2133" dirty="0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68EEC7C-F2CC-00A9-2811-0D06150E2C89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이번주에 최대한 논문 자료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Follow-up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해서 공유하도록 하겠습니다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1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3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22240</TotalTime>
  <Words>340</Words>
  <Application>Microsoft Macintosh PowerPoint</Application>
  <PresentationFormat>와이드스크린</PresentationFormat>
  <Paragraphs>62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-apple-system</vt:lpstr>
      <vt:lpstr>굴림</vt:lpstr>
      <vt:lpstr>맑은 고딕</vt:lpstr>
      <vt:lpstr>KoPubWorld돋움체 Light</vt:lpstr>
      <vt:lpstr>KoPubWorld바탕체 Bold</vt:lpstr>
      <vt:lpstr>KoPubWorld바탕체 Light</vt:lpstr>
      <vt:lpstr>KoPubWorld바탕체 Medium</vt:lpstr>
      <vt:lpstr>KoPubWorldDotum Light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169</cp:revision>
  <dcterms:created xsi:type="dcterms:W3CDTF">2023-11-14T02:56:31Z</dcterms:created>
  <dcterms:modified xsi:type="dcterms:W3CDTF">2024-04-22T15:48:29Z</dcterms:modified>
</cp:coreProperties>
</file>