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81" r:id="rId2"/>
    <p:sldId id="684" r:id="rId3"/>
    <p:sldId id="837" r:id="rId4"/>
    <p:sldId id="838" r:id="rId5"/>
    <p:sldId id="839" r:id="rId6"/>
    <p:sldId id="842" r:id="rId7"/>
    <p:sldId id="843" r:id="rId8"/>
    <p:sldId id="844" r:id="rId9"/>
    <p:sldId id="3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94"/>
  </p:normalViewPr>
  <p:slideViewPr>
    <p:cSldViewPr snapToGrid="0">
      <p:cViewPr varScale="1">
        <p:scale>
          <a:sx n="99" d="100"/>
          <a:sy n="99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5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6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6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Method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Example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Latest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오류는 논리적으로 부적절하거나 잘못된 추론이나 논거를 사용하여 주장하거나 논의 하는 것을 의미한다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우리는 문장 내에 특정 사건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주장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또는 내용 간의 관계에서 발생하는 오류에 집중하고자 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주요한 논리 오류의 유형으로는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Generalization, False Causality, Irrelevant Authority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각 논리 오류에서 우리는 문장에서의 몇가지 </a:t>
            </a:r>
            <a:r>
              <a:rPr lang="en-US" altLang="ko-KR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Component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찾아 여러 경우의 수를 조합해서 언어 모델이 위 세 가지의 논리 오류를 다시 생각하게 하고자 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방법론의 단계는 다음과 같다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오류를 가지는 문장을 여러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component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나눈다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정규표현식을 사용해서 문장을 여러 </a:t>
            </a:r>
            <a:r>
              <a:rPr lang="ko-KR" altLang="en-US" sz="10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절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나눈다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후처리 과정을 통해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고유명사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관계 대명사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접속부사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부정어 변환을 진행한다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Component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변형한 후 조합해서 새로운 문장을 만든다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485900" lvl="2" indent="-342900" algn="just">
              <a:buFont typeface="+mj-lt"/>
              <a:buAutoNum type="circleNumDbPlain"/>
            </a:pP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Component</a:t>
            </a:r>
            <a:r>
              <a:rPr lang="ko-KR" altLang="en-US" sz="10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변형하는 방법은 여러가지가 있겠지만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우선 부정어 추가를 진행함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485900" lvl="2" indent="-342900" algn="just">
              <a:buFont typeface="+mj-lt"/>
              <a:buAutoNum type="circleNumDbPlain"/>
            </a:pPr>
            <a:r>
              <a:rPr lang="ko-KR" altLang="en-US" sz="10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절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동사 주위에 부정어나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not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없으면 추가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있으면 제외</a:t>
            </a:r>
            <a:endParaRPr lang="en-US" altLang="ko-KR" sz="10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부정어가 추가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및 삭제된 절들을 조합해서 새로운 문장을 만듦</a:t>
            </a:r>
            <a:endParaRPr lang="en-US" altLang="ko-KR" sz="10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새로운 문장들의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score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측정한다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새로운 문장을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 문장을 분석하는데 필요한 증거로 취급하여 논리 오류 감지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분류를 수행한다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위 과정에서 현재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단계정도까지 진행했지만 문제점 및 한계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반례를 발견했다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New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4964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오류가 있는 문장을 여러 절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(component)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분할 후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절의 변화를 주고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변화된 절의 조합으로 새로운 문장을 만드는 과정이다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과정은 인간이 논리 오류가 있는 문장을 해석할 때 생각하는 흐름과 유사하다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하지만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 방법에는 </a:t>
            </a:r>
            <a:r>
              <a:rPr lang="ko-KR" altLang="en-US" sz="1800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문제점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사람은 주어진 문장의 논리 오류를 감지하고 분류를 수행할 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상식이라는 외부 지식이 기본적으로 들어간다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텍스트 그 자체만을 보는 것이 아니다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주어진 텍스트에서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negation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한정 형용사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(All, Every,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Some),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빈도 부사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(always, usually, sometimes)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등을 추가하는 것만으로는 사람의 사고 과정과는 같다고 볼 수 없다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텍스트 자체의 변화를 주는 것은 한계점이 있다는 것이다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또한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절의 형태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의미를 자연어 적으로 바꾸는 것은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Adversarial attack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과 유사하다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즉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research boundary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겹칠 수 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반례를 확인하자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New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0782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501325" y="1166167"/>
            <a:ext cx="11774564" cy="4927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must like </a:t>
            </a:r>
            <a:r>
              <a:rPr lang="en-US" altLang="ko-KR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starbucks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because all white girls like Starbucks. (A)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must like Starbucks. (a)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Because all white girls like Starbucks.(b)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변화를 주어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보자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must not like Starbucks.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might like Starbucks.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Because some white girls like Starbucks.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Because all white girls don’t like Starbucks.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…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a’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b’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조합해보자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must not like Starbucks Because some white girls like Starbucks.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must not like Starbucks. Because all white girls don’t like Starbucks.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might like Starbucks. Because some white girls like Starbucks.</a:t>
            </a:r>
          </a:p>
          <a:p>
            <a:pPr marL="1485900" lvl="2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언뜻 보면 일반화의 오류가 벗어난 것처럼 보이지만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소수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(Some)</a:t>
            </a:r>
            <a:r>
              <a:rPr lang="ko-KR" altLang="en-US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백인 소녀가 좋아하기 때문에 애니도 스타벅스를 좋아할지도 모른다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  <a:r>
              <a:rPr lang="ko-KR" altLang="en-US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이것은 여전히 오류가 있다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Annie might like Starbucks. Because all white girls don’t like Starbucks.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아무리 문장의 변형을 진행해도 문장 자체가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오류가 약해질 수는 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하지만 논리 오류를 벗어나지는 못한다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왜냐하면 애초에 문장 자체가 오류가 있어서 문장내에서 바꾼다 하더라도 오류가 사라지지 않는다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이렇게 다양한 변형 문장을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에게 제공하면 오히려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은 더 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헷갈려한다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.(negation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조합 문장을 실험한 결과 성능이 더 떨어짐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endParaRPr lang="en-US" altLang="ko-KR" sz="11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Example</a:t>
            </a:r>
            <a:endParaRPr kumimoji="1" lang="ko-Kore-KR" altLang="en-US" sz="213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A97D7-5DFD-78FC-2E0C-2F3F4F7C49A4}"/>
              </a:ext>
            </a:extLst>
          </p:cNvPr>
          <p:cNvSpPr txBox="1"/>
          <p:nvPr/>
        </p:nvSpPr>
        <p:spPr>
          <a:xfrm>
            <a:off x="6988028" y="3260784"/>
            <a:ext cx="528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00B0F0"/>
                </a:solidFill>
              </a:rPr>
              <a:t>a</a:t>
            </a:r>
            <a:r>
              <a:rPr kumimoji="1" lang="ko-KR" altLang="en-US" b="1" dirty="0">
                <a:solidFill>
                  <a:srgbClr val="00B0F0"/>
                </a:solidFill>
              </a:rPr>
              <a:t>와 </a:t>
            </a:r>
            <a:r>
              <a:rPr kumimoji="1" lang="en-US" altLang="ko-KR" b="1" dirty="0">
                <a:solidFill>
                  <a:srgbClr val="00B0F0"/>
                </a:solidFill>
              </a:rPr>
              <a:t>b</a:t>
            </a:r>
            <a:r>
              <a:rPr kumimoji="1" lang="ko-KR" altLang="en-US" b="1" dirty="0">
                <a:solidFill>
                  <a:srgbClr val="00B0F0"/>
                </a:solidFill>
              </a:rPr>
              <a:t>로 이뤄진 것 자체가 논리 오류를 범한다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결론적으로 이 방법의 </a:t>
            </a:r>
            <a:r>
              <a:rPr lang="ko-KR" altLang="en-US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한계점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은 다음과 같다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</a:p>
          <a:p>
            <a:pPr marL="1200150" lvl="1" indent="-51435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텍스트 자체의 변경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조합만으로는 논리 오류를 벗어나지 못한다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200150" lvl="1" indent="-51435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변경 조건이 매우 다양하며 복잡하다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200150" lvl="1" indent="-51435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자칫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adversarial attack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영역과 겹칠 수 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방법의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motivation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은 </a:t>
            </a:r>
            <a:r>
              <a:rPr lang="ko-KR" altLang="en-US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오류를 사람이 어떻게 해결하지</a:t>
            </a:r>
            <a:r>
              <a:rPr lang="en-US" altLang="ko-KR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  <a:r>
              <a:rPr lang="ko-KR" altLang="en-US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 오류 문장을 볼 때 사람은 어떻게 생각하지</a:t>
            </a:r>
            <a:r>
              <a:rPr lang="en-US" altLang="ko-KR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  <a:r>
              <a:rPr lang="ko-KR" altLang="en-US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출발했다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텍스트 자체의 변경 및 조합도 하나의 사람의 사고 과정이지만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앞서 말했듯이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사람들의 상식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외부 정보가 개입되지 못한다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외부 정보 중 하나인 지식 그래프를 넣고자 하였지만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방법이 당장 보이지는 않는다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외부 정보를 줄 수 없다면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문장 자체가 잘못되어서 문장 내에서 해결 할 수 없다면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사람의 사고과정을 할 수 있도록 논리 오류에 대한 </a:t>
            </a:r>
            <a:r>
              <a:rPr lang="ko-KR" altLang="en-US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관점을 명시</a:t>
            </a:r>
            <a:r>
              <a:rPr lang="ko-KR" altLang="en-US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해주는 것이다</a:t>
            </a: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그런데 이전 방법인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Query,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이것은 논리 오류를 가진 텍스트 기반으로 만들어진 질문으로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세 논리 오류의 공통점인 문장 내 관계를 물어보는 형태의 질문이다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이러한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에게 논리 오류 텍스트를 다시 생각하고 분석하게 만드는데 도움을 준다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따라서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다양한 관점에 따른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생성하고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세 가지의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fallacy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아닌 전체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fallacy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대해서 진행하면 어떨까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Latest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4537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63366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기존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관계를 묻는 형태의 질문으로 관계 기반의 오류인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generalization, Irrelevant Authority, False Causality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한정적이였다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이것은 세 가지의 논리 오류를 다룬다는 한계점이 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그렇다면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종류를 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확장시키고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이에 따라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분석하는 논리 오류의 종류를 늘리면 어떨까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이전에 논리 오류 텍스트로부터 다양한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case representation text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추출하는 것을 제안했다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.(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반론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목표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설명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case representation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물어보는 목적을 가진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만드는 것은 어떨까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이렇게 할 경우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 오류를 가진 문장을 </a:t>
            </a:r>
            <a:r>
              <a:rPr lang="ko-KR" altLang="en-US" sz="1400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다양한 관점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명시적으로 질문을 해서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여러 관점에서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생각을 할 수 있지 않을까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즉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네 가지의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있는 것이다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기반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</a:p>
          <a:p>
            <a:pPr marL="1028700" lvl="1" indent="-342900" algn="just"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반론 기반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</a:p>
          <a:p>
            <a:pPr marL="1028700" lvl="1" indent="-342900" algn="just"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목표 기반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</a:p>
          <a:p>
            <a:pPr marL="1028700" lvl="1" indent="-342900" algn="just"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설명 기반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</a:p>
          <a:p>
            <a:pPr marL="1028700" lvl="1" indent="-342900" algn="just">
              <a:buFont typeface="+mj-lt"/>
              <a:buAutoNum type="arabicPeriod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추가를 한다면 되묻는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그런데 관계 기반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성능을 확인했다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나머지는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???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No Query : 64.46%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기반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 증가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68.66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반론 기반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 증가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(64.46 -&gt;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68.9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설명 기반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 증가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77.95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반론 기반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+ 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기반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 증가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(64.46 -&gt;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69.47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설명 기반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+ 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기반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 증가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75.21)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반론 기반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+ 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설명 기반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 증가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72.70)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관계기반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+ 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반론 기반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+ 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설명 기반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성능 증가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75.93)</a:t>
            </a:r>
          </a:p>
          <a:p>
            <a:pPr marL="1028700" lvl="1" indent="-342900" algn="just">
              <a:lnSpc>
                <a:spcPct val="50000"/>
              </a:lnSpc>
              <a:buFont typeface="+mj-lt"/>
              <a:buAutoNum type="arabicParenR"/>
            </a:pP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목표기반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 증가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(64.46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74.8</a:t>
            </a:r>
            <a:r>
              <a:rPr lang="en-US" altLang="ko-KR" sz="105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Latest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34924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 startAt="9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성능은 확실히 증가한다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그렇다면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Faulty Generalization, Irrelevant Authority, False Causality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대해서만 할 건지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전체 클래스에 대해 할 것인지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971550" lvl="1" indent="-285750" algn="just">
              <a:buFont typeface="Wingdings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전체 클래스에 대해서 진행하면 추후에 지식 그래프 사용에 힘들지 않을까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논문을 쓰기 위해서는 다양한 실험이 필요하다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데이터셋 별 실험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클래스별 정확도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precision, recall, f1 score</a:t>
            </a: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전체 클래스 정확도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precision,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recall,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f1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score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전체 데이터셋 실험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클래스별 정확도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precision, recall, f1 score</a:t>
            </a: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전체 클래스 정확도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precision,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recall,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f1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score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다양한 모델에 대한 실험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buFont typeface="+mj-ea"/>
              <a:buAutoNum type="circleNumDbPlain"/>
            </a:pP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GPT-3.5-turbo</a:t>
            </a:r>
          </a:p>
          <a:p>
            <a:pPr marL="1485900" lvl="2" indent="-342900" algn="just">
              <a:buFont typeface="+mj-ea"/>
              <a:buAutoNum type="circleNumDbPlain"/>
            </a:pP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GPT-4.0 -&gt;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급하면 여기까지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485900" lvl="2" indent="-342900" algn="just">
              <a:buFont typeface="+mj-ea"/>
              <a:buAutoNum type="circleNumDbPlain"/>
            </a:pP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Fine-tuned medium language model(e.g. BERT, Roberta, T5)</a:t>
            </a:r>
          </a:p>
          <a:p>
            <a:pPr marL="1028700" lvl="1" indent="-342900" algn="just">
              <a:buFont typeface="+mj-lt"/>
              <a:buAutoNum type="arabicParenR"/>
            </a:pPr>
            <a:r>
              <a:rPr lang="en-US" altLang="ko-KR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Explainability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buFont typeface="+mj-ea"/>
              <a:buAutoNum type="circleNumDbPlain"/>
            </a:pP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분류하는데 그치지 말고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왜 그렇게 선택했는지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어떤 쿼리가 도움이 됐는지 묻는 </a:t>
            </a:r>
            <a:r>
              <a:rPr lang="en-US" altLang="ko-KR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</a:t>
            </a:r>
            <a:r>
              <a:rPr lang="ko-KR" altLang="en-US" sz="11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사용</a:t>
            </a:r>
            <a:endParaRPr lang="en-US" altLang="ko-KR" sz="11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 startAt="9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추후에 방법을 더 발전 시키자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..</a:t>
            </a:r>
          </a:p>
          <a:p>
            <a:pPr marL="1143000" lvl="1" indent="-457200" algn="just">
              <a:buFont typeface="+mj-lt"/>
              <a:buAutoNum type="arabicParenR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방법론 구체화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e.g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만들어진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verification part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143000" lvl="1" indent="-457200" algn="just">
              <a:buFont typeface="+mj-lt"/>
              <a:buAutoNum type="arabicParenR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지식 그래프와 같은 외부정보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LLAMA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같은 모델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fine-tuning</a:t>
            </a:r>
          </a:p>
          <a:p>
            <a:pPr marL="1143000" lvl="1" indent="-457200" algn="just"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Fine-tuning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된 모델을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generalization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평가를 위한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generalization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검증 데이터셋 만들기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buFont typeface="+mj-lt"/>
              <a:buAutoNum type="arabicParenR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 startAt="9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 startAt="9"/>
            </a:pPr>
            <a:endParaRPr lang="en-US" altLang="ko-KR" sz="1600" dirty="0" err="1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Latest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35104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18837</TotalTime>
  <Words>1202</Words>
  <Application>Microsoft Macintosh PowerPoint</Application>
  <PresentationFormat>와이드스크린</PresentationFormat>
  <Paragraphs>133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맑은 고딕</vt:lpstr>
      <vt:lpstr>KoPubWorld돋움체 Light</vt:lpstr>
      <vt:lpstr>KoPubWorld바탕체 Bold</vt:lpstr>
      <vt:lpstr>KoPubWorld바탕체 Light</vt:lpstr>
      <vt:lpstr>KoPubWorld바탕체 Medium</vt:lpstr>
      <vt:lpstr>KoPubWorldDotum Light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144</cp:revision>
  <dcterms:created xsi:type="dcterms:W3CDTF">2023-11-14T02:56:31Z</dcterms:created>
  <dcterms:modified xsi:type="dcterms:W3CDTF">2024-03-27T17:55:40Z</dcterms:modified>
</cp:coreProperties>
</file>