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1" r:id="rId2"/>
    <p:sldId id="356" r:id="rId3"/>
    <p:sldId id="644" r:id="rId4"/>
    <p:sldId id="659" r:id="rId5"/>
    <p:sldId id="660" r:id="rId6"/>
    <p:sldId id="661" r:id="rId7"/>
    <p:sldId id="667" r:id="rId8"/>
    <p:sldId id="666" r:id="rId9"/>
    <p:sldId id="646" r:id="rId10"/>
    <p:sldId id="669" r:id="rId11"/>
    <p:sldId id="39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94"/>
  </p:normalViewPr>
  <p:slideViewPr>
    <p:cSldViewPr>
      <p:cViewPr varScale="1">
        <p:scale>
          <a:sx n="75" d="100"/>
          <a:sy n="75" d="100"/>
        </p:scale>
        <p:origin x="1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2023. 8. 31.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4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0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4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8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7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bert.net/docs/pretrained-models/ce-msmarc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95600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과정을 통해 하위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에지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masking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진행함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Retrieval model(BM25, DPR)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나오는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상위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개로 할 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개로 할 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200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상위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상위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상위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상위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개를 전체 사이클 대비 비율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 10%)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및 동적으로 해야 할 것 같음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max node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개수에 따라 다름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endParaRPr lang="en-US" altLang="ko-KR" sz="200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마다 사이클 개수가 너무 다양함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 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Pruning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과정이 아니라 상위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개에 속하는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가중치를 주는 방식은 어떨지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idea </a:t>
            </a:r>
            <a:r>
              <a:rPr lang="ko-KR" altLang="en-US" sz="20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고민</a:t>
            </a:r>
            <a:endParaRPr lang="en-US" altLang="ko-KR" sz="200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에지가 끊어지는 것이기 때문에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max node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적을 경우에는 정보 손실이 심하지 않을까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다른 방법이 없을까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 matrix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추가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Pruning</a:t>
            </a:r>
            <a:r>
              <a:rPr lang="ko-KR" altLang="en-US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및 위 과정을 거친 </a:t>
            </a:r>
            <a:r>
              <a:rPr lang="en-US" altLang="ko-KR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적용 </a:t>
            </a:r>
            <a:r>
              <a:rPr lang="en-US" altLang="ko-KR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0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이것을 해야 위 내용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등을 진행할 수 있음</a:t>
            </a:r>
            <a:endParaRPr lang="en-US" altLang="ko-KR" sz="20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104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Graph Pruning </a:t>
            </a:r>
            <a:r>
              <a:rPr kumimoji="1" lang="ko-KR" altLang="en-US" sz="3200" dirty="0"/>
              <a:t>과정</a:t>
            </a:r>
            <a:r>
              <a:rPr kumimoji="1" lang="en-US" altLang="ko-KR" sz="3200" dirty="0"/>
              <a:t> </a:t>
            </a:r>
            <a:r>
              <a:rPr kumimoji="1" lang="ko-KR" altLang="en-US" sz="3200" dirty="0"/>
              <a:t>고민 및 다음주 까지 진행할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443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알고리즘 실제 적용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클래스화 및 적용 완료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3"/>
              </a:rPr>
              <a:t>https://www.sbert.net/docs/pretrained-models/ce-msmarco.html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pretrained-model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pruning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과정을 통해 하위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개에 속하는 에지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masking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 완료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내용 및 이번주 한 내용</a:t>
            </a: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C728C-3DE1-694B-B576-A7F2E33F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323312"/>
            <a:ext cx="7070046" cy="45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550381" y="3035669"/>
            <a:ext cx="19388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 err="1">
                <a:effectLst/>
                <a:latin typeface="Menlo" panose="020B0609030804020204" pitchFamily="49" charset="0"/>
              </a:rPr>
              <a:t>Nested_</a:t>
            </a:r>
            <a:r>
              <a:rPr lang="en-US" altLang="ko-Kore-KR" sz="4800" b="1" dirty="0" err="1">
                <a:latin typeface="Menlo" panose="020B0609030804020204" pitchFamily="49" charset="0"/>
              </a:rPr>
              <a:t>node_list</a:t>
            </a:r>
            <a:r>
              <a:rPr lang="en-US" altLang="ko-Kore-KR" sz="4800" b="1" dirty="0">
                <a:latin typeface="Menlo" panose="020B0609030804020204" pitchFamily="49" charset="0"/>
              </a:rPr>
              <a:t> 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88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b="1" i="0" dirty="0">
                <a:effectLst/>
                <a:latin typeface="Menlo" panose="020B0609030804020204" pitchFamily="49" charset="0"/>
              </a:rPr>
              <a:t>0,2,3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],…,[]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Node list</a:t>
            </a:r>
            <a:endParaRPr kumimoji="1" lang="ko-Kore-KR" altLang="en-US" sz="3200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9D604FF6-5791-D207-B321-9983AE964C5F}"/>
              </a:ext>
            </a:extLst>
          </p:cNvPr>
          <p:cNvSpPr/>
          <p:nvPr/>
        </p:nvSpPr>
        <p:spPr>
          <a:xfrm rot="16200000">
            <a:off x="8545253" y="-605677"/>
            <a:ext cx="1171244" cy="17399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C21A7-4E3C-C5A1-2978-8B2293C724FF}"/>
              </a:ext>
            </a:extLst>
          </p:cNvPr>
          <p:cNvSpPr txBox="1"/>
          <p:nvPr/>
        </p:nvSpPr>
        <p:spPr>
          <a:xfrm>
            <a:off x="7848600" y="903311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총 학습 데이터 </a:t>
            </a:r>
            <a:r>
              <a:rPr kumimoji="1" lang="en-US" altLang="ko-Kore-KR" dirty="0"/>
              <a:t>: 9741</a:t>
            </a:r>
            <a:r>
              <a:rPr kumimoji="1" lang="ko-Kore-KR" altLang="en-US" dirty="0"/>
              <a:t>개</a:t>
            </a:r>
          </a:p>
        </p:txBody>
      </p:sp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6D25A653-F22A-6B81-E5C6-63F0B59D07BC}"/>
              </a:ext>
            </a:extLst>
          </p:cNvPr>
          <p:cNvSpPr/>
          <p:nvPr/>
        </p:nvSpPr>
        <p:spPr>
          <a:xfrm rot="16200000">
            <a:off x="5681470" y="1950998"/>
            <a:ext cx="371862" cy="9448802"/>
          </a:xfrm>
          <a:prstGeom prst="leftBrace">
            <a:avLst/>
          </a:prstGeom>
          <a:ln w="28575">
            <a:solidFill>
              <a:srgbClr val="7AB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5AE-E898-C84E-D401-753145E37EBD}"/>
              </a:ext>
            </a:extLst>
          </p:cNvPr>
          <p:cNvSpPr txBox="1"/>
          <p:nvPr/>
        </p:nvSpPr>
        <p:spPr>
          <a:xfrm>
            <a:off x="5410200" y="7221544"/>
            <a:ext cx="3962400" cy="37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번문제</a:t>
            </a:r>
            <a:endParaRPr kumimoji="1" lang="ko-Kore-KR" altLang="en-US" dirty="0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C3E63703-71F2-0D51-25CF-6F7464192246}"/>
              </a:ext>
            </a:extLst>
          </p:cNvPr>
          <p:cNvSpPr/>
          <p:nvPr/>
        </p:nvSpPr>
        <p:spPr>
          <a:xfrm rot="16200000">
            <a:off x="2938268" y="4182138"/>
            <a:ext cx="371863" cy="2743200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78CA7-A1F2-0C78-C865-51E8300E5566}"/>
              </a:ext>
            </a:extLst>
          </p:cNvPr>
          <p:cNvSpPr txBox="1"/>
          <p:nvPr/>
        </p:nvSpPr>
        <p:spPr>
          <a:xfrm>
            <a:off x="2209800" y="5883355"/>
            <a:ext cx="3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번문제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정답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35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186361" y="3009900"/>
            <a:ext cx="184743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>
                <a:effectLst/>
                <a:latin typeface="Menlo" panose="020B0609030804020204" pitchFamily="49" charset="0"/>
              </a:rPr>
              <a:t>Cycle </a:t>
            </a:r>
            <a:r>
              <a:rPr lang="en-US" altLang="ko-Kore-KR" sz="4800" b="1" dirty="0">
                <a:latin typeface="Menlo" panose="020B0609030804020204" pitchFamily="49" charset="0"/>
              </a:rPr>
              <a:t>Triple=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88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[(</a:t>
            </a:r>
            <a:r>
              <a:rPr lang="en-US" altLang="ko-Kore-KR" sz="4400" b="0" i="0" dirty="0">
                <a:effectLst/>
                <a:latin typeface="Menlo" panose="020B0609030804020204" pitchFamily="49" charset="0"/>
              </a:rPr>
              <a:t>0, 0, 2), (2, 36, 3), (3, 19, 0),…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],[],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Triple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1F84-5713-3ED4-D353-9241C895CB9D}"/>
              </a:ext>
            </a:extLst>
          </p:cNvPr>
          <p:cNvSpPr txBox="1"/>
          <p:nvPr/>
        </p:nvSpPr>
        <p:spPr>
          <a:xfrm>
            <a:off x="6781800" y="8801100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/>
              <a:t>여기까지 전처리로 진행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86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186361" y="3009900"/>
            <a:ext cx="184743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>
                <a:effectLst/>
                <a:latin typeface="Menlo" panose="020B0609030804020204" pitchFamily="49" charset="0"/>
              </a:rPr>
              <a:t>Cycle </a:t>
            </a:r>
            <a:r>
              <a:rPr lang="en-US" altLang="ko-Kore-KR" sz="4800" b="1" dirty="0">
                <a:latin typeface="Menlo" panose="020B0609030804020204" pitchFamily="49" charset="0"/>
              </a:rPr>
              <a:t>passage=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72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80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3600" b="1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2800" b="1" i="0" dirty="0">
                <a:effectLst/>
                <a:latin typeface="Menlo" panose="020B0609030804020204" pitchFamily="49" charset="0"/>
              </a:rPr>
              <a:t>‘time is the antonym of </a:t>
            </a:r>
            <a:r>
              <a:rPr lang="en-US" altLang="ko-Kore-KR" sz="2800" b="1" i="0" dirty="0" err="1">
                <a:effectLst/>
                <a:latin typeface="Menlo" panose="020B0609030804020204" pitchFamily="49" charset="0"/>
              </a:rPr>
              <a:t>year’</a:t>
            </a:r>
            <a:r>
              <a:rPr lang="en-US" altLang="ko-Kore-KR" sz="2800" b="0" i="0" dirty="0" err="1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2800" b="1" dirty="0" err="1">
                <a:latin typeface="Menlo" panose="020B0609030804020204" pitchFamily="49" charset="0"/>
              </a:rPr>
              <a:t>’year</a:t>
            </a:r>
            <a:r>
              <a:rPr lang="en-US" altLang="ko-Kore-KR" sz="2800" b="1" dirty="0">
                <a:latin typeface="Menlo" panose="020B0609030804020204" pitchFamily="49" charset="0"/>
              </a:rPr>
              <a:t> is related to </a:t>
            </a:r>
            <a:r>
              <a:rPr lang="en-US" altLang="ko-Kore-KR" sz="2800" b="1" dirty="0" err="1">
                <a:latin typeface="Menlo" panose="020B0609030804020204" pitchFamily="49" charset="0"/>
              </a:rPr>
              <a:t>measure’</a:t>
            </a:r>
            <a:r>
              <a:rPr lang="en-US" altLang="ko-Kore-KR" sz="2800" b="1" i="0" dirty="0" err="1">
                <a:effectLst/>
                <a:latin typeface="Menlo" panose="020B0609030804020204" pitchFamily="49" charset="0"/>
              </a:rPr>
              <a:t>,’measure</a:t>
            </a:r>
            <a:r>
              <a:rPr lang="en-US" altLang="ko-Kore-KR" sz="2800" b="1" i="0" dirty="0">
                <a:effectLst/>
                <a:latin typeface="Menlo" panose="020B0609030804020204" pitchFamily="49" charset="0"/>
              </a:rPr>
              <a:t> is related to time</a:t>
            </a:r>
            <a:r>
              <a:rPr lang="en-US" altLang="ko-Kore-KR" sz="2600" b="1" i="0" dirty="0">
                <a:effectLst/>
                <a:latin typeface="Menlo" panose="020B0609030804020204" pitchFamily="49" charset="0"/>
              </a:rPr>
              <a:t>’</a:t>
            </a:r>
            <a:r>
              <a:rPr lang="en-US" altLang="ko-Kore-KR" sz="4400" b="0" i="0" dirty="0">
                <a:effectLst/>
                <a:latin typeface="Menlo" panose="020B0609030804020204" pitchFamily="49" charset="0"/>
              </a:rPr>
              <a:t>,…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],[],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Passage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CCE17-4FEB-B391-9EFF-D6D453FB6D72}"/>
              </a:ext>
            </a:extLst>
          </p:cNvPr>
          <p:cNvSpPr txBox="1"/>
          <p:nvPr/>
        </p:nvSpPr>
        <p:spPr>
          <a:xfrm>
            <a:off x="3962400" y="7124700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/>
              <a:t>데이터가 미니 배치 단위로 들어오기 때문에</a:t>
            </a:r>
            <a:endParaRPr kumimoji="1" lang="en-US" altLang="ko-KR" sz="4400" dirty="0"/>
          </a:p>
          <a:p>
            <a:r>
              <a:rPr kumimoji="1" lang="ko-KR" altLang="en-US" sz="4400" dirty="0"/>
              <a:t>학습마다 진행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076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0" y="3061715"/>
            <a:ext cx="18288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i="0" dirty="0" err="1">
                <a:effectLst/>
                <a:latin typeface="Menlo" panose="020B0609030804020204" pitchFamily="49" charset="0"/>
              </a:rPr>
              <a:t>Top_N_cycle_passage_DPR</a:t>
            </a:r>
            <a:r>
              <a:rPr lang="en-US" altLang="ko-Kore-KR" sz="3600" b="1" i="0" dirty="0">
                <a:effectLst/>
                <a:latin typeface="Menlo" panose="020B0609030804020204" pitchFamily="49" charset="0"/>
              </a:rPr>
              <a:t>(BM25)</a:t>
            </a:r>
            <a:r>
              <a:rPr lang="en-US" altLang="ko-Kore-KR" sz="3600" b="1" dirty="0">
                <a:latin typeface="Menlo" panose="020B0609030804020204" pitchFamily="49" charset="0"/>
              </a:rPr>
              <a:t>= </a:t>
            </a:r>
            <a:endParaRPr lang="en-US" altLang="ko-Kore-KR" sz="3600" b="1" i="0" dirty="0">
              <a:effectLst/>
              <a:latin typeface="Menlo" panose="020B0609030804020204" pitchFamily="49" charset="0"/>
            </a:endParaRPr>
          </a:p>
          <a:p>
            <a:r>
              <a:rPr lang="en-US" altLang="ko-Kore-KR" sz="72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80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3600" b="1" i="0" dirty="0">
                <a:effectLst/>
                <a:latin typeface="Menlo" panose="020B0609030804020204" pitchFamily="49" charset="0"/>
              </a:rPr>
              <a:t>[(</a:t>
            </a:r>
            <a:r>
              <a:rPr lang="en-US" altLang="ko-Kore-KR" sz="2800" b="1" i="0" dirty="0">
                <a:effectLst/>
                <a:latin typeface="Menlo" panose="020B0609030804020204" pitchFamily="49" charset="0"/>
              </a:rPr>
              <a:t>index about Cycle</a:t>
            </a:r>
            <a:r>
              <a:rPr lang="en-US" altLang="ko-Kore-KR" sz="2800" b="1" dirty="0">
                <a:latin typeface="Menlo" panose="020B0609030804020204" pitchFamily="49" charset="0"/>
              </a:rPr>
              <a:t> </a:t>
            </a:r>
            <a:r>
              <a:rPr lang="en-US" altLang="ko-Kore-KR" sz="2800" b="1" i="0" dirty="0" err="1">
                <a:effectLst/>
                <a:latin typeface="Menlo" panose="020B0609030804020204" pitchFamily="49" charset="0"/>
              </a:rPr>
              <a:t>passage</a:t>
            </a:r>
            <a:r>
              <a:rPr lang="en-US" altLang="ko-Kore-KR" sz="4400" dirty="0" err="1">
                <a:latin typeface="Menlo" panose="020B0609030804020204" pitchFamily="49" charset="0"/>
              </a:rPr>
              <a:t>,</a:t>
            </a:r>
            <a:r>
              <a:rPr lang="en-US" altLang="ko-Kore-KR" sz="2800" dirty="0" err="1">
                <a:latin typeface="Menlo" panose="020B0609030804020204" pitchFamily="49" charset="0"/>
              </a:rPr>
              <a:t>passage</a:t>
            </a:r>
            <a:r>
              <a:rPr lang="en-US" altLang="ko-Kore-KR" sz="2800" dirty="0">
                <a:latin typeface="Menlo" panose="020B0609030804020204" pitchFamily="49" charset="0"/>
              </a:rPr>
              <a:t>)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],[],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BM25 </a:t>
            </a:r>
            <a:r>
              <a:rPr kumimoji="1" lang="ko-KR" altLang="en-US" sz="3200" dirty="0"/>
              <a:t>및 </a:t>
            </a:r>
            <a:r>
              <a:rPr kumimoji="1" lang="en-US" altLang="ko-KR" sz="3200" dirty="0"/>
              <a:t>DPR </a:t>
            </a:r>
            <a:r>
              <a:rPr kumimoji="1" lang="ko-KR" altLang="en-US" sz="3200" dirty="0"/>
              <a:t>알고리즘 적용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CCE17-4FEB-B391-9EFF-D6D453FB6D72}"/>
              </a:ext>
            </a:extLst>
          </p:cNvPr>
          <p:cNvSpPr txBox="1"/>
          <p:nvPr/>
        </p:nvSpPr>
        <p:spPr>
          <a:xfrm>
            <a:off x="3657600" y="8115300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/>
              <a:t>데이터가 미니 배치 단위로 들어오기 때문에</a:t>
            </a:r>
            <a:endParaRPr kumimoji="1" lang="en-US" altLang="ko-KR" sz="4400" dirty="0"/>
          </a:p>
          <a:p>
            <a:r>
              <a:rPr kumimoji="1" lang="ko-KR" altLang="en-US" sz="4400" dirty="0"/>
              <a:t>학습마다 진행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76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A9391-45A0-B332-F972-22AE7DA78326}"/>
              </a:ext>
            </a:extLst>
          </p:cNvPr>
          <p:cNvSpPr txBox="1"/>
          <p:nvPr/>
        </p:nvSpPr>
        <p:spPr>
          <a:xfrm>
            <a:off x="13887879" y="6197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https://github.com/dorianbrown/rank_bm25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775F2-46C1-41F6-CD43-11860A55F517}"/>
              </a:ext>
            </a:extLst>
          </p:cNvPr>
          <p:cNvSpPr txBox="1"/>
          <p:nvPr/>
        </p:nvSpPr>
        <p:spPr>
          <a:xfrm>
            <a:off x="13887879" y="7246355"/>
            <a:ext cx="45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</a:t>
            </a:r>
            <a:r>
              <a:rPr lang="en-US" altLang="ko-Kore-KR" dirty="0" err="1"/>
              <a:t>dl.fbaipublicfiles.com</a:t>
            </a:r>
            <a:r>
              <a:rPr lang="en-US" altLang="ko-Kore-KR" dirty="0"/>
              <a:t>/</a:t>
            </a:r>
            <a:r>
              <a:rPr lang="en-US" altLang="ko-Kore-KR" dirty="0" err="1"/>
              <a:t>dpr</a:t>
            </a:r>
            <a:r>
              <a:rPr lang="en-US" altLang="ko-Kore-KR" dirty="0"/>
              <a:t>/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23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0DDD-6B8E-3DF9-B520-E56101529A51}"/>
              </a:ext>
            </a:extLst>
          </p:cNvPr>
          <p:cNvSpPr txBox="1"/>
          <p:nvPr/>
        </p:nvSpPr>
        <p:spPr>
          <a:xfrm>
            <a:off x="90462" y="2347740"/>
            <a:ext cx="4588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</a:t>
            </a:r>
            <a:r>
              <a:rPr lang="en-US" altLang="ko-Kore-KR" sz="1400" dirty="0" err="1"/>
              <a:t>dl.fbaipublicfiles.com</a:t>
            </a:r>
            <a:r>
              <a:rPr lang="en-US" altLang="ko-Kore-KR" sz="1400" dirty="0"/>
              <a:t>/</a:t>
            </a:r>
            <a:r>
              <a:rPr lang="en-US" altLang="ko-Kore-KR" sz="1400" dirty="0" err="1"/>
              <a:t>dpr</a:t>
            </a:r>
            <a:r>
              <a:rPr lang="en-US" altLang="ko-Kore-KR" sz="1400" dirty="0"/>
              <a:t>/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2BD9FD-5426-E550-EA66-72F7F44A37F7}"/>
              </a:ext>
            </a:extLst>
          </p:cNvPr>
          <p:cNvSpPr/>
          <p:nvPr/>
        </p:nvSpPr>
        <p:spPr>
          <a:xfrm>
            <a:off x="14073164" y="8471423"/>
            <a:ext cx="2629444" cy="208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C4D85-54B0-E723-3AB6-5946F8924507}"/>
              </a:ext>
            </a:extLst>
          </p:cNvPr>
          <p:cNvSpPr/>
          <p:nvPr/>
        </p:nvSpPr>
        <p:spPr>
          <a:xfrm rot="5400000">
            <a:off x="16047128" y="7816752"/>
            <a:ext cx="1033032" cy="2779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727B0-6727-081A-603E-E55BAB61499D}"/>
              </a:ext>
            </a:extLst>
          </p:cNvPr>
          <p:cNvSpPr txBox="1"/>
          <p:nvPr/>
        </p:nvSpPr>
        <p:spPr>
          <a:xfrm>
            <a:off x="14646984" y="8885780"/>
            <a:ext cx="205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여기까지 진행</a:t>
            </a:r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14758</TotalTime>
  <Words>653</Words>
  <Application>Microsoft Macintosh PowerPoint</Application>
  <PresentationFormat>사용자 지정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57</cp:revision>
  <dcterms:created xsi:type="dcterms:W3CDTF">2021-12-28T00:31:40Z</dcterms:created>
  <dcterms:modified xsi:type="dcterms:W3CDTF">2023-08-31T16:13:40Z</dcterms:modified>
</cp:coreProperties>
</file>