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1" r:id="rId2"/>
    <p:sldId id="356" r:id="rId3"/>
    <p:sldId id="644" r:id="rId4"/>
    <p:sldId id="671" r:id="rId5"/>
    <p:sldId id="646" r:id="rId6"/>
    <p:sldId id="395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>
      <p:cViewPr varScale="1">
        <p:scale>
          <a:sx n="80" d="100"/>
          <a:sy n="80" d="100"/>
        </p:scale>
        <p:origin x="1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2023. 9. 22.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i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554" y="1669091"/>
                <a:ext cx="17280846" cy="4489749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Upgrade Cycle Count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실험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다양한 형태의 방법으로 진행 중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(one-hot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vector, edge-embedding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type embedding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추가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Seed 3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(0, 1, 2)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대해서 실험 진행 중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32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개의 노드에서 성능이 가장 좋았는데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없는 경우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사이클이 없는 경우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많아서 노드의 개수를 늘려서도 진행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(64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효과는 노드 개수가 많을 경우 효과가 있을 거라 생각함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노드의 개수에 따른 사이클의 역할에 대한 성능 비교 가능</a:t>
                </a:r>
                <a:endParaRPr lang="en-US" altLang="ko-KR" sz="1600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그런데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QA-GNN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진행하지 않는 이유는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</a:t>
                </a: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Graph-soft-counter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약자로 노드와 에지의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임베딩이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이고 두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값을 더하는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방식이여서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counter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라고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불림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마찬가지로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count feature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도 사이클 개수라는 개념에서 출발했기 때문에 조합이 좋다고 생각함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또한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QA-GNN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노드 개수가 너무 많으며 노드 개수에 따라 결과 차이가 큼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기존 학습 과정에서 진행했던 코드들 전부 전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처리 완료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노드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32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노드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64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전에 실패했던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DPR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알고리즘 완성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  <a:hlinkClick r:id="rId3"/>
                  </a:rPr>
                  <a:t>FAISS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</a:p>
              <a:p>
                <a:pPr marL="1600200" lvl="2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하지만 노드 개수가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64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개일때는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DPR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알고리즘이 오래 걸려서 제외함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Ranking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과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Reranking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개수 선정을 위해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분포 파악</a:t>
                </a:r>
                <a:endParaRPr lang="en-US" altLang="ko-KR" sz="20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600200" lvl="2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개수에 따라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Top-N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선정이 중요함</a:t>
                </a:r>
                <a:endParaRPr lang="en-US" altLang="ko-KR" sz="20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Reranking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통해 결정된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triple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활용법 실험 </a:t>
                </a:r>
                <a:endParaRPr lang="en-US" altLang="ko-KR" sz="3200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score + Context score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score + New context score(Context node; reranked cycle passage)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PLM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=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𝑀𝐿𝑃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endParaRPr lang="en-US" altLang="ko-KR" sz="12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</a:pPr>
                <a:endParaRPr lang="en-US" altLang="ko-KR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" y="1669091"/>
                <a:ext cx="17280846" cy="4489749"/>
              </a:xfrm>
              <a:prstGeom prst="rect">
                <a:avLst/>
              </a:prstGeom>
              <a:blipFill>
                <a:blip r:embed="rId4"/>
                <a:stretch>
                  <a:fillRect l="-514" r="-147" b="-895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기반 이번주 한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masking</a:t>
            </a:r>
            <a:r>
              <a:rPr lang="ko-KR" altLang="en-US" sz="2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적용</a:t>
            </a:r>
            <a:r>
              <a:rPr lang="en-US" altLang="ko-KR" sz="2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endParaRPr lang="en-US" altLang="ko-KR" sz="32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상위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사이클이 선택되고 이것의 영향성을 파악하기 위해 다양한 방법이 필요함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단순히 노드에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추가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en-US" altLang="ko-KR" sz="20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 masking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진행하고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거치기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4.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위 방법들을 적절히 조합하기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5.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실험 결과는 주기적으로 보고할 예정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사이클의 영향성 증명을 위한 실험도 필요함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&gt;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어떻게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(QA-GNN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?)</a:t>
            </a:r>
            <a:endParaRPr lang="en-US" altLang="ko-Kore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CommonsenseQA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뿐만 아니라 </a:t>
            </a:r>
            <a:r>
              <a:rPr lang="en-US" altLang="ko-Kore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</a:t>
            </a: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penBookQA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데이터셋도 함께 진행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writing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위한 준비</a:t>
            </a:r>
            <a:endParaRPr lang="en-US" altLang="ko-Kore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ore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기반 이번주 한 내용 </a:t>
            </a:r>
            <a:r>
              <a:rPr kumimoji="1" lang="en-US" altLang="ko-KR" sz="3200" dirty="0"/>
              <a:t>+</a:t>
            </a:r>
            <a:r>
              <a:rPr kumimoji="1" lang="ko-KR" altLang="en-US" sz="3200" dirty="0"/>
              <a:t> 계획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580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555563" y="1578355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603981" y="200411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49452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80146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326515" y="1901734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680046" y="6848454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Upgrade Cycle count</a:t>
            </a: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rgbClr val="FFC000"/>
                </a:solidFill>
              </a:rPr>
              <a:t>New cycle context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ko-Kore-KR" dirty="0"/>
              <a:t>Graph Pruning Based Cycle Passage </a:t>
            </a:r>
          </a:p>
          <a:p>
            <a:pPr marL="342900" indent="-342900">
              <a:buFontTx/>
              <a:buAutoNum type="arabicPeriod"/>
            </a:pPr>
            <a:r>
              <a:rPr kumimoji="1" lang="ko-Kore-KR" altLang="en-US" dirty="0"/>
              <a:t>위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가지 방법들을 조합</a:t>
            </a:r>
            <a:endParaRPr kumimoji="1" lang="en-US" altLang="ko-Kore-KR" dirty="0"/>
          </a:p>
          <a:p>
            <a:pPr marL="342900" indent="-342900">
              <a:buFontTx/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ko-Kore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96" y="5380052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800725" y="724032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/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</m:t>
                    </m:r>
                  </m:oMath>
                </a14:m>
                <a:r>
                  <a:rPr lang="en-US" altLang="ko-KR" sz="18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PLM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𝐴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𝑀𝐿𝑃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+ Graph score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blipFill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18589</TotalTime>
  <Words>500</Words>
  <Application>Microsoft Macintosh PowerPoint</Application>
  <PresentationFormat>사용자 지정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69</cp:revision>
  <dcterms:created xsi:type="dcterms:W3CDTF">2021-12-28T00:31:40Z</dcterms:created>
  <dcterms:modified xsi:type="dcterms:W3CDTF">2023-09-21T15:55:17Z</dcterms:modified>
</cp:coreProperties>
</file>