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1" r:id="rId3"/>
    <p:sldId id="307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96" r:id="rId18"/>
    <p:sldId id="320" r:id="rId19"/>
    <p:sldId id="321" r:id="rId20"/>
    <p:sldId id="322" r:id="rId21"/>
    <p:sldId id="323" r:id="rId22"/>
    <p:sldId id="324" r:id="rId23"/>
    <p:sldId id="276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1"/>
    <p:restoredTop sz="94829"/>
  </p:normalViewPr>
  <p:slideViewPr>
    <p:cSldViewPr>
      <p:cViewPr varScale="1">
        <p:scale>
          <a:sx n="101" d="100"/>
          <a:sy n="101" d="100"/>
        </p:scale>
        <p:origin x="52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56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9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9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1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95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72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35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2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82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4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06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8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6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68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64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2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19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58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20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84303F4E-0F20-3886-04B4-6B8853699878}"/>
              </a:ext>
            </a:extLst>
          </p:cNvPr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7F731-2D69-7B99-2636-4E4EBBBBA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47BD5948-F51C-0104-56E8-4C353ECB2CAF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A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[[-1.3239],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[-1.3682],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[[-1.1935],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[-1.2244],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[-1.2244],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[[-1.0529],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[-1.1285],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[[ 2.2336],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[ 2.2310],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[ 2.2310],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[ 2.2317],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[[-1.1203],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[-1.2244],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[-1.2244],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074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[-1.3239],A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[-1.1935],B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[-1.0529],C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[ 2.2336],D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[-1.1203],E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[-2.7829,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1.6273,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5.4622,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5.9611,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5.6303],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7750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could a solicitor do that would gain revenue?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buy house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claim compensation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write letter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charge according to time</a:t>
            </a:r>
            <a:r>
              <a:rPr kumimoji="1" lang="ko-KR" altLang="en-US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go to court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score(C)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B  -&gt;  B &gt; D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B  -&gt; D &gt; B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 &gt; B &gt; A = 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2C7955-D97A-419E-9293-BF207363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4" y="480768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99D885-7CD5-F40F-6F73-B136984D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10" y="49382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6F03CF-BC33-1EC1-FF0E-78F9F3BE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371" y="49382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1" name="TextBox 960">
            <a:extLst>
              <a:ext uri="{FF2B5EF4-FFF2-40B4-BE49-F238E27FC236}">
                <a16:creationId xmlns:a16="http://schemas.microsoft.com/office/drawing/2014/main" id="{7BA20E6B-E7F3-25C2-405D-F897224D8901}"/>
              </a:ext>
            </a:extLst>
          </p:cNvPr>
          <p:cNvSpPr txBox="1"/>
          <p:nvPr/>
        </p:nvSpPr>
        <p:spPr>
          <a:xfrm>
            <a:off x="762000" y="840148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gain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05053-4F7A-7220-79F0-97720A8B3F19}"/>
              </a:ext>
            </a:extLst>
          </p:cNvPr>
          <p:cNvSpPr txBox="1"/>
          <p:nvPr/>
        </p:nvSpPr>
        <p:spPr>
          <a:xfrm>
            <a:off x="6732264" y="538630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gain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5AC9BA-78D7-A464-3904-3D3AC12C13B2}"/>
              </a:ext>
            </a:extLst>
          </p:cNvPr>
          <p:cNvSpPr txBox="1"/>
          <p:nvPr/>
        </p:nvSpPr>
        <p:spPr>
          <a:xfrm>
            <a:off x="15443360" y="484545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gain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7611B-0E73-DFC1-6124-C3A833B9FF85}"/>
              </a:ext>
            </a:extLst>
          </p:cNvPr>
          <p:cNvSpPr txBox="1"/>
          <p:nvPr/>
        </p:nvSpPr>
        <p:spPr>
          <a:xfrm>
            <a:off x="5116012" y="727710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revenue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F6F44-4370-2DDB-A446-F04877FCEC83}"/>
              </a:ext>
            </a:extLst>
          </p:cNvPr>
          <p:cNvSpPr txBox="1"/>
          <p:nvPr/>
        </p:nvSpPr>
        <p:spPr>
          <a:xfrm>
            <a:off x="10752668" y="576060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revenue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B0260-7149-C460-2A3E-517C5AE6215A}"/>
              </a:ext>
            </a:extLst>
          </p:cNvPr>
          <p:cNvSpPr txBox="1"/>
          <p:nvPr/>
        </p:nvSpPr>
        <p:spPr>
          <a:xfrm>
            <a:off x="12165204" y="726710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revenue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93FC50-01A0-45CE-FE2F-2EE893D23F20}"/>
              </a:ext>
            </a:extLst>
          </p:cNvPr>
          <p:cNvSpPr txBox="1"/>
          <p:nvPr/>
        </p:nvSpPr>
        <p:spPr>
          <a:xfrm>
            <a:off x="2299219" y="479995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solicitor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C2213-3031-52B3-627A-C53F7E36CBA6}"/>
              </a:ext>
            </a:extLst>
          </p:cNvPr>
          <p:cNvSpPr txBox="1"/>
          <p:nvPr/>
        </p:nvSpPr>
        <p:spPr>
          <a:xfrm>
            <a:off x="6625850" y="783416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solicitor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76540-1911-2F17-2A16-0361AEDC5EA4}"/>
              </a:ext>
            </a:extLst>
          </p:cNvPr>
          <p:cNvSpPr txBox="1"/>
          <p:nvPr/>
        </p:nvSpPr>
        <p:spPr>
          <a:xfrm>
            <a:off x="16744166" y="686197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solicitor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E30D97-8FF7-4293-B5E7-D881F7D7D6AB}"/>
              </a:ext>
            </a:extLst>
          </p:cNvPr>
          <p:cNvSpPr txBox="1"/>
          <p:nvPr/>
        </p:nvSpPr>
        <p:spPr>
          <a:xfrm>
            <a:off x="2299219" y="799787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claim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05B0C2-504D-000A-4E3D-6CBF9F5D032D}"/>
              </a:ext>
            </a:extLst>
          </p:cNvPr>
          <p:cNvSpPr txBox="1"/>
          <p:nvPr/>
        </p:nvSpPr>
        <p:spPr>
          <a:xfrm>
            <a:off x="4026533" y="4914562"/>
            <a:ext cx="25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claim_compensation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02B2B-0C50-F420-A8A1-B7A984AF80AE}"/>
              </a:ext>
            </a:extLst>
          </p:cNvPr>
          <p:cNvSpPr txBox="1"/>
          <p:nvPr/>
        </p:nvSpPr>
        <p:spPr>
          <a:xfrm>
            <a:off x="487666" y="655971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compensation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47536-CA58-02B6-DC98-82120A9FA06A}"/>
              </a:ext>
            </a:extLst>
          </p:cNvPr>
          <p:cNvSpPr txBox="1"/>
          <p:nvPr/>
        </p:nvSpPr>
        <p:spPr>
          <a:xfrm>
            <a:off x="8075804" y="847161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accord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A6C25B-D985-D8E0-919D-EAB503C1F27E}"/>
              </a:ext>
            </a:extLst>
          </p:cNvPr>
          <p:cNvSpPr txBox="1"/>
          <p:nvPr/>
        </p:nvSpPr>
        <p:spPr>
          <a:xfrm>
            <a:off x="10730565" y="743457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according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E9DE01-63D3-346A-B739-F609992D6FA9}"/>
              </a:ext>
            </a:extLst>
          </p:cNvPr>
          <p:cNvSpPr txBox="1"/>
          <p:nvPr/>
        </p:nvSpPr>
        <p:spPr>
          <a:xfrm>
            <a:off x="5939733" y="6569809"/>
            <a:ext cx="19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according_to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83F0E4-0164-1F44-9EA0-DEEC0544BC08}"/>
              </a:ext>
            </a:extLst>
          </p:cNvPr>
          <p:cNvSpPr txBox="1"/>
          <p:nvPr/>
        </p:nvSpPr>
        <p:spPr>
          <a:xfrm>
            <a:off x="9784477" y="8298959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charge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F74A3C-5A60-4545-C939-6EFA0499D2C3}"/>
              </a:ext>
            </a:extLst>
          </p:cNvPr>
          <p:cNvSpPr txBox="1"/>
          <p:nvPr/>
        </p:nvSpPr>
        <p:spPr>
          <a:xfrm>
            <a:off x="9376610" y="4959082"/>
            <a:ext cx="337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charge_according_to_time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55E9A6-498A-DF1C-9D36-A129AD925082}"/>
              </a:ext>
            </a:extLst>
          </p:cNvPr>
          <p:cNvSpPr txBox="1"/>
          <p:nvPr/>
        </p:nvSpPr>
        <p:spPr>
          <a:xfrm>
            <a:off x="8023766" y="493013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time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51C2-ACED-D275-F7CF-1D8B3741C18A}"/>
              </a:ext>
            </a:extLst>
          </p:cNvPr>
          <p:cNvSpPr txBox="1"/>
          <p:nvPr/>
        </p:nvSpPr>
        <p:spPr>
          <a:xfrm>
            <a:off x="13508612" y="832524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letter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70DAD3-CA36-9194-BE0B-706140F58E2D}"/>
              </a:ext>
            </a:extLst>
          </p:cNvPr>
          <p:cNvSpPr txBox="1"/>
          <p:nvPr/>
        </p:nvSpPr>
        <p:spPr>
          <a:xfrm>
            <a:off x="13370397" y="626239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write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7426B-224B-DA26-7091-1DE6814BE118}"/>
              </a:ext>
            </a:extLst>
          </p:cNvPr>
          <p:cNvSpPr txBox="1"/>
          <p:nvPr/>
        </p:nvSpPr>
        <p:spPr>
          <a:xfrm>
            <a:off x="16056408" y="8564012"/>
            <a:ext cx="141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write_letter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5E2FC4F-03C5-B2C2-8FB0-7D540647D2FC}"/>
              </a:ext>
            </a:extLst>
          </p:cNvPr>
          <p:cNvSpPr/>
          <p:nvPr/>
        </p:nvSpPr>
        <p:spPr>
          <a:xfrm>
            <a:off x="1981200" y="4305300"/>
            <a:ext cx="4552384" cy="2326427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5B55331-A28C-3E63-1BDA-85A48B652750}"/>
              </a:ext>
            </a:extLst>
          </p:cNvPr>
          <p:cNvSpPr/>
          <p:nvPr/>
        </p:nvSpPr>
        <p:spPr>
          <a:xfrm rot="19880921">
            <a:off x="5959540" y="6386566"/>
            <a:ext cx="3160791" cy="2106974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7733818-2E22-AE02-4823-C66850DB1D80}"/>
              </a:ext>
            </a:extLst>
          </p:cNvPr>
          <p:cNvSpPr/>
          <p:nvPr/>
        </p:nvSpPr>
        <p:spPr>
          <a:xfrm rot="19880921">
            <a:off x="15181566" y="6876129"/>
            <a:ext cx="3160791" cy="2106974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DB9D6-11B3-223A-AEFB-083FE4DB779C}"/>
              </a:ext>
            </a:extLst>
          </p:cNvPr>
          <p:cNvSpPr txBox="1"/>
          <p:nvPr/>
        </p:nvSpPr>
        <p:spPr>
          <a:xfrm>
            <a:off x="6043810" y="723900"/>
            <a:ext cx="4253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파란색</a:t>
            </a:r>
            <a:r>
              <a:rPr kumimoji="1" lang="ko-KR" altLang="en-US" dirty="0"/>
              <a:t> 원의 크기 비교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Cycle encoder</a:t>
            </a:r>
          </a:p>
          <a:p>
            <a:r>
              <a:rPr kumimoji="1" lang="en-US" altLang="ko-KR" dirty="0"/>
              <a:t>C &gt; B &gt; D</a:t>
            </a:r>
          </a:p>
          <a:p>
            <a:pPr marL="342900" indent="-342900">
              <a:buAutoNum type="arabicPeriod" startAt="2"/>
            </a:pPr>
            <a:r>
              <a:rPr kumimoji="1" lang="en-US" altLang="ko-KR" dirty="0"/>
              <a:t>GSC</a:t>
            </a:r>
          </a:p>
          <a:p>
            <a:r>
              <a:rPr kumimoji="1" lang="en-US" altLang="ko-KR" dirty="0"/>
              <a:t>D &gt; B = C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88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[ 1.3643],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[ 1.3356],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[-1.4347],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[-1.4347],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[ 1.3356],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[[ 1.3717],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[-1.4320],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[-1.4320],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[ 1.3425],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[-1.3991],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[ 1.3425],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[-1.3991],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[[ 1.4115],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[-0.6854],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[[ 1.3933],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[[-1.3812],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19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[[ 1.3643],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[ 1.3717],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[ 1.4115],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[ 1.3933],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[-1.3812],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[[-5.2472,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0.7141,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-1.1701,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0.5443,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-5.1809],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95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[ 2.1724],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[[ 2.1729],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[-1.1681],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[-1.1681],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[[ 2.1782],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[-0.9758],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[[ 2.1938],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[-0.8335],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[-0.8335],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[ 2.1908],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[ 2.1908],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[[-1.0285],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[-1.0753],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[-1.0753],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[-1.0753],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510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[[ 2.1724],A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[ 2.1729],B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[ 2.1782],C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[ 2.1938],D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[-1.0285],E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[[-1.9449,A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3.6465,B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1.7990,C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3.7890,D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-2.5564],E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715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345774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3594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많으면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(Cycle encoder, 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둘 다 그럼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노드 개수가 많은 경우에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큼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비해 정답을 구성하는 사이클에 속한 노드들의 중요도가 크게 나타남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 추적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비해 정답을 도출하는데 중요한 노드의 중요도를 크게 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1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can I go to see a really big toy </a:t>
            </a:r>
            <a:r>
              <a:rPr kumimoji="1" lang="en-US" altLang="ko-Kore-KR" sz="2400" b="1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ballon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floating at the top of a dome?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parade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circus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amusement park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D. birthday party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magic show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score(C)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B  -&gt;  B &gt; C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B -&gt; C &gt; B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C &gt; B &gt; A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DB9D6-11B3-223A-AEFB-083FE4DB779C}"/>
              </a:ext>
            </a:extLst>
          </p:cNvPr>
          <p:cNvSpPr txBox="1"/>
          <p:nvPr/>
        </p:nvSpPr>
        <p:spPr>
          <a:xfrm>
            <a:off x="6043810" y="723900"/>
            <a:ext cx="4253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파란색</a:t>
            </a:r>
            <a:r>
              <a:rPr kumimoji="1" lang="ko-KR" altLang="en-US" dirty="0"/>
              <a:t> 원의 크기 비교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Cycle encoder</a:t>
            </a:r>
          </a:p>
          <a:p>
            <a:pPr marL="342900" indent="-342900">
              <a:buAutoNum type="arabicPeriod" startAt="2"/>
            </a:pPr>
            <a:r>
              <a:rPr kumimoji="1" lang="en-US" altLang="ko-KR" dirty="0"/>
              <a:t>GSC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9C94C-C426-4697-22FE-B757C53C9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0" y="49636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793CA4-B89A-2A64-0234-62029396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10" y="49636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D95E990-B87E-167B-1FC6-AFD070CA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192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92DA1-79F8-C359-EC55-62256BA074D4}"/>
              </a:ext>
            </a:extLst>
          </p:cNvPr>
          <p:cNvSpPr txBox="1"/>
          <p:nvPr/>
        </p:nvSpPr>
        <p:spPr>
          <a:xfrm>
            <a:off x="3860800" y="852715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ballon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74170-FE38-8960-ADD4-0A3D709CA5E3}"/>
              </a:ext>
            </a:extLst>
          </p:cNvPr>
          <p:cNvSpPr txBox="1"/>
          <p:nvPr/>
        </p:nvSpPr>
        <p:spPr>
          <a:xfrm>
            <a:off x="2015821" y="6376049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big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72B95-FB27-0561-F1E4-8CD85D36210B}"/>
              </a:ext>
            </a:extLst>
          </p:cNvPr>
          <p:cNvSpPr txBox="1"/>
          <p:nvPr/>
        </p:nvSpPr>
        <p:spPr>
          <a:xfrm>
            <a:off x="4952305" y="656071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big_toy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8A038-44A4-ACF7-F3AC-04AB77D3B449}"/>
              </a:ext>
            </a:extLst>
          </p:cNvPr>
          <p:cNvSpPr txBox="1"/>
          <p:nvPr/>
        </p:nvSpPr>
        <p:spPr>
          <a:xfrm>
            <a:off x="3631156" y="493094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dome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35E79-A45F-C4FB-602C-2D2A02905D8C}"/>
              </a:ext>
            </a:extLst>
          </p:cNvPr>
          <p:cNvSpPr txBox="1"/>
          <p:nvPr/>
        </p:nvSpPr>
        <p:spPr>
          <a:xfrm>
            <a:off x="6630095" y="804067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ballon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E7ABB-9FA3-7D77-EA3B-06D628827184}"/>
              </a:ext>
            </a:extLst>
          </p:cNvPr>
          <p:cNvSpPr txBox="1"/>
          <p:nvPr/>
        </p:nvSpPr>
        <p:spPr>
          <a:xfrm>
            <a:off x="9552928" y="600671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big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E35D4-CD2E-A40A-18A5-20815A9C3712}"/>
              </a:ext>
            </a:extLst>
          </p:cNvPr>
          <p:cNvSpPr txBox="1"/>
          <p:nvPr/>
        </p:nvSpPr>
        <p:spPr>
          <a:xfrm>
            <a:off x="10475416" y="590550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big_toy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24736-DC23-9093-7988-9A73DA5CD587}"/>
              </a:ext>
            </a:extLst>
          </p:cNvPr>
          <p:cNvSpPr txBox="1"/>
          <p:nvPr/>
        </p:nvSpPr>
        <p:spPr>
          <a:xfrm>
            <a:off x="7557893" y="8441299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dome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67684-A11B-4355-A4A6-9271183B3928}"/>
              </a:ext>
            </a:extLst>
          </p:cNvPr>
          <p:cNvSpPr txBox="1"/>
          <p:nvPr/>
        </p:nvSpPr>
        <p:spPr>
          <a:xfrm>
            <a:off x="762000" y="774111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9F299-90E8-832F-ACEE-6035144B4DF4}"/>
              </a:ext>
            </a:extLst>
          </p:cNvPr>
          <p:cNvSpPr txBox="1"/>
          <p:nvPr/>
        </p:nvSpPr>
        <p:spPr>
          <a:xfrm>
            <a:off x="9496212" y="490869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B0CB95-C63B-B22B-98BD-B42391F10F11}"/>
              </a:ext>
            </a:extLst>
          </p:cNvPr>
          <p:cNvSpPr txBox="1"/>
          <p:nvPr/>
        </p:nvSpPr>
        <p:spPr>
          <a:xfrm>
            <a:off x="13451877" y="822533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59172-AC90-2A0F-F435-431CA2A50346}"/>
              </a:ext>
            </a:extLst>
          </p:cNvPr>
          <p:cNvSpPr txBox="1"/>
          <p:nvPr/>
        </p:nvSpPr>
        <p:spPr>
          <a:xfrm>
            <a:off x="1285919" y="527802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floating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89FA2-EA34-3B52-366C-31B78E4EE2BB}"/>
              </a:ext>
            </a:extLst>
          </p:cNvPr>
          <p:cNvSpPr txBox="1"/>
          <p:nvPr/>
        </p:nvSpPr>
        <p:spPr>
          <a:xfrm>
            <a:off x="6143316" y="611715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floating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41D34-76B6-4960-4C05-B1F3484AD3B0}"/>
              </a:ext>
            </a:extLst>
          </p:cNvPr>
          <p:cNvSpPr txBox="1"/>
          <p:nvPr/>
        </p:nvSpPr>
        <p:spPr>
          <a:xfrm>
            <a:off x="13729046" y="497630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floating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F6AE9-409E-8DDB-8BD8-C1A8F34ED49D}"/>
              </a:ext>
            </a:extLst>
          </p:cNvPr>
          <p:cNvSpPr txBox="1"/>
          <p:nvPr/>
        </p:nvSpPr>
        <p:spPr>
          <a:xfrm>
            <a:off x="2329160" y="848796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FA6599-0EDE-23A4-6A6B-A5255927A3C3}"/>
              </a:ext>
            </a:extLst>
          </p:cNvPr>
          <p:cNvSpPr txBox="1"/>
          <p:nvPr/>
        </p:nvSpPr>
        <p:spPr>
          <a:xfrm>
            <a:off x="7790409" y="490533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597A6-10CD-B14B-4CBC-C7D7AA66757B}"/>
              </a:ext>
            </a:extLst>
          </p:cNvPr>
          <p:cNvSpPr txBox="1"/>
          <p:nvPr/>
        </p:nvSpPr>
        <p:spPr>
          <a:xfrm>
            <a:off x="12952605" y="745242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FC5D5C-94A6-B95C-65A2-2BD54D628341}"/>
              </a:ext>
            </a:extLst>
          </p:cNvPr>
          <p:cNvSpPr txBox="1"/>
          <p:nvPr/>
        </p:nvSpPr>
        <p:spPr>
          <a:xfrm>
            <a:off x="1696927" y="7721084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really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BB3C0E-0585-4D62-2E32-2110A78DDE5E}"/>
              </a:ext>
            </a:extLst>
          </p:cNvPr>
          <p:cNvSpPr txBox="1"/>
          <p:nvPr/>
        </p:nvSpPr>
        <p:spPr>
          <a:xfrm>
            <a:off x="8438952" y="5239413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really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F983E6-EE3C-6CDA-504E-5B6FDA87A1B9}"/>
              </a:ext>
            </a:extLst>
          </p:cNvPr>
          <p:cNvSpPr txBox="1"/>
          <p:nvPr/>
        </p:nvSpPr>
        <p:spPr>
          <a:xfrm>
            <a:off x="13855003" y="7083089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really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337269-0C1C-4971-E717-A8A86246EE74}"/>
              </a:ext>
            </a:extLst>
          </p:cNvPr>
          <p:cNvSpPr txBox="1"/>
          <p:nvPr/>
        </p:nvSpPr>
        <p:spPr>
          <a:xfrm>
            <a:off x="5085563" y="749059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really_big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E1E389-4CFD-1FA8-D58F-87BA8C3A8E1E}"/>
              </a:ext>
            </a:extLst>
          </p:cNvPr>
          <p:cNvSpPr txBox="1"/>
          <p:nvPr/>
        </p:nvSpPr>
        <p:spPr>
          <a:xfrm>
            <a:off x="10645810" y="712126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really_big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8DD2-1B98-5C14-675B-B33495F25C0A}"/>
              </a:ext>
            </a:extLst>
          </p:cNvPr>
          <p:cNvSpPr txBox="1"/>
          <p:nvPr/>
        </p:nvSpPr>
        <p:spPr>
          <a:xfrm>
            <a:off x="16230600" y="815641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really_big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4456FB-E7D3-BD46-4A91-CD62F49F8D57}"/>
              </a:ext>
            </a:extLst>
          </p:cNvPr>
          <p:cNvSpPr txBox="1"/>
          <p:nvPr/>
        </p:nvSpPr>
        <p:spPr>
          <a:xfrm>
            <a:off x="3860800" y="738015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EF9B54-5E09-77A8-0D54-3DDC174FCC2C}"/>
              </a:ext>
            </a:extLst>
          </p:cNvPr>
          <p:cNvSpPr txBox="1"/>
          <p:nvPr/>
        </p:nvSpPr>
        <p:spPr>
          <a:xfrm>
            <a:off x="10380769" y="6672804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F89AB-61D7-02C4-C7EE-451AB9B4D941}"/>
              </a:ext>
            </a:extLst>
          </p:cNvPr>
          <p:cNvSpPr txBox="1"/>
          <p:nvPr/>
        </p:nvSpPr>
        <p:spPr>
          <a:xfrm>
            <a:off x="16230600" y="726775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605CB9-096F-E42F-EBEE-ECAE533B9EE0}"/>
              </a:ext>
            </a:extLst>
          </p:cNvPr>
          <p:cNvSpPr txBox="1"/>
          <p:nvPr/>
        </p:nvSpPr>
        <p:spPr>
          <a:xfrm>
            <a:off x="2526600" y="540007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top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07966-5E8A-5B59-93F1-96322F507292}"/>
              </a:ext>
            </a:extLst>
          </p:cNvPr>
          <p:cNvSpPr txBox="1"/>
          <p:nvPr/>
        </p:nvSpPr>
        <p:spPr>
          <a:xfrm>
            <a:off x="9362241" y="745481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top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1FD276-5692-79C0-0D57-88E684D48641}"/>
              </a:ext>
            </a:extLst>
          </p:cNvPr>
          <p:cNvSpPr txBox="1"/>
          <p:nvPr/>
        </p:nvSpPr>
        <p:spPr>
          <a:xfrm>
            <a:off x="16762618" y="593878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top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943BAB-0806-0960-DBB7-D5536C63BF31}"/>
              </a:ext>
            </a:extLst>
          </p:cNvPr>
          <p:cNvSpPr txBox="1"/>
          <p:nvPr/>
        </p:nvSpPr>
        <p:spPr>
          <a:xfrm>
            <a:off x="5159688" y="558821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toy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5162A8-835F-B945-92F3-561CCAF19698}"/>
              </a:ext>
            </a:extLst>
          </p:cNvPr>
          <p:cNvSpPr txBox="1"/>
          <p:nvPr/>
        </p:nvSpPr>
        <p:spPr>
          <a:xfrm>
            <a:off x="6399409" y="731545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toy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37F1D-95A5-6898-B5AE-65F14040B14C}"/>
              </a:ext>
            </a:extLst>
          </p:cNvPr>
          <p:cNvSpPr txBox="1"/>
          <p:nvPr/>
        </p:nvSpPr>
        <p:spPr>
          <a:xfrm>
            <a:off x="14656844" y="848405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toy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81F639-011C-62AB-B28F-0CB66BD6CA1A}"/>
              </a:ext>
            </a:extLst>
          </p:cNvPr>
          <p:cNvSpPr txBox="1"/>
          <p:nvPr/>
        </p:nvSpPr>
        <p:spPr>
          <a:xfrm>
            <a:off x="753560" y="6731284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toy_ballon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09B67-2EF4-EDB0-5FF7-3FD3DED49A0E}"/>
              </a:ext>
            </a:extLst>
          </p:cNvPr>
          <p:cNvSpPr txBox="1"/>
          <p:nvPr/>
        </p:nvSpPr>
        <p:spPr>
          <a:xfrm>
            <a:off x="6399409" y="5385103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toy_ballon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B41466-E068-A0A0-C96F-CAA2A61449E6}"/>
              </a:ext>
            </a:extLst>
          </p:cNvPr>
          <p:cNvSpPr txBox="1"/>
          <p:nvPr/>
        </p:nvSpPr>
        <p:spPr>
          <a:xfrm>
            <a:off x="16955194" y="719269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toy_ballon</a:t>
            </a:r>
            <a:endParaRPr kumimoji="1" lang="ko-Kore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B3997E-DCCE-EAB9-2CAE-AC0C2EC0A144}"/>
              </a:ext>
            </a:extLst>
          </p:cNvPr>
          <p:cNvSpPr txBox="1"/>
          <p:nvPr/>
        </p:nvSpPr>
        <p:spPr>
          <a:xfrm>
            <a:off x="15215987" y="8173093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big_toy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E9752F-1FE2-E159-80D8-E222525B4C8A}"/>
              </a:ext>
            </a:extLst>
          </p:cNvPr>
          <p:cNvSpPr txBox="1"/>
          <p:nvPr/>
        </p:nvSpPr>
        <p:spPr>
          <a:xfrm>
            <a:off x="3975548" y="578166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circus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C11381-5AF5-9F80-A5A3-4406D1BCE604}"/>
              </a:ext>
            </a:extLst>
          </p:cNvPr>
          <p:cNvSpPr txBox="1"/>
          <p:nvPr/>
        </p:nvSpPr>
        <p:spPr>
          <a:xfrm>
            <a:off x="8207683" y="824098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amusement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3222E2-3E99-A648-5D12-FF5B1A6F24BF}"/>
              </a:ext>
            </a:extLst>
          </p:cNvPr>
          <p:cNvSpPr txBox="1"/>
          <p:nvPr/>
        </p:nvSpPr>
        <p:spPr>
          <a:xfrm>
            <a:off x="10073441" y="779949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amusement_park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5E4D93-EB11-86AA-BA16-F071990CB356}"/>
              </a:ext>
            </a:extLst>
          </p:cNvPr>
          <p:cNvSpPr txBox="1"/>
          <p:nvPr/>
        </p:nvSpPr>
        <p:spPr>
          <a:xfrm>
            <a:off x="9678774" y="834249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park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C32A39-D380-9505-9A04-BABDBC1302AA}"/>
              </a:ext>
            </a:extLst>
          </p:cNvPr>
          <p:cNvSpPr txBox="1"/>
          <p:nvPr/>
        </p:nvSpPr>
        <p:spPr>
          <a:xfrm>
            <a:off x="15076292" y="486259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birthday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9F39F-542F-63BA-5F4C-FFB2CAA76AD5}"/>
              </a:ext>
            </a:extLst>
          </p:cNvPr>
          <p:cNvSpPr txBox="1"/>
          <p:nvPr/>
        </p:nvSpPr>
        <p:spPr>
          <a:xfrm>
            <a:off x="14512372" y="545935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birthday_party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577097-3674-61BA-569D-7BBE6C20A0C7}"/>
              </a:ext>
            </a:extLst>
          </p:cNvPr>
          <p:cNvSpPr txBox="1"/>
          <p:nvPr/>
        </p:nvSpPr>
        <p:spPr>
          <a:xfrm>
            <a:off x="16230600" y="559864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party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4A715F-B706-C6DD-406D-C15848C312DC}"/>
              </a:ext>
            </a:extLst>
          </p:cNvPr>
          <p:cNvSpPr txBox="1"/>
          <p:nvPr/>
        </p:nvSpPr>
        <p:spPr>
          <a:xfrm>
            <a:off x="12440145" y="674974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ballon</a:t>
            </a:r>
            <a:endParaRPr kumimoji="1" lang="ko-Kore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toy </a:t>
            </a:r>
            <a:r>
              <a:rPr kumimoji="1" lang="en-US" altLang="ko-Kore-KR" dirty="0" err="1"/>
              <a:t>ballon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156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[[ 1.3999],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[ 0.7111],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[ 0.7247],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[[ 1.5932],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[ 1.5874],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[ 1.3874],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[ 1.3766],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[ 0.6654],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[ 0.7350],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[ 1.5904],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[[ 1.5949],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[ 0.7890],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[ 0.8228],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[[ 1.6105],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[ 1.6379],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[-0.0782],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[-0.0782],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[ 0.6780],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[ 0.6909],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[ 1.4632],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[[ 1.0806],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[ 1.1276],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[ 1.4015],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56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might have a drop of flood on their fingertip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needle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person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clock D. test tube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battlefield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Highest graph score(D)</a:t>
            </a:r>
            <a:endParaRPr kumimoji="1" lang="ko-Kore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E9B490D-A409-7122-932D-68B4EE22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8525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AE7C631E-2AD4-FDE4-AE86-3F61207DA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271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2C03C6-CEDB-4410-ACAC-86F42A1C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0" y="47890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B&gt; A -&gt;  B &gt; D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B &gt; A -&gt; A &gt; B &gt; D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B = A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4B896-7817-FB1B-91B0-C17B9468E8AD}"/>
              </a:ext>
            </a:extLst>
          </p:cNvPr>
          <p:cNvSpPr txBox="1"/>
          <p:nvPr/>
        </p:nvSpPr>
        <p:spPr>
          <a:xfrm>
            <a:off x="4655494" y="6314886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fingertip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4D719-1305-9F5E-F3C1-9019570B2EE4}"/>
              </a:ext>
            </a:extLst>
          </p:cNvPr>
          <p:cNvSpPr txBox="1"/>
          <p:nvPr/>
        </p:nvSpPr>
        <p:spPr>
          <a:xfrm>
            <a:off x="6324600" y="631767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drop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37A8B-C234-758F-A405-89C74D8DF3D6}"/>
              </a:ext>
            </a:extLst>
          </p:cNvPr>
          <p:cNvSpPr txBox="1"/>
          <p:nvPr/>
        </p:nvSpPr>
        <p:spPr>
          <a:xfrm>
            <a:off x="16394765" y="5182916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drop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17E24-61D7-71FB-E512-697C8A1878B1}"/>
              </a:ext>
            </a:extLst>
          </p:cNvPr>
          <p:cNvSpPr txBox="1"/>
          <p:nvPr/>
        </p:nvSpPr>
        <p:spPr>
          <a:xfrm>
            <a:off x="3350097" y="506122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drop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6EA8A-ECDF-E688-4A73-7A383519C7FE}"/>
              </a:ext>
            </a:extLst>
          </p:cNvPr>
          <p:cNvSpPr txBox="1"/>
          <p:nvPr/>
        </p:nvSpPr>
        <p:spPr>
          <a:xfrm>
            <a:off x="6629400" y="785600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fingertip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943195-A3DA-1027-832C-C7434C18B51F}"/>
              </a:ext>
            </a:extLst>
          </p:cNvPr>
          <p:cNvSpPr txBox="1"/>
          <p:nvPr/>
        </p:nvSpPr>
        <p:spPr>
          <a:xfrm>
            <a:off x="14602297" y="475165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fingertip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FC34D-DD8E-0412-0DBC-B76546260078}"/>
              </a:ext>
            </a:extLst>
          </p:cNvPr>
          <p:cNvSpPr txBox="1"/>
          <p:nvPr/>
        </p:nvSpPr>
        <p:spPr>
          <a:xfrm>
            <a:off x="487692" y="555224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flood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DA750E-A43E-FD8D-6155-1E729568CF38}"/>
              </a:ext>
            </a:extLst>
          </p:cNvPr>
          <p:cNvSpPr txBox="1"/>
          <p:nvPr/>
        </p:nvSpPr>
        <p:spPr>
          <a:xfrm>
            <a:off x="9753600" y="83480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flood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083374-FB90-2BC0-7C70-869B36DBB33B}"/>
              </a:ext>
            </a:extLst>
          </p:cNvPr>
          <p:cNvSpPr txBox="1"/>
          <p:nvPr/>
        </p:nvSpPr>
        <p:spPr>
          <a:xfrm>
            <a:off x="12707294" y="668421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flood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D85871-0742-8EE8-5D3E-B4FB0BDAD66C}"/>
              </a:ext>
            </a:extLst>
          </p:cNvPr>
          <p:cNvSpPr txBox="1"/>
          <p:nvPr/>
        </p:nvSpPr>
        <p:spPr>
          <a:xfrm>
            <a:off x="234503" y="712009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FC1EC-7CA0-0FA5-02CB-FF7DF16D53E8}"/>
              </a:ext>
            </a:extLst>
          </p:cNvPr>
          <p:cNvSpPr txBox="1"/>
          <p:nvPr/>
        </p:nvSpPr>
        <p:spPr>
          <a:xfrm>
            <a:off x="11119794" y="751186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B18055-54BD-1D3C-45AF-8682A520D537}"/>
              </a:ext>
            </a:extLst>
          </p:cNvPr>
          <p:cNvSpPr txBox="1"/>
          <p:nvPr/>
        </p:nvSpPr>
        <p:spPr>
          <a:xfrm>
            <a:off x="13389000" y="785600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BB23C6-6354-B7A5-F16C-E585DBDCFB44}"/>
              </a:ext>
            </a:extLst>
          </p:cNvPr>
          <p:cNvSpPr txBox="1"/>
          <p:nvPr/>
        </p:nvSpPr>
        <p:spPr>
          <a:xfrm>
            <a:off x="4706805" y="7988409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5FA1F7-9211-E6C7-87FD-6176E553A341}"/>
              </a:ext>
            </a:extLst>
          </p:cNvPr>
          <p:cNvSpPr txBox="1"/>
          <p:nvPr/>
        </p:nvSpPr>
        <p:spPr>
          <a:xfrm>
            <a:off x="10443991" y="51435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066493-E823-7AF8-055A-5304A5A3515D}"/>
              </a:ext>
            </a:extLst>
          </p:cNvPr>
          <p:cNvSpPr txBox="1"/>
          <p:nvPr/>
        </p:nvSpPr>
        <p:spPr>
          <a:xfrm>
            <a:off x="15252700" y="831486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8676CE-F2B4-C197-0C28-1D3A0B00AD35}"/>
              </a:ext>
            </a:extLst>
          </p:cNvPr>
          <p:cNvSpPr txBox="1"/>
          <p:nvPr/>
        </p:nvSpPr>
        <p:spPr>
          <a:xfrm>
            <a:off x="4659741" y="4789033"/>
            <a:ext cx="206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person_might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92DCA-1DF6-486F-DFB6-C8671EF3E033}"/>
              </a:ext>
            </a:extLst>
          </p:cNvPr>
          <p:cNvSpPr txBox="1"/>
          <p:nvPr/>
        </p:nvSpPr>
        <p:spPr>
          <a:xfrm>
            <a:off x="2049291" y="8382101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person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F91AB3-9778-9F74-3907-C11299B4D153}"/>
              </a:ext>
            </a:extLst>
          </p:cNvPr>
          <p:cNvSpPr txBox="1"/>
          <p:nvPr/>
        </p:nvSpPr>
        <p:spPr>
          <a:xfrm>
            <a:off x="7726191" y="474705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needle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7C86E-5B56-E5A7-3BC7-744F70139B38}"/>
              </a:ext>
            </a:extLst>
          </p:cNvPr>
          <p:cNvSpPr txBox="1"/>
          <p:nvPr/>
        </p:nvSpPr>
        <p:spPr>
          <a:xfrm>
            <a:off x="12866044" y="5245886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test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66314B-7895-331A-2639-89C299B026EA}"/>
              </a:ext>
            </a:extLst>
          </p:cNvPr>
          <p:cNvSpPr txBox="1"/>
          <p:nvPr/>
        </p:nvSpPr>
        <p:spPr>
          <a:xfrm>
            <a:off x="17045168" y="613022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test_tube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50BF1E-8628-ADAE-4F38-50441D18A83B}"/>
              </a:ext>
            </a:extLst>
          </p:cNvPr>
          <p:cNvSpPr txBox="1"/>
          <p:nvPr/>
        </p:nvSpPr>
        <p:spPr>
          <a:xfrm>
            <a:off x="17026115" y="751186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tube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02CDE6-C44D-F7EB-5B00-BCB7A22F5055}"/>
              </a:ext>
            </a:extLst>
          </p:cNvPr>
          <p:cNvSpPr/>
          <p:nvPr/>
        </p:nvSpPr>
        <p:spPr>
          <a:xfrm>
            <a:off x="1046439" y="7598185"/>
            <a:ext cx="2954061" cy="1660115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3518EB-D046-263A-2B33-D078F3D0FB1E}"/>
              </a:ext>
            </a:extLst>
          </p:cNvPr>
          <p:cNvSpPr/>
          <p:nvPr/>
        </p:nvSpPr>
        <p:spPr>
          <a:xfrm>
            <a:off x="7006265" y="4174918"/>
            <a:ext cx="2954061" cy="1937163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72C6993-EB4B-C1BF-665F-93D3EE3405DF}"/>
              </a:ext>
            </a:extLst>
          </p:cNvPr>
          <p:cNvSpPr/>
          <p:nvPr/>
        </p:nvSpPr>
        <p:spPr>
          <a:xfrm>
            <a:off x="15568137" y="6006955"/>
            <a:ext cx="2954061" cy="1937163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C1377-6D8B-64B2-1540-9821EAF0B9B1}"/>
              </a:ext>
            </a:extLst>
          </p:cNvPr>
          <p:cNvSpPr txBox="1"/>
          <p:nvPr/>
        </p:nvSpPr>
        <p:spPr>
          <a:xfrm>
            <a:off x="5867400" y="8001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이</a:t>
            </a:r>
            <a:r>
              <a:rPr kumimoji="1" lang="ko-KR" altLang="en-US" b="1" dirty="0">
                <a:solidFill>
                  <a:srgbClr val="FF0000"/>
                </a:solidFill>
              </a:rPr>
              <a:t> 문제는 순전히 </a:t>
            </a:r>
            <a:r>
              <a:rPr kumimoji="1" lang="en-US" altLang="ko-KR" b="1" dirty="0">
                <a:solidFill>
                  <a:srgbClr val="FF0000"/>
                </a:solidFill>
              </a:rPr>
              <a:t>LM</a:t>
            </a:r>
            <a:r>
              <a:rPr kumimoji="1" lang="ko-KR" altLang="en-US" b="1" dirty="0">
                <a:solidFill>
                  <a:srgbClr val="FF0000"/>
                </a:solidFill>
              </a:rPr>
              <a:t>의 힘이 큼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[[ 1.3999],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[ 1.5932],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[ 1.5949],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[ 1.6105],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[ 1.0806],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[[-2.3578,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1.5251,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1.4653,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-5.9485,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-4.4003]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4317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[[ 2.2289],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[ 1.7460],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[-1.2074],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[ 1.6858],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[-1.1666],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[[ 2.4464],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[ 1.7400],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[ 1.7512],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[[ 2.4480],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[ 2.2470],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[-0.8476],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[ 1.7524],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[[ 2.4520],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[ 2.5042],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[-0.9652],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[-0.6205],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[-0.6205],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[ 1.7839],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[ 0.4720],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[ 2.3987],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[ 2.4841],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[[ 0.6163],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[-0.9167],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[-0.9652],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[ 1.2148],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[-0.9839],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[ 0.6404],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7243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[[ 2.2289],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[ 2.4464],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[ 2.4480],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[ 2.4520],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[ 0.6163],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[[ 1.2488e+00,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5.9446e+00,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6.7553e+00,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-1.7830e+00,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-1.0700e+00],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84926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20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[[-1.2988],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[[-1.2824],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[[-1.2988],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[[-1.1909],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[[-1.2988],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4687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[-1.2988],A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[-1.2824],B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[-1.2988],C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[-1.1909],D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[-1.2988],E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[-3.1120,A  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-2.3809,B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-7.8380,C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-5.3621,D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-5.7331]E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9349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A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[[-1.2627],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[-1.3970],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[[-1.2461],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[-1.3269],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[-1.3269],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[[-1.2627],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[[-0.9912],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[-1.1668],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[-1.1581],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[[-1.2627],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314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[-1.2627],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A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[-1.2461],B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[-1.2627],C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[-0.9912],D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[-1.2627]E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[0.5817,A 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-0.5477,B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-3.0673,C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-0.5820,D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-2.1919],E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4800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99071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would a person do if they saw a bully make a person cry but they wanted no trouble?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courageous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set up C. keep walking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cross street</a:t>
            </a:r>
            <a:r>
              <a:rPr kumimoji="1" lang="ko-KR" altLang="en-US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do nothing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Encoder(E)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score(C)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E  -&gt;  E &gt; C &gt; D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E  -&gt; D &gt; E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E = C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D4A851-7682-29B2-A2FA-0D7ED9FC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9" y="48144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D1F7C7-A59D-A034-CFAD-12450CC5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19" y="49509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7A34818-D6AB-C8CA-2DA3-D18645DC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48144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357A02-3C7C-594F-2CE8-E35EB225C9DD}"/>
              </a:ext>
            </a:extLst>
          </p:cNvPr>
          <p:cNvSpPr txBox="1"/>
          <p:nvPr/>
        </p:nvSpPr>
        <p:spPr>
          <a:xfrm>
            <a:off x="873809" y="59817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bully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BAE7B-784A-AA90-53CD-000DBB068F97}"/>
              </a:ext>
            </a:extLst>
          </p:cNvPr>
          <p:cNvSpPr txBox="1"/>
          <p:nvPr/>
        </p:nvSpPr>
        <p:spPr>
          <a:xfrm>
            <a:off x="9580420" y="481443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bully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797D70-5DC7-DEF3-7860-0B04FC266DB8}"/>
              </a:ext>
            </a:extLst>
          </p:cNvPr>
          <p:cNvSpPr txBox="1"/>
          <p:nvPr/>
        </p:nvSpPr>
        <p:spPr>
          <a:xfrm>
            <a:off x="16394765" y="5098327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bully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F7D3C-F980-1B8D-041A-B31D7E87D9B1}"/>
              </a:ext>
            </a:extLst>
          </p:cNvPr>
          <p:cNvSpPr txBox="1"/>
          <p:nvPr/>
        </p:nvSpPr>
        <p:spPr>
          <a:xfrm>
            <a:off x="3028429" y="472168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cry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5F3A66-BF60-A473-D610-922FD73EF31D}"/>
              </a:ext>
            </a:extLst>
          </p:cNvPr>
          <p:cNvSpPr txBox="1"/>
          <p:nvPr/>
        </p:nvSpPr>
        <p:spPr>
          <a:xfrm>
            <a:off x="8001000" y="841697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cry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47536-CA58-02B6-DC98-82120A9FA06A}"/>
              </a:ext>
            </a:extLst>
          </p:cNvPr>
          <p:cNvSpPr txBox="1"/>
          <p:nvPr/>
        </p:nvSpPr>
        <p:spPr>
          <a:xfrm>
            <a:off x="17205797" y="73533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cry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7AF8E-9735-8B34-E103-B39BABF7DBAB}"/>
              </a:ext>
            </a:extLst>
          </p:cNvPr>
          <p:cNvSpPr txBox="1"/>
          <p:nvPr/>
        </p:nvSpPr>
        <p:spPr>
          <a:xfrm>
            <a:off x="1727623" y="4999099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C5C29A-A261-259F-C2DF-353E0FB2A6F1}"/>
              </a:ext>
            </a:extLst>
          </p:cNvPr>
          <p:cNvSpPr txBox="1"/>
          <p:nvPr/>
        </p:nvSpPr>
        <p:spPr>
          <a:xfrm>
            <a:off x="8897294" y="841697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4F00EC-65D3-A7F3-FEC0-971EEA461C64}"/>
              </a:ext>
            </a:extLst>
          </p:cNvPr>
          <p:cNvSpPr txBox="1"/>
          <p:nvPr/>
        </p:nvSpPr>
        <p:spPr>
          <a:xfrm>
            <a:off x="15950445" y="803016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0780F6-9C2C-5B01-F82A-D89999B12CA8}"/>
              </a:ext>
            </a:extLst>
          </p:cNvPr>
          <p:cNvSpPr txBox="1"/>
          <p:nvPr/>
        </p:nvSpPr>
        <p:spPr>
          <a:xfrm>
            <a:off x="4509662" y="5098327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person_crying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F715BD-9922-9D9D-DC9A-D346D1EDB5A7}"/>
              </a:ext>
            </a:extLst>
          </p:cNvPr>
          <p:cNvSpPr txBox="1"/>
          <p:nvPr/>
        </p:nvSpPr>
        <p:spPr>
          <a:xfrm>
            <a:off x="5246262" y="6586612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person_crying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12B99B-F5BB-08FE-3D33-AD29BA58E3C0}"/>
              </a:ext>
            </a:extLst>
          </p:cNvPr>
          <p:cNvSpPr txBox="1"/>
          <p:nvPr/>
        </p:nvSpPr>
        <p:spPr>
          <a:xfrm>
            <a:off x="14497958" y="4656765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person_crying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0C378F-A44B-340A-7BFD-6F33E4FD42EC}"/>
              </a:ext>
            </a:extLst>
          </p:cNvPr>
          <p:cNvSpPr txBox="1"/>
          <p:nvPr/>
        </p:nvSpPr>
        <p:spPr>
          <a:xfrm>
            <a:off x="5246261" y="7595268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saw</a:t>
            </a:r>
            <a:endParaRPr kumimoji="1" lang="ko-Kore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D6E43F-A9F3-12F8-0290-DE7ABB29BA42}"/>
              </a:ext>
            </a:extLst>
          </p:cNvPr>
          <p:cNvSpPr txBox="1"/>
          <p:nvPr/>
        </p:nvSpPr>
        <p:spPr>
          <a:xfrm>
            <a:off x="10523181" y="8041335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saw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D9DCA6-7659-6D05-A38E-607D5F97C62A}"/>
              </a:ext>
            </a:extLst>
          </p:cNvPr>
          <p:cNvSpPr txBox="1"/>
          <p:nvPr/>
        </p:nvSpPr>
        <p:spPr>
          <a:xfrm>
            <a:off x="12454108" y="7225936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saw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5A39B0-45E4-E71D-9D7A-7DA253ED0FCF}"/>
              </a:ext>
            </a:extLst>
          </p:cNvPr>
          <p:cNvSpPr txBox="1"/>
          <p:nvPr/>
        </p:nvSpPr>
        <p:spPr>
          <a:xfrm>
            <a:off x="4184581" y="8280501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9699B6-7B5C-3D1C-4436-31EAF2073E0E}"/>
              </a:ext>
            </a:extLst>
          </p:cNvPr>
          <p:cNvSpPr txBox="1"/>
          <p:nvPr/>
        </p:nvSpPr>
        <p:spPr>
          <a:xfrm>
            <a:off x="10744200" y="5582054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EE35DE-1C55-76CA-6A14-50B180461FE8}"/>
              </a:ext>
            </a:extLst>
          </p:cNvPr>
          <p:cNvSpPr txBox="1"/>
          <p:nvPr/>
        </p:nvSpPr>
        <p:spPr>
          <a:xfrm>
            <a:off x="12766059" y="6283967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C5A0E8-6CBA-DB17-63C2-65E81AFCF53E}"/>
              </a:ext>
            </a:extLst>
          </p:cNvPr>
          <p:cNvSpPr txBox="1"/>
          <p:nvPr/>
        </p:nvSpPr>
        <p:spPr>
          <a:xfrm>
            <a:off x="2410255" y="8348737"/>
            <a:ext cx="11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trouble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70446-37A8-75A4-01D9-61631FF112FC}"/>
              </a:ext>
            </a:extLst>
          </p:cNvPr>
          <p:cNvSpPr txBox="1"/>
          <p:nvPr/>
        </p:nvSpPr>
        <p:spPr>
          <a:xfrm>
            <a:off x="10860082" y="7071507"/>
            <a:ext cx="11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trouble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9E37C3-E23D-B470-C8AF-568735E57ABD}"/>
              </a:ext>
            </a:extLst>
          </p:cNvPr>
          <p:cNvSpPr txBox="1"/>
          <p:nvPr/>
        </p:nvSpPr>
        <p:spPr>
          <a:xfrm>
            <a:off x="13297525" y="4958834"/>
            <a:ext cx="11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trouble</a:t>
            </a:r>
            <a:endParaRPr kumimoji="1" lang="ko-Kore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F13D24-F933-6A36-81CD-3B5C6E004609}"/>
              </a:ext>
            </a:extLst>
          </p:cNvPr>
          <p:cNvSpPr txBox="1"/>
          <p:nvPr/>
        </p:nvSpPr>
        <p:spPr>
          <a:xfrm>
            <a:off x="746796" y="768520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do_nothing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5F24E9-CE43-4FBA-B530-3F252443DDA1}"/>
              </a:ext>
            </a:extLst>
          </p:cNvPr>
          <p:cNvSpPr txBox="1"/>
          <p:nvPr/>
        </p:nvSpPr>
        <p:spPr>
          <a:xfrm>
            <a:off x="5546964" y="576672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nothing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C0C046-6917-1A08-086E-E98B76C9C3F4}"/>
              </a:ext>
            </a:extLst>
          </p:cNvPr>
          <p:cNvSpPr txBox="1"/>
          <p:nvPr/>
        </p:nvSpPr>
        <p:spPr>
          <a:xfrm>
            <a:off x="6896686" y="721014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cross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830061-0B1C-D21F-1FD3-73E070F1BC49}"/>
              </a:ext>
            </a:extLst>
          </p:cNvPr>
          <p:cNvSpPr txBox="1"/>
          <p:nvPr/>
        </p:nvSpPr>
        <p:spPr>
          <a:xfrm>
            <a:off x="7024064" y="578881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cross_street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CB730371-1F0C-5050-CBAD-32B20FDB9E2F}"/>
              </a:ext>
            </a:extLst>
          </p:cNvPr>
          <p:cNvSpPr txBox="1"/>
          <p:nvPr/>
        </p:nvSpPr>
        <p:spPr>
          <a:xfrm>
            <a:off x="7743496" y="505183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street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BA20E6B-E7F3-25C2-405D-F897224D8901}"/>
              </a:ext>
            </a:extLst>
          </p:cNvPr>
          <p:cNvSpPr txBox="1"/>
          <p:nvPr/>
        </p:nvSpPr>
        <p:spPr>
          <a:xfrm>
            <a:off x="16821683" y="654071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keep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2465B648-8E80-7073-946B-08F7F327CF33}"/>
              </a:ext>
            </a:extLst>
          </p:cNvPr>
          <p:cNvSpPr txBox="1"/>
          <p:nvPr/>
        </p:nvSpPr>
        <p:spPr>
          <a:xfrm>
            <a:off x="14270422" y="8345503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walk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CD97E530-8537-EDD7-DB84-765C80BDA108}"/>
              </a:ext>
            </a:extLst>
          </p:cNvPr>
          <p:cNvSpPr txBox="1"/>
          <p:nvPr/>
        </p:nvSpPr>
        <p:spPr>
          <a:xfrm>
            <a:off x="13004511" y="806704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walking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596582-F0A3-3FBB-8AB4-0B84AB043F9C}"/>
              </a:ext>
            </a:extLst>
          </p:cNvPr>
          <p:cNvSpPr/>
          <p:nvPr/>
        </p:nvSpPr>
        <p:spPr>
          <a:xfrm>
            <a:off x="4036804" y="5086990"/>
            <a:ext cx="2496779" cy="1544737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34402E-F1C9-CA20-141E-73A112E416D9}"/>
              </a:ext>
            </a:extLst>
          </p:cNvPr>
          <p:cNvSpPr/>
          <p:nvPr/>
        </p:nvSpPr>
        <p:spPr>
          <a:xfrm>
            <a:off x="6080761" y="6086966"/>
            <a:ext cx="2496779" cy="1544737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AD493E-DD56-2B41-F06C-945D19DC7CFC}"/>
              </a:ext>
            </a:extLst>
          </p:cNvPr>
          <p:cNvSpPr/>
          <p:nvPr/>
        </p:nvSpPr>
        <p:spPr>
          <a:xfrm>
            <a:off x="12993350" y="7192231"/>
            <a:ext cx="2496779" cy="1544737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68764-8F85-6993-6500-72430AC06A95}"/>
              </a:ext>
            </a:extLst>
          </p:cNvPr>
          <p:cNvSpPr txBox="1"/>
          <p:nvPr/>
        </p:nvSpPr>
        <p:spPr>
          <a:xfrm>
            <a:off x="6043810" y="723900"/>
            <a:ext cx="4253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파란색</a:t>
            </a:r>
            <a:r>
              <a:rPr kumimoji="1" lang="ko-KR" altLang="en-US" dirty="0"/>
              <a:t> 원의 크기 비교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Cycle encoder</a:t>
            </a:r>
          </a:p>
          <a:p>
            <a:r>
              <a:rPr kumimoji="1" lang="en-US" altLang="ko-KR" dirty="0"/>
              <a:t>D &gt; E &gt; C</a:t>
            </a:r>
          </a:p>
          <a:p>
            <a:pPr marL="342900" indent="-342900">
              <a:buAutoNum type="arabicPeriod" startAt="2"/>
            </a:pPr>
            <a:r>
              <a:rPr kumimoji="1" lang="en-US" altLang="ko-KR" dirty="0"/>
              <a:t>GSC</a:t>
            </a:r>
          </a:p>
          <a:p>
            <a:r>
              <a:rPr kumimoji="1" lang="en-US" altLang="ko-KR" dirty="0"/>
              <a:t>D &gt; C &gt; E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8086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[[-1.3688],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[[-1.3238],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[[-1.2007],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[[ 1.4064],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[-1.4257],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[-1.4257],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[ 1.3850],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[ 1.3850],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[ 1.3891],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[ 0.7101],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[[-1.2350],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319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[-1.3688],A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[-1.3238],B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[-1.2007],C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[ 1.4064],D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[-1.2350],E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[-5.4172e+00,A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-6.9877e-01,B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1.2792e+00,C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1.0475e+00,D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1.6209e+00]E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21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E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3897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401F5C-51C2-47E8-A811-530963351469}"/>
</file>

<file path=customXml/itemProps2.xml><?xml version="1.0" encoding="utf-8"?>
<ds:datastoreItem xmlns:ds="http://schemas.openxmlformats.org/officeDocument/2006/customXml" ds:itemID="{1F4C36AD-ED79-41A4-B5F6-B3C228024AA1}"/>
</file>

<file path=customXml/itemProps3.xml><?xml version="1.0" encoding="utf-8"?>
<ds:datastoreItem xmlns:ds="http://schemas.openxmlformats.org/officeDocument/2006/customXml" ds:itemID="{453C021E-A973-462D-A164-825B440A3304}"/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6635</Words>
  <Application>Microsoft Macintosh PowerPoint</Application>
  <PresentationFormat>사용자 지정</PresentationFormat>
  <Paragraphs>1750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맑은 고딕</vt:lpstr>
      <vt:lpstr>MARU BuriOTF Beta</vt:lpstr>
      <vt:lpstr>Pretendard</vt:lpstr>
      <vt:lpstr>Pretendard ExtraBold</vt:lpstr>
      <vt:lpstr>Pretendard Light</vt:lpstr>
      <vt:lpstr>Pretendard Medium</vt:lpstr>
      <vt:lpstr>Arial</vt:lpstr>
      <vt:lpstr>Calibri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13</cp:revision>
  <dcterms:created xsi:type="dcterms:W3CDTF">2021-12-28T00:31:40Z</dcterms:created>
  <dcterms:modified xsi:type="dcterms:W3CDTF">2023-01-23T05:26:36Z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