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381" r:id="rId2"/>
    <p:sldId id="356" r:id="rId3"/>
    <p:sldId id="258" r:id="rId4"/>
    <p:sldId id="399" r:id="rId5"/>
    <p:sldId id="400" r:id="rId6"/>
    <p:sldId id="396" r:id="rId7"/>
    <p:sldId id="403" r:id="rId8"/>
    <p:sldId id="401" r:id="rId9"/>
    <p:sldId id="404" r:id="rId10"/>
    <p:sldId id="361" r:id="rId11"/>
    <p:sldId id="397" r:id="rId12"/>
    <p:sldId id="398" r:id="rId13"/>
    <p:sldId id="383" r:id="rId14"/>
    <p:sldId id="386" r:id="rId15"/>
    <p:sldId id="385" r:id="rId16"/>
    <p:sldId id="352" r:id="rId17"/>
    <p:sldId id="387" r:id="rId18"/>
    <p:sldId id="261" r:id="rId19"/>
    <p:sldId id="345" r:id="rId20"/>
    <p:sldId id="388" r:id="rId21"/>
    <p:sldId id="364" r:id="rId22"/>
    <p:sldId id="266" r:id="rId23"/>
    <p:sldId id="390" r:id="rId24"/>
    <p:sldId id="392" r:id="rId25"/>
    <p:sldId id="351" r:id="rId26"/>
    <p:sldId id="402" r:id="rId27"/>
    <p:sldId id="395" r:id="rId28"/>
    <p:sldId id="363" r:id="rId29"/>
    <p:sldId id="347" r:id="rId30"/>
    <p:sldId id="391" r:id="rId31"/>
    <p:sldId id="335" r:id="rId32"/>
    <p:sldId id="374" r:id="rId33"/>
    <p:sldId id="375" r:id="rId34"/>
    <p:sldId id="376" r:id="rId35"/>
    <p:sldId id="377" r:id="rId36"/>
    <p:sldId id="378" r:id="rId37"/>
    <p:sldId id="349" r:id="rId38"/>
    <p:sldId id="350" r:id="rId39"/>
    <p:sldId id="265" r:id="rId40"/>
    <p:sldId id="334" r:id="rId41"/>
    <p:sldId id="333" r:id="rId42"/>
    <p:sldId id="360" r:id="rId43"/>
    <p:sldId id="384" r:id="rId44"/>
    <p:sldId id="355" r:id="rId45"/>
    <p:sldId id="267" r:id="rId46"/>
    <p:sldId id="344" r:id="rId47"/>
    <p:sldId id="269" r:id="rId48"/>
    <p:sldId id="270" r:id="rId49"/>
    <p:sldId id="368" r:id="rId50"/>
    <p:sldId id="331" r:id="rId51"/>
    <p:sldId id="273" r:id="rId52"/>
    <p:sldId id="271" r:id="rId53"/>
    <p:sldId id="357" r:id="rId54"/>
    <p:sldId id="358" r:id="rId55"/>
    <p:sldId id="359" r:id="rId56"/>
    <p:sldId id="337" r:id="rId57"/>
    <p:sldId id="341" r:id="rId58"/>
    <p:sldId id="339" r:id="rId59"/>
    <p:sldId id="274" r:id="rId60"/>
    <p:sldId id="343" r:id="rId61"/>
    <p:sldId id="379" r:id="rId62"/>
    <p:sldId id="287" r:id="rId63"/>
    <p:sldId id="380" r:id="rId64"/>
    <p:sldId id="323" r:id="rId65"/>
    <p:sldId id="307" r:id="rId66"/>
    <p:sldId id="305" r:id="rId6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4C99"/>
    <a:srgbClr val="CD12BB"/>
    <a:srgbClr val="CD0F41"/>
    <a:srgbClr val="262626"/>
    <a:srgbClr val="010101"/>
    <a:srgbClr val="D7B489"/>
    <a:srgbClr val="BC916A"/>
    <a:srgbClr val="D5B186"/>
    <a:srgbClr val="3E3E3E"/>
    <a:srgbClr val="0066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테마 스타일 1 - 강조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29" autoAdjust="0"/>
    <p:restoredTop sz="82857" autoAdjust="0"/>
  </p:normalViewPr>
  <p:slideViewPr>
    <p:cSldViewPr snapToGrid="0" showGuides="1">
      <p:cViewPr varScale="1">
        <p:scale>
          <a:sx n="105" d="100"/>
          <a:sy n="105" d="100"/>
        </p:scale>
        <p:origin x="2040" y="184"/>
      </p:cViewPr>
      <p:guideLst>
        <p:guide orient="horz" pos="731"/>
        <p:guide pos="3840"/>
      </p:guideLst>
    </p:cSldViewPr>
  </p:slideViewPr>
  <p:notesTextViewPr>
    <p:cViewPr>
      <p:scale>
        <a:sx n="3" d="2"/>
        <a:sy n="3" d="2"/>
      </p:scale>
      <p:origin x="0" y="0"/>
    </p:cViewPr>
  </p:notesTextViewPr>
  <p:sorterViewPr>
    <p:cViewPr>
      <p:scale>
        <a:sx n="200" d="100"/>
        <a:sy n="200" d="100"/>
      </p:scale>
      <p:origin x="0" y="-64044"/>
    </p:cViewPr>
  </p:sorterViewPr>
  <p:notesViewPr>
    <p:cSldViewPr snapToGrid="0" showGuides="1">
      <p:cViewPr varScale="1">
        <p:scale>
          <a:sx n="59" d="100"/>
          <a:sy n="59" d="100"/>
        </p:scale>
        <p:origin x="2371" y="8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BDD21606-E1F2-4B97-92D1-DAFD45C02F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24DE7504-E995-4FB2-8A43-D5D7468BFC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F2224D-1184-45AE-8BA6-1991448FAB4A}" type="datetimeFigureOut">
              <a:rPr lang="ko-KR" altLang="en-US" smtClean="0"/>
              <a:t>2023. 4. 19.</a:t>
            </a:fld>
            <a:endParaRPr lang="ko-KR" altLang="en-US"/>
          </a:p>
        </p:txBody>
      </p:sp>
      <p:sp>
        <p:nvSpPr>
          <p:cNvPr id="4" name="바닥글 개체 틀 3">
            <a:extLst>
              <a:ext uri="{FF2B5EF4-FFF2-40B4-BE49-F238E27FC236}">
                <a16:creationId xmlns:a16="http://schemas.microsoft.com/office/drawing/2014/main" id="{61C423F3-CAF7-4940-839A-645C7FDAD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E301FC86-7DA0-458D-A79F-F298A2B274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7E0067-DAD4-47D5-9E01-EB118C352F0F}" type="slidenum">
              <a:rPr lang="ko-KR" altLang="en-US" smtClean="0"/>
              <a:t>‹#›</a:t>
            </a:fld>
            <a:endParaRPr lang="ko-KR" altLang="en-US"/>
          </a:p>
        </p:txBody>
      </p:sp>
    </p:spTree>
    <p:extLst>
      <p:ext uri="{BB962C8B-B14F-4D97-AF65-F5344CB8AC3E}">
        <p14:creationId xmlns:p14="http://schemas.microsoft.com/office/powerpoint/2010/main" val="42308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B575A-33D8-471D-8367-A965AB842AA0}" type="datetimeFigureOut">
              <a:rPr lang="ko-KR" altLang="en-US" smtClean="0"/>
              <a:t>2023. 4. 19.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702A0-409D-4B63-B3B2-61BA02D306DE}" type="slidenum">
              <a:rPr lang="ko-KR" altLang="en-US" smtClean="0"/>
              <a:t>‹#›</a:t>
            </a:fld>
            <a:endParaRPr lang="ko-KR" altLang="en-US"/>
          </a:p>
        </p:txBody>
      </p:sp>
    </p:spTree>
    <p:extLst>
      <p:ext uri="{BB962C8B-B14F-4D97-AF65-F5344CB8AC3E}">
        <p14:creationId xmlns:p14="http://schemas.microsoft.com/office/powerpoint/2010/main" val="11142954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안녕하세요</a:t>
            </a:r>
            <a:r>
              <a:rPr lang="en-US" altLang="ko-KR" dirty="0"/>
              <a:t>.</a:t>
            </a:r>
            <a:r>
              <a:rPr lang="ko-KR" altLang="en-US" dirty="0"/>
              <a:t> </a:t>
            </a:r>
            <a:r>
              <a:rPr lang="en-US" altLang="ko-KR" dirty="0"/>
              <a:t>2022</a:t>
            </a:r>
            <a:r>
              <a:rPr lang="ko-KR" altLang="en-US" dirty="0"/>
              <a:t>년 한국소프트웨어 종합학술대회에 제출한 순환 구조 인코더를 활용한 상식 기반 </a:t>
            </a:r>
            <a:r>
              <a:rPr lang="en-US" altLang="ko-KR" dirty="0"/>
              <a:t>QA </a:t>
            </a:r>
            <a:r>
              <a:rPr lang="ko-KR" altLang="en-US" dirty="0"/>
              <a:t>모델의 개선 방법이란 논문을 </a:t>
            </a:r>
            <a:r>
              <a:rPr lang="ko-KR" altLang="en-US" dirty="0" err="1"/>
              <a:t>발표하게된</a:t>
            </a:r>
            <a:r>
              <a:rPr lang="ko-KR" altLang="en-US" dirty="0"/>
              <a:t> 성균관대학교 인공지능학과 석사과정 정지원입니다</a:t>
            </a:r>
            <a:r>
              <a:rPr lang="en-US" altLang="ko-KR" dirty="0"/>
              <a:t>.</a:t>
            </a:r>
            <a:r>
              <a:rPr lang="ko-KR" altLang="en-US" dirty="0"/>
              <a:t> 그럼 시작하도록 하겠습니다</a:t>
            </a:r>
            <a:r>
              <a:rPr lang="en-US" altLang="ko-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ore-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요약해보자면 다음과 같습니다</a:t>
            </a:r>
            <a:r>
              <a:rPr lang="en-US" altLang="ko-Kore-KR"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solidFill>
                  <a:srgbClr val="000000"/>
                </a:solidFill>
                <a:ea typeface="KoPubWorld바탕체 Light" panose="00000300000000000000" pitchFamily="2" charset="-127"/>
              </a:rPr>
              <a:t>1</a:t>
            </a:r>
            <a:r>
              <a:rPr kumimoji="1" lang="ko-KR" altLang="en-US" dirty="0">
                <a:solidFill>
                  <a:srgbClr val="000000"/>
                </a:solidFill>
                <a:ea typeface="KoPubWorld바탕체 Light" panose="00000300000000000000" pitchFamily="2" charset="-127"/>
              </a:rPr>
              <a:t>번 말하고</a:t>
            </a:r>
            <a:endParaRPr kumimoji="1" lang="en-US" altLang="ko-KR" dirty="0">
              <a:solidFill>
                <a:srgbClr val="000000"/>
              </a:solidFill>
              <a:ea typeface="KoPubWorld바탕체 Light" panose="00000300000000000000" pitchFamily="2"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solidFill>
                  <a:srgbClr val="000000"/>
                </a:solidFill>
                <a:ea typeface="KoPubWorld바탕체 Light" panose="00000300000000000000" pitchFamily="2" charset="-127"/>
              </a:rPr>
              <a:t>2</a:t>
            </a:r>
            <a:r>
              <a:rPr kumimoji="1" lang="ko-KR" altLang="en-US" dirty="0">
                <a:solidFill>
                  <a:srgbClr val="000000"/>
                </a:solidFill>
                <a:ea typeface="KoPubWorld바탕체 Light" panose="00000300000000000000" pitchFamily="2" charset="-127"/>
              </a:rPr>
              <a:t>번 말하고</a:t>
            </a:r>
            <a:endParaRPr kumimoji="1" lang="en-US" altLang="ko-KR" dirty="0">
              <a:solidFill>
                <a:srgbClr val="000000"/>
              </a:solidFill>
              <a:ea typeface="KoPubWorld바탕체 Light" panose="00000300000000000000" pitchFamily="2"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solidFill>
                  <a:srgbClr val="000000"/>
                </a:solidFill>
                <a:ea typeface="KoPubWorld바탕체 Light" panose="00000300000000000000" pitchFamily="2" charset="-127"/>
              </a:rPr>
              <a:t>배경은 </a:t>
            </a:r>
            <a:r>
              <a:rPr kumimoji="1" lang="en-US" altLang="ko-KR" dirty="0">
                <a:solidFill>
                  <a:srgbClr val="000000"/>
                </a:solidFill>
                <a:ea typeface="KoPubWorld바탕체 Light" panose="00000300000000000000" pitchFamily="2" charset="-127"/>
              </a:rPr>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solidFill>
                  <a:srgbClr val="000000"/>
                </a:solidFill>
                <a:ea typeface="KoPubWorld바탕체 Light" panose="00000300000000000000" pitchFamily="2" charset="-127"/>
              </a:rPr>
              <a:t>문제점 </a:t>
            </a:r>
            <a:r>
              <a:rPr kumimoji="1" lang="en-US" altLang="ko-Kore-KR" dirty="0">
                <a:solidFill>
                  <a:srgbClr val="000000"/>
                </a:solidFill>
                <a:ea typeface="KoPubWorld바탕체 Light" panose="00000300000000000000" pitchFamily="2" charset="-127"/>
              </a:rPr>
              <a:t>~</a:t>
            </a:r>
            <a:r>
              <a:rPr kumimoji="1" lang="en-US" altLang="ko-KR" dirty="0">
                <a:solidFill>
                  <a:srgbClr val="000000"/>
                </a:solidFill>
                <a:ea typeface="KoPubWorld바탕체 Light" panose="00000300000000000000" pitchFamily="2" charset="-127"/>
              </a:rPr>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267651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지식 그래프 기반 질의응답 시스템 관련연구로는 </a:t>
            </a:r>
            <a:r>
              <a:rPr kumimoji="1" lang="en-US" altLang="ko-Kore-KR" dirty="0"/>
              <a:t>QA-GNN</a:t>
            </a:r>
            <a:r>
              <a:rPr kumimoji="1" lang="ko-Kore-KR" altLang="en-US" dirty="0"/>
              <a:t>이 있습니다</a:t>
            </a:r>
            <a:r>
              <a:rPr kumimoji="1" lang="en-US" altLang="ko-Kore-KR" dirty="0"/>
              <a:t>. QA-GNN</a:t>
            </a:r>
            <a:r>
              <a:rPr kumimoji="1" lang="ko-Kore-KR" altLang="en-US" dirty="0"/>
              <a:t>은 앞서 말한 </a:t>
            </a:r>
            <a:r>
              <a:rPr kumimoji="1" lang="en-US" altLang="ko-Kore-KR" dirty="0"/>
              <a:t>context node</a:t>
            </a:r>
            <a:r>
              <a:rPr kumimoji="1" lang="ko-Kore-KR" altLang="en-US" dirty="0"/>
              <a:t>가 등장한 첫 논문입니다</a:t>
            </a:r>
            <a:r>
              <a:rPr kumimoji="1" lang="en-US" altLang="ko-Kore-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2720457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다음은 </a:t>
            </a:r>
            <a:r>
              <a:rPr kumimoji="1" lang="en-US" altLang="ko-Kore-KR" dirty="0"/>
              <a:t>Graph Soft Counter</a:t>
            </a:r>
            <a:r>
              <a:rPr kumimoji="1" lang="ko-Kore-KR" altLang="en-US" dirty="0"/>
              <a:t>논문으로 </a:t>
            </a:r>
            <a:r>
              <a:rPr kumimoji="1" lang="en-US" altLang="ko-Kore-KR" dirty="0"/>
              <a:t>GNN</a:t>
            </a:r>
            <a:r>
              <a:rPr kumimoji="1" lang="ko-Kore-KR" altLang="en-US" dirty="0"/>
              <a:t>의 과정을 보여준 그림입니다</a:t>
            </a:r>
            <a:r>
              <a:rPr kumimoji="1" lang="en-US" altLang="ko-Kore-KR" dirty="0"/>
              <a:t>.</a:t>
            </a:r>
          </a:p>
          <a:p>
            <a:r>
              <a:rPr kumimoji="1" lang="en-US" altLang="ko-Kore-KR" dirty="0"/>
              <a:t>(</a:t>
            </a:r>
            <a:r>
              <a:rPr kumimoji="1" lang="ko-Kore-KR" altLang="en-US" dirty="0"/>
              <a:t>밑에글 설명</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2935476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기존 연구의 한계점을 요약해보자면 </a:t>
            </a:r>
            <a:r>
              <a:rPr kumimoji="1" lang="en-US" altLang="ko-Kore-KR" dirty="0"/>
              <a:t>1</a:t>
            </a:r>
            <a:r>
              <a:rPr kumimoji="1" lang="en-US" altLang="ko-KR" dirty="0"/>
              <a:t>, 2, 3</a:t>
            </a:r>
          </a:p>
          <a:p>
            <a:endParaRPr kumimoji="1" lang="en-US" altLang="ko-KR" dirty="0"/>
          </a:p>
          <a:p>
            <a:r>
              <a:rPr kumimoji="1" lang="ko-KR" altLang="en-US" dirty="0"/>
              <a:t>이에 저희 논문의 목표는 순환을 파악할 수 있는 </a:t>
            </a:r>
            <a:r>
              <a:rPr kumimoji="1" lang="en-US" altLang="ko-KR" dirty="0"/>
              <a:t>Cycle Encoder</a:t>
            </a:r>
            <a:r>
              <a:rPr kumimoji="1" lang="ko-KR" altLang="en-US" dirty="0" err="1"/>
              <a:t>를</a:t>
            </a:r>
            <a:r>
              <a:rPr kumimoji="1" lang="ko-KR" altLang="en-US" dirty="0"/>
              <a:t> 사용하여 순환 구조를 고려한 </a:t>
            </a:r>
            <a:r>
              <a:rPr kumimoji="1" lang="en-US" altLang="ko-KR" dirty="0"/>
              <a:t>KG</a:t>
            </a:r>
            <a:r>
              <a:rPr kumimoji="1" lang="ko-KR" altLang="en-US" dirty="0"/>
              <a:t>기반 질의응답 모델을 만들고자 하는 것입니다</a:t>
            </a:r>
            <a:r>
              <a:rPr kumimoji="1" lang="en-US" altLang="ko-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170877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1098191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모델 설명에 앞서 문제 정의를 설명하겠습니다</a:t>
            </a:r>
            <a:r>
              <a:rPr kumimoji="1" lang="en-US" altLang="ko-Kore-KR" dirty="0"/>
              <a:t>.</a:t>
            </a:r>
          </a:p>
          <a:p>
            <a:r>
              <a:rPr kumimoji="1" lang="ko-Kore-KR" altLang="en-US" dirty="0"/>
              <a:t>저희는 </a:t>
            </a:r>
            <a:r>
              <a:rPr kumimoji="1" lang="en-US" altLang="ko-Kore-KR" dirty="0"/>
              <a:t>Cycle Encoder</a:t>
            </a:r>
            <a:r>
              <a:rPr kumimoji="1" lang="ko-Kore-KR" altLang="en-US" dirty="0"/>
              <a:t>를 제안했으며 이 인코더를 </a:t>
            </a:r>
            <a:r>
              <a:rPr kumimoji="1" lang="en-US" altLang="ko-Kore-KR" dirty="0"/>
              <a:t>QA-GNN, Graph-soft-counter </a:t>
            </a:r>
            <a:r>
              <a:rPr kumimoji="1" lang="ko-Kore-KR" altLang="en-US" dirty="0"/>
              <a:t>두 가지 모델에 적용해보았습니다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1814470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err="1"/>
              <a:t>Xv</a:t>
            </a:r>
            <a:r>
              <a:rPr kumimoji="1" lang="ko-Kore-KR" altLang="en-US" dirty="0"/>
              <a:t>는 </a:t>
            </a:r>
            <a:r>
              <a:rPr kumimoji="1" lang="en-US" altLang="ko-Kore-KR" dirty="0"/>
              <a:t>v</a:t>
            </a:r>
            <a:r>
              <a:rPr kumimoji="1" lang="ko-Kore-KR" altLang="en-US" dirty="0"/>
              <a:t>노드 임베딩 벡터 초깃값</a:t>
            </a:r>
            <a:endParaRPr kumimoji="1" lang="en-US" altLang="ko-Kore-KR" dirty="0"/>
          </a:p>
          <a:p>
            <a:r>
              <a:rPr kumimoji="1" lang="en-US" altLang="ko-Kore-KR" dirty="0"/>
              <a:t>Xv,3+</a:t>
            </a:r>
            <a:r>
              <a:rPr kumimoji="1" lang="ko-Kore-KR" altLang="en-US" dirty="0"/>
              <a:t>는 </a:t>
            </a:r>
            <a:r>
              <a:rPr kumimoji="1" lang="en-US" altLang="ko-Kore-KR" dirty="0"/>
              <a:t>v</a:t>
            </a:r>
            <a:r>
              <a:rPr kumimoji="1" lang="ko-Kore-KR" altLang="en-US" dirty="0"/>
              <a:t>노드에서 </a:t>
            </a:r>
            <a:r>
              <a:rPr kumimoji="1" lang="en-US" altLang="ko-Kore-KR" dirty="0"/>
              <a:t>3</a:t>
            </a:r>
            <a:r>
              <a:rPr kumimoji="1" lang="ko-Kore-KR" altLang="en-US" dirty="0"/>
              <a:t>번 이동하여 </a:t>
            </a:r>
            <a:r>
              <a:rPr kumimoji="1" lang="en-US" altLang="ko-Kore-KR" dirty="0"/>
              <a:t>v</a:t>
            </a:r>
            <a:r>
              <a:rPr kumimoji="1" lang="ko-Kore-KR" altLang="en-US" dirty="0"/>
              <a:t>노드로 돌아올 수 있는 경우의 수로 순환 구조 개수벡터라고 지칭합니다</a:t>
            </a:r>
            <a:r>
              <a:rPr kumimoji="1" lang="en-US" altLang="ko-Kore-KR" dirty="0"/>
              <a:t>.</a:t>
            </a:r>
          </a:p>
          <a:p>
            <a:r>
              <a:rPr kumimoji="1" lang="en-US" altLang="ko-Kore-KR" dirty="0"/>
              <a:t>A</a:t>
            </a:r>
            <a:r>
              <a:rPr kumimoji="1" lang="ko-Kore-KR" altLang="en-US" dirty="0"/>
              <a:t>는 그래프의 인접 행렬</a:t>
            </a:r>
            <a:r>
              <a:rPr kumimoji="1" lang="en-US" altLang="ko-Kore-KR" dirty="0"/>
              <a:t>, CONCAT</a:t>
            </a:r>
            <a:r>
              <a:rPr kumimoji="1" lang="ko-Kore-KR" altLang="en-US" dirty="0"/>
              <a:t>은 </a:t>
            </a:r>
            <a:r>
              <a:rPr kumimoji="1" lang="en-US" altLang="ko-Kore-KR" dirty="0"/>
              <a:t>concatenation</a:t>
            </a:r>
            <a:r>
              <a:rPr kumimoji="1" lang="en-US" altLang="ko-KR" dirty="0"/>
              <a:t>, MLP</a:t>
            </a:r>
            <a:r>
              <a:rPr kumimoji="1" lang="ko-KR" altLang="en-US" dirty="0"/>
              <a:t>는 </a:t>
            </a:r>
            <a:r>
              <a:rPr kumimoji="1" lang="en-US" altLang="ko-KR" dirty="0"/>
              <a:t>2</a:t>
            </a:r>
            <a:r>
              <a:rPr kumimoji="1" lang="ko-KR" altLang="en-US" dirty="0"/>
              <a:t>개의 레이어로 이뤄진 </a:t>
            </a:r>
            <a:r>
              <a:rPr kumimoji="1" lang="en-US" altLang="ko-KR" dirty="0"/>
              <a:t>multi layer perceptron</a:t>
            </a:r>
            <a:r>
              <a:rPr kumimoji="1" lang="ko-KR" altLang="en-US" dirty="0"/>
              <a:t>입니다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3984801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이페이지는 </a:t>
            </a:r>
            <a:r>
              <a:rPr kumimoji="1" lang="en-US" altLang="ko-Kore-KR" dirty="0"/>
              <a:t>graph soft counter</a:t>
            </a:r>
            <a:r>
              <a:rPr kumimoji="1" lang="ko-Kore-KR" altLang="en-US" dirty="0"/>
              <a:t>모델에 </a:t>
            </a:r>
            <a:r>
              <a:rPr kumimoji="1" lang="en-US" altLang="ko-Kore-KR" dirty="0"/>
              <a:t>cycle encoder</a:t>
            </a:r>
            <a:r>
              <a:rPr kumimoji="1" lang="ko-Kore-KR" altLang="en-US" dirty="0"/>
              <a:t>를 적용한 그림이며</a:t>
            </a:r>
            <a:r>
              <a:rPr kumimoji="1" lang="en-US" altLang="ko-Kore-KR" dirty="0"/>
              <a:t>,</a:t>
            </a:r>
            <a:r>
              <a:rPr kumimoji="1" lang="ko-Kore-KR" altLang="en-US" dirty="0"/>
              <a:t> </a:t>
            </a:r>
            <a:r>
              <a:rPr kumimoji="1" lang="en-US" altLang="ko-Kore-KR" dirty="0" err="1"/>
              <a:t>commonsenseQA</a:t>
            </a:r>
            <a:r>
              <a:rPr kumimoji="1" lang="ko-Kore-KR" altLang="en-US" dirty="0"/>
              <a:t>데이터를 사용했을 경우의 그림입니다</a:t>
            </a:r>
            <a:r>
              <a:rPr kumimoji="1" lang="en-US" altLang="ko-Kore-KR" dirty="0"/>
              <a:t>.</a:t>
            </a:r>
          </a:p>
          <a:p>
            <a:r>
              <a:rPr kumimoji="1" lang="en-US" altLang="ko-Kore-KR" dirty="0" err="1"/>
              <a:t>Xv</a:t>
            </a:r>
            <a:r>
              <a:rPr kumimoji="1" lang="ko-Kore-KR" altLang="en-US" dirty="0"/>
              <a:t>는 노드 임베딩 초깃값으로 </a:t>
            </a:r>
            <a:r>
              <a:rPr kumimoji="1" lang="en-US" altLang="ko-Kore-KR" dirty="0"/>
              <a:t>GSC</a:t>
            </a:r>
            <a:r>
              <a:rPr kumimoji="1" lang="ko-Kore-KR" altLang="en-US" dirty="0"/>
              <a:t>는 </a:t>
            </a:r>
            <a:r>
              <a:rPr kumimoji="1" lang="en-US" altLang="ko-Kore-KR" dirty="0"/>
              <a:t>0</a:t>
            </a:r>
            <a:r>
              <a:rPr kumimoji="1" lang="ko-Kore-KR" altLang="en-US" dirty="0"/>
              <a:t>으로 초깃값을 지정하였습니다</a:t>
            </a:r>
            <a:r>
              <a:rPr kumimoji="1" lang="en-US" altLang="ko-Kore-KR" dirty="0"/>
              <a:t>. Shape</a:t>
            </a:r>
            <a:r>
              <a:rPr kumimoji="1" lang="ko-Kore-KR" altLang="en-US" dirty="0"/>
              <a:t>는 노드의 개수 </a:t>
            </a:r>
            <a:r>
              <a:rPr kumimoji="1" lang="en-US" altLang="ko-Kore-KR" dirty="0"/>
              <a:t>x </a:t>
            </a:r>
            <a:r>
              <a:rPr kumimoji="1" lang="en-US" altLang="ko-KR" dirty="0"/>
              <a:t>1</a:t>
            </a:r>
            <a:r>
              <a:rPr kumimoji="1" lang="ko-KR" altLang="en-US" dirty="0"/>
              <a:t>입니다</a:t>
            </a:r>
            <a:r>
              <a:rPr kumimoji="1" lang="en-US" altLang="ko-KR" dirty="0"/>
              <a:t>.</a:t>
            </a:r>
          </a:p>
          <a:p>
            <a:r>
              <a:rPr kumimoji="1" lang="en-US" altLang="ko-Kore-KR" dirty="0"/>
              <a:t>Cycle encoder</a:t>
            </a:r>
            <a:r>
              <a:rPr kumimoji="1" lang="ko-Kore-KR" altLang="en-US" dirty="0"/>
              <a:t>는 </a:t>
            </a:r>
            <a:r>
              <a:rPr kumimoji="1" lang="en-US" altLang="ko-Kore-KR" dirty="0"/>
              <a:t>message passing</a:t>
            </a:r>
            <a:r>
              <a:rPr kumimoji="1" lang="ko-Kore-KR" altLang="en-US" dirty="0"/>
              <a:t>을 수행하기전 거치는 </a:t>
            </a:r>
            <a:r>
              <a:rPr kumimoji="1" lang="en-US" altLang="ko-Kore-KR" dirty="0"/>
              <a:t>e</a:t>
            </a:r>
            <a:r>
              <a:rPr kumimoji="1" lang="en-US" altLang="ko-KR" dirty="0"/>
              <a:t>ncoder</a:t>
            </a:r>
            <a:r>
              <a:rPr kumimoji="1" lang="ko-KR" altLang="en-US" dirty="0"/>
              <a:t>로 노드 </a:t>
            </a:r>
            <a:r>
              <a:rPr kumimoji="1" lang="ko-KR" altLang="en-US" dirty="0" err="1"/>
              <a:t>임베딩</a:t>
            </a:r>
            <a:r>
              <a:rPr kumimoji="1" lang="ko-KR" altLang="en-US" dirty="0"/>
              <a:t> </a:t>
            </a:r>
            <a:r>
              <a:rPr kumimoji="1" lang="ko-KR" altLang="en-US" dirty="0" err="1"/>
              <a:t>초깃값을</a:t>
            </a:r>
            <a:r>
              <a:rPr kumimoji="1" lang="ko-KR" altLang="en-US" dirty="0"/>
              <a:t> 학습하는 인코더 입니다</a:t>
            </a:r>
            <a:r>
              <a:rPr kumimoji="1" lang="en-US" altLang="ko-KR" dirty="0"/>
              <a:t>.</a:t>
            </a:r>
          </a:p>
          <a:p>
            <a:r>
              <a:rPr kumimoji="1" lang="ko-Kore-KR" altLang="en-US" dirty="0"/>
              <a:t>순환 구조 개수벡터는 </a:t>
            </a:r>
            <a:r>
              <a:rPr kumimoji="1" lang="en-US" altLang="ko-Kore-KR" dirty="0"/>
              <a:t>~ </a:t>
            </a:r>
            <a:r>
              <a:rPr kumimoji="1" lang="ko-Kore-KR" altLang="en-US" dirty="0"/>
              <a:t>크기의 순환 구조 개수 벡터로 </a:t>
            </a:r>
            <a:r>
              <a:rPr kumimoji="1" lang="en-US" altLang="ko-Kore-KR" dirty="0"/>
              <a:t>v</a:t>
            </a:r>
            <a:r>
              <a:rPr kumimoji="1" lang="ko-Kore-KR" altLang="en-US" dirty="0"/>
              <a:t>노드를 기준으로 한 순환 그래프의 개수를 나타내는 값으로 </a:t>
            </a:r>
            <a:r>
              <a:rPr kumimoji="1" lang="en-US" altLang="ko-Kore-KR" dirty="0"/>
              <a:t>K</a:t>
            </a:r>
            <a:r>
              <a:rPr kumimoji="1" lang="ko-Kore-KR" altLang="en-US" dirty="0"/>
              <a:t>는 차원으로 각 차원에 동일한 값을 적용하였으며 모델에 따라 차원의 크기는 다르게 지정하였습니다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776208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노드 임베딩 초깃값 </a:t>
            </a:r>
            <a:r>
              <a:rPr kumimoji="1" lang="en-US" altLang="ko-Kore-KR" dirty="0"/>
              <a:t>xv</a:t>
            </a:r>
            <a:r>
              <a:rPr kumimoji="1" lang="ko-Kore-KR" altLang="en-US" dirty="0"/>
              <a:t>의 모양은 다음과 같습니다</a:t>
            </a:r>
            <a:r>
              <a:rPr kumimoji="1" lang="en-US" altLang="ko-KR" dirty="0"/>
              <a:t>. </a:t>
            </a:r>
            <a:r>
              <a:rPr kumimoji="1" lang="ko-KR" altLang="en-US" dirty="0"/>
              <a:t>이전 페이지에서 노드의 개수 </a:t>
            </a:r>
            <a:r>
              <a:rPr kumimoji="1" lang="en-US" altLang="ko-KR" dirty="0"/>
              <a:t>x 1</a:t>
            </a:r>
            <a:r>
              <a:rPr kumimoji="1" lang="ko-KR" altLang="en-US" dirty="0"/>
              <a:t>로 </a:t>
            </a:r>
            <a:r>
              <a:rPr kumimoji="1" lang="ko-KR" altLang="en-US" dirty="0" err="1"/>
              <a:t>나타내었는데</a:t>
            </a:r>
            <a:r>
              <a:rPr kumimoji="1" lang="ko-KR" altLang="en-US" dirty="0"/>
              <a:t> 이는 </a:t>
            </a:r>
            <a:r>
              <a:rPr kumimoji="1" lang="en-US" altLang="ko-KR" dirty="0"/>
              <a:t>~</a:t>
            </a:r>
            <a:r>
              <a:rPr kumimoji="1" lang="ko-KR" altLang="en-US" dirty="0"/>
              <a:t>과정을 통해서 나오게 된 것입니다</a:t>
            </a:r>
            <a:r>
              <a:rPr kumimoji="1" lang="en-US" altLang="ko-KR" dirty="0"/>
              <a:t>.</a:t>
            </a:r>
          </a:p>
          <a:p>
            <a:r>
              <a:rPr kumimoji="1" lang="ko-Kore-KR" altLang="en-US" dirty="0"/>
              <a:t>따라서 </a:t>
            </a:r>
            <a:r>
              <a:rPr kumimoji="1" lang="en-US" altLang="ko-Kore-KR" dirty="0"/>
              <a:t>a</a:t>
            </a:r>
            <a:r>
              <a:rPr kumimoji="1" lang="ko-Kore-KR" altLang="en-US" dirty="0"/>
              <a:t>는 첫번째 문제와 </a:t>
            </a:r>
            <a:r>
              <a:rPr kumimoji="1" lang="en-US" altLang="ko-Kore-KR" dirty="0"/>
              <a:t>1</a:t>
            </a:r>
            <a:r>
              <a:rPr kumimoji="1" lang="ko-Kore-KR" altLang="en-US" dirty="0"/>
              <a:t>번 정답으로 이루어진 </a:t>
            </a:r>
            <a:r>
              <a:rPr kumimoji="1" lang="en-US" altLang="ko-Kore-KR" dirty="0"/>
              <a:t>Subgraph</a:t>
            </a:r>
            <a:r>
              <a:rPr kumimoji="1" lang="ko-Kore-KR" altLang="en-US" dirty="0"/>
              <a:t>의 노드들을 의미합니다</a:t>
            </a:r>
            <a:r>
              <a:rPr kumimoji="1" lang="en-US" altLang="ko-Kore-KR" dirty="0"/>
              <a:t>.</a:t>
            </a:r>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244502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사이클 인코더를 그림으로 나타내보자면 다음과 같습니다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3736841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목차는</a:t>
            </a:r>
            <a:r>
              <a:rPr kumimoji="1" lang="ko-KR" altLang="en-US" dirty="0"/>
              <a:t> 다음과 같이 네 가지로 구성되어 있습니다</a:t>
            </a:r>
            <a:r>
              <a:rPr kumimoji="1" lang="en-US" altLang="ko-KR" dirty="0"/>
              <a:t>.</a:t>
            </a:r>
            <a:r>
              <a:rPr kumimoji="1" lang="ko-KR" altLang="en-US" dirty="0"/>
              <a:t> 첫번째 서론에서는 사전 지식</a:t>
            </a:r>
            <a:r>
              <a:rPr kumimoji="1" lang="en-US" altLang="ko-KR" dirty="0"/>
              <a:t>,</a:t>
            </a:r>
            <a:r>
              <a:rPr kumimoji="1" lang="ko-KR" altLang="en-US" dirty="0"/>
              <a:t> 연구 배경</a:t>
            </a:r>
            <a:r>
              <a:rPr kumimoji="1" lang="en-US" altLang="ko-KR" dirty="0"/>
              <a:t>,</a:t>
            </a:r>
            <a:r>
              <a:rPr kumimoji="1" lang="ko-KR" altLang="en-US" dirty="0"/>
              <a:t> 관련 연구</a:t>
            </a:r>
            <a:r>
              <a:rPr kumimoji="1" lang="en-US" altLang="ko-KR" dirty="0"/>
              <a:t>,</a:t>
            </a:r>
            <a:r>
              <a:rPr kumimoji="1" lang="ko-KR" altLang="en-US" dirty="0"/>
              <a:t> 연구 목표</a:t>
            </a:r>
            <a:r>
              <a:rPr kumimoji="1" lang="en-US" altLang="ko-KR" dirty="0"/>
              <a:t>,</a:t>
            </a:r>
            <a:r>
              <a:rPr kumimoji="1" lang="ko-KR" altLang="en-US" dirty="0"/>
              <a:t> 두번째 본론에서는 문제 정의</a:t>
            </a:r>
            <a:r>
              <a:rPr kumimoji="1" lang="en-US" altLang="ko-KR" dirty="0"/>
              <a:t>,</a:t>
            </a:r>
            <a:r>
              <a:rPr kumimoji="1" lang="ko-KR" altLang="en-US" dirty="0"/>
              <a:t> 수식 정의</a:t>
            </a:r>
            <a:r>
              <a:rPr kumimoji="1" lang="en-US" altLang="ko-KR" dirty="0"/>
              <a:t>,</a:t>
            </a:r>
            <a:r>
              <a:rPr kumimoji="1" lang="ko-KR" altLang="en-US" dirty="0"/>
              <a:t> 모델 설명</a:t>
            </a:r>
            <a:r>
              <a:rPr kumimoji="1" lang="en-US" altLang="ko-KR" dirty="0"/>
              <a:t>,</a:t>
            </a:r>
            <a:r>
              <a:rPr kumimoji="1" lang="ko-KR" altLang="en-US" dirty="0"/>
              <a:t> 세 번째 실험에서는 데이터 셋과 실험 결과 마지막에선 요약 및 기여와 향후 연구순으로 발표를 진행하도록 하겠습니다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1474954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21</a:t>
            </a:fld>
            <a:endParaRPr lang="ko-KR" altLang="en-US"/>
          </a:p>
        </p:txBody>
      </p:sp>
    </p:spTree>
    <p:extLst>
      <p:ext uri="{BB962C8B-B14F-4D97-AF65-F5344CB8AC3E}">
        <p14:creationId xmlns:p14="http://schemas.microsoft.com/office/powerpoint/2010/main" val="4230018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22</a:t>
            </a:fld>
            <a:endParaRPr lang="ko-KR" altLang="en-US"/>
          </a:p>
        </p:txBody>
      </p:sp>
    </p:spTree>
    <p:extLst>
      <p:ext uri="{BB962C8B-B14F-4D97-AF65-F5344CB8AC3E}">
        <p14:creationId xmlns:p14="http://schemas.microsoft.com/office/powerpoint/2010/main" val="702508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23</a:t>
            </a:fld>
            <a:endParaRPr lang="ko-KR" altLang="en-US"/>
          </a:p>
        </p:txBody>
      </p:sp>
    </p:spTree>
    <p:extLst>
      <p:ext uri="{BB962C8B-B14F-4D97-AF65-F5344CB8AC3E}">
        <p14:creationId xmlns:p14="http://schemas.microsoft.com/office/powerpoint/2010/main" val="3992089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24</a:t>
            </a:fld>
            <a:endParaRPr lang="ko-KR" altLang="en-US"/>
          </a:p>
        </p:txBody>
      </p:sp>
    </p:spTree>
    <p:extLst>
      <p:ext uri="{BB962C8B-B14F-4D97-AF65-F5344CB8AC3E}">
        <p14:creationId xmlns:p14="http://schemas.microsoft.com/office/powerpoint/2010/main" val="3393299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27</a:t>
            </a:fld>
            <a:endParaRPr lang="ko-KR" altLang="en-US"/>
          </a:p>
        </p:txBody>
      </p:sp>
    </p:spTree>
    <p:extLst>
      <p:ext uri="{BB962C8B-B14F-4D97-AF65-F5344CB8AC3E}">
        <p14:creationId xmlns:p14="http://schemas.microsoft.com/office/powerpoint/2010/main" val="694643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28</a:t>
            </a:fld>
            <a:endParaRPr lang="ko-KR" altLang="en-US"/>
          </a:p>
        </p:txBody>
      </p:sp>
    </p:spTree>
    <p:extLst>
      <p:ext uri="{BB962C8B-B14F-4D97-AF65-F5344CB8AC3E}">
        <p14:creationId xmlns:p14="http://schemas.microsoft.com/office/powerpoint/2010/main" val="74987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47</a:t>
            </a:fld>
            <a:endParaRPr lang="ko-KR" altLang="en-US"/>
          </a:p>
        </p:txBody>
      </p:sp>
    </p:spTree>
    <p:extLst>
      <p:ext uri="{BB962C8B-B14F-4D97-AF65-F5344CB8AC3E}">
        <p14:creationId xmlns:p14="http://schemas.microsoft.com/office/powerpoint/2010/main" val="441112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51</a:t>
            </a:fld>
            <a:endParaRPr lang="ko-KR" altLang="en-US"/>
          </a:p>
        </p:txBody>
      </p:sp>
    </p:spTree>
    <p:extLst>
      <p:ext uri="{BB962C8B-B14F-4D97-AF65-F5344CB8AC3E}">
        <p14:creationId xmlns:p14="http://schemas.microsoft.com/office/powerpoint/2010/main" val="2733147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59</a:t>
            </a:fld>
            <a:endParaRPr lang="ko-KR" altLang="en-US"/>
          </a:p>
        </p:txBody>
      </p:sp>
    </p:spTree>
    <p:extLst>
      <p:ext uri="{BB962C8B-B14F-4D97-AF65-F5344CB8AC3E}">
        <p14:creationId xmlns:p14="http://schemas.microsoft.com/office/powerpoint/2010/main" val="235838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1987532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EA5E244-8D2F-4A0E-80FD-A6EEF0073CA8}" type="slidenum">
              <a:rPr lang="ko-KR" altLang="en-US" smtClean="0"/>
              <a:t>62</a:t>
            </a:fld>
            <a:endParaRPr lang="ko-KR" altLang="en-US"/>
          </a:p>
        </p:txBody>
      </p:sp>
    </p:spTree>
    <p:extLst>
      <p:ext uri="{BB962C8B-B14F-4D97-AF65-F5344CB8AC3E}">
        <p14:creationId xmlns:p14="http://schemas.microsoft.com/office/powerpoint/2010/main" val="3363507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7F9538-8CD2-4CC7-96CA-009EE2393D6A}" type="slidenum">
              <a:rPr lang="ko-KR" altLang="en-US" smtClean="0"/>
              <a:t>64</a:t>
            </a:fld>
            <a:endParaRPr lang="ko-KR" altLang="en-US"/>
          </a:p>
        </p:txBody>
      </p:sp>
    </p:spTree>
    <p:extLst>
      <p:ext uri="{BB962C8B-B14F-4D97-AF65-F5344CB8AC3E}">
        <p14:creationId xmlns:p14="http://schemas.microsoft.com/office/powerpoint/2010/main" val="243953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CF7F9538-8CD2-4CC7-96CA-009EE2393D6A}" type="slidenum">
              <a:rPr lang="ko-KR" altLang="en-US" smtClean="0"/>
              <a:t>65</a:t>
            </a:fld>
            <a:endParaRPr lang="ko-KR" altLang="en-US"/>
          </a:p>
        </p:txBody>
      </p:sp>
    </p:spTree>
    <p:extLst>
      <p:ext uri="{BB962C8B-B14F-4D97-AF65-F5344CB8AC3E}">
        <p14:creationId xmlns:p14="http://schemas.microsoft.com/office/powerpoint/2010/main" val="3821421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논문</a:t>
            </a:r>
            <a:r>
              <a:rPr kumimoji="1" lang="ko-KR" altLang="en-US" dirty="0"/>
              <a:t> 소개에 앞서 그래프 신경망의 </a:t>
            </a:r>
            <a:r>
              <a:rPr kumimoji="1" lang="ko-KR" altLang="en-US" dirty="0" err="1"/>
              <a:t>방법중</a:t>
            </a:r>
            <a:r>
              <a:rPr kumimoji="1" lang="ko-KR" altLang="en-US" dirty="0"/>
              <a:t> </a:t>
            </a:r>
            <a:r>
              <a:rPr kumimoji="1" lang="en-US" altLang="ko-KR" dirty="0"/>
              <a:t>Message passing Neural Network</a:t>
            </a:r>
            <a:r>
              <a:rPr kumimoji="1" lang="ko-KR" altLang="en-US" dirty="0"/>
              <a:t>에 대해 소개를 하겠습니다</a:t>
            </a:r>
            <a:r>
              <a:rPr kumimoji="1" lang="en-US" altLang="ko-KR" dirty="0"/>
              <a:t>.</a:t>
            </a:r>
          </a:p>
          <a:p>
            <a:r>
              <a:rPr kumimoji="1" lang="en-US" altLang="ko-Kore-KR" dirty="0"/>
              <a:t>MPNN</a:t>
            </a:r>
            <a:r>
              <a:rPr kumimoji="1" lang="ko-KR" altLang="en-US" dirty="0"/>
              <a:t>은 그래프 신경망의 가장 기본이 되는 프레임 워크로 노드의 이웃들의 정보를 이용해서 해당 노드의 상태를 업데이트하는 형태입니다</a:t>
            </a:r>
            <a:r>
              <a:rPr kumimoji="1" lang="en-US" altLang="ko-KR" dirty="0"/>
              <a:t>.</a:t>
            </a:r>
          </a:p>
          <a:p>
            <a:r>
              <a:rPr kumimoji="1" lang="en-US" altLang="ko-Kore-KR" dirty="0"/>
              <a:t>MPNN</a:t>
            </a:r>
            <a:r>
              <a:rPr kumimoji="1" lang="ko-KR" altLang="en-US" dirty="0"/>
              <a:t>의 구조는 크게 </a:t>
            </a:r>
            <a:r>
              <a:rPr kumimoji="1" lang="en-US" altLang="ko-KR" dirty="0"/>
              <a:t>Message</a:t>
            </a:r>
            <a:r>
              <a:rPr kumimoji="1" lang="ko-KR" altLang="en-US" dirty="0"/>
              <a:t>와 </a:t>
            </a:r>
            <a:r>
              <a:rPr kumimoji="1" lang="en-US" altLang="ko-KR" dirty="0"/>
              <a:t>update function</a:t>
            </a:r>
            <a:r>
              <a:rPr kumimoji="1" lang="ko-KR" altLang="en-US" dirty="0" err="1"/>
              <a:t>으로</a:t>
            </a:r>
            <a:r>
              <a:rPr kumimoji="1" lang="ko-KR" altLang="en-US" dirty="0"/>
              <a:t> </a:t>
            </a:r>
            <a:r>
              <a:rPr kumimoji="1" lang="ko-KR" altLang="en-US" dirty="0" err="1"/>
              <a:t>이뤄져있습니다</a:t>
            </a:r>
            <a:r>
              <a:rPr kumimoji="1" lang="en-US" altLang="ko-KR" dirty="0"/>
              <a:t>.</a:t>
            </a:r>
          </a:p>
          <a:p>
            <a:r>
              <a:rPr kumimoji="1" lang="en-US" altLang="ko-Kore-KR" dirty="0"/>
              <a:t>Message function</a:t>
            </a:r>
            <a:r>
              <a:rPr kumimoji="1" lang="ko-Kore-KR" altLang="en-US" dirty="0"/>
              <a:t>의 수식과 </a:t>
            </a:r>
            <a:r>
              <a:rPr kumimoji="1" lang="en-US" altLang="ko-Kore-KR" dirty="0"/>
              <a:t>update function</a:t>
            </a:r>
            <a:r>
              <a:rPr kumimoji="1" lang="ko-Kore-KR" altLang="en-US" dirty="0"/>
              <a:t>의 수식은 다음과 같습니다</a:t>
            </a:r>
            <a:r>
              <a:rPr kumimoji="1" lang="en-US" altLang="ko-Kore-KR" dirty="0"/>
              <a:t>. </a:t>
            </a:r>
            <a:r>
              <a:rPr kumimoji="1" lang="ko-Kore-KR" altLang="en-US" dirty="0"/>
              <a:t>이에 대한 설명은 다음 페이지 그림을 통해서 진행하겠습니다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99176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같은 그래프가 있을 때 </a:t>
            </a:r>
            <a:r>
              <a:rPr lang="en" altLang="ko-Kore-KR" dirty="0"/>
              <a:t>A</a:t>
            </a:r>
            <a:r>
              <a:rPr lang="ko-KR" altLang="en-US" dirty="0"/>
              <a:t>노드를 </a:t>
            </a:r>
            <a:r>
              <a:rPr lang="en" altLang="ko-Kore-KR" dirty="0"/>
              <a:t>target node</a:t>
            </a:r>
            <a:r>
              <a:rPr lang="ko-KR" altLang="en-US" dirty="0" err="1"/>
              <a:t>라고</a:t>
            </a:r>
            <a:r>
              <a:rPr lang="ko-KR" altLang="en-US" dirty="0"/>
              <a:t> 한다면 </a:t>
            </a:r>
            <a:r>
              <a:rPr lang="en" altLang="ko-Kore-KR" dirty="0"/>
              <a:t>Message passing Neural Network </a:t>
            </a:r>
            <a:r>
              <a:rPr lang="ko-KR" altLang="en-US" dirty="0"/>
              <a:t>계산 그래프는 다음과 같이 나타낼 수 있습니다</a:t>
            </a:r>
            <a:r>
              <a:rPr lang="en-US" altLang="ko-KR" dirty="0"/>
              <a:t>. </a:t>
            </a:r>
            <a:r>
              <a:rPr lang="en" altLang="ko-Kore-KR" dirty="0"/>
              <a:t>a</a:t>
            </a:r>
            <a:r>
              <a:rPr lang="ko-KR" altLang="en-US" dirty="0"/>
              <a:t>의 인접 노드는 </a:t>
            </a:r>
            <a:r>
              <a:rPr lang="en" altLang="ko-Kore-KR" dirty="0"/>
              <a:t>B, C, D , B,C,D</a:t>
            </a:r>
            <a:r>
              <a:rPr lang="ko-KR" altLang="en-US" dirty="0"/>
              <a:t>의 </a:t>
            </a:r>
            <a:r>
              <a:rPr lang="ko-KR" altLang="en-US" dirty="0" err="1"/>
              <a:t>인접노드들도</a:t>
            </a:r>
            <a:r>
              <a:rPr lang="ko-KR" altLang="en-US" dirty="0"/>
              <a:t> 다음과 같이 나타납니다</a:t>
            </a:r>
            <a:r>
              <a:rPr lang="en-US" altLang="ko-KR" dirty="0"/>
              <a:t>. (</a:t>
            </a:r>
            <a:r>
              <a:rPr lang="ko-KR" altLang="en-US" dirty="0"/>
              <a:t>애니메이션 클릭</a:t>
            </a:r>
            <a:r>
              <a:rPr lang="en-US" altLang="ko-KR" dirty="0"/>
              <a:t>)</a:t>
            </a:r>
          </a:p>
          <a:p>
            <a:r>
              <a:rPr lang="ko-KR" altLang="en-US" dirty="0"/>
              <a:t>이 그림에서의 상자는 </a:t>
            </a:r>
            <a:r>
              <a:rPr lang="en" altLang="ko-Kore-KR" dirty="0"/>
              <a:t>message function</a:t>
            </a:r>
            <a:r>
              <a:rPr lang="ko-KR" altLang="en-US" dirty="0" err="1"/>
              <a:t>으로</a:t>
            </a:r>
            <a:r>
              <a:rPr lang="ko-KR" altLang="en-US" dirty="0"/>
              <a:t> </a:t>
            </a:r>
            <a:r>
              <a:rPr lang="en" altLang="ko-Kore-KR" dirty="0"/>
              <a:t>target</a:t>
            </a:r>
            <a:r>
              <a:rPr lang="ko-KR" altLang="en-US" dirty="0"/>
              <a:t>노드로 </a:t>
            </a:r>
            <a:r>
              <a:rPr lang="ko-KR" altLang="en-US" dirty="0" err="1"/>
              <a:t>부터</a:t>
            </a:r>
            <a:r>
              <a:rPr lang="ko-KR" altLang="en-US" dirty="0"/>
              <a:t> 연결되는 인접 노드들의 </a:t>
            </a:r>
            <a:r>
              <a:rPr lang="en" altLang="ko-Kore-KR" dirty="0"/>
              <a:t>message</a:t>
            </a:r>
            <a:r>
              <a:rPr lang="ko-KR" altLang="en-US" dirty="0"/>
              <a:t>들을 취합하는 역할을 합니다</a:t>
            </a:r>
            <a:r>
              <a:rPr lang="en-US" altLang="ko-KR" dirty="0"/>
              <a:t>. (</a:t>
            </a:r>
            <a:r>
              <a:rPr lang="ko-KR" altLang="en-US" dirty="0"/>
              <a:t>애니메이션 클릭</a:t>
            </a:r>
            <a:r>
              <a:rPr lang="en-US" altLang="ko-KR" dirty="0"/>
              <a:t>)</a:t>
            </a:r>
          </a:p>
          <a:p>
            <a:r>
              <a:rPr lang="ko-KR" altLang="en-US" dirty="0"/>
              <a:t>취합한 정보와 기존 </a:t>
            </a:r>
            <a:r>
              <a:rPr lang="en" altLang="ko-Kore-KR" dirty="0"/>
              <a:t>target </a:t>
            </a:r>
            <a:r>
              <a:rPr lang="ko-KR" altLang="en-US" dirty="0"/>
              <a:t>노드의 </a:t>
            </a:r>
            <a:r>
              <a:rPr lang="ko-KR" altLang="en-US" dirty="0" err="1"/>
              <a:t>히든벡터값을</a:t>
            </a:r>
            <a:r>
              <a:rPr lang="ko-KR" altLang="en-US" dirty="0"/>
              <a:t> 업데이트를 통해 </a:t>
            </a:r>
            <a:r>
              <a:rPr lang="en" altLang="ko-Kore-KR" dirty="0"/>
              <a:t>target node A</a:t>
            </a:r>
            <a:r>
              <a:rPr lang="ko-KR" altLang="en-US" dirty="0"/>
              <a:t>의 </a:t>
            </a:r>
            <a:r>
              <a:rPr lang="ko-KR" altLang="en-US" dirty="0" err="1"/>
              <a:t>임베딩</a:t>
            </a:r>
            <a:r>
              <a:rPr lang="ko-KR" altLang="en-US" dirty="0"/>
              <a:t> 값이 결정됩니다</a:t>
            </a:r>
            <a:r>
              <a:rPr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227335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이번 페이지는 제 논문의 제목에서 언급되는 순환 그래프에 대해서 진행해보겠습니다</a:t>
            </a:r>
            <a:r>
              <a:rPr kumimoji="1" lang="en-US" altLang="ko-Kore-KR" dirty="0"/>
              <a:t>.</a:t>
            </a:r>
          </a:p>
          <a:p>
            <a:r>
              <a:rPr kumimoji="1" lang="ko-Kore-KR" altLang="en-US" dirty="0"/>
              <a:t>경로</a:t>
            </a:r>
            <a:r>
              <a:rPr kumimoji="1" lang="ko-KR" altLang="en-US" dirty="0"/>
              <a:t> 중 시작 정점과 끝 정점이 같은 경우를 순환이라고 하며</a:t>
            </a:r>
            <a:r>
              <a:rPr kumimoji="1" lang="en-US" altLang="ko-KR" dirty="0"/>
              <a:t>,</a:t>
            </a:r>
            <a:r>
              <a:rPr kumimoji="1" lang="ko-KR" altLang="en-US" dirty="0"/>
              <a:t> 순환을 가지고 있으면 순환그래프라고 합니다</a:t>
            </a:r>
            <a:r>
              <a:rPr kumimoji="1" lang="en-US" altLang="ko-KR" dirty="0"/>
              <a:t>.</a:t>
            </a:r>
          </a:p>
          <a:p>
            <a:endParaRPr kumimoji="1" lang="en-US" altLang="ko-Kore-KR" dirty="0"/>
          </a:p>
          <a:p>
            <a:r>
              <a:rPr kumimoji="1" lang="ko-Kore-KR" altLang="en-US" dirty="0"/>
              <a:t>위 삼각형과 사각형 그래프는 순환 그래프로  두 그래프는 비동형 그래프입니다</a:t>
            </a:r>
            <a:r>
              <a:rPr kumimoji="1" lang="en-US" altLang="ko-Kore-KR" dirty="0"/>
              <a:t>.</a:t>
            </a:r>
          </a:p>
          <a:p>
            <a:r>
              <a:rPr kumimoji="1" lang="ko-Kore-KR" altLang="en-US" dirty="0"/>
              <a:t>노드의 색은 노드의 임베딩을 나타내며</a:t>
            </a:r>
            <a:r>
              <a:rPr kumimoji="1" lang="en-US" altLang="ko-Kore-KR" dirty="0"/>
              <a:t>, </a:t>
            </a:r>
            <a:r>
              <a:rPr kumimoji="1" lang="ko-Kore-KR" altLang="en-US" dirty="0"/>
              <a:t>색이 없는 경우는 노드의 임베딩을 알 수 없거나 같은 것을 나타냅니다</a:t>
            </a:r>
            <a:r>
              <a:rPr kumimoji="1" lang="en-US" altLang="ko-Kore-KR" dirty="0"/>
              <a:t>.</a:t>
            </a:r>
          </a:p>
          <a:p>
            <a:endParaRPr kumimoji="1" lang="en-US" altLang="ko-Kore-KR" dirty="0"/>
          </a:p>
          <a:p>
            <a:r>
              <a:rPr kumimoji="1" lang="en-US" altLang="ko-KR" dirty="0"/>
              <a:t>[A]</a:t>
            </a:r>
            <a:r>
              <a:rPr kumimoji="1" lang="ko-KR" altLang="en-US" dirty="0"/>
              <a:t>그림은 삼각형과 사각형 그래프를 </a:t>
            </a:r>
            <a:r>
              <a:rPr kumimoji="1" lang="en-US" altLang="ko-KR" dirty="0"/>
              <a:t>GNN</a:t>
            </a:r>
            <a:r>
              <a:rPr kumimoji="1" lang="ko-KR" altLang="en-US" dirty="0"/>
              <a:t>의 계산 과정을 나타낸 그래프입니다</a:t>
            </a:r>
            <a:r>
              <a:rPr kumimoji="1" lang="en-US" altLang="ko-KR" dirty="0"/>
              <a:t>. </a:t>
            </a:r>
            <a:r>
              <a:rPr kumimoji="1" lang="ko-KR" altLang="en-US" dirty="0"/>
              <a:t>두 그래프는 서로 다른 그래프이지만 계산 과정 그래프는 두 그래프를 구 분할 수 없는 상태를 보여주고 있습니다</a:t>
            </a:r>
            <a:r>
              <a:rPr kumimoji="1" lang="en-US" altLang="ko-KR" dirty="0"/>
              <a:t>. </a:t>
            </a:r>
            <a:r>
              <a:rPr kumimoji="1" lang="ko-KR" altLang="en-US" dirty="0"/>
              <a:t>이렇게 </a:t>
            </a:r>
            <a:r>
              <a:rPr kumimoji="1" lang="en-US" altLang="ko-KR" dirty="0"/>
              <a:t>GNN</a:t>
            </a:r>
            <a:r>
              <a:rPr kumimoji="1" lang="ko-KR" altLang="en-US" dirty="0"/>
              <a:t>은 그래프가 순환을 가질 경우</a:t>
            </a:r>
            <a:r>
              <a:rPr kumimoji="1" lang="en-US" altLang="ko-KR" dirty="0"/>
              <a:t> </a:t>
            </a:r>
            <a:r>
              <a:rPr kumimoji="1" lang="ko-KR" altLang="en-US" dirty="0"/>
              <a:t>서로 다른 그래프를 구분하지 못하는 한계점을 보여줍니다</a:t>
            </a:r>
            <a:r>
              <a:rPr kumimoji="1" lang="en-US" altLang="ko-KR" dirty="0"/>
              <a:t>.</a:t>
            </a:r>
          </a:p>
          <a:p>
            <a:r>
              <a:rPr kumimoji="1" lang="ko-Kore-KR" altLang="en-US" dirty="0"/>
              <a:t>하지만 </a:t>
            </a:r>
            <a:r>
              <a:rPr kumimoji="1" lang="en-US" altLang="ko-Kore-KR" dirty="0"/>
              <a:t>[B]</a:t>
            </a:r>
            <a:r>
              <a:rPr kumimoji="1" lang="ko-Kore-KR" altLang="en-US" dirty="0"/>
              <a:t>그림 처럼 노드의 임베딩</a:t>
            </a:r>
            <a:r>
              <a:rPr kumimoji="1" lang="en-US" altLang="ko-Kore-KR" dirty="0"/>
              <a:t>(</a:t>
            </a:r>
            <a:r>
              <a:rPr kumimoji="1" lang="ko-Kore-KR" altLang="en-US" dirty="0"/>
              <a:t>특징</a:t>
            </a:r>
            <a:r>
              <a:rPr kumimoji="1" lang="en-US" altLang="ko-Kore-KR" dirty="0"/>
              <a:t>)</a:t>
            </a:r>
            <a:r>
              <a:rPr kumimoji="1" lang="ko-Kore-KR" altLang="en-US" dirty="0"/>
              <a:t>을 구분할 수 있는 </a:t>
            </a:r>
            <a:r>
              <a:rPr kumimoji="1" lang="en-US" altLang="ko-Kore-KR" dirty="0"/>
              <a:t>flag </a:t>
            </a:r>
            <a:r>
              <a:rPr kumimoji="1" lang="ko-Kore-KR" altLang="en-US" dirty="0"/>
              <a:t>역할의 </a:t>
            </a:r>
            <a:r>
              <a:rPr kumimoji="1" lang="en-US" altLang="ko-Kore-KR" dirty="0"/>
              <a:t>feature</a:t>
            </a:r>
            <a:r>
              <a:rPr kumimoji="1" lang="ko-Kore-KR" altLang="en-US" dirty="0"/>
              <a:t>가 있다면 두 그래프의 계산 과정 그래프는 구분할 수 있게 됩니다</a:t>
            </a:r>
            <a:r>
              <a:rPr kumimoji="1" lang="en-US" altLang="ko-Kore-KR" dirty="0"/>
              <a:t>. </a:t>
            </a:r>
            <a:r>
              <a:rPr kumimoji="1" lang="ko-Kore-KR" altLang="en-US" dirty="0"/>
              <a:t>이 </a:t>
            </a:r>
            <a:r>
              <a:rPr kumimoji="1" lang="en-US" altLang="ko-Kore-KR" dirty="0"/>
              <a:t>feature</a:t>
            </a:r>
            <a:r>
              <a:rPr kumimoji="1" lang="ko-Kore-KR" altLang="en-US" dirty="0"/>
              <a:t>은 루트 노드</a:t>
            </a:r>
            <a:r>
              <a:rPr kumimoji="1" lang="en-US" altLang="ko-Kore-KR" dirty="0"/>
              <a:t>v1</a:t>
            </a:r>
            <a:r>
              <a:rPr kumimoji="1" lang="ko-Kore-KR" altLang="en-US" dirty="0"/>
              <a:t>의 정보를 가지고 있는 </a:t>
            </a:r>
            <a:r>
              <a:rPr kumimoji="1" lang="en-US" altLang="ko-Kore-KR" dirty="0"/>
              <a:t>cycle count feature</a:t>
            </a:r>
            <a:r>
              <a:rPr kumimoji="1" lang="ko-Kore-KR" altLang="en-US" dirty="0"/>
              <a:t>입니다</a:t>
            </a:r>
            <a:r>
              <a:rPr kumimoji="1" lang="en-US" altLang="ko-Kore-KR" dirty="0"/>
              <a:t>. </a:t>
            </a:r>
          </a:p>
          <a:p>
            <a:r>
              <a:rPr kumimoji="1" lang="en-US" altLang="ko-KR" dirty="0"/>
              <a:t>(</a:t>
            </a:r>
            <a:r>
              <a:rPr kumimoji="1" lang="ko-KR" altLang="en-US" dirty="0"/>
              <a:t>애니메이션 두 번 클릭</a:t>
            </a:r>
            <a:r>
              <a:rPr kumimoji="1" lang="en-US" altLang="ko-KR" dirty="0"/>
              <a:t>) length3 cycle count = 2</a:t>
            </a:r>
            <a:r>
              <a:rPr kumimoji="1" lang="ko-KR" altLang="en-US" dirty="0"/>
              <a:t>는 </a:t>
            </a:r>
            <a:r>
              <a:rPr kumimoji="1" lang="en-US" altLang="ko-KR" dirty="0"/>
              <a:t>v1</a:t>
            </a:r>
            <a:r>
              <a:rPr kumimoji="1" lang="ko-KR" altLang="en-US" dirty="0"/>
              <a:t>노드에서 시작하여 경로 길이 </a:t>
            </a:r>
            <a:r>
              <a:rPr kumimoji="1" lang="en-US" altLang="ko-KR" dirty="0"/>
              <a:t>3</a:t>
            </a:r>
            <a:r>
              <a:rPr kumimoji="1" lang="ko-KR" altLang="en-US" dirty="0" err="1"/>
              <a:t>으로</a:t>
            </a:r>
            <a:r>
              <a:rPr kumimoji="1" lang="ko-KR" altLang="en-US" dirty="0"/>
              <a:t> 다시 </a:t>
            </a:r>
            <a:r>
              <a:rPr kumimoji="1" lang="en-US" altLang="ko-KR" dirty="0"/>
              <a:t>v1</a:t>
            </a:r>
            <a:r>
              <a:rPr kumimoji="1" lang="ko-KR" altLang="en-US" dirty="0" err="1"/>
              <a:t>으로</a:t>
            </a:r>
            <a:r>
              <a:rPr kumimoji="1" lang="ko-KR" altLang="en-US" dirty="0"/>
              <a:t> 돌아올 수 있는 순환의 개수가 </a:t>
            </a:r>
            <a:r>
              <a:rPr kumimoji="1" lang="en-US" altLang="ko-KR" dirty="0"/>
              <a:t>2</a:t>
            </a:r>
            <a:r>
              <a:rPr kumimoji="1" lang="ko-KR" altLang="en-US" dirty="0"/>
              <a:t>개라는 것을 의미합니다</a:t>
            </a:r>
            <a:r>
              <a:rPr kumimoji="1" lang="en-US" altLang="ko-KR" dirty="0"/>
              <a:t>. </a:t>
            </a:r>
            <a:r>
              <a:rPr kumimoji="1" lang="ko-KR" altLang="en-US" dirty="0"/>
              <a:t>제 논문은 이 </a:t>
            </a:r>
            <a:r>
              <a:rPr kumimoji="1" lang="en-US" altLang="ko-KR" dirty="0"/>
              <a:t>cycle count feature</a:t>
            </a:r>
            <a:r>
              <a:rPr kumimoji="1" lang="ko-KR" altLang="en-US" dirty="0"/>
              <a:t>을 질의응답시스템에 적용한 논문입니다</a:t>
            </a:r>
            <a:r>
              <a:rPr kumimoji="1" lang="en-US" altLang="ko-KR" dirty="0"/>
              <a:t>.</a:t>
            </a:r>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45333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이번 페이지는 제 논문에서 다루는 데이터 셋에 관한 내용입니다</a:t>
            </a:r>
            <a:r>
              <a:rPr kumimoji="1" lang="en-US" altLang="ko-Kore-KR" dirty="0"/>
              <a:t>.</a:t>
            </a:r>
          </a:p>
          <a:p>
            <a:r>
              <a:rPr kumimoji="1" lang="ko-Kore-KR" altLang="en-US" dirty="0"/>
              <a:t>질의응답 데이터셋중 상식 추론은 사람의 상식이 요구되는 질의응답 문제로 </a:t>
            </a:r>
            <a:r>
              <a:rPr kumimoji="1" lang="en-US" altLang="ko-Kore-KR" dirty="0" err="1"/>
              <a:t>CommonsenseQA</a:t>
            </a:r>
            <a:r>
              <a:rPr kumimoji="1" lang="en-US" altLang="ko-Kore-KR" dirty="0"/>
              <a:t>, </a:t>
            </a:r>
            <a:r>
              <a:rPr kumimoji="1" lang="en-US" altLang="ko-Kore-KR" dirty="0" err="1"/>
              <a:t>OpenBookQA</a:t>
            </a:r>
            <a:r>
              <a:rPr kumimoji="1" lang="ko-Kore-KR" altLang="en-US" dirty="0"/>
              <a:t> 데이터 세트가 있습니다</a:t>
            </a:r>
            <a:r>
              <a:rPr kumimoji="1" lang="en-US" altLang="ko-Kore-KR" dirty="0"/>
              <a:t>.</a:t>
            </a:r>
          </a:p>
          <a:p>
            <a:r>
              <a:rPr kumimoji="1" lang="ko-Kore-KR" altLang="en-US" dirty="0"/>
              <a:t>이 데이터셋들은 문장의 문맥만으로 정답을 도출하기 힘듭니다</a:t>
            </a:r>
            <a:r>
              <a:rPr kumimoji="1" lang="en-US" altLang="ko-Kore-KR" dirty="0"/>
              <a:t>. </a:t>
            </a:r>
            <a:r>
              <a:rPr kumimoji="1" lang="ko-Kore-KR" altLang="en-US" dirty="0"/>
              <a:t>따라서 지식 그래프를 활용하여 많은 연구가 진행되고 있습니다</a:t>
            </a:r>
            <a:r>
              <a:rPr kumimoji="1" lang="en-US" altLang="ko-Kore-KR" dirty="0"/>
              <a:t>.</a:t>
            </a:r>
          </a:p>
          <a:p>
            <a:r>
              <a:rPr kumimoji="1" lang="en-US" altLang="ko-KR" dirty="0"/>
              <a:t>(</a:t>
            </a:r>
            <a:r>
              <a:rPr kumimoji="1" lang="ko-KR" altLang="en-US" dirty="0"/>
              <a:t>애니메이션 클릭</a:t>
            </a:r>
            <a:r>
              <a:rPr kumimoji="1" lang="en-US" altLang="ko-KR" dirty="0"/>
              <a:t>) </a:t>
            </a:r>
            <a:r>
              <a:rPr kumimoji="1" lang="ko-KR" altLang="en-US" dirty="0"/>
              <a:t>다음 그림은 이 논문에서 사용된 지식 그래프 </a:t>
            </a:r>
            <a:r>
              <a:rPr kumimoji="1" lang="en-US" altLang="ko-KR" dirty="0" err="1"/>
              <a:t>ConceptNet</a:t>
            </a:r>
            <a:r>
              <a:rPr kumimoji="1" lang="ko-KR" altLang="en-US" dirty="0"/>
              <a:t>의 모습입니다</a:t>
            </a:r>
            <a:r>
              <a:rPr kumimoji="1" lang="en-US" altLang="ko-KR" dirty="0"/>
              <a:t>. </a:t>
            </a:r>
            <a:r>
              <a:rPr kumimoji="1" lang="ko-KR" altLang="en-US" dirty="0"/>
              <a:t>단어들과 </a:t>
            </a:r>
            <a:r>
              <a:rPr kumimoji="1" lang="ko-KR" altLang="en-US" dirty="0" err="1"/>
              <a:t>단어들간의</a:t>
            </a:r>
            <a:r>
              <a:rPr kumimoji="1" lang="ko-KR" altLang="en-US" dirty="0"/>
              <a:t> 연결 관계로 그래프가 구성되어 있습니다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2673417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 논문의 연구 배경은 순환 그래프가 상식 추론을 다루는 질의응답 시스템에서 어떤 상황이 발생할까에서 출발하였습니다</a:t>
            </a:r>
            <a:r>
              <a:rPr kumimoji="1" lang="en-US" altLang="ko-Kore-KR" dirty="0"/>
              <a:t>.</a:t>
            </a:r>
          </a:p>
          <a:p>
            <a:endParaRPr kumimoji="1" lang="en-US" altLang="ko-Kore-KR" dirty="0"/>
          </a:p>
          <a:p>
            <a:r>
              <a:rPr kumimoji="1" lang="ko-Kore-KR" altLang="en-US" dirty="0"/>
              <a:t>지식 그래프 기반 질의응답 시스템은 그래프 신경망의 이름으로 하위 그래프가 입력으로 들어갑니다</a:t>
            </a:r>
            <a:r>
              <a:rPr kumimoji="1" lang="en-US" altLang="ko-Kore-KR" dirty="0"/>
              <a:t>.</a:t>
            </a:r>
          </a:p>
          <a:p>
            <a:r>
              <a:rPr kumimoji="1" lang="ko-Kore-KR" altLang="en-US" dirty="0"/>
              <a:t>하위 그래프를 구성하는 노드는 네 가지의 타입으로 </a:t>
            </a:r>
            <a:r>
              <a:rPr kumimoji="1" lang="en-US" altLang="ko-Kore-KR" dirty="0"/>
              <a:t>question node, answer node, Other node, Context node</a:t>
            </a:r>
            <a:r>
              <a:rPr kumimoji="1" lang="ko-Kore-KR" altLang="en-US" dirty="0"/>
              <a:t>가 있습니다</a:t>
            </a:r>
            <a:r>
              <a:rPr kumimoji="1" lang="en-US" altLang="ko-Kore-KR" dirty="0"/>
              <a:t>. </a:t>
            </a:r>
          </a:p>
          <a:p>
            <a:r>
              <a:rPr kumimoji="1" lang="en-US" altLang="ko-Kore-KR" dirty="0"/>
              <a:t>Context node</a:t>
            </a:r>
            <a:r>
              <a:rPr kumimoji="1" lang="ko-Kore-KR" altLang="en-US" dirty="0"/>
              <a:t>는 질문과 정답을 한 문장으로 나타낸 후 언어 모델을 거친 문장을 노드로 변환시킨 것으로 이 노드의 등장으로 성능향상을 이뤄냈지만</a:t>
            </a:r>
            <a:r>
              <a:rPr kumimoji="1" lang="en-US" altLang="ko-Kore-KR" dirty="0"/>
              <a:t>(</a:t>
            </a:r>
            <a:r>
              <a:rPr kumimoji="1" lang="ko-Kore-KR" altLang="en-US" dirty="0"/>
              <a:t>애니메이션 클릭</a:t>
            </a:r>
            <a:r>
              <a:rPr kumimoji="1" lang="en-US" altLang="ko-Kore-KR" dirty="0"/>
              <a:t>)</a:t>
            </a:r>
            <a:r>
              <a:rPr kumimoji="1" lang="ko-Kore-KR" altLang="en-US" dirty="0"/>
              <a:t> 이 그림과 같이 </a:t>
            </a:r>
            <a:r>
              <a:rPr kumimoji="1" lang="en-US" altLang="ko-KR" dirty="0"/>
              <a:t>Context node</a:t>
            </a:r>
            <a:r>
              <a:rPr kumimoji="1" lang="ko-KR" altLang="en-US" dirty="0"/>
              <a:t>는 </a:t>
            </a:r>
            <a:r>
              <a:rPr kumimoji="1" lang="en-US" altLang="ko-KR" dirty="0"/>
              <a:t>question node</a:t>
            </a:r>
            <a:r>
              <a:rPr kumimoji="1" lang="ko-KR" altLang="en-US" dirty="0"/>
              <a:t>와 </a:t>
            </a:r>
            <a:r>
              <a:rPr kumimoji="1" lang="en-US" altLang="ko-KR" dirty="0"/>
              <a:t>answer node</a:t>
            </a:r>
            <a:r>
              <a:rPr kumimoji="1" lang="ko-KR" altLang="en-US" dirty="0"/>
              <a:t>와 양방향으로 연결되어 </a:t>
            </a:r>
            <a:r>
              <a:rPr kumimoji="1" lang="ko-Kore-KR" altLang="en-US" dirty="0"/>
              <a:t>필연적으로 순환 그래프가 발생하게 됩니다</a:t>
            </a:r>
            <a:r>
              <a:rPr kumimoji="1" lang="en-US" altLang="ko-Kore-KR" dirty="0"/>
              <a:t>. </a:t>
            </a:r>
            <a:r>
              <a:rPr kumimoji="1" lang="en-US" altLang="ko-KR" dirty="0"/>
              <a:t>(</a:t>
            </a:r>
            <a:r>
              <a:rPr kumimoji="1" lang="ko-KR" altLang="en-US" dirty="0"/>
              <a:t>애니메이션 클릭</a:t>
            </a:r>
            <a:r>
              <a:rPr kumimoji="1" lang="en-US" altLang="ko-KR" dirty="0"/>
              <a:t>) </a:t>
            </a:r>
            <a:r>
              <a:rPr kumimoji="1" lang="ko-KR" altLang="en-US" dirty="0"/>
              <a:t>이로 인해 기존의 그래프 신경망을 사용하는 질의응답 시스템은 문제가 발생합니다</a:t>
            </a:r>
            <a:r>
              <a:rPr kumimoji="1" lang="en-US" altLang="ko-KR" dirty="0"/>
              <a:t>. </a:t>
            </a:r>
            <a:r>
              <a:rPr kumimoji="1" lang="ko-KR" altLang="en-US" dirty="0"/>
              <a:t>또한 상식에 관한 질의응답은 단어 간의 연결 관계가 중요한 정보인데 순환이 생겼기 때문에 연결관계가 순환 논법에 빠질 수 있다는 가정을 하게 되었습니다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279074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다음과 같은 그래프가 있을 때 </a:t>
            </a:r>
            <a:r>
              <a:rPr lang="en" altLang="ko-Kore-KR" dirty="0"/>
              <a:t>A</a:t>
            </a:r>
            <a:r>
              <a:rPr lang="ko-KR" altLang="en-US" dirty="0"/>
              <a:t>노드를 </a:t>
            </a:r>
            <a:r>
              <a:rPr lang="en" altLang="ko-Kore-KR" dirty="0"/>
              <a:t>target node</a:t>
            </a:r>
            <a:r>
              <a:rPr lang="ko-KR" altLang="en-US" dirty="0" err="1"/>
              <a:t>라고</a:t>
            </a:r>
            <a:r>
              <a:rPr lang="ko-KR" altLang="en-US" dirty="0"/>
              <a:t> 한다면 </a:t>
            </a:r>
            <a:r>
              <a:rPr lang="en" altLang="ko-Kore-KR" dirty="0"/>
              <a:t>Message passing Neural Network </a:t>
            </a:r>
            <a:r>
              <a:rPr lang="ko-KR" altLang="en-US" dirty="0"/>
              <a:t>계산 그래프는 다음과 같이 나타낼 수 있습니다</a:t>
            </a:r>
            <a:r>
              <a:rPr lang="en-US" altLang="ko-KR" dirty="0"/>
              <a:t>. </a:t>
            </a:r>
            <a:r>
              <a:rPr lang="en" altLang="ko-Kore-KR" dirty="0"/>
              <a:t>a</a:t>
            </a:r>
            <a:r>
              <a:rPr lang="ko-KR" altLang="en-US" dirty="0"/>
              <a:t>의 인접 노드는 </a:t>
            </a:r>
            <a:r>
              <a:rPr lang="en" altLang="ko-Kore-KR" dirty="0"/>
              <a:t>B, C, D , B,C,D</a:t>
            </a:r>
            <a:r>
              <a:rPr lang="ko-KR" altLang="en-US" dirty="0"/>
              <a:t>의 </a:t>
            </a:r>
            <a:r>
              <a:rPr lang="ko-KR" altLang="en-US" dirty="0" err="1"/>
              <a:t>인접노드들도</a:t>
            </a:r>
            <a:r>
              <a:rPr lang="ko-KR" altLang="en-US" dirty="0"/>
              <a:t> 다음과 같이 나타납니다</a:t>
            </a:r>
            <a:r>
              <a:rPr lang="en-US" altLang="ko-KR" dirty="0"/>
              <a:t>. (</a:t>
            </a:r>
            <a:r>
              <a:rPr lang="ko-KR" altLang="en-US" dirty="0"/>
              <a:t>애니메이션 클릭</a:t>
            </a:r>
            <a:r>
              <a:rPr lang="en-US" altLang="ko-KR" dirty="0"/>
              <a:t>)</a:t>
            </a:r>
          </a:p>
          <a:p>
            <a:r>
              <a:rPr lang="ko-KR" altLang="en-US" dirty="0"/>
              <a:t>이 그림에서의 상자는 </a:t>
            </a:r>
            <a:r>
              <a:rPr lang="en" altLang="ko-Kore-KR" dirty="0"/>
              <a:t>message function</a:t>
            </a:r>
            <a:r>
              <a:rPr lang="ko-KR" altLang="en-US" dirty="0" err="1"/>
              <a:t>으로</a:t>
            </a:r>
            <a:r>
              <a:rPr lang="ko-KR" altLang="en-US" dirty="0"/>
              <a:t> </a:t>
            </a:r>
            <a:r>
              <a:rPr lang="en" altLang="ko-Kore-KR" dirty="0"/>
              <a:t>target</a:t>
            </a:r>
            <a:r>
              <a:rPr lang="ko-KR" altLang="en-US" dirty="0"/>
              <a:t>노드로 </a:t>
            </a:r>
            <a:r>
              <a:rPr lang="ko-KR" altLang="en-US" dirty="0" err="1"/>
              <a:t>부터</a:t>
            </a:r>
            <a:r>
              <a:rPr lang="ko-KR" altLang="en-US" dirty="0"/>
              <a:t> 연결되는 인접 노드들의 </a:t>
            </a:r>
            <a:r>
              <a:rPr lang="en" altLang="ko-Kore-KR" dirty="0"/>
              <a:t>message</a:t>
            </a:r>
            <a:r>
              <a:rPr lang="ko-KR" altLang="en-US" dirty="0"/>
              <a:t>들을 취합하는 역할을 합니다</a:t>
            </a:r>
            <a:r>
              <a:rPr lang="en-US" altLang="ko-KR" dirty="0"/>
              <a:t>. (</a:t>
            </a:r>
            <a:r>
              <a:rPr lang="ko-KR" altLang="en-US" dirty="0"/>
              <a:t>애니메이션 클릭</a:t>
            </a:r>
            <a:r>
              <a:rPr lang="en-US" altLang="ko-KR" dirty="0"/>
              <a:t>)</a:t>
            </a:r>
          </a:p>
          <a:p>
            <a:r>
              <a:rPr lang="ko-KR" altLang="en-US" dirty="0"/>
              <a:t>취합한 정보와 기존 </a:t>
            </a:r>
            <a:r>
              <a:rPr lang="en" altLang="ko-Kore-KR" dirty="0"/>
              <a:t>target </a:t>
            </a:r>
            <a:r>
              <a:rPr lang="ko-KR" altLang="en-US" dirty="0"/>
              <a:t>노드의 </a:t>
            </a:r>
            <a:r>
              <a:rPr lang="ko-KR" altLang="en-US" dirty="0" err="1"/>
              <a:t>히든벡터값을</a:t>
            </a:r>
            <a:r>
              <a:rPr lang="ko-KR" altLang="en-US" dirty="0"/>
              <a:t> 업데이트를 통해 </a:t>
            </a:r>
            <a:r>
              <a:rPr lang="en" altLang="ko-Kore-KR" dirty="0"/>
              <a:t>target node A</a:t>
            </a:r>
            <a:r>
              <a:rPr lang="ko-KR" altLang="en-US" dirty="0"/>
              <a:t>의 </a:t>
            </a:r>
            <a:r>
              <a:rPr lang="ko-KR" altLang="en-US" dirty="0" err="1"/>
              <a:t>임베딩</a:t>
            </a:r>
            <a:r>
              <a:rPr lang="ko-KR" altLang="en-US" dirty="0"/>
              <a:t> 값이 결정됩니다</a:t>
            </a:r>
            <a:r>
              <a:rPr lang="en-US" altLang="ko-KR" dirty="0"/>
              <a:t>.</a:t>
            </a:r>
          </a:p>
          <a:p>
            <a:r>
              <a:rPr lang="ko-KR" altLang="en-US" dirty="0"/>
              <a:t>이번 페이지는 </a:t>
            </a:r>
            <a:r>
              <a:rPr lang="en" altLang="ko-Kore-KR" dirty="0"/>
              <a:t>subgraph</a:t>
            </a:r>
            <a:r>
              <a:rPr lang="ko-KR" altLang="en-US" dirty="0" err="1"/>
              <a:t>를</a:t>
            </a:r>
            <a:r>
              <a:rPr lang="ko-KR" altLang="en-US" dirty="0"/>
              <a:t> 나타낸 그림입니다</a:t>
            </a:r>
            <a:r>
              <a:rPr lang="en-US" altLang="ko-KR" dirty="0"/>
              <a:t>.</a:t>
            </a:r>
          </a:p>
          <a:p>
            <a:r>
              <a:rPr lang="en" altLang="ko-Kore-KR" dirty="0"/>
              <a:t>What would do if you want to be able to earn money?</a:t>
            </a:r>
            <a:r>
              <a:rPr lang="ko-KR" altLang="en-US" dirty="0"/>
              <a:t>라는 질문이고 정답이 </a:t>
            </a:r>
            <a:r>
              <a:rPr lang="en" altLang="ko-Kore-KR" dirty="0"/>
              <a:t>A</a:t>
            </a:r>
            <a:r>
              <a:rPr lang="ko-KR" altLang="en-US" dirty="0"/>
              <a:t>와 </a:t>
            </a:r>
            <a:r>
              <a:rPr lang="en" altLang="ko-Kore-KR" dirty="0"/>
              <a:t>E</a:t>
            </a:r>
            <a:r>
              <a:rPr lang="ko-KR" altLang="en-US" dirty="0"/>
              <a:t>일 때의 하위 그래프입니다</a:t>
            </a:r>
            <a:r>
              <a:rPr lang="en-US" altLang="ko-KR" dirty="0"/>
              <a:t>.</a:t>
            </a:r>
          </a:p>
          <a:p>
            <a:r>
              <a:rPr lang="ko-KR" altLang="en-US" dirty="0"/>
              <a:t>이전 페이지 </a:t>
            </a:r>
            <a:r>
              <a:rPr lang="ko-KR" altLang="en-US" dirty="0" err="1"/>
              <a:t>처럼</a:t>
            </a:r>
            <a:r>
              <a:rPr lang="ko-KR" altLang="en-US" dirty="0"/>
              <a:t> 노드의 색은 노드의 </a:t>
            </a:r>
            <a:r>
              <a:rPr lang="ko-KR" altLang="en-US" dirty="0" err="1"/>
              <a:t>임베딩을</a:t>
            </a:r>
            <a:r>
              <a:rPr lang="ko-KR" altLang="en-US" dirty="0"/>
              <a:t> 나타내며</a:t>
            </a:r>
            <a:r>
              <a:rPr lang="en-US" altLang="ko-KR" dirty="0"/>
              <a:t>, </a:t>
            </a:r>
            <a:r>
              <a:rPr lang="ko-KR" altLang="en-US" dirty="0"/>
              <a:t>색이 같은 경우는 노드의 </a:t>
            </a:r>
            <a:r>
              <a:rPr lang="ko-KR" altLang="en-US" dirty="0" err="1"/>
              <a:t>임베딩이</a:t>
            </a:r>
            <a:r>
              <a:rPr lang="ko-KR" altLang="en-US" dirty="0"/>
              <a:t> 같다는 것을 의미합니다</a:t>
            </a:r>
            <a:r>
              <a:rPr lang="en-US" altLang="ko-KR" dirty="0"/>
              <a:t>. </a:t>
            </a:r>
            <a:r>
              <a:rPr lang="ko-KR" altLang="en-US" dirty="0"/>
              <a:t>위 그림을 보시면 삼각형과 사각형의 순환그래프가 있으며 이는 두 그래프를 구분할 수 없는 그래프 신경망의 문제점이 발생하게 됩니다</a:t>
            </a:r>
            <a:r>
              <a:rPr lang="en-US" altLang="ko-KR" dirty="0"/>
              <a:t>. (</a:t>
            </a:r>
            <a:r>
              <a:rPr lang="ko-KR" altLang="en-US" dirty="0"/>
              <a:t>애니메이션 클릭</a:t>
            </a:r>
            <a:r>
              <a:rPr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24747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타이틀 2안">
    <p:spTree>
      <p:nvGrpSpPr>
        <p:cNvPr id="1" name=""/>
        <p:cNvGrpSpPr/>
        <p:nvPr/>
      </p:nvGrpSpPr>
      <p:grpSpPr>
        <a:xfrm>
          <a:off x="0" y="0"/>
          <a:ext cx="0" cy="0"/>
          <a:chOff x="0" y="0"/>
          <a:chExt cx="0" cy="0"/>
        </a:xfrm>
      </p:grpSpPr>
      <p:grpSp>
        <p:nvGrpSpPr>
          <p:cNvPr id="6" name="그래픽 4">
            <a:extLst>
              <a:ext uri="{FF2B5EF4-FFF2-40B4-BE49-F238E27FC236}">
                <a16:creationId xmlns:a16="http://schemas.microsoft.com/office/drawing/2014/main" id="{68CA63F8-3908-820B-B198-5DA9704FC295}"/>
              </a:ext>
            </a:extLst>
          </p:cNvPr>
          <p:cNvGrpSpPr/>
          <p:nvPr/>
        </p:nvGrpSpPr>
        <p:grpSpPr>
          <a:xfrm>
            <a:off x="7199086" y="2142487"/>
            <a:ext cx="3905779" cy="2573025"/>
            <a:chOff x="6126431" y="1916635"/>
            <a:chExt cx="5167120" cy="3403964"/>
          </a:xfrm>
          <a:solidFill>
            <a:srgbClr val="090A0A"/>
          </a:solidFill>
        </p:grpSpPr>
        <p:grpSp>
          <p:nvGrpSpPr>
            <p:cNvPr id="7" name="그래픽 4">
              <a:extLst>
                <a:ext uri="{FF2B5EF4-FFF2-40B4-BE49-F238E27FC236}">
                  <a16:creationId xmlns:a16="http://schemas.microsoft.com/office/drawing/2014/main" id="{AA8FD945-6D20-E6C7-501C-AA1369499B6D}"/>
                </a:ext>
              </a:extLst>
            </p:cNvPr>
            <p:cNvGrpSpPr/>
            <p:nvPr/>
          </p:nvGrpSpPr>
          <p:grpSpPr>
            <a:xfrm>
              <a:off x="6126431" y="1916635"/>
              <a:ext cx="3532521" cy="3403964"/>
              <a:chOff x="6126431" y="1916635"/>
              <a:chExt cx="3532521" cy="3403964"/>
            </a:xfrm>
            <a:solidFill>
              <a:srgbClr val="090A0A"/>
            </a:solidFill>
          </p:grpSpPr>
          <p:sp>
            <p:nvSpPr>
              <p:cNvPr id="9" name="자유형: 도형 8">
                <a:extLst>
                  <a:ext uri="{FF2B5EF4-FFF2-40B4-BE49-F238E27FC236}">
                    <a16:creationId xmlns:a16="http://schemas.microsoft.com/office/drawing/2014/main" id="{BF8224CD-9A5F-DC97-E382-24BDFB1FDA3C}"/>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1E7A9E87-11C0-BBC7-7564-6903DFB89E1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277FEDC5-B235-321C-F944-B5B8CB92491D}"/>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3ED10AD7-9F8D-4903-1F48-0B8160876FA0}"/>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2CA84620-3ACE-E163-D50C-0FE23751F221}"/>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AB93FB1B-ECF0-B9EE-BFDC-C19BBFA4D2BE}"/>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solidFill>
                <a:srgbClr val="090A0A"/>
              </a:solidFill>
              <a:ln w="6210"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491A7141-8171-136B-FE2B-3400D501FCDB}"/>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59AD4CF7-E2AF-FFC1-AB12-E4BC63A2E485}"/>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367287DD-0729-C41D-7C8E-3A465209130B}"/>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solidFill>
                <a:srgbClr val="090A0A"/>
              </a:solidFill>
              <a:ln w="6210"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3D3FC3FE-5EA4-B5E0-7A3E-A4C2A3484D3B}"/>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E395F997-A58F-5D47-4C8E-12AC4818C210}"/>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4B2F98FD-F6C4-2485-9B93-F84757EC6C1C}"/>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3E3A95F6-4C42-AD3F-76CF-B53D13E1D523}"/>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33CB496-D1CE-4EA0-B46B-0911853CBA57}"/>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7E938C3E-9361-1C64-0917-B9A34011F8E8}"/>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nvGrpSpPr>
            <p:cNvPr id="24" name="그래픽 4">
              <a:extLst>
                <a:ext uri="{FF2B5EF4-FFF2-40B4-BE49-F238E27FC236}">
                  <a16:creationId xmlns:a16="http://schemas.microsoft.com/office/drawing/2014/main" id="{CFF92227-F21B-1632-62C2-6C54E6210A69}"/>
                </a:ext>
              </a:extLst>
            </p:cNvPr>
            <p:cNvGrpSpPr/>
            <p:nvPr/>
          </p:nvGrpSpPr>
          <p:grpSpPr>
            <a:xfrm>
              <a:off x="7761029" y="1916635"/>
              <a:ext cx="3532521" cy="3403964"/>
              <a:chOff x="7761029" y="1916635"/>
              <a:chExt cx="3532521" cy="3403964"/>
            </a:xfrm>
            <a:solidFill>
              <a:srgbClr val="090A0A"/>
            </a:solidFill>
          </p:grpSpPr>
          <p:sp>
            <p:nvSpPr>
              <p:cNvPr id="25" name="자유형: 도형 24">
                <a:extLst>
                  <a:ext uri="{FF2B5EF4-FFF2-40B4-BE49-F238E27FC236}">
                    <a16:creationId xmlns:a16="http://schemas.microsoft.com/office/drawing/2014/main" id="{22A30A34-6480-6BEE-3131-D1C9FF49C6CB}"/>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FE8E7201-731A-F590-25CA-1C4B40AD4255}"/>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0870E1C-B28D-73DD-E100-8A006E5EA861}"/>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16215E69-3DFA-7D3D-FB01-A2B10AEFA508}"/>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B8D2A799-03F3-BFDC-7387-0BA2288AF9B6}"/>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A88B9289-C114-1235-6CAA-1C0174A8AF20}"/>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solidFill>
                <a:srgbClr val="090A0A"/>
              </a:solidFill>
              <a:ln w="6210"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A07F69C0-C807-B8A8-6B99-26387E65F607}"/>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FD751E16-E61D-19F7-3858-500BC3E6D0DF}"/>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DDF605C4-4B52-0F8B-A3B0-0D5B4E7F179A}"/>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solidFill>
                <a:srgbClr val="090A0A"/>
              </a:solidFill>
              <a:ln w="6210"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4A592E0C-74C2-088B-5274-CDE8520A7B30}"/>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AE46237E-2AEB-3BF2-8F52-8B8EAB2066A7}"/>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5DA5EBEB-85EC-05B4-A145-88614EDFC870}"/>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0CC52D2C-0B71-F5CA-2662-06CFC7044161}"/>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749433E0-7F50-8980-386B-901A868A8B8D}"/>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4B701EF-A9DB-3C20-E320-8BB46AE656DC}"/>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sp>
        <p:nvSpPr>
          <p:cNvPr id="2" name="직사각형 1">
            <a:extLst>
              <a:ext uri="{FF2B5EF4-FFF2-40B4-BE49-F238E27FC236}">
                <a16:creationId xmlns:a16="http://schemas.microsoft.com/office/drawing/2014/main" id="{9444CDC5-06BD-45E9-8A07-10191449F62B}"/>
              </a:ext>
            </a:extLst>
          </p:cNvPr>
          <p:cNvSpPr/>
          <p:nvPr userDrawn="1"/>
        </p:nvSpPr>
        <p:spPr>
          <a:xfrm>
            <a:off x="426720" y="426720"/>
            <a:ext cx="11357740" cy="6004560"/>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775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6" y="2142487"/>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Tree>
    <p:extLst>
      <p:ext uri="{BB962C8B-B14F-4D97-AF65-F5344CB8AC3E}">
        <p14:creationId xmlns:p14="http://schemas.microsoft.com/office/powerpoint/2010/main" val="111939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타이틀 3안">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BD1130C0-9FB4-49FC-8E78-35CF4C2F2CCD}"/>
              </a:ext>
            </a:extLst>
          </p:cNvPr>
          <p:cNvSpPr/>
          <p:nvPr userDrawn="1"/>
        </p:nvSpPr>
        <p:spPr>
          <a:xfrm>
            <a:off x="0" y="0"/>
            <a:ext cx="12192000" cy="685800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래픽 4">
            <a:extLst>
              <a:ext uri="{FF2B5EF4-FFF2-40B4-BE49-F238E27FC236}">
                <a16:creationId xmlns:a16="http://schemas.microsoft.com/office/drawing/2014/main" id="{3AD0B84F-D069-44EC-8874-990CCF4953AB}"/>
              </a:ext>
            </a:extLst>
          </p:cNvPr>
          <p:cNvGrpSpPr/>
          <p:nvPr userDrawn="1"/>
        </p:nvGrpSpPr>
        <p:grpSpPr>
          <a:xfrm>
            <a:off x="7199086" y="2142487"/>
            <a:ext cx="3905779" cy="2573025"/>
            <a:chOff x="6126431" y="1916635"/>
            <a:chExt cx="5167120" cy="3403964"/>
          </a:xfrm>
          <a:solidFill>
            <a:schemeClr val="bg1">
              <a:lumMod val="95000"/>
            </a:schemeClr>
          </a:solidFill>
        </p:grpSpPr>
        <p:grpSp>
          <p:nvGrpSpPr>
            <p:cNvPr id="4" name="그래픽 4">
              <a:extLst>
                <a:ext uri="{FF2B5EF4-FFF2-40B4-BE49-F238E27FC236}">
                  <a16:creationId xmlns:a16="http://schemas.microsoft.com/office/drawing/2014/main" id="{DEBE238E-1ED5-418E-B16B-25CD433BF066}"/>
                </a:ext>
              </a:extLst>
            </p:cNvPr>
            <p:cNvGrpSpPr/>
            <p:nvPr/>
          </p:nvGrpSpPr>
          <p:grpSpPr>
            <a:xfrm>
              <a:off x="6126431" y="1916635"/>
              <a:ext cx="3532521" cy="3403964"/>
              <a:chOff x="6126431" y="1916635"/>
              <a:chExt cx="3532521" cy="3403964"/>
            </a:xfrm>
            <a:grpFill/>
          </p:grpSpPr>
          <p:sp>
            <p:nvSpPr>
              <p:cNvPr id="21" name="자유형: 도형 20">
                <a:extLst>
                  <a:ext uri="{FF2B5EF4-FFF2-40B4-BE49-F238E27FC236}">
                    <a16:creationId xmlns:a16="http://schemas.microsoft.com/office/drawing/2014/main" id="{60DC456E-FD8A-4073-96D8-E6CEA1C624E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2" name="자유형: 도형 21">
                <a:extLst>
                  <a:ext uri="{FF2B5EF4-FFF2-40B4-BE49-F238E27FC236}">
                    <a16:creationId xmlns:a16="http://schemas.microsoft.com/office/drawing/2014/main" id="{2F446DE7-85F1-40B9-9C53-912C611C583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3" name="자유형: 도형 22">
                <a:extLst>
                  <a:ext uri="{FF2B5EF4-FFF2-40B4-BE49-F238E27FC236}">
                    <a16:creationId xmlns:a16="http://schemas.microsoft.com/office/drawing/2014/main" id="{E60764A6-FE20-4F2C-AEF5-4EEAF0DB73B9}"/>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4" name="자유형: 도형 23">
                <a:extLst>
                  <a:ext uri="{FF2B5EF4-FFF2-40B4-BE49-F238E27FC236}">
                    <a16:creationId xmlns:a16="http://schemas.microsoft.com/office/drawing/2014/main" id="{56C9865E-62EF-44FA-AE76-E2603E2B1435}"/>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5" name="자유형: 도형 24">
                <a:extLst>
                  <a:ext uri="{FF2B5EF4-FFF2-40B4-BE49-F238E27FC236}">
                    <a16:creationId xmlns:a16="http://schemas.microsoft.com/office/drawing/2014/main" id="{8BF281DA-359B-4523-9F3A-F77F50AE35C1}"/>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6" name="자유형: 도형 25">
                <a:extLst>
                  <a:ext uri="{FF2B5EF4-FFF2-40B4-BE49-F238E27FC236}">
                    <a16:creationId xmlns:a16="http://schemas.microsoft.com/office/drawing/2014/main" id="{D24CF48A-3C79-497A-8D78-8A426970B3B9}"/>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7" name="자유형: 도형 26">
                <a:extLst>
                  <a:ext uri="{FF2B5EF4-FFF2-40B4-BE49-F238E27FC236}">
                    <a16:creationId xmlns:a16="http://schemas.microsoft.com/office/drawing/2014/main" id="{5D32B3CD-883C-4024-A17A-2047B42FB6E1}"/>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8" name="자유형: 도형 27">
                <a:extLst>
                  <a:ext uri="{FF2B5EF4-FFF2-40B4-BE49-F238E27FC236}">
                    <a16:creationId xmlns:a16="http://schemas.microsoft.com/office/drawing/2014/main" id="{B7E628DB-A6F6-4D9F-A663-3792E66FD6EF}"/>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9" name="자유형: 도형 28">
                <a:extLst>
                  <a:ext uri="{FF2B5EF4-FFF2-40B4-BE49-F238E27FC236}">
                    <a16:creationId xmlns:a16="http://schemas.microsoft.com/office/drawing/2014/main" id="{2D75D599-328C-4246-8CB2-35C755EA8BC5}"/>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0" name="자유형: 도형 29">
                <a:extLst>
                  <a:ext uri="{FF2B5EF4-FFF2-40B4-BE49-F238E27FC236}">
                    <a16:creationId xmlns:a16="http://schemas.microsoft.com/office/drawing/2014/main" id="{71151775-22CB-4633-B967-C681D6EF98BA}"/>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1" name="자유형: 도형 30">
                <a:extLst>
                  <a:ext uri="{FF2B5EF4-FFF2-40B4-BE49-F238E27FC236}">
                    <a16:creationId xmlns:a16="http://schemas.microsoft.com/office/drawing/2014/main" id="{6E559D7D-871B-48EA-9B4E-A3FEA02A7169}"/>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2" name="자유형: 도형 31">
                <a:extLst>
                  <a:ext uri="{FF2B5EF4-FFF2-40B4-BE49-F238E27FC236}">
                    <a16:creationId xmlns:a16="http://schemas.microsoft.com/office/drawing/2014/main" id="{9183DEA6-3DFE-431F-BE1C-EBBCAC4216BD}"/>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3" name="자유형: 도형 32">
                <a:extLst>
                  <a:ext uri="{FF2B5EF4-FFF2-40B4-BE49-F238E27FC236}">
                    <a16:creationId xmlns:a16="http://schemas.microsoft.com/office/drawing/2014/main" id="{5E6B6FA7-FC8B-45AE-9EF8-8576605B4C30}"/>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4" name="자유형: 도형 33">
                <a:extLst>
                  <a:ext uri="{FF2B5EF4-FFF2-40B4-BE49-F238E27FC236}">
                    <a16:creationId xmlns:a16="http://schemas.microsoft.com/office/drawing/2014/main" id="{368FEB62-E4C3-4F34-9AD9-6FCCC23AE423}"/>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35" name="자유형: 도형 34">
                <a:extLst>
                  <a:ext uri="{FF2B5EF4-FFF2-40B4-BE49-F238E27FC236}">
                    <a16:creationId xmlns:a16="http://schemas.microsoft.com/office/drawing/2014/main" id="{72BADE78-45E0-4776-BD3A-6DA9E2763AD1}"/>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nvGrpSpPr>
            <p:cNvPr id="5" name="그래픽 4">
              <a:extLst>
                <a:ext uri="{FF2B5EF4-FFF2-40B4-BE49-F238E27FC236}">
                  <a16:creationId xmlns:a16="http://schemas.microsoft.com/office/drawing/2014/main" id="{49388BC3-4C4B-427A-BFEB-C51D450B476E}"/>
                </a:ext>
              </a:extLst>
            </p:cNvPr>
            <p:cNvGrpSpPr/>
            <p:nvPr/>
          </p:nvGrpSpPr>
          <p:grpSpPr>
            <a:xfrm>
              <a:off x="7761029" y="1916635"/>
              <a:ext cx="3532521" cy="3403964"/>
              <a:chOff x="7761029" y="1916635"/>
              <a:chExt cx="3532521" cy="3403964"/>
            </a:xfrm>
            <a:grpFill/>
          </p:grpSpPr>
          <p:sp>
            <p:nvSpPr>
              <p:cNvPr id="6" name="자유형: 도형 5">
                <a:extLst>
                  <a:ext uri="{FF2B5EF4-FFF2-40B4-BE49-F238E27FC236}">
                    <a16:creationId xmlns:a16="http://schemas.microsoft.com/office/drawing/2014/main" id="{97F2B260-42A6-4834-A617-A56D0A5F7FB3}"/>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7" name="자유형: 도형 6">
                <a:extLst>
                  <a:ext uri="{FF2B5EF4-FFF2-40B4-BE49-F238E27FC236}">
                    <a16:creationId xmlns:a16="http://schemas.microsoft.com/office/drawing/2014/main" id="{DB5FEE1F-BA1F-43FF-B1BC-75E5D4F347CC}"/>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8" name="자유형: 도형 7">
                <a:extLst>
                  <a:ext uri="{FF2B5EF4-FFF2-40B4-BE49-F238E27FC236}">
                    <a16:creationId xmlns:a16="http://schemas.microsoft.com/office/drawing/2014/main" id="{A931C7C4-CD27-4872-A7A7-E88D9ACC4496}"/>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9" name="자유형: 도형 8">
                <a:extLst>
                  <a:ext uri="{FF2B5EF4-FFF2-40B4-BE49-F238E27FC236}">
                    <a16:creationId xmlns:a16="http://schemas.microsoft.com/office/drawing/2014/main" id="{2088164F-D942-4AEC-BAE5-69A12607FC7B}"/>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0" name="자유형: 도형 9">
                <a:extLst>
                  <a:ext uri="{FF2B5EF4-FFF2-40B4-BE49-F238E27FC236}">
                    <a16:creationId xmlns:a16="http://schemas.microsoft.com/office/drawing/2014/main" id="{5CE421DB-7241-41CC-91CD-3C08685F5A40}"/>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1" name="자유형: 도형 10">
                <a:extLst>
                  <a:ext uri="{FF2B5EF4-FFF2-40B4-BE49-F238E27FC236}">
                    <a16:creationId xmlns:a16="http://schemas.microsoft.com/office/drawing/2014/main" id="{CB16953F-374D-4700-9289-919A7FAE8473}"/>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2" name="자유형: 도형 11">
                <a:extLst>
                  <a:ext uri="{FF2B5EF4-FFF2-40B4-BE49-F238E27FC236}">
                    <a16:creationId xmlns:a16="http://schemas.microsoft.com/office/drawing/2014/main" id="{8BB57859-73EB-4E97-820F-D3013CA942E4}"/>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3" name="자유형: 도형 12">
                <a:extLst>
                  <a:ext uri="{FF2B5EF4-FFF2-40B4-BE49-F238E27FC236}">
                    <a16:creationId xmlns:a16="http://schemas.microsoft.com/office/drawing/2014/main" id="{F5B8A418-00E0-4912-9230-2469E0AAEC75}"/>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4" name="자유형: 도형 13">
                <a:extLst>
                  <a:ext uri="{FF2B5EF4-FFF2-40B4-BE49-F238E27FC236}">
                    <a16:creationId xmlns:a16="http://schemas.microsoft.com/office/drawing/2014/main" id="{3F89A0AB-82EF-492D-B06F-97D296D8B650}"/>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5" name="자유형: 도형 14">
                <a:extLst>
                  <a:ext uri="{FF2B5EF4-FFF2-40B4-BE49-F238E27FC236}">
                    <a16:creationId xmlns:a16="http://schemas.microsoft.com/office/drawing/2014/main" id="{8B2CC8B9-D828-488F-97EF-C3566519C2BB}"/>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6" name="자유형: 도형 15">
                <a:extLst>
                  <a:ext uri="{FF2B5EF4-FFF2-40B4-BE49-F238E27FC236}">
                    <a16:creationId xmlns:a16="http://schemas.microsoft.com/office/drawing/2014/main" id="{DF87EE11-8AEA-444A-85F6-9CBF1097CD2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7" name="자유형: 도형 16">
                <a:extLst>
                  <a:ext uri="{FF2B5EF4-FFF2-40B4-BE49-F238E27FC236}">
                    <a16:creationId xmlns:a16="http://schemas.microsoft.com/office/drawing/2014/main" id="{7DFA1810-A942-44CD-B479-C3FB6459957F}"/>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8" name="자유형: 도형 17">
                <a:extLst>
                  <a:ext uri="{FF2B5EF4-FFF2-40B4-BE49-F238E27FC236}">
                    <a16:creationId xmlns:a16="http://schemas.microsoft.com/office/drawing/2014/main" id="{735481F1-385D-4C19-B55F-B977799B77B4}"/>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19" name="자유형: 도형 18">
                <a:extLst>
                  <a:ext uri="{FF2B5EF4-FFF2-40B4-BE49-F238E27FC236}">
                    <a16:creationId xmlns:a16="http://schemas.microsoft.com/office/drawing/2014/main" id="{AE27D8CE-0050-4904-B135-D75F3023DA8B}"/>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
            <p:nvSpPr>
              <p:cNvPr id="20" name="자유형: 도형 19">
                <a:extLst>
                  <a:ext uri="{FF2B5EF4-FFF2-40B4-BE49-F238E27FC236}">
                    <a16:creationId xmlns:a16="http://schemas.microsoft.com/office/drawing/2014/main" id="{F08CA07B-C4C8-4481-8977-FAF59554A468}"/>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grpSp>
      </p:grpSp>
      <p:sp>
        <p:nvSpPr>
          <p:cNvPr id="36" name="직사각형 35">
            <a:extLst>
              <a:ext uri="{FF2B5EF4-FFF2-40B4-BE49-F238E27FC236}">
                <a16:creationId xmlns:a16="http://schemas.microsoft.com/office/drawing/2014/main" id="{7571A80D-3AEF-4D07-99CD-CABF699A65C8}"/>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a:solidFill>
                <a:schemeClr val="tx1">
                  <a:lumMod val="95000"/>
                  <a:lumOff val="5000"/>
                </a:schemeClr>
              </a:solidFill>
            </a:endParaRPr>
          </a:p>
        </p:txBody>
      </p:sp>
    </p:spTree>
    <p:extLst>
      <p:ext uri="{BB962C8B-B14F-4D97-AF65-F5344CB8AC3E}">
        <p14:creationId xmlns:p14="http://schemas.microsoft.com/office/powerpoint/2010/main" val="323146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89" y="416689"/>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1"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9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소제목">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F6A5B3A9-47B0-456A-9953-839E895C1822}"/>
              </a:ext>
            </a:extLst>
          </p:cNvPr>
          <p:cNvSpPr/>
          <p:nvPr userDrawn="1"/>
        </p:nvSpPr>
        <p:spPr>
          <a:xfrm>
            <a:off x="0" y="3669174"/>
            <a:ext cx="12192000" cy="318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0BEB83E7-14FD-4CE7-BFB1-731B2DB5F430}"/>
              </a:ext>
            </a:extLst>
          </p:cNvPr>
          <p:cNvSpPr/>
          <p:nvPr userDrawn="1"/>
        </p:nvSpPr>
        <p:spPr>
          <a:xfrm>
            <a:off x="1176376" y="482392"/>
            <a:ext cx="3728330" cy="589321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그래픽 4">
            <a:extLst>
              <a:ext uri="{FF2B5EF4-FFF2-40B4-BE49-F238E27FC236}">
                <a16:creationId xmlns:a16="http://schemas.microsoft.com/office/drawing/2014/main" id="{FDF15714-D29F-4D57-84FC-8D5839938B51}"/>
              </a:ext>
            </a:extLst>
          </p:cNvPr>
          <p:cNvGrpSpPr/>
          <p:nvPr userDrawn="1"/>
        </p:nvGrpSpPr>
        <p:grpSpPr>
          <a:xfrm>
            <a:off x="7109846" y="2142486"/>
            <a:ext cx="3905779" cy="2573025"/>
            <a:chOff x="6126431" y="1916635"/>
            <a:chExt cx="5167120" cy="3403964"/>
          </a:xfrm>
          <a:solidFill>
            <a:srgbClr val="090A0A"/>
          </a:solidFill>
        </p:grpSpPr>
        <p:grpSp>
          <p:nvGrpSpPr>
            <p:cNvPr id="40" name="그래픽 4">
              <a:extLst>
                <a:ext uri="{FF2B5EF4-FFF2-40B4-BE49-F238E27FC236}">
                  <a16:creationId xmlns:a16="http://schemas.microsoft.com/office/drawing/2014/main" id="{6085ECF2-DD6B-4E25-9BDA-F9D32578887B}"/>
                </a:ext>
              </a:extLst>
            </p:cNvPr>
            <p:cNvGrpSpPr/>
            <p:nvPr/>
          </p:nvGrpSpPr>
          <p:grpSpPr>
            <a:xfrm>
              <a:off x="6126431" y="1916635"/>
              <a:ext cx="3532521" cy="3403964"/>
              <a:chOff x="6126431" y="1916635"/>
              <a:chExt cx="3532521" cy="3403964"/>
            </a:xfrm>
            <a:solidFill>
              <a:srgbClr val="090A0A"/>
            </a:solidFill>
          </p:grpSpPr>
          <p:sp>
            <p:nvSpPr>
              <p:cNvPr id="57" name="자유형: 도형 56">
                <a:extLst>
                  <a:ext uri="{FF2B5EF4-FFF2-40B4-BE49-F238E27FC236}">
                    <a16:creationId xmlns:a16="http://schemas.microsoft.com/office/drawing/2014/main" id="{EDC2A94E-BBB4-4157-8813-286D807B592F}"/>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58" name="자유형: 도형 57">
                <a:extLst>
                  <a:ext uri="{FF2B5EF4-FFF2-40B4-BE49-F238E27FC236}">
                    <a16:creationId xmlns:a16="http://schemas.microsoft.com/office/drawing/2014/main" id="{DE105C19-3643-4747-89E9-26A4D7E5232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59" name="자유형: 도형 58">
                <a:extLst>
                  <a:ext uri="{FF2B5EF4-FFF2-40B4-BE49-F238E27FC236}">
                    <a16:creationId xmlns:a16="http://schemas.microsoft.com/office/drawing/2014/main" id="{634720FA-5FA7-4D7A-905D-D0721725FF0E}"/>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60" name="자유형: 도형 59">
                <a:extLst>
                  <a:ext uri="{FF2B5EF4-FFF2-40B4-BE49-F238E27FC236}">
                    <a16:creationId xmlns:a16="http://schemas.microsoft.com/office/drawing/2014/main" id="{2DF92D4B-EB63-4C71-AE30-A7A9B3D2EE01}"/>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61" name="자유형: 도형 60">
                <a:extLst>
                  <a:ext uri="{FF2B5EF4-FFF2-40B4-BE49-F238E27FC236}">
                    <a16:creationId xmlns:a16="http://schemas.microsoft.com/office/drawing/2014/main" id="{705A3D05-34C5-4281-AF5A-2A8D9C24B13F}"/>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62" name="자유형: 도형 61">
                <a:extLst>
                  <a:ext uri="{FF2B5EF4-FFF2-40B4-BE49-F238E27FC236}">
                    <a16:creationId xmlns:a16="http://schemas.microsoft.com/office/drawing/2014/main" id="{0D2D06F7-7392-4434-BE1C-16B27B179BAF}"/>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solidFill>
                <a:srgbClr val="090A0A"/>
              </a:solidFill>
              <a:ln w="6210" cap="flat">
                <a:noFill/>
                <a:prstDash val="solid"/>
                <a:miter/>
              </a:ln>
            </p:spPr>
            <p:txBody>
              <a:bodyPr rtlCol="0" anchor="ctr"/>
              <a:lstStyle/>
              <a:p>
                <a:endParaRPr lang="ko-KR" altLang="en-US"/>
              </a:p>
            </p:txBody>
          </p:sp>
          <p:sp>
            <p:nvSpPr>
              <p:cNvPr id="63" name="자유형: 도형 62">
                <a:extLst>
                  <a:ext uri="{FF2B5EF4-FFF2-40B4-BE49-F238E27FC236}">
                    <a16:creationId xmlns:a16="http://schemas.microsoft.com/office/drawing/2014/main" id="{A94D22CB-7709-4696-88ED-8A312D3184C3}"/>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64" name="자유형: 도형 63">
                <a:extLst>
                  <a:ext uri="{FF2B5EF4-FFF2-40B4-BE49-F238E27FC236}">
                    <a16:creationId xmlns:a16="http://schemas.microsoft.com/office/drawing/2014/main" id="{95088B49-7255-48DB-9CEF-30809BDCB0B3}"/>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65" name="자유형: 도형 64">
                <a:extLst>
                  <a:ext uri="{FF2B5EF4-FFF2-40B4-BE49-F238E27FC236}">
                    <a16:creationId xmlns:a16="http://schemas.microsoft.com/office/drawing/2014/main" id="{19A5DBC8-1AF9-4B81-9F27-AE4756169C83}"/>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solidFill>
                <a:srgbClr val="090A0A"/>
              </a:solidFill>
              <a:ln w="6210" cap="flat">
                <a:noFill/>
                <a:prstDash val="solid"/>
                <a:miter/>
              </a:ln>
            </p:spPr>
            <p:txBody>
              <a:bodyPr rtlCol="0" anchor="ctr"/>
              <a:lstStyle/>
              <a:p>
                <a:endParaRPr lang="ko-KR" altLang="en-US"/>
              </a:p>
            </p:txBody>
          </p:sp>
          <p:sp>
            <p:nvSpPr>
              <p:cNvPr id="66" name="자유형: 도형 65">
                <a:extLst>
                  <a:ext uri="{FF2B5EF4-FFF2-40B4-BE49-F238E27FC236}">
                    <a16:creationId xmlns:a16="http://schemas.microsoft.com/office/drawing/2014/main" id="{4B7EA507-B2C3-4CD0-93C9-41BAF3565AAE}"/>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67" name="자유형: 도형 66">
                <a:extLst>
                  <a:ext uri="{FF2B5EF4-FFF2-40B4-BE49-F238E27FC236}">
                    <a16:creationId xmlns:a16="http://schemas.microsoft.com/office/drawing/2014/main" id="{2A6F9997-5637-4A34-AD11-27FA8071E4EE}"/>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68" name="자유형: 도형 67">
                <a:extLst>
                  <a:ext uri="{FF2B5EF4-FFF2-40B4-BE49-F238E27FC236}">
                    <a16:creationId xmlns:a16="http://schemas.microsoft.com/office/drawing/2014/main" id="{5F67DE12-2014-4DC8-A211-8948232BC177}"/>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69" name="자유형: 도형 68">
                <a:extLst>
                  <a:ext uri="{FF2B5EF4-FFF2-40B4-BE49-F238E27FC236}">
                    <a16:creationId xmlns:a16="http://schemas.microsoft.com/office/drawing/2014/main" id="{BE47C3C3-7669-437D-A0F0-918F36DF73E7}"/>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70" name="자유형: 도형 69">
                <a:extLst>
                  <a:ext uri="{FF2B5EF4-FFF2-40B4-BE49-F238E27FC236}">
                    <a16:creationId xmlns:a16="http://schemas.microsoft.com/office/drawing/2014/main" id="{FD3E0770-A591-47E2-BAD1-4645A84FBDB6}"/>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71" name="자유형: 도형 70">
                <a:extLst>
                  <a:ext uri="{FF2B5EF4-FFF2-40B4-BE49-F238E27FC236}">
                    <a16:creationId xmlns:a16="http://schemas.microsoft.com/office/drawing/2014/main" id="{164F5F1D-ABB1-4181-A055-F64EA3533E3E}"/>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nvGrpSpPr>
            <p:cNvPr id="41" name="그래픽 4">
              <a:extLst>
                <a:ext uri="{FF2B5EF4-FFF2-40B4-BE49-F238E27FC236}">
                  <a16:creationId xmlns:a16="http://schemas.microsoft.com/office/drawing/2014/main" id="{09E87846-E83C-4B62-B66B-796DA6770B4B}"/>
                </a:ext>
              </a:extLst>
            </p:cNvPr>
            <p:cNvGrpSpPr/>
            <p:nvPr/>
          </p:nvGrpSpPr>
          <p:grpSpPr>
            <a:xfrm>
              <a:off x="7761029" y="1916635"/>
              <a:ext cx="3532521" cy="3403964"/>
              <a:chOff x="7761029" y="1916635"/>
              <a:chExt cx="3532521" cy="3403964"/>
            </a:xfrm>
            <a:solidFill>
              <a:srgbClr val="090A0A"/>
            </a:solidFill>
          </p:grpSpPr>
          <p:sp>
            <p:nvSpPr>
              <p:cNvPr id="42" name="자유형: 도형 41">
                <a:extLst>
                  <a:ext uri="{FF2B5EF4-FFF2-40B4-BE49-F238E27FC236}">
                    <a16:creationId xmlns:a16="http://schemas.microsoft.com/office/drawing/2014/main" id="{9FC125B2-57CE-42CA-956B-C05D6692E436}"/>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solidFill>
                <a:srgbClr val="090A0A"/>
              </a:solidFill>
              <a:ln w="6210"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F7B0640B-97A8-44C5-B55A-36CD6CB04E10}"/>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solidFill>
                <a:srgbClr val="090A0A"/>
              </a:solidFill>
              <a:ln w="6210"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396823A5-66CC-4D7E-BE5A-B75F66D0DF57}"/>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solidFill>
                <a:srgbClr val="090A0A"/>
              </a:solidFill>
              <a:ln w="6210"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F8C08500-FC74-42BB-A167-AA61CF3ADADB}"/>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solidFill>
                <a:srgbClr val="090A0A"/>
              </a:solidFill>
              <a:ln w="6210"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6CB4D134-C9A1-4DB6-BDAF-16A0735065E1}"/>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solidFill>
                <a:srgbClr val="090A0A"/>
              </a:solidFill>
              <a:ln w="6210"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DA9350EC-12D1-48DC-9887-A1ABB2C8DB83}"/>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solidFill>
                <a:srgbClr val="090A0A"/>
              </a:solidFill>
              <a:ln w="6210"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6A4D23B9-CBD0-42B6-AA8B-7403B34DD0A0}"/>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solidFill>
                <a:srgbClr val="090A0A"/>
              </a:solidFill>
              <a:ln w="6210"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D97B2E2-783C-4DA3-AD0E-2AE075CA5BFF}"/>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solidFill>
                <a:srgbClr val="090A0A"/>
              </a:solidFill>
              <a:ln w="6210"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553D6CE9-F701-47CF-B4E3-7929FC5123B9}"/>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solidFill>
                <a:srgbClr val="090A0A"/>
              </a:solidFill>
              <a:ln w="6210" cap="flat">
                <a:noFill/>
                <a:prstDash val="solid"/>
                <a:miter/>
              </a:ln>
            </p:spPr>
            <p:txBody>
              <a:bodyPr rtlCol="0" anchor="ctr"/>
              <a:lstStyle/>
              <a:p>
                <a:endParaRPr lang="ko-KR" altLang="en-US"/>
              </a:p>
            </p:txBody>
          </p:sp>
          <p:sp>
            <p:nvSpPr>
              <p:cNvPr id="51" name="자유형: 도형 50">
                <a:extLst>
                  <a:ext uri="{FF2B5EF4-FFF2-40B4-BE49-F238E27FC236}">
                    <a16:creationId xmlns:a16="http://schemas.microsoft.com/office/drawing/2014/main" id="{426E7B3C-BEE9-4694-AB1B-98952A6C9A2A}"/>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solidFill>
                <a:srgbClr val="090A0A"/>
              </a:solidFill>
              <a:ln w="6210" cap="flat">
                <a:noFill/>
                <a:prstDash val="solid"/>
                <a:miter/>
              </a:ln>
            </p:spPr>
            <p:txBody>
              <a:bodyPr rtlCol="0" anchor="ctr"/>
              <a:lstStyle/>
              <a:p>
                <a:endParaRPr lang="ko-KR" altLang="en-US"/>
              </a:p>
            </p:txBody>
          </p:sp>
          <p:sp>
            <p:nvSpPr>
              <p:cNvPr id="52" name="자유형: 도형 51">
                <a:extLst>
                  <a:ext uri="{FF2B5EF4-FFF2-40B4-BE49-F238E27FC236}">
                    <a16:creationId xmlns:a16="http://schemas.microsoft.com/office/drawing/2014/main" id="{DCDC295F-C612-456A-B3BC-DDE1CEAFAD69}"/>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solidFill>
                <a:srgbClr val="090A0A"/>
              </a:solidFill>
              <a:ln w="6210" cap="flat">
                <a:noFill/>
                <a:prstDash val="solid"/>
                <a:miter/>
              </a:ln>
            </p:spPr>
            <p:txBody>
              <a:bodyPr rtlCol="0" anchor="ctr"/>
              <a:lstStyle/>
              <a:p>
                <a:endParaRPr lang="ko-KR" altLang="en-US"/>
              </a:p>
            </p:txBody>
          </p:sp>
          <p:sp>
            <p:nvSpPr>
              <p:cNvPr id="53" name="자유형: 도형 52">
                <a:extLst>
                  <a:ext uri="{FF2B5EF4-FFF2-40B4-BE49-F238E27FC236}">
                    <a16:creationId xmlns:a16="http://schemas.microsoft.com/office/drawing/2014/main" id="{9A83B70E-3B16-4BAE-B0E5-37BE68570A5C}"/>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solidFill>
                <a:srgbClr val="090A0A"/>
              </a:solidFill>
              <a:ln w="6210" cap="flat">
                <a:noFill/>
                <a:prstDash val="solid"/>
                <a:miter/>
              </a:ln>
            </p:spPr>
            <p:txBody>
              <a:bodyPr rtlCol="0" anchor="ctr"/>
              <a:lstStyle/>
              <a:p>
                <a:endParaRPr lang="ko-KR" altLang="en-US"/>
              </a:p>
            </p:txBody>
          </p:sp>
          <p:sp>
            <p:nvSpPr>
              <p:cNvPr id="54" name="자유형: 도형 53">
                <a:extLst>
                  <a:ext uri="{FF2B5EF4-FFF2-40B4-BE49-F238E27FC236}">
                    <a16:creationId xmlns:a16="http://schemas.microsoft.com/office/drawing/2014/main" id="{7111C0FB-00E0-4C68-975C-8F6EB11D0283}"/>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solidFill>
                <a:srgbClr val="090A0A"/>
              </a:solidFill>
              <a:ln w="6210" cap="flat">
                <a:noFill/>
                <a:prstDash val="solid"/>
                <a:miter/>
              </a:ln>
            </p:spPr>
            <p:txBody>
              <a:bodyPr rtlCol="0" anchor="ctr"/>
              <a:lstStyle/>
              <a:p>
                <a:endParaRPr lang="ko-KR" altLang="en-US"/>
              </a:p>
            </p:txBody>
          </p:sp>
          <p:sp>
            <p:nvSpPr>
              <p:cNvPr id="55" name="자유형: 도형 54">
                <a:extLst>
                  <a:ext uri="{FF2B5EF4-FFF2-40B4-BE49-F238E27FC236}">
                    <a16:creationId xmlns:a16="http://schemas.microsoft.com/office/drawing/2014/main" id="{EF32B564-8FD2-418C-8AFD-1DEC0DC9A6B9}"/>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solidFill>
                <a:srgbClr val="090A0A"/>
              </a:solidFill>
              <a:ln w="6210" cap="flat">
                <a:noFill/>
                <a:prstDash val="solid"/>
                <a:miter/>
              </a:ln>
            </p:spPr>
            <p:txBody>
              <a:bodyPr rtlCol="0" anchor="ctr"/>
              <a:lstStyle/>
              <a:p>
                <a:endParaRPr lang="ko-KR" altLang="en-US"/>
              </a:p>
            </p:txBody>
          </p:sp>
          <p:sp>
            <p:nvSpPr>
              <p:cNvPr id="56" name="자유형: 도형 55">
                <a:extLst>
                  <a:ext uri="{FF2B5EF4-FFF2-40B4-BE49-F238E27FC236}">
                    <a16:creationId xmlns:a16="http://schemas.microsoft.com/office/drawing/2014/main" id="{54149D16-B33B-4FC3-A96A-6F809A3DC5E4}"/>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solidFill>
                <a:srgbClr val="090A0A"/>
              </a:solidFill>
              <a:ln w="6210"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215560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4"/>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8"/>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608519" y="327141"/>
            <a:ext cx="5256527" cy="523220"/>
          </a:xfrm>
          <a:prstGeom prst="rect">
            <a:avLst/>
          </a:prstGeom>
          <a:noFill/>
        </p:spPr>
        <p:txBody>
          <a:bodyPr wrap="square" rtlCol="0" anchor="b">
            <a:spAutoFit/>
          </a:bodyPr>
          <a:lstStyle/>
          <a:p>
            <a:pPr algn="r">
              <a:lnSpc>
                <a:spcPct val="100000"/>
              </a:lnSpc>
            </a:pPr>
            <a:r>
              <a:rPr lang="en-US" altLang="ko-KR"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Improving Commonsense based QA Model</a:t>
            </a:r>
          </a:p>
          <a:p>
            <a:pPr algn="r">
              <a:lnSpc>
                <a:spcPct val="100000"/>
              </a:lnSpc>
            </a:pP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59"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8960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55314"/>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7206344" y="1791967"/>
            <a:ext cx="3905779" cy="2573025"/>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a:p>
            </p:txBody>
          </p:sp>
        </p:grpSp>
      </p:grpSp>
    </p:spTree>
    <p:extLst>
      <p:ext uri="{BB962C8B-B14F-4D97-AF65-F5344CB8AC3E}">
        <p14:creationId xmlns:p14="http://schemas.microsoft.com/office/powerpoint/2010/main" val="248209326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기타">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31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696044"/>
      </p:ext>
    </p:extLst>
  </p:cSld>
  <p:clrMap bg1="lt1" tx1="dk1" bg2="lt2" tx2="dk2" accent1="accent1" accent2="accent2" accent3="accent3" accent4="accent4" accent5="accent5" accent6="accent6" hlink="hlink" folHlink="folHlink"/>
  <p:sldLayoutIdLst>
    <p:sldLayoutId id="2147483658" r:id="rId1"/>
    <p:sldLayoutId id="2147483655" r:id="rId2"/>
    <p:sldLayoutId id="2147483659" r:id="rId3"/>
    <p:sldLayoutId id="2147483650" r:id="rId4"/>
    <p:sldLayoutId id="2147483651" r:id="rId5"/>
    <p:sldLayoutId id="2147483652" r:id="rId6"/>
    <p:sldLayoutId id="2147483653" r:id="rId7"/>
    <p:sldLayoutId id="2147483654" r:id="rId8"/>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151.png"/><Relationship Id="rId4" Type="http://schemas.openxmlformats.org/officeDocument/2006/relationships/image" Target="../media/image142.pn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png"/><Relationship Id="rId7"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30.png"/><Relationship Id="rId5" Type="http://schemas.openxmlformats.org/officeDocument/2006/relationships/image" Target="../media/image141.png"/><Relationship Id="rId10" Type="http://schemas.openxmlformats.org/officeDocument/2006/relationships/image" Target="../media/image16.jpeg"/><Relationship Id="rId4" Type="http://schemas.openxmlformats.org/officeDocument/2006/relationships/image" Target="../media/image110.png"/><Relationship Id="rId9" Type="http://schemas.openxmlformats.org/officeDocument/2006/relationships/image" Target="../media/image1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7.png"/><Relationship Id="rId10" Type="http://schemas.openxmlformats.org/officeDocument/2006/relationships/image" Target="../media/image8.png"/><Relationship Id="rId4" Type="http://schemas.openxmlformats.org/officeDocument/2006/relationships/image" Target="../media/image20.png"/><Relationship Id="rId9" Type="http://schemas.openxmlformats.org/officeDocument/2006/relationships/image" Target="../media/image7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hyperlink" Target="https://www.kopus.org/biz-electronic-font2/"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11.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1.png"/><Relationship Id="rId11" Type="http://schemas.openxmlformats.org/officeDocument/2006/relationships/image" Target="../media/image13.png"/><Relationship Id="rId5" Type="http://schemas.openxmlformats.org/officeDocument/2006/relationships/image" Target="../media/image38.png"/><Relationship Id="rId10" Type="http://schemas.openxmlformats.org/officeDocument/2006/relationships/image" Target="../media/image80.png"/><Relationship Id="rId4" Type="http://schemas.openxmlformats.org/officeDocument/2006/relationships/image" Target="../media/image21.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2022</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ko-KR" altLang="en-US" sz="12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한국소프트웨어종합학술대회</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(KSC2022) </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a:t>
            </a:r>
          </a:p>
        </p:txBody>
      </p:sp>
      <p:sp>
        <p:nvSpPr>
          <p:cNvPr id="5" name="TextBox 4">
            <a:extLst>
              <a:ext uri="{FF2B5EF4-FFF2-40B4-BE49-F238E27FC236}">
                <a16:creationId xmlns:a16="http://schemas.microsoft.com/office/drawing/2014/main" id="{E552A707-5D8F-81D0-4112-0B5E33B7D991}"/>
              </a:ext>
            </a:extLst>
          </p:cNvPr>
          <p:cNvSpPr txBox="1"/>
          <p:nvPr/>
        </p:nvSpPr>
        <p:spPr>
          <a:xfrm>
            <a:off x="923952" y="1493579"/>
            <a:ext cx="9252014"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순환 구조 인코더를 활용한 상식 기반 </a:t>
            </a:r>
            <a:r>
              <a:rPr lang="en-US" altLang="ko-KR"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QA </a:t>
            </a:r>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모델의 개선 방법</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2" y="2063080"/>
            <a:ext cx="7932667" cy="369332"/>
          </a:xfrm>
          <a:prstGeom prst="rect">
            <a:avLst/>
          </a:prstGeom>
          <a:noFill/>
        </p:spPr>
        <p:txBody>
          <a:bodyPr wrap="square" rtlCol="0">
            <a:spAutoFit/>
          </a:bodyPr>
          <a:lstStyle/>
          <a:p>
            <a:r>
              <a:rPr lang="en-US" altLang="ko-KR"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Improving Commonsense-based QA Model through a Cycle-Encoder</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4" y="5839096"/>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2" y="3429000"/>
                <a:ext cx="5981299" cy="1391471"/>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sSup>
                      <m:sSupPr>
                        <m:ctrlPr>
                          <a:rPr lang="en-US" altLang="ko-KR" sz="1400" i="1" smtClean="0">
                            <a:solidFill>
                              <a:schemeClr val="tx1">
                                <a:lumMod val="85000"/>
                                <a:lumOff val="15000"/>
                              </a:schemeClr>
                            </a:solidFill>
                            <a:latin typeface="Cambria Math" panose="02040503050406030204" pitchFamily="18" charset="0"/>
                            <a:ea typeface="KoPubWorld바탕체 Light" panose="00000300000000000000" pitchFamily="2" charset="-127"/>
                          </a:rPr>
                        </m:ctrlPr>
                      </m:sSupPr>
                      <m:e>
                        <m:r>
                          <a:rPr lang="ko-KR" altLang="en-US" sz="1400" b="0" i="1" smtClean="0">
                            <a:solidFill>
                              <a:schemeClr val="tx1">
                                <a:lumMod val="85000"/>
                                <a:lumOff val="15000"/>
                              </a:schemeClr>
                            </a:solidFill>
                            <a:latin typeface="Cambria Math" panose="02040503050406030204" pitchFamily="18" charset="0"/>
                            <a:ea typeface="KoPubWorld바탕체 Light" panose="00000300000000000000" pitchFamily="2" charset="-127"/>
                          </a:rPr>
                          <m:t>원</m:t>
                        </m:r>
                      </m:e>
                      <m:sup>
                        <m:r>
                          <a:rPr lang="en-US" altLang="ko-KR" sz="1400" b="0" i="1" smtClean="0">
                            <a:solidFill>
                              <a:schemeClr val="tx1">
                                <a:lumMod val="85000"/>
                                <a:lumOff val="15000"/>
                              </a:schemeClr>
                            </a:solidFill>
                            <a:latin typeface="Cambria Math" panose="02040503050406030204" pitchFamily="18" charset="0"/>
                            <a:ea typeface="KoPubWorld바탕체 Light" panose="00000300000000000000" pitchFamily="2" charset="-127"/>
                          </a:rPr>
                          <m:t>1</m:t>
                        </m:r>
                      </m:sup>
                    </m:sSup>
                  </m:oMath>
                </a14:m>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이소</a:t>
                </a:r>
                <a14:m>
                  <m:oMath xmlns:m="http://schemas.openxmlformats.org/officeDocument/2006/math">
                    <m:sSup>
                      <m:sSupPr>
                        <m:ctrlPr>
                          <a:rPr lang="en-US" altLang="ko-KR" sz="140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ctrlPr>
                      </m:sSupPr>
                      <m:e>
                        <m:r>
                          <a:rPr lang="ko-KR" altLang="en-US" sz="1400" b="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t>영</m:t>
                        </m:r>
                      </m:e>
                      <m:sup>
                        <m:r>
                          <a:rPr lang="en-US" altLang="ko-KR" sz="1400" b="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t>2</m:t>
                        </m:r>
                      </m:sup>
                    </m:sSup>
                  </m:oMath>
                </a14:m>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박호</a:t>
                </a:r>
                <a14:m>
                  <m:oMath xmlns:m="http://schemas.openxmlformats.org/officeDocument/2006/math">
                    <m:sSup>
                      <m:sSupPr>
                        <m:ctrlPr>
                          <a:rPr lang="en-US" altLang="ko-KR" sz="140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ctrlPr>
                      </m:sSupPr>
                      <m:e>
                        <m:r>
                          <a:rPr lang="ko-KR" altLang="en-US" sz="1400" b="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t>건</m:t>
                        </m:r>
                      </m:e>
                      <m:sup>
                        <m:r>
                          <a:rPr lang="en-US" altLang="ko-KR" sz="1400" b="0" i="1" dirty="0" smtClean="0">
                            <a:solidFill>
                              <a:schemeClr val="tx1">
                                <a:lumMod val="85000"/>
                                <a:lumOff val="15000"/>
                              </a:schemeClr>
                            </a:solidFill>
                            <a:latin typeface="Cambria Math" panose="02040503050406030204" pitchFamily="18" charset="0"/>
                            <a:ea typeface="KoPubWorld바탕체 Light" panose="00000300000000000000" pitchFamily="2" charset="-127"/>
                          </a:rPr>
                          <m:t>12</m:t>
                        </m:r>
                      </m:sup>
                    </m:sSup>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en-US" altLang="ko-Kore-KR" sz="1400" baseline="300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1</a:t>
                </a:r>
                <a:r>
                  <a:rPr lang="ko-KR" altLang="ko-Kore-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성균관대학교 인공지능학과</a:t>
                </a:r>
                <a:r>
                  <a:rPr lang="en-US" altLang="ko-Kore-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 </a:t>
                </a:r>
                <a:r>
                  <a:rPr lang="en-US" altLang="ko-Kore-KR" sz="1400" baseline="300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2</a:t>
                </a:r>
                <a:r>
                  <a:rPr lang="ko-KR" altLang="ko-Kore-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rPr>
                  <a:t>성균관대학교 전기전자컴퓨터공학과</a:t>
                </a:r>
                <a:endParaRPr lang="en-US" altLang="ko-KR" sz="1400" dirty="0">
                  <a:solidFill>
                    <a:srgbClr val="000000"/>
                  </a:solidFill>
                  <a:effectLst/>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solidFill>
                      <a:srgbClr val="000000"/>
                    </a:solidFill>
                    <a:effectLst/>
                    <a:latin typeface="굴림" panose="020B0600000101010101" pitchFamily="34" charset="-127"/>
                    <a:cs typeface="바탕" panose="02030600000101010101" pitchFamily="18" charset="-127"/>
                  </a:rPr>
                  <a:t>jwjw9603@g.skku.edu, lsy7451@g.skku.edu, </a:t>
                </a:r>
                <a:r>
                  <a:rPr lang="en-US" altLang="ko-Kore-KR" sz="1400" kern="100" dirty="0" err="1">
                    <a:solidFill>
                      <a:srgbClr val="000000"/>
                    </a:solidFill>
                    <a:effectLst/>
                    <a:latin typeface="굴림" panose="020B0600000101010101" pitchFamily="34" charset="-127"/>
                    <a:cs typeface="바탕" panose="02030600000101010101" pitchFamily="18" charset="-127"/>
                  </a:rPr>
                  <a:t>hogunpark@g.skku.edu</a:t>
                </a:r>
                <a:r>
                  <a:rPr lang="ko-Kore-KR" altLang="ko-Kore-KR" sz="1400" dirty="0">
                    <a:effectLst/>
                  </a:rPr>
                  <a:t> </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2" y="3429000"/>
                <a:ext cx="5981299" cy="1391471"/>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5E696EA-A7B7-4C94-85D7-3091132E461B}"/>
              </a:ext>
            </a:extLst>
          </p:cNvPr>
          <p:cNvSpPr>
            <a:spLocks noGrp="1"/>
          </p:cNvSpPr>
          <p:nvPr>
            <p:ph type="body" sz="quarter" idx="10"/>
          </p:nvPr>
        </p:nvSpPr>
        <p:spPr>
          <a:xfrm>
            <a:off x="519036" y="122337"/>
            <a:ext cx="5576964" cy="624423"/>
          </a:xfrm>
          <a:prstGeom prst="rect">
            <a:avLst/>
          </a:prstGeom>
        </p:spPr>
        <p:txBody>
          <a:bodyPr/>
          <a:lstStyle/>
          <a:p>
            <a:r>
              <a:rPr lang="ko-KR" altLang="en-US" dirty="0"/>
              <a:t>연구 배경</a:t>
            </a:r>
          </a:p>
        </p:txBody>
      </p:sp>
      <p:sp>
        <p:nvSpPr>
          <p:cNvPr id="6" name="사각형: 둥근 모서리 5">
            <a:extLst>
              <a:ext uri="{FF2B5EF4-FFF2-40B4-BE49-F238E27FC236}">
                <a16:creationId xmlns:a16="http://schemas.microsoft.com/office/drawing/2014/main" id="{6F6FDFF0-29D7-45B0-A698-346D58C02DA8}"/>
              </a:ext>
            </a:extLst>
          </p:cNvPr>
          <p:cNvSpPr/>
          <p:nvPr/>
        </p:nvSpPr>
        <p:spPr>
          <a:xfrm>
            <a:off x="776801" y="2878916"/>
            <a:ext cx="4789486" cy="3621512"/>
          </a:xfrm>
          <a:prstGeom prst="roundRect">
            <a:avLst>
              <a:gd name="adj" fmla="val 2367"/>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grpSp>
        <p:nvGrpSpPr>
          <p:cNvPr id="3" name="그룹 2">
            <a:extLst>
              <a:ext uri="{FF2B5EF4-FFF2-40B4-BE49-F238E27FC236}">
                <a16:creationId xmlns:a16="http://schemas.microsoft.com/office/drawing/2014/main" id="{ECE09BD9-8370-4E29-B6B3-F633A3015521}"/>
              </a:ext>
            </a:extLst>
          </p:cNvPr>
          <p:cNvGrpSpPr/>
          <p:nvPr/>
        </p:nvGrpSpPr>
        <p:grpSpPr>
          <a:xfrm>
            <a:off x="1857544" y="2647676"/>
            <a:ext cx="2628000" cy="435391"/>
            <a:chOff x="1847507" y="2258488"/>
            <a:chExt cx="2628000" cy="435391"/>
          </a:xfrm>
        </p:grpSpPr>
        <p:sp>
          <p:nvSpPr>
            <p:cNvPr id="4" name="사각형: 둥근 모서리 3">
              <a:extLst>
                <a:ext uri="{FF2B5EF4-FFF2-40B4-BE49-F238E27FC236}">
                  <a16:creationId xmlns:a16="http://schemas.microsoft.com/office/drawing/2014/main" id="{FFC002D9-1902-4A03-A66A-8B94C8A14B50}"/>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BC64B153-BC02-4AC7-94CE-C8C8A0A0AFFF}"/>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배경</a:t>
              </a:r>
            </a:p>
          </p:txBody>
        </p:sp>
      </p:grpSp>
      <p:sp>
        <p:nvSpPr>
          <p:cNvPr id="12" name="텍스트 개체 틀 6">
            <a:extLst>
              <a:ext uri="{FF2B5EF4-FFF2-40B4-BE49-F238E27FC236}">
                <a16:creationId xmlns:a16="http://schemas.microsoft.com/office/drawing/2014/main" id="{22EF7F8F-17C5-40A1-896A-EA1B6840E73F}"/>
              </a:ext>
            </a:extLst>
          </p:cNvPr>
          <p:cNvSpPr txBox="1">
            <a:spLocks/>
          </p:cNvSpPr>
          <p:nvPr/>
        </p:nvSpPr>
        <p:spPr>
          <a:xfrm>
            <a:off x="910100" y="3079676"/>
            <a:ext cx="424837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시스템은 추론을 위하여 질문</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선택지를 지식 그래프와 통합하는 과정에서 많은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a:t>
            </a:r>
            <a:r>
              <a:rPr lang="en-US" altLang="ko-KR"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생성하게 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 데이터 구조를 학습하기 위해 그래프 신경망</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사용하는데 그래프 신경망은 순환 구조를 포함한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서로 다른 그래프를 구분할 수 없는 문제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4" name="텍스트 개체 틀 6">
            <a:extLst>
              <a:ext uri="{FF2B5EF4-FFF2-40B4-BE49-F238E27FC236}">
                <a16:creationId xmlns:a16="http://schemas.microsoft.com/office/drawing/2014/main" id="{E0B87B3B-2C69-41D2-A0E2-68432F134DAC}"/>
              </a:ext>
            </a:extLst>
          </p:cNvPr>
          <p:cNvSpPr txBox="1">
            <a:spLocks/>
          </p:cNvSpPr>
          <p:nvPr/>
        </p:nvSpPr>
        <p:spPr>
          <a:xfrm>
            <a:off x="776801" y="746760"/>
            <a:ext cx="10638398" cy="120431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질의응답 시스템은 인간이 제시하는 질문에 대하여 스스로 답변을 제공하고자 하고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나아가 인간 수준의 추론 능력을 가지는 것에 목표를 두고 있음 </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질의응답 시스템은 인간이 제기한 질문에 기계가 얼마나 자연스러운 대답을 생성하는지 알아보기 위한 연구로 크게 정보기반 시스템과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나눠짐</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8" name="사각형: 둥근 모서리 5">
            <a:extLst>
              <a:ext uri="{FF2B5EF4-FFF2-40B4-BE49-F238E27FC236}">
                <a16:creationId xmlns:a16="http://schemas.microsoft.com/office/drawing/2014/main" id="{71AD41F5-4072-7331-9F80-A508AA699EA7}"/>
              </a:ext>
            </a:extLst>
          </p:cNvPr>
          <p:cNvSpPr/>
          <p:nvPr/>
        </p:nvSpPr>
        <p:spPr>
          <a:xfrm>
            <a:off x="6505520" y="2878916"/>
            <a:ext cx="4789486" cy="3621512"/>
          </a:xfrm>
          <a:prstGeom prst="roundRect">
            <a:avLst>
              <a:gd name="adj" fmla="val 2367"/>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grpSp>
        <p:nvGrpSpPr>
          <p:cNvPr id="9" name="그룹 8">
            <a:extLst>
              <a:ext uri="{FF2B5EF4-FFF2-40B4-BE49-F238E27FC236}">
                <a16:creationId xmlns:a16="http://schemas.microsoft.com/office/drawing/2014/main" id="{8330F43E-14D3-50D8-5EB5-A7298695F614}"/>
              </a:ext>
            </a:extLst>
          </p:cNvPr>
          <p:cNvGrpSpPr/>
          <p:nvPr/>
        </p:nvGrpSpPr>
        <p:grpSpPr>
          <a:xfrm>
            <a:off x="7586263" y="2647676"/>
            <a:ext cx="2628000" cy="435391"/>
            <a:chOff x="1847507" y="2258488"/>
            <a:chExt cx="2628000" cy="435391"/>
          </a:xfrm>
        </p:grpSpPr>
        <p:sp>
          <p:nvSpPr>
            <p:cNvPr id="10" name="사각형: 둥근 모서리 3">
              <a:extLst>
                <a:ext uri="{FF2B5EF4-FFF2-40B4-BE49-F238E27FC236}">
                  <a16:creationId xmlns:a16="http://schemas.microsoft.com/office/drawing/2014/main" id="{BE07F692-450F-0FAB-66F5-5FBEEB724299}"/>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51743CD-CFAE-C39B-5D58-4CBA4DB020AB}"/>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문제점</a:t>
              </a:r>
            </a:p>
          </p:txBody>
        </p:sp>
      </p:grpSp>
      <p:sp>
        <p:nvSpPr>
          <p:cNvPr id="13" name="텍스트 개체 틀 6">
            <a:extLst>
              <a:ext uri="{FF2B5EF4-FFF2-40B4-BE49-F238E27FC236}">
                <a16:creationId xmlns:a16="http://schemas.microsoft.com/office/drawing/2014/main" id="{4AD940EA-49A9-2D01-8A71-6B1191170969}"/>
              </a:ext>
            </a:extLst>
          </p:cNvPr>
          <p:cNvSpPr txBox="1">
            <a:spLocks/>
          </p:cNvSpPr>
          <p:nvPr/>
        </p:nvSpPr>
        <p:spPr>
          <a:xfrm>
            <a:off x="6642303" y="3079676"/>
            <a:ext cx="424837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563" indent="-182563" algn="just">
              <a:lnSpc>
                <a:spcPct val="150000"/>
              </a:lnSpc>
              <a:buFont typeface="Arial" panose="020B0604020202020204" pitchFamily="34" charset="0"/>
              <a:buChar char="•"/>
            </a:pP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노드 간의 </a:t>
            </a:r>
            <a:r>
              <a:rPr lang="ko-KR" altLang="en-US"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연결</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관계에만 집중</a:t>
            </a:r>
            <a:r>
              <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하고 그래프의 전체적인 구조를 고려하지 않음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구조가 추론에 사용 시</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해당하는 상황이 발생할 수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논법이란 화자가 어떤 주장을 펼침에 있어 근거로 그 주장을 다시 사용하는 논리 오류에 해당함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82563" indent="-182563" algn="just">
              <a:lnSpc>
                <a:spcPct val="150000"/>
              </a:lnSpc>
              <a:buFont typeface="Arial" panose="020B0604020202020204" pitchFamily="34" charset="0"/>
              <a:buChar char="•"/>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210426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8"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관련 연구</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4336537"/>
            <a:ext cx="7602232" cy="1568186"/>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연결함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와 연결된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relevance score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계산함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Attention Network</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적용함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endPar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303918"/>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a:t>
              </a:r>
            </a:p>
          </p:txBody>
        </p:sp>
      </p:grpSp>
      <p:sp>
        <p:nvSpPr>
          <p:cNvPr id="13" name="TextBox 12">
            <a:extLst>
              <a:ext uri="{FF2B5EF4-FFF2-40B4-BE49-F238E27FC236}">
                <a16:creationId xmlns:a16="http://schemas.microsoft.com/office/drawing/2014/main" id="{C0F35992-52F2-3336-5EAB-9DB4D7C5FB35}"/>
              </a:ext>
            </a:extLst>
          </p:cNvPr>
          <p:cNvSpPr txBox="1"/>
          <p:nvPr/>
        </p:nvSpPr>
        <p:spPr>
          <a:xfrm>
            <a:off x="794905" y="6371128"/>
            <a:ext cx="7504949" cy="246221"/>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YASUNAGA et al. QA-GNN: Reasoning with language models and knowledge graphs for question answering. </a:t>
            </a:r>
            <a:r>
              <a:rPr lang="en" altLang="ko-Kore-KR" sz="1000" dirty="0" err="1">
                <a:effectLst/>
                <a:latin typeface="GulimChe" panose="020B0609000101010101" pitchFamily="49" charset="-127"/>
                <a:ea typeface="GulimChe" panose="020B0609000101010101" pitchFamily="49" charset="-127"/>
              </a:rPr>
              <a:t>In:NAACL</a:t>
            </a:r>
            <a:r>
              <a:rPr lang="en" altLang="ko-Kore-KR" sz="1000" dirty="0">
                <a:effectLst/>
                <a:latin typeface="GulimChe" panose="020B0609000101010101" pitchFamily="49" charset="-127"/>
                <a:ea typeface="GulimChe" panose="020B0609000101010101" pitchFamily="49" charset="-127"/>
              </a:rPr>
              <a:t>. 2021. </a:t>
            </a:r>
            <a:endParaRPr lang="en" altLang="ko-Kore-KR" sz="1100" dirty="0"/>
          </a:p>
        </p:txBody>
      </p:sp>
      <p:pic>
        <p:nvPicPr>
          <p:cNvPr id="14" name="그림 13">
            <a:extLst>
              <a:ext uri="{FF2B5EF4-FFF2-40B4-BE49-F238E27FC236}">
                <a16:creationId xmlns:a16="http://schemas.microsoft.com/office/drawing/2014/main" id="{89757862-6F12-02A7-CB5B-7EC063232B1D}"/>
              </a:ext>
            </a:extLst>
          </p:cNvPr>
          <p:cNvPicPr>
            <a:picLocks noChangeAspect="1"/>
          </p:cNvPicPr>
          <p:nvPr/>
        </p:nvPicPr>
        <p:blipFill>
          <a:blip r:embed="rId3"/>
          <a:stretch>
            <a:fillRect/>
          </a:stretch>
        </p:blipFill>
        <p:spPr>
          <a:xfrm>
            <a:off x="1800245" y="1719965"/>
            <a:ext cx="8810886" cy="2500124"/>
          </a:xfrm>
          <a:prstGeom prst="rect">
            <a:avLst/>
          </a:prstGeom>
        </p:spPr>
      </p:pic>
    </p:spTree>
    <p:extLst>
      <p:ext uri="{BB962C8B-B14F-4D97-AF65-F5344CB8AC3E}">
        <p14:creationId xmlns:p14="http://schemas.microsoft.com/office/powerpoint/2010/main" val="47837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관련 연구</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4785332"/>
            <a:ext cx="7602232" cy="1965218"/>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노드의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 설정이 불필요하다는 것을 언급하며 값을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지정함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출발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Node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값을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엣지에</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전파함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전파된 값과 기존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엣지</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값을 더해서 업데이트 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에지가 향하는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도착 노드</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값을 업데이트 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endPar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303918"/>
            <a:ext cx="2430588" cy="425021"/>
            <a:chOff x="1103386" y="1651028"/>
            <a:chExt cx="2430588"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49" y="1706717"/>
              <a:ext cx="2274725"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Graph Soft Counter</a:t>
              </a:r>
            </a:p>
          </p:txBody>
        </p:sp>
      </p:grpSp>
      <p:sp>
        <p:nvSpPr>
          <p:cNvPr id="13" name="TextBox 12">
            <a:extLst>
              <a:ext uri="{FF2B5EF4-FFF2-40B4-BE49-F238E27FC236}">
                <a16:creationId xmlns:a16="http://schemas.microsoft.com/office/drawing/2014/main" id="{C0F35992-52F2-3336-5EAB-9DB4D7C5FB35}"/>
              </a:ext>
            </a:extLst>
          </p:cNvPr>
          <p:cNvSpPr txBox="1"/>
          <p:nvPr/>
        </p:nvSpPr>
        <p:spPr>
          <a:xfrm>
            <a:off x="794905" y="6371128"/>
            <a:ext cx="7504949" cy="246221"/>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WANG et al. GNN is a counter? revisiting GNN for question answering. </a:t>
            </a:r>
            <a:r>
              <a:rPr lang="en" altLang="ko-Kore-KR" sz="1000" dirty="0" err="1">
                <a:effectLst/>
                <a:latin typeface="GulimChe" panose="020B0609000101010101" pitchFamily="49" charset="-127"/>
                <a:ea typeface="GulimChe" panose="020B0609000101010101" pitchFamily="49" charset="-127"/>
              </a:rPr>
              <a:t>In:ICLR</a:t>
            </a:r>
            <a:r>
              <a:rPr lang="en" altLang="ko-Kore-KR" sz="1000" dirty="0">
                <a:effectLst/>
                <a:latin typeface="GulimChe" panose="020B0609000101010101" pitchFamily="49" charset="-127"/>
                <a:ea typeface="GulimChe" panose="020B0609000101010101" pitchFamily="49" charset="-127"/>
              </a:rPr>
              <a:t>. 2022.</a:t>
            </a:r>
            <a:endParaRPr lang="en" altLang="ko-Kore-KR" sz="1100" dirty="0"/>
          </a:p>
        </p:txBody>
      </p:sp>
      <p:pic>
        <p:nvPicPr>
          <p:cNvPr id="3" name="그림 2">
            <a:extLst>
              <a:ext uri="{FF2B5EF4-FFF2-40B4-BE49-F238E27FC236}">
                <a16:creationId xmlns:a16="http://schemas.microsoft.com/office/drawing/2014/main" id="{4EA67691-BB2E-4BDA-E4AC-9CD950A40A46}"/>
              </a:ext>
            </a:extLst>
          </p:cNvPr>
          <p:cNvPicPr>
            <a:picLocks noChangeAspect="1"/>
          </p:cNvPicPr>
          <p:nvPr/>
        </p:nvPicPr>
        <p:blipFill>
          <a:blip r:embed="rId3"/>
          <a:stretch>
            <a:fillRect/>
          </a:stretch>
        </p:blipFill>
        <p:spPr>
          <a:xfrm>
            <a:off x="2748863" y="1728939"/>
            <a:ext cx="5913873" cy="3114555"/>
          </a:xfrm>
          <a:prstGeom prst="rect">
            <a:avLst/>
          </a:prstGeom>
        </p:spPr>
      </p:pic>
    </p:spTree>
    <p:extLst>
      <p:ext uri="{BB962C8B-B14F-4D97-AF65-F5344CB8AC3E}">
        <p14:creationId xmlns:p14="http://schemas.microsoft.com/office/powerpoint/2010/main" val="183314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09DD439-0CA5-4C22-802E-2C4003820C9E}"/>
              </a:ext>
            </a:extLst>
          </p:cNvPr>
          <p:cNvSpPr>
            <a:spLocks noGrp="1"/>
          </p:cNvSpPr>
          <p:nvPr>
            <p:ph type="body" sz="quarter" idx="10"/>
          </p:nvPr>
        </p:nvSpPr>
        <p:spPr/>
        <p:txBody>
          <a:bodyPr/>
          <a:lstStyle/>
          <a:p>
            <a:r>
              <a:rPr lang="ko-KR" altLang="en-US" dirty="0"/>
              <a:t>연구 목표 </a:t>
            </a:r>
          </a:p>
        </p:txBody>
      </p:sp>
      <p:grpSp>
        <p:nvGrpSpPr>
          <p:cNvPr id="5" name="그룹 4">
            <a:extLst>
              <a:ext uri="{FF2B5EF4-FFF2-40B4-BE49-F238E27FC236}">
                <a16:creationId xmlns:a16="http://schemas.microsoft.com/office/drawing/2014/main" id="{A7A93D5F-F3DC-4E10-B67A-F55BCBBF944C}"/>
              </a:ext>
            </a:extLst>
          </p:cNvPr>
          <p:cNvGrpSpPr/>
          <p:nvPr/>
        </p:nvGrpSpPr>
        <p:grpSpPr>
          <a:xfrm>
            <a:off x="778902" y="1276882"/>
            <a:ext cx="2340000" cy="409782"/>
            <a:chOff x="1103386" y="1651028"/>
            <a:chExt cx="2340000" cy="409782"/>
          </a:xfrm>
        </p:grpSpPr>
        <p:sp>
          <p:nvSpPr>
            <p:cNvPr id="6" name="직사각형 5">
              <a:extLst>
                <a:ext uri="{FF2B5EF4-FFF2-40B4-BE49-F238E27FC236}">
                  <a16:creationId xmlns:a16="http://schemas.microsoft.com/office/drawing/2014/main" id="{0F01D378-7ED5-4C8B-B5CD-B7A753955ECD}"/>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FBD9BF45-D98F-47F6-AEB7-352F210A8CD1}"/>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72E5FC49-E291-4779-AFE5-C4EEA521F472}"/>
                </a:ext>
              </a:extLst>
            </p:cNvPr>
            <p:cNvSpPr txBox="1"/>
            <p:nvPr/>
          </p:nvSpPr>
          <p:spPr>
            <a:xfrm>
              <a:off x="1259250" y="1691478"/>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한계점과 목표</a:t>
              </a:r>
            </a:p>
          </p:txBody>
        </p:sp>
      </p:grpSp>
      <p:grpSp>
        <p:nvGrpSpPr>
          <p:cNvPr id="13" name="그룹 12">
            <a:extLst>
              <a:ext uri="{FF2B5EF4-FFF2-40B4-BE49-F238E27FC236}">
                <a16:creationId xmlns:a16="http://schemas.microsoft.com/office/drawing/2014/main" id="{9B2DA0C6-A6B4-5E1E-F611-0C5AF4E9397D}"/>
              </a:ext>
            </a:extLst>
          </p:cNvPr>
          <p:cNvGrpSpPr/>
          <p:nvPr/>
        </p:nvGrpSpPr>
        <p:grpSpPr>
          <a:xfrm>
            <a:off x="778071" y="2304167"/>
            <a:ext cx="9125670" cy="1568450"/>
            <a:chOff x="1678977" y="4658007"/>
            <a:chExt cx="9125670" cy="1568450"/>
          </a:xfrm>
        </p:grpSpPr>
        <p:sp>
          <p:nvSpPr>
            <p:cNvPr id="14" name="矩形 6">
              <a:extLst>
                <a:ext uri="{FF2B5EF4-FFF2-40B4-BE49-F238E27FC236}">
                  <a16:creationId xmlns:a16="http://schemas.microsoft.com/office/drawing/2014/main" id="{626A0473-E9A2-8692-3304-81F2888C609E}"/>
                </a:ext>
              </a:extLst>
            </p:cNvPr>
            <p:cNvSpPr/>
            <p:nvPr/>
          </p:nvSpPr>
          <p:spPr bwMode="auto">
            <a:xfrm>
              <a:off x="1678977" y="4658007"/>
              <a:ext cx="1512887" cy="1568450"/>
            </a:xfrm>
            <a:prstGeom prst="rect">
              <a:avLst/>
            </a:prstGeom>
            <a:solidFill>
              <a:srgbClr val="3E3E3E"/>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한계점</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5" name="矩形 6">
              <a:extLst>
                <a:ext uri="{FF2B5EF4-FFF2-40B4-BE49-F238E27FC236}">
                  <a16:creationId xmlns:a16="http://schemas.microsoft.com/office/drawing/2014/main" id="{983AB19E-2474-2CDD-FE13-24AB1B0A1816}"/>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D08DFE09-72AD-F664-BC82-9BB5C379E5C0}"/>
                </a:ext>
              </a:extLst>
            </p:cNvPr>
            <p:cNvSpPr txBox="1">
              <a:spLocks/>
            </p:cNvSpPr>
            <p:nvPr/>
          </p:nvSpPr>
          <p:spPr>
            <a:xfrm>
              <a:off x="3176646" y="4751846"/>
              <a:ext cx="7628001" cy="1337354"/>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Context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노드의 등장으로 순환 그래프가 필연적으로 생성됨</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기존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message</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passing</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그래프 신경망의 한계점을 해결하지 못함</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노드 간의 관계에만 집중하고 그래프의 전체적인 위상</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구조</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특히</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순환</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고려하지 않음</a:t>
              </a:r>
            </a:p>
          </p:txBody>
        </p:sp>
      </p:grpSp>
      <p:sp>
        <p:nvSpPr>
          <p:cNvPr id="17" name="TextBox 16">
            <a:extLst>
              <a:ext uri="{FF2B5EF4-FFF2-40B4-BE49-F238E27FC236}">
                <a16:creationId xmlns:a16="http://schemas.microsoft.com/office/drawing/2014/main" id="{DC588354-F8CB-A032-FAED-E8EE00C8B246}"/>
              </a:ext>
            </a:extLst>
          </p:cNvPr>
          <p:cNvSpPr txBox="1"/>
          <p:nvPr/>
        </p:nvSpPr>
        <p:spPr>
          <a:xfrm>
            <a:off x="778071" y="6392693"/>
            <a:ext cx="7814960" cy="992579"/>
          </a:xfrm>
          <a:prstGeom prst="rect">
            <a:avLst/>
          </a:prstGeom>
          <a:noFill/>
        </p:spPr>
        <p:txBody>
          <a:bodyPr wrap="none" rtlCol="0">
            <a:spAutoFit/>
          </a:bodyPr>
          <a:lstStyle/>
          <a:p>
            <a:r>
              <a:rPr lang="en-US" altLang="ko-KR" sz="1000" dirty="0">
                <a:effectLst/>
                <a:latin typeface="GulimChe" panose="020B0609000101010101" pitchFamily="49" charset="-127"/>
                <a:ea typeface="GulimChe" panose="020B0609000101010101" pitchFamily="49" charset="-127"/>
              </a:rPr>
              <a:t>1.</a:t>
            </a:r>
            <a:r>
              <a:rPr lang="ko-KR" altLang="en-US" sz="1000" dirty="0">
                <a:effectLst/>
                <a:latin typeface="GulimChe" panose="020B0609000101010101" pitchFamily="49" charset="-127"/>
                <a:ea typeface="GulimChe" panose="020B0609000101010101" pitchFamily="49" charset="-127"/>
              </a:rPr>
              <a:t> </a:t>
            </a:r>
            <a:r>
              <a:rPr lang="en" altLang="ko-Kore-KR" sz="1000" dirty="0">
                <a:effectLst/>
                <a:latin typeface="GulimChe" panose="020B0609000101010101" pitchFamily="49" charset="-127"/>
                <a:ea typeface="GulimChe" panose="020B0609000101010101" pitchFamily="49" charset="-127"/>
              </a:rPr>
              <a:t>YASUNAGA et al. QA-GNN: Reasoning with language models and knowledge graphs for question answering. </a:t>
            </a:r>
            <a:r>
              <a:rPr lang="en" altLang="ko-Kore-KR" sz="1000" dirty="0" err="1">
                <a:effectLst/>
                <a:latin typeface="GulimChe" panose="020B0609000101010101" pitchFamily="49" charset="-127"/>
                <a:ea typeface="GulimChe" panose="020B0609000101010101" pitchFamily="49" charset="-127"/>
              </a:rPr>
              <a:t>In:NAACL</a:t>
            </a:r>
            <a:r>
              <a:rPr lang="en" altLang="ko-Kore-KR" sz="1000" dirty="0">
                <a:effectLst/>
                <a:latin typeface="GulimChe" panose="020B0609000101010101" pitchFamily="49" charset="-127"/>
                <a:ea typeface="GulimChe" panose="020B0609000101010101" pitchFamily="49" charset="-127"/>
              </a:rPr>
              <a:t>. 2021. </a:t>
            </a:r>
            <a:endParaRPr lang="en" altLang="ko-Kore-KR" sz="1100" dirty="0"/>
          </a:p>
          <a:p>
            <a:r>
              <a:rPr lang="en-US" altLang="ko-KR" sz="1000" dirty="0">
                <a:effectLst/>
                <a:latin typeface="GulimChe" panose="020B0609000101010101" pitchFamily="49" charset="-127"/>
                <a:ea typeface="GulimChe" panose="020B0609000101010101" pitchFamily="49" charset="-127"/>
              </a:rPr>
              <a:t>2.</a:t>
            </a:r>
            <a:r>
              <a:rPr lang="ko-KR" altLang="en-US" sz="1000" dirty="0">
                <a:effectLst/>
                <a:latin typeface="GulimChe" panose="020B0609000101010101" pitchFamily="49" charset="-127"/>
                <a:ea typeface="GulimChe" panose="020B0609000101010101" pitchFamily="49" charset="-127"/>
              </a:rPr>
              <a:t> </a:t>
            </a:r>
            <a:r>
              <a:rPr lang="en" altLang="ko-Kore-KR" sz="1000" dirty="0">
                <a:effectLst/>
                <a:latin typeface="GulimChe" panose="020B0609000101010101" pitchFamily="49" charset="-127"/>
                <a:ea typeface="GulimChe" panose="020B0609000101010101" pitchFamily="49" charset="-127"/>
              </a:rPr>
              <a:t>WANG et al. GNN is a counter? revisiting GNN for question answering. </a:t>
            </a:r>
            <a:r>
              <a:rPr lang="en" altLang="ko-Kore-KR" sz="1000" dirty="0" err="1">
                <a:effectLst/>
                <a:latin typeface="GulimChe" panose="020B0609000101010101" pitchFamily="49" charset="-127"/>
                <a:ea typeface="GulimChe" panose="020B0609000101010101" pitchFamily="49" charset="-127"/>
              </a:rPr>
              <a:t>In:ICLR</a:t>
            </a:r>
            <a:r>
              <a:rPr lang="en" altLang="ko-Kore-KR" sz="1000" dirty="0">
                <a:effectLst/>
                <a:latin typeface="GulimChe" panose="020B0609000101010101" pitchFamily="49" charset="-127"/>
                <a:ea typeface="GulimChe" panose="020B0609000101010101" pitchFamily="49" charset="-127"/>
              </a:rPr>
              <a:t>. 2022.</a:t>
            </a:r>
            <a:br>
              <a:rPr lang="en" altLang="ko-Kore-KR" sz="1100" dirty="0">
                <a:effectLst/>
                <a:latin typeface="GulimChe" panose="020B0609000101010101" pitchFamily="49" charset="-127"/>
                <a:ea typeface="GulimChe" panose="020B0609000101010101" pitchFamily="49" charset="-127"/>
              </a:rPr>
            </a:br>
            <a:endParaRPr lang="en" altLang="ko-Kore-KR" sz="1400" dirty="0"/>
          </a:p>
          <a:p>
            <a:pPr algn="l"/>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9" name="그룹 18">
            <a:extLst>
              <a:ext uri="{FF2B5EF4-FFF2-40B4-BE49-F238E27FC236}">
                <a16:creationId xmlns:a16="http://schemas.microsoft.com/office/drawing/2014/main" id="{F567080B-8711-3A0A-7519-62D3271D10BB}"/>
              </a:ext>
            </a:extLst>
          </p:cNvPr>
          <p:cNvGrpSpPr/>
          <p:nvPr/>
        </p:nvGrpSpPr>
        <p:grpSpPr>
          <a:xfrm>
            <a:off x="775401" y="4238215"/>
            <a:ext cx="9123000" cy="1568450"/>
            <a:chOff x="1678977" y="4658007"/>
            <a:chExt cx="9123000" cy="1568450"/>
          </a:xfrm>
        </p:grpSpPr>
        <p:sp>
          <p:nvSpPr>
            <p:cNvPr id="20" name="矩形 6">
              <a:extLst>
                <a:ext uri="{FF2B5EF4-FFF2-40B4-BE49-F238E27FC236}">
                  <a16:creationId xmlns:a16="http://schemas.microsoft.com/office/drawing/2014/main" id="{9EED2C34-A7D9-1A61-ABD7-1C56BA593A13}"/>
                </a:ext>
              </a:extLst>
            </p:cNvPr>
            <p:cNvSpPr/>
            <p:nvPr/>
          </p:nvSpPr>
          <p:spPr bwMode="auto">
            <a:xfrm>
              <a:off x="1678977" y="4658007"/>
              <a:ext cx="1512887" cy="1568450"/>
            </a:xfrm>
            <a:prstGeom prst="rect">
              <a:avLst/>
            </a:prstGeom>
            <a:solidFill>
              <a:srgbClr val="3E3E3E"/>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목표</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1" name="矩形 6">
              <a:extLst>
                <a:ext uri="{FF2B5EF4-FFF2-40B4-BE49-F238E27FC236}">
                  <a16:creationId xmlns:a16="http://schemas.microsoft.com/office/drawing/2014/main" id="{F699E8AB-26FE-B1AB-49BC-B4D9D807C326}"/>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2" name="텍스트 개체 틀 6">
              <a:extLst>
                <a:ext uri="{FF2B5EF4-FFF2-40B4-BE49-F238E27FC236}">
                  <a16:creationId xmlns:a16="http://schemas.microsoft.com/office/drawing/2014/main" id="{2EC031CD-14B6-3A1D-67A1-FEC2A102885A}"/>
                </a:ext>
              </a:extLst>
            </p:cNvPr>
            <p:cNvSpPr txBox="1">
              <a:spLocks/>
            </p:cNvSpPr>
            <p:nvPr/>
          </p:nvSpPr>
          <p:spPr>
            <a:xfrm>
              <a:off x="3173975" y="5093642"/>
              <a:ext cx="7628001" cy="69717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137"/>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순환을 파악할 수 있는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Cycle</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Encoder</a:t>
              </a:r>
              <a:r>
                <a:rPr lang="ko-KR" altLang="en-US" sz="1600" dirty="0" err="1">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를</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사용하여 순환 구조를 고려한 </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KG</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기반 질의응답 모델을 만들고자 함</a:t>
              </a:r>
            </a:p>
          </p:txBody>
        </p:sp>
      </p:grpSp>
    </p:spTree>
    <p:extLst>
      <p:ext uri="{BB962C8B-B14F-4D97-AF65-F5344CB8AC3E}">
        <p14:creationId xmlns:p14="http://schemas.microsoft.com/office/powerpoint/2010/main" val="8121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D48B30-9133-4B5A-BCCB-0107D9C132F5}"/>
              </a:ext>
            </a:extLst>
          </p:cNvPr>
          <p:cNvSpPr txBox="1"/>
          <p:nvPr/>
        </p:nvSpPr>
        <p:spPr>
          <a:xfrm>
            <a:off x="2140940" y="941895"/>
            <a:ext cx="2552700" cy="1862048"/>
          </a:xfrm>
          <a:prstGeom prst="rect">
            <a:avLst/>
          </a:prstGeom>
          <a:noFill/>
        </p:spPr>
        <p:txBody>
          <a:bodyPr wrap="square" rtlCol="0">
            <a:spAutoFit/>
          </a:bodyPr>
          <a:lstStyle/>
          <a:p>
            <a:pPr algn="r"/>
            <a:r>
              <a:rPr lang="en-US" altLang="ko-KR" sz="11500" dirty="0">
                <a:solidFill>
                  <a:schemeClr val="bg1">
                    <a:lumMod val="85000"/>
                  </a:schemeClr>
                </a:solidFill>
                <a:latin typeface="KoPubWorld돋움체 Medium" panose="00000600000000000000" pitchFamily="2" charset="-127"/>
              </a:rPr>
              <a:t>0</a:t>
            </a:r>
            <a:r>
              <a:rPr lang="en-US" altLang="ko-KR" sz="11500" dirty="0">
                <a:solidFill>
                  <a:schemeClr val="bg1"/>
                </a:solidFill>
                <a:latin typeface="KoPubWorld돋움체 Medium" panose="00000600000000000000" pitchFamily="2" charset="-127"/>
              </a:rPr>
              <a:t>2</a:t>
            </a:r>
            <a:endParaRPr lang="ko-KR" altLang="en-US" sz="9600" dirty="0">
              <a:solidFill>
                <a:schemeClr val="bg1"/>
              </a:solidFill>
              <a:latin typeface="KoPubWorld돋움체 Medium" panose="00000600000000000000" pitchFamily="2" charset="-127"/>
            </a:endParaRPr>
          </a:p>
        </p:txBody>
      </p:sp>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본론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1152688"/>
            <a:chOff x="7895915" y="3119634"/>
            <a:chExt cx="2697475" cy="1152688"/>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1152688"/>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문제 정의</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표기</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정의</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 설명</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029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C92E680-941A-4840-98A2-53CC933D2810}"/>
              </a:ext>
            </a:extLst>
          </p:cNvPr>
          <p:cNvSpPr>
            <a:spLocks noGrp="1"/>
          </p:cNvSpPr>
          <p:nvPr>
            <p:ph type="body" sz="quarter" idx="10"/>
          </p:nvPr>
        </p:nvSpPr>
        <p:spPr/>
        <p:txBody>
          <a:bodyPr/>
          <a:lstStyle/>
          <a:p>
            <a:r>
              <a:rPr lang="ko-KR" altLang="en-US" dirty="0"/>
              <a:t>문제 정의</a:t>
            </a:r>
          </a:p>
        </p:txBody>
      </p:sp>
      <p:sp>
        <p:nvSpPr>
          <p:cNvPr id="7" name="사각형: 둥근 모서리 6">
            <a:extLst>
              <a:ext uri="{FF2B5EF4-FFF2-40B4-BE49-F238E27FC236}">
                <a16:creationId xmlns:a16="http://schemas.microsoft.com/office/drawing/2014/main" id="{00E02AC5-2CB7-41F0-B5E6-66D6552D4B17}"/>
              </a:ext>
            </a:extLst>
          </p:cNvPr>
          <p:cNvSpPr/>
          <p:nvPr/>
        </p:nvSpPr>
        <p:spPr>
          <a:xfrm>
            <a:off x="778071" y="2692744"/>
            <a:ext cx="10635858" cy="3540415"/>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텍스트 개체 틀 6">
            <a:extLst>
              <a:ext uri="{FF2B5EF4-FFF2-40B4-BE49-F238E27FC236}">
                <a16:creationId xmlns:a16="http://schemas.microsoft.com/office/drawing/2014/main" id="{645AD373-720A-46B8-B298-9109C29D1347}"/>
              </a:ext>
            </a:extLst>
          </p:cNvPr>
          <p:cNvSpPr txBox="1">
            <a:spLocks/>
          </p:cNvSpPr>
          <p:nvPr/>
        </p:nvSpPr>
        <p:spPr>
          <a:xfrm>
            <a:off x="1098943" y="3127639"/>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노드 간의 관계에만 집중하고 그래프의 전체적인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구조를 고려하지 않음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9" name="텍스트 개체 틀 6">
            <a:extLst>
              <a:ext uri="{FF2B5EF4-FFF2-40B4-BE49-F238E27FC236}">
                <a16:creationId xmlns:a16="http://schemas.microsoft.com/office/drawing/2014/main" id="{2AEC5E36-D1B4-48B2-8A38-EA5E67BA8068}"/>
              </a:ext>
            </a:extLst>
          </p:cNvPr>
          <p:cNvSpPr txBox="1">
            <a:spLocks/>
          </p:cNvSpPr>
          <p:nvPr/>
        </p:nvSpPr>
        <p:spPr>
          <a:xfrm>
            <a:off x="1098943" y="2692744"/>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현재 질의응답 </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0" name="텍스트 개체 틀 6">
            <a:extLst>
              <a:ext uri="{FF2B5EF4-FFF2-40B4-BE49-F238E27FC236}">
                <a16:creationId xmlns:a16="http://schemas.microsoft.com/office/drawing/2014/main" id="{F2D9D745-BE72-40E8-9C46-7562229AEAEB}"/>
              </a:ext>
            </a:extLst>
          </p:cNvPr>
          <p:cNvSpPr txBox="1">
            <a:spLocks/>
          </p:cNvSpPr>
          <p:nvPr/>
        </p:nvSpPr>
        <p:spPr>
          <a:xfrm>
            <a:off x="1082356" y="4324655"/>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구조를 포함한 서로 다른 그래프는 그래프 신경망으로 구분할 수 없는 문제가 있고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기존의 지식 그래프 기반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모델들은 이러한 그래프 신경망을 그대로 사용하고 있음</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1" name="텍스트 개체 틀 6">
            <a:extLst>
              <a:ext uri="{FF2B5EF4-FFF2-40B4-BE49-F238E27FC236}">
                <a16:creationId xmlns:a16="http://schemas.microsoft.com/office/drawing/2014/main" id="{5C6D7F4C-3AE8-4E90-AD42-A4224322D5CD}"/>
              </a:ext>
            </a:extLst>
          </p:cNvPr>
          <p:cNvSpPr txBox="1">
            <a:spLocks/>
          </p:cNvSpPr>
          <p:nvPr/>
        </p:nvSpPr>
        <p:spPr>
          <a:xfrm>
            <a:off x="1082356" y="3869783"/>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그래프 신경망의 한계</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3" name="사각형: 둥근 모서리 12">
            <a:extLst>
              <a:ext uri="{FF2B5EF4-FFF2-40B4-BE49-F238E27FC236}">
                <a16:creationId xmlns:a16="http://schemas.microsoft.com/office/drawing/2014/main" id="{F875D905-D660-47E7-B6C1-4DC79B96F210}"/>
              </a:ext>
            </a:extLst>
          </p:cNvPr>
          <p:cNvSpPr/>
          <p:nvPr/>
        </p:nvSpPr>
        <p:spPr>
          <a:xfrm>
            <a:off x="778071" y="970625"/>
            <a:ext cx="10635858" cy="1553678"/>
          </a:xfrm>
          <a:prstGeom prst="roundRect">
            <a:avLst>
              <a:gd name="adj" fmla="val 2738"/>
            </a:avLst>
          </a:prstGeom>
          <a:solidFill>
            <a:srgbClr val="262626"/>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119FDE36-26A1-4895-BA6B-B497D9D011E1}"/>
              </a:ext>
            </a:extLst>
          </p:cNvPr>
          <p:cNvSpPr txBox="1"/>
          <p:nvPr/>
        </p:nvSpPr>
        <p:spPr>
          <a:xfrm>
            <a:off x="1082356" y="1131627"/>
            <a:ext cx="9997123" cy="152202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그래프와 사전 학습 언어 모델을 질의응답 중 상식 추론 과정에 사용하는 경우 그래프의 순환 구조를 고려한 </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제안함</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nSpc>
                <a:spcPct val="150000"/>
              </a:lnSpc>
            </a:pP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z="1600" dirty="0" err="1">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 Graph-Soft-Counter </a:t>
            </a: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두 가지 모델에 적용함</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nSpc>
                <a:spcPct val="150000"/>
              </a:lnSpc>
            </a:pPr>
            <a:endPar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텍스트 개체 틀 6">
            <a:extLst>
              <a:ext uri="{FF2B5EF4-FFF2-40B4-BE49-F238E27FC236}">
                <a16:creationId xmlns:a16="http://schemas.microsoft.com/office/drawing/2014/main" id="{6EFA5847-026D-91AA-6FF7-F8DB26D1E2EC}"/>
              </a:ext>
            </a:extLst>
          </p:cNvPr>
          <p:cNvSpPr txBox="1">
            <a:spLocks/>
          </p:cNvSpPr>
          <p:nvPr/>
        </p:nvSpPr>
        <p:spPr>
          <a:xfrm>
            <a:off x="1115529" y="5082515"/>
            <a:ext cx="3404892" cy="45487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 </a:t>
            </a:r>
            <a:r>
              <a:rPr lang="ko-KR" altLang="en-US" sz="1800" spc="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a:t>
            </a:r>
            <a:endParaRPr lang="ko-KR" altLang="en-US" sz="18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4" name="텍스트 개체 틀 6">
            <a:extLst>
              <a:ext uri="{FF2B5EF4-FFF2-40B4-BE49-F238E27FC236}">
                <a16:creationId xmlns:a16="http://schemas.microsoft.com/office/drawing/2014/main" id="{43E07047-8C24-0042-0612-2248EC7C0484}"/>
              </a:ext>
            </a:extLst>
          </p:cNvPr>
          <p:cNvSpPr txBox="1">
            <a:spLocks/>
          </p:cNvSpPr>
          <p:nvPr/>
        </p:nvSpPr>
        <p:spPr>
          <a:xfrm>
            <a:off x="1065769" y="5543056"/>
            <a:ext cx="9994115" cy="1383401"/>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구조가 포함된 그래프를 추론 할 때 순환 논법에 해당하는 상황이 발생할 수 있음</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11184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D85B6DA-B1BB-4822-8032-CB34561C38B7}"/>
              </a:ext>
            </a:extLst>
          </p:cNvPr>
          <p:cNvSpPr>
            <a:spLocks noGrp="1"/>
          </p:cNvSpPr>
          <p:nvPr>
            <p:ph type="body" sz="quarter" idx="10"/>
          </p:nvPr>
        </p:nvSpPr>
        <p:spPr>
          <a:prstGeom prst="rect">
            <a:avLst/>
          </a:prstGeom>
        </p:spPr>
        <p:txBody>
          <a:bodyPr/>
          <a:lstStyle/>
          <a:p>
            <a:r>
              <a:rPr lang="ko-KR" altLang="en-US" dirty="0"/>
              <a:t>표기 정의</a:t>
            </a:r>
          </a:p>
        </p:txBody>
      </p:sp>
      <p:sp>
        <p:nvSpPr>
          <p:cNvPr id="9" name="사각형: 둥근 모서리 8">
            <a:extLst>
              <a:ext uri="{FF2B5EF4-FFF2-40B4-BE49-F238E27FC236}">
                <a16:creationId xmlns:a16="http://schemas.microsoft.com/office/drawing/2014/main" id="{449D871C-9DB8-45F5-BE4B-39CC35AE86B1}"/>
              </a:ext>
            </a:extLst>
          </p:cNvPr>
          <p:cNvSpPr/>
          <p:nvPr/>
        </p:nvSpPr>
        <p:spPr>
          <a:xfrm>
            <a:off x="519037" y="1302018"/>
            <a:ext cx="10906200" cy="2750218"/>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3D00D9-D403-49EE-999A-4579C48D9973}"/>
                  </a:ext>
                </a:extLst>
              </p:cNvPr>
              <p:cNvSpPr txBox="1"/>
              <p:nvPr/>
            </p:nvSpPr>
            <p:spPr>
              <a:xfrm>
                <a:off x="844130" y="1709429"/>
                <a:ext cx="10182887" cy="2144754"/>
              </a:xfrm>
              <a:prstGeom prst="rect">
                <a:avLst/>
              </a:prstGeom>
              <a:noFill/>
            </p:spPr>
            <p:txBody>
              <a:bodyPr wrap="square" rtlCol="0">
                <a:spAutoFit/>
              </a:bodyPr>
              <a:lstStyle/>
              <a:p>
                <a:pPr marL="274638" indent="-274638" algn="l">
                  <a:lnSpc>
                    <a:spcPct val="150000"/>
                  </a:lnSpc>
                  <a:buFont typeface="+mj-lt"/>
                  <a:buAutoNum type="arabicPeriod"/>
                </a:pPr>
                <a14:m>
                  <m:oMath xmlns:m="http://schemas.openxmlformats.org/officeDocument/2006/math">
                    <m:sSub>
                      <m:sSubPr>
                        <m:ctrlPr>
                          <a:rPr lang="en-US" altLang="ko-KR" i="1" smtClean="0">
                            <a:solidFill>
                              <a:srgbClr val="000000"/>
                            </a:solidFill>
                            <a:latin typeface="Cambria Math" panose="02040503050406030204" pitchFamily="18" charset="0"/>
                            <a:ea typeface="KoPubWorld바탕체 Bold" panose="00000800000000000000" pitchFamily="2" charset="-127"/>
                          </a:rPr>
                        </m:ctrlPr>
                      </m:sSub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sub>
                    </m:sSub>
                    <m:r>
                      <a:rPr lang="en-US" altLang="ko-KR" b="0" i="1" smtClean="0">
                        <a:solidFill>
                          <a:srgbClr val="000000"/>
                        </a:solidFill>
                        <a:latin typeface="Cambria Math" panose="02040503050406030204" pitchFamily="18" charset="0"/>
                        <a:ea typeface="KoPubWorld바탕체 Bold" panose="00000800000000000000" pitchFamily="2" charset="-127"/>
                      </a:rPr>
                      <m:t> :</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14:m>
                  <m:oMath xmlns:m="http://schemas.openxmlformats.org/officeDocument/2006/math">
                    <m:r>
                      <a:rPr lang="en-US" altLang="ko-KR" b="0" i="1" dirty="0"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 </a:t>
                </a:r>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임베딩</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벡터 </a:t>
                </a:r>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초깃값</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marL="274638" indent="-274638">
                  <a:lnSpc>
                    <a:spcPct val="150000"/>
                  </a:lnSpc>
                  <a:buFont typeface="+mj-lt"/>
                  <a:buAutoNum type="arabicPeriod"/>
                </a:pPr>
                <a14:m>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 </a:t>
                </a:r>
                <a14:m>
                  <m:oMath xmlns:m="http://schemas.openxmlformats.org/officeDocument/2006/math">
                    <m:r>
                      <a:rPr lang="en-US" altLang="ko-KR"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노드에서 </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3</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번 이동하여</a:t>
                </a:r>
                <a:r>
                  <a:rPr lang="en-US" altLang="ko-KR" dirty="0">
                    <a:solidFill>
                      <a:srgbClr val="000000"/>
                    </a:solidFill>
                    <a:ea typeface="KoPubWorld바탕체 Bold" panose="00000800000000000000" pitchFamily="2" charset="-127"/>
                    <a:cs typeface="KoPubWorld바탕체 Bold" panose="00000800000000000000" pitchFamily="2" charset="-127"/>
                  </a:rPr>
                  <a:t> </a:t>
                </a:r>
                <a14:m>
                  <m:oMath xmlns:m="http://schemas.openxmlformats.org/officeDocument/2006/math">
                    <m:r>
                      <a:rPr lang="en-US" altLang="ko-KR"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𝑣</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노드로 돌아올 수 있는 경우의 수 </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순환 구조 개수 벡터</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p>
              <a:p>
                <a:pPr marL="274638" indent="-274638">
                  <a:lnSpc>
                    <a:spcPct val="150000"/>
                  </a:lnSpc>
                  <a:buFont typeface="+mj-lt"/>
                  <a:buAutoNum type="arabicPeriod"/>
                </a:pPr>
                <a14:m>
                  <m:oMath xmlns:m="http://schemas.openxmlformats.org/officeDocument/2006/math">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𝐴</m:t>
                    </m:r>
                  </m:oMath>
                </a14:m>
                <a:r>
                  <a:rPr lang="en-US" altLang="ko-KR" b="0"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 </a:t>
                </a:r>
                <a:r>
                  <a:rPr lang="en-US" altLang="ko-KR"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a:t>
                </a:r>
                <a:r>
                  <a:rPr lang="en-US" altLang="ko-KR" b="0" i="1"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 </a:t>
                </a:r>
                <a:r>
                  <a:rPr lang="ko-KR" altLang="en-US"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a:t>인접 행렬</a:t>
                </a:r>
                <a:endParaRPr lang="en-US" altLang="ko-KR" b="0" dirty="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endParaRPr>
              </a:p>
              <a:p>
                <a:pPr marL="274638" indent="-274638">
                  <a:lnSpc>
                    <a:spcPct val="150000"/>
                  </a:lnSpc>
                  <a:buFont typeface="+mj-lt"/>
                  <a:buAutoNum type="arabicPeriod"/>
                </a:pPr>
                <a14:m>
                  <m:oMath xmlns:m="http://schemas.openxmlformats.org/officeDocument/2006/math">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𝐶𝑂𝑁𝐶𝐴𝑇</m:t>
                    </m:r>
                    <m:r>
                      <a:rPr lang="en-US" altLang="ko-KR" b="0" i="1" smtClean="0">
                        <a:solidFill>
                          <a:srgbClr val="000000"/>
                        </a:solidFill>
                        <a:latin typeface="Cambria Math" panose="02040503050406030204" pitchFamily="18" charset="0"/>
                        <a:ea typeface="KoPubWorld바탕체 Bold" panose="00000800000000000000" pitchFamily="2" charset="-127"/>
                        <a:cs typeface="KoPubWorld바탕체 Bold" panose="00000800000000000000" pitchFamily="2" charset="-127"/>
                      </a:rPr>
                      <m:t> : </m:t>
                    </m:r>
                  </m:oMath>
                </a14:m>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Concatenation</a:t>
                </a:r>
              </a:p>
              <a:p>
                <a:pPr marL="274638" indent="-274638">
                  <a:lnSpc>
                    <a:spcPct val="150000"/>
                  </a:lnSpc>
                  <a:buFont typeface="+mj-lt"/>
                  <a:buAutoNum type="arabicPeriod"/>
                </a:pP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MLP : 2-layer Multi-Layer Perceptron</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mc:Choice>
        <mc:Fallback xmlns="">
          <p:sp>
            <p:nvSpPr>
              <p:cNvPr id="3" name="TextBox 2">
                <a:extLst>
                  <a:ext uri="{FF2B5EF4-FFF2-40B4-BE49-F238E27FC236}">
                    <a16:creationId xmlns:a16="http://schemas.microsoft.com/office/drawing/2014/main" id="{4B3D00D9-D403-49EE-999A-4579C48D9973}"/>
                  </a:ext>
                </a:extLst>
              </p:cNvPr>
              <p:cNvSpPr txBox="1">
                <a:spLocks noRot="1" noChangeAspect="1" noMove="1" noResize="1" noEditPoints="1" noAdjustHandles="1" noChangeArrowheads="1" noChangeShapeType="1" noTextEdit="1"/>
              </p:cNvSpPr>
              <p:nvPr/>
            </p:nvSpPr>
            <p:spPr>
              <a:xfrm>
                <a:off x="844130" y="1709429"/>
                <a:ext cx="10182887" cy="2144754"/>
              </a:xfrm>
              <a:prstGeom prst="rect">
                <a:avLst/>
              </a:prstGeom>
              <a:blipFill>
                <a:blip r:embed="rId3"/>
                <a:stretch>
                  <a:fillRect l="-623" b="-4118"/>
                </a:stretch>
              </a:blipFill>
            </p:spPr>
            <p:txBody>
              <a:bodyPr/>
              <a:lstStyle/>
              <a:p>
                <a:r>
                  <a:rPr lang="ko-Kore-KR" altLang="en-US">
                    <a:noFill/>
                  </a:rPr>
                  <a:t> </a:t>
                </a:r>
              </a:p>
            </p:txBody>
          </p:sp>
        </mc:Fallback>
      </mc:AlternateContent>
      <p:grpSp>
        <p:nvGrpSpPr>
          <p:cNvPr id="14" name="그룹 13">
            <a:extLst>
              <a:ext uri="{FF2B5EF4-FFF2-40B4-BE49-F238E27FC236}">
                <a16:creationId xmlns:a16="http://schemas.microsoft.com/office/drawing/2014/main" id="{826AB6C4-8A93-477E-9A81-90BF30BAF491}"/>
              </a:ext>
            </a:extLst>
          </p:cNvPr>
          <p:cNvGrpSpPr/>
          <p:nvPr/>
        </p:nvGrpSpPr>
        <p:grpSpPr>
          <a:xfrm>
            <a:off x="940383" y="1038336"/>
            <a:ext cx="1332000" cy="409782"/>
            <a:chOff x="1103386" y="1651028"/>
            <a:chExt cx="1332000" cy="409782"/>
          </a:xfrm>
        </p:grpSpPr>
        <p:sp>
          <p:nvSpPr>
            <p:cNvPr id="15" name="사각형: 잘린 한쪽 모서리 14">
              <a:extLst>
                <a:ext uri="{FF2B5EF4-FFF2-40B4-BE49-F238E27FC236}">
                  <a16:creationId xmlns:a16="http://schemas.microsoft.com/office/drawing/2014/main" id="{32F2FD29-7F83-4BF4-B705-C38838D3E73E}"/>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26934E00-C540-41F8-BC27-72EB929EA231}"/>
                </a:ext>
              </a:extLst>
            </p:cNvPr>
            <p:cNvSpPr txBox="1"/>
            <p:nvPr/>
          </p:nvSpPr>
          <p:spPr>
            <a:xfrm>
              <a:off x="1259250" y="1691478"/>
              <a:ext cx="1176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Notation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3544881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AC54A9E-F94C-4C91-9440-0315CDB6BD7E}"/>
              </a:ext>
            </a:extLst>
          </p:cNvPr>
          <p:cNvSpPr>
            <a:spLocks noGrp="1"/>
          </p:cNvSpPr>
          <p:nvPr>
            <p:ph type="body" sz="quarter" idx="10"/>
          </p:nvPr>
        </p:nvSpPr>
        <p:spPr/>
        <p:txBody>
          <a:bodyPr/>
          <a:lstStyle/>
          <a:p>
            <a:r>
              <a:rPr lang="ko-KR" altLang="en-US" dirty="0"/>
              <a:t>모델 설명</a:t>
            </a:r>
          </a:p>
        </p:txBody>
      </p:sp>
      <mc:AlternateContent xmlns:mc="http://schemas.openxmlformats.org/markup-compatibility/2006" xmlns:a14="http://schemas.microsoft.com/office/drawing/2010/main">
        <mc:Choice Requires="a14">
          <p:sp>
            <p:nvSpPr>
              <p:cNvPr id="3" name="텍스트 개체 틀 6">
                <a:extLst>
                  <a:ext uri="{FF2B5EF4-FFF2-40B4-BE49-F238E27FC236}">
                    <a16:creationId xmlns:a16="http://schemas.microsoft.com/office/drawing/2014/main" id="{D1C20609-F753-423B-8902-9177B1F6F370}"/>
                  </a:ext>
                </a:extLst>
              </p:cNvPr>
              <p:cNvSpPr txBox="1">
                <a:spLocks/>
              </p:cNvSpPr>
              <p:nvPr/>
            </p:nvSpPr>
            <p:spPr>
              <a:xfrm>
                <a:off x="776800" y="4419475"/>
                <a:ext cx="10792765"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14:m>
                  <m:oMath xmlns:m="http://schemas.openxmlformats.org/officeDocument/2006/math">
                    <m:sSub>
                      <m:sSub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bPr>
                      <m:e>
                        <m:r>
                          <a:rPr lang="en-US" altLang="ko-KR" b="0" i="1" spc="0" smtClean="0">
                            <a:solidFill>
                              <a:srgbClr val="000000"/>
                            </a:solidFill>
                            <a:latin typeface="Cambria Math" panose="02040503050406030204" pitchFamily="18" charset="0"/>
                            <a:ea typeface="KoPubWorld바탕체 Light" panose="00000300000000000000" pitchFamily="2" charset="-127"/>
                          </a:rPr>
                          <m:t>𝑥</m:t>
                        </m:r>
                      </m:e>
                      <m:sub>
                        <m:r>
                          <a:rPr lang="en-US" altLang="ko-KR" b="0" i="1" spc="0" smtClean="0">
                            <a:solidFill>
                              <a:srgbClr val="000000"/>
                            </a:solidFill>
                            <a:latin typeface="Cambria Math" panose="02040503050406030204" pitchFamily="18" charset="0"/>
                            <a:ea typeface="KoPubWorld바탕체 Light" panose="00000300000000000000" pitchFamily="2" charset="-127"/>
                          </a:rPr>
                          <m:t>𝑣</m:t>
                        </m:r>
                      </m:sub>
                    </m:sSub>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노드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초깃값으로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soft counter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은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0</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으로</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지정함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message passing</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수행하기전 거치는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Encoder</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노드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임베딩</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초깃값을</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학습하는 인코더임</a:t>
                </a:r>
                <a:endParaRPr lang="en-US" altLang="ko-KR" sz="1600" i="1" dirty="0">
                  <a:latin typeface="Cambria Math" panose="02040503050406030204" pitchFamily="18" charset="0"/>
                  <a:ea typeface="KoPubWorld돋움체 Medium" panose="00000600000000000000" pitchFamily="2" charset="-127"/>
                </a:endParaRPr>
              </a:p>
              <a:p>
                <a:pPr marL="177800" indent="-177800" algn="just">
                  <a:lnSpc>
                    <a:spcPct val="150000"/>
                  </a:lnSpc>
                  <a:buFont typeface="Arial" panose="020B0604020202020204" pitchFamily="34" charset="0"/>
                  <a:buChar char="•"/>
                </a:pPr>
                <a14:m>
                  <m:oMath xmlns:m="http://schemas.openxmlformats.org/officeDocument/2006/math">
                    <m:sSubSup>
                      <m:sSubSupPr>
                        <m:ctrlPr>
                          <a:rPr lang="en-US" altLang="ko-KR" sz="1600" i="1" smtClean="0">
                            <a:latin typeface="Cambria Math" panose="02040503050406030204" pitchFamily="18" charset="0"/>
                            <a:ea typeface="KoPubWorld돋움체 Medium" panose="00000600000000000000" pitchFamily="2" charset="-127"/>
                          </a:rPr>
                        </m:ctrlPr>
                      </m:sSubSupPr>
                      <m:e>
                        <m:r>
                          <a:rPr lang="en-US" altLang="ko-KR" sz="1600" b="0" i="1" smtClean="0">
                            <a:latin typeface="Cambria Math" panose="02040503050406030204" pitchFamily="18" charset="0"/>
                            <a:ea typeface="KoPubWorld돋움체 Medium" panose="00000600000000000000" pitchFamily="2" charset="-127"/>
                          </a:rPr>
                          <m:t>𝑥</m:t>
                        </m:r>
                      </m:e>
                      <m:sub>
                        <m:r>
                          <a:rPr lang="en-US" altLang="ko-KR" sz="1600" b="0" i="1" smtClean="0">
                            <a:latin typeface="Cambria Math" panose="02040503050406030204" pitchFamily="18" charset="0"/>
                            <a:ea typeface="KoPubWorld돋움체 Medium" panose="00000600000000000000" pitchFamily="2" charset="-127"/>
                          </a:rPr>
                          <m:t>𝑣</m:t>
                        </m:r>
                        <m:r>
                          <a:rPr lang="en-US" altLang="ko-KR" sz="1600" b="0" i="1" smtClean="0">
                            <a:latin typeface="Cambria Math" panose="02040503050406030204" pitchFamily="18" charset="0"/>
                            <a:ea typeface="KoPubWorld돋움체 Medium" panose="00000600000000000000" pitchFamily="2" charset="-127"/>
                          </a:rPr>
                          <m:t>,3</m:t>
                        </m:r>
                      </m:sub>
                      <m:sup>
                        <m:r>
                          <a:rPr lang="en-US" altLang="ko-KR" sz="1600" b="0" i="1" smtClean="0">
                            <a:latin typeface="Cambria Math" panose="02040503050406030204" pitchFamily="18" charset="0"/>
                            <a:ea typeface="KoPubWorld돋움체 Medium" panose="00000600000000000000" pitchFamily="2" charset="-127"/>
                          </a:rPr>
                          <m:t>+</m:t>
                        </m:r>
                      </m:sup>
                    </m:sSubSup>
                    <m:r>
                      <a:rPr lang="en-US" altLang="ko-KR" sz="1600" b="0" i="1" smtClean="0">
                        <a:latin typeface="Cambria Math" panose="02040503050406030204" pitchFamily="18" charset="0"/>
                        <a:ea typeface="KoPubWorld돋움체 Medium" panose="000006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는 </a:t>
                </a:r>
                <a14:m>
                  <m:oMath xmlns:m="http://schemas.openxmlformats.org/officeDocument/2006/math">
                    <m:sSubSup>
                      <m:sSubSupPr>
                        <m:ctrlPr>
                          <a:rPr lang="en-US" altLang="ko-KR" i="1">
                            <a:latin typeface="Cambria Math" panose="02040503050406030204" pitchFamily="18" charset="0"/>
                            <a:ea typeface="KoPubWorld돋움체 Medium" panose="00000600000000000000" pitchFamily="2" charset="-127"/>
                          </a:rPr>
                        </m:ctrlPr>
                      </m:sSubSupPr>
                      <m:e>
                        <m:r>
                          <a:rPr lang="en-US" altLang="ko-KR" i="1">
                            <a:latin typeface="Cambria Math" panose="02040503050406030204" pitchFamily="18" charset="0"/>
                            <a:ea typeface="KoPubWorld돋움체 Medium" panose="00000600000000000000" pitchFamily="2" charset="-127"/>
                          </a:rPr>
                          <m:t>𝑥</m:t>
                        </m:r>
                      </m:e>
                      <m:sub>
                        <m:r>
                          <a:rPr lang="en-US" altLang="ko-KR" i="1">
                            <a:latin typeface="Cambria Math" panose="02040503050406030204" pitchFamily="18" charset="0"/>
                            <a:ea typeface="KoPubWorld돋움체 Medium" panose="00000600000000000000" pitchFamily="2" charset="-127"/>
                          </a:rPr>
                          <m:t>𝑣</m:t>
                        </m:r>
                        <m:r>
                          <a:rPr lang="en-US" altLang="ko-KR" i="1">
                            <a:latin typeface="Cambria Math" panose="02040503050406030204" pitchFamily="18" charset="0"/>
                            <a:ea typeface="KoPubWorld돋움체 Medium" panose="00000600000000000000" pitchFamily="2" charset="-127"/>
                          </a:rPr>
                          <m:t>,3</m:t>
                        </m:r>
                      </m:sub>
                      <m:sup>
                        <m:r>
                          <a:rPr lang="en-US" altLang="ko-KR" i="1">
                            <a:latin typeface="Cambria Math" panose="02040503050406030204" pitchFamily="18" charset="0"/>
                            <a:ea typeface="KoPubWorld돋움체 Medium" panose="00000600000000000000" pitchFamily="2" charset="-127"/>
                          </a:rPr>
                          <m:t>+</m:t>
                        </m:r>
                      </m:sup>
                    </m:sSubSup>
                    <m:r>
                      <a:rPr lang="en-US" altLang="ko-KR" i="1">
                        <a:latin typeface="Cambria Math" panose="02040503050406030204" pitchFamily="18" charset="0"/>
                        <a:ea typeface="KoPubWorld돋움체 Medium" panose="000006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r>
                      <a:rPr lang="ko-KR" altLang="en-US"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m:t>
                    </m:r>
                    <m:sSup>
                      <m:sSup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pPr>
                      <m:e>
                        <m:r>
                          <a:rPr lang="en-US" altLang="ko-KR" i="1" spc="0" smtClean="0">
                            <a:solidFill>
                              <a:srgbClr val="000000"/>
                            </a:solidFill>
                            <a:latin typeface="Cambria Math" panose="02040503050406030204" pitchFamily="18" charset="0"/>
                            <a:ea typeface="Cambria Math" panose="02040503050406030204" pitchFamily="18" charset="0"/>
                          </a:rPr>
                          <m:t>ℝ</m:t>
                        </m:r>
                      </m:e>
                      <m:sup>
                        <m:r>
                          <a:rPr lang="en-US" altLang="ko-KR" b="0" i="1" spc="0" smtClean="0">
                            <a:solidFill>
                              <a:srgbClr val="000000"/>
                            </a:solidFill>
                            <a:latin typeface="Cambria Math" panose="02040503050406030204" pitchFamily="18" charset="0"/>
                            <a:ea typeface="KoPubWorld바탕체 Light" panose="00000300000000000000" pitchFamily="2" charset="-127"/>
                          </a:rPr>
                          <m:t># </m:t>
                        </m:r>
                        <m:r>
                          <a:rPr lang="en-US" altLang="ko-KR" b="0" i="1" spc="0" smtClean="0">
                            <a:solidFill>
                              <a:srgbClr val="000000"/>
                            </a:solidFill>
                            <a:latin typeface="Cambria Math" panose="02040503050406030204" pitchFamily="18" charset="0"/>
                            <a:ea typeface="KoPubWorld바탕체 Light" panose="00000300000000000000" pitchFamily="2" charset="-127"/>
                          </a:rPr>
                          <m:t>𝑛𝑜𝑑𝑒</m:t>
                        </m:r>
                        <m:r>
                          <a:rPr lang="en-US" altLang="ko-KR" b="0" i="1" spc="0" smtClean="0">
                            <a:solidFill>
                              <a:srgbClr val="000000"/>
                            </a:solidFill>
                            <a:latin typeface="Cambria Math" panose="02040503050406030204" pitchFamily="18" charset="0"/>
                            <a:ea typeface="KoPubWorld바탕체 Light" panose="00000300000000000000" pitchFamily="2" charset="-127"/>
                          </a:rPr>
                          <m:t> × </m:t>
                        </m:r>
                        <m:r>
                          <a:rPr lang="en-US" altLang="ko-KR" b="0" i="1" spc="0" smtClean="0">
                            <a:solidFill>
                              <a:srgbClr val="000000"/>
                            </a:solidFill>
                            <a:latin typeface="Cambria Math" panose="02040503050406030204" pitchFamily="18" charset="0"/>
                            <a:ea typeface="KoPubWorld바탕체 Light" panose="00000300000000000000" pitchFamily="2" charset="-127"/>
                          </a:rPr>
                          <m:t>𝐾</m:t>
                        </m:r>
                      </m:sup>
                    </m:sSup>
                    <m:r>
                      <a:rPr lang="ko-KR" altLang="en-US" b="0" i="0" spc="0" smtClean="0">
                        <a:solidFill>
                          <a:srgbClr val="000000"/>
                        </a:solidFill>
                        <a:latin typeface="Cambria Math" panose="02040503050406030204" pitchFamily="18" charset="0"/>
                        <a:ea typeface="KoPubWorld바탕체 Light" panose="00000300000000000000" pitchFamily="2" charset="-127"/>
                      </a:rPr>
                      <m:t> </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크기의 순환 구조 개수 벡터로 </a:t>
                </a:r>
                <a14:m>
                  <m:oMath xmlns:m="http://schemas.openxmlformats.org/officeDocument/2006/math">
                    <m:r>
                      <a:rPr lang="en-US" altLang="ko-KR" b="0"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𝑣</m:t>
                    </m:r>
                  </m:oMath>
                </a14:m>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노드를 기준으로 한 순환 그래프의 개수를 나타내는 값</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r>
                      <a:rPr lang="en-US" altLang="ko-KR" b="0" i="1" spc="0" smtClean="0">
                        <a:solidFill>
                          <a:srgbClr val="000000"/>
                        </a:solidFill>
                        <a:latin typeface="Cambria Math" panose="02040503050406030204" pitchFamily="18" charset="0"/>
                        <a:ea typeface="KoPubWorld바탕체 Light" panose="00000300000000000000" pitchFamily="2" charset="-127"/>
                        <a:cs typeface="KoPubWorld바탕체 Light" panose="00000300000000000000" pitchFamily="2" charset="-127"/>
                      </a:rPr>
                      <m:t>𝐾</m:t>
                    </m:r>
                  </m:oMath>
                </a14:m>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순환 구조 개수 벡터의 차원으로 각 차원에 동일한 값을 적용하였으며 모델에 따라 차원의 크기는 다름</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3" name="텍스트 개체 틀 6">
                <a:extLst>
                  <a:ext uri="{FF2B5EF4-FFF2-40B4-BE49-F238E27FC236}">
                    <a16:creationId xmlns:a16="http://schemas.microsoft.com/office/drawing/2014/main" id="{D1C20609-F753-423B-8902-9177B1F6F370}"/>
                  </a:ext>
                </a:extLst>
              </p:cNvPr>
              <p:cNvSpPr txBox="1">
                <a:spLocks noRot="1" noChangeAspect="1" noMove="1" noResize="1" noEditPoints="1" noAdjustHandles="1" noChangeArrowheads="1" noChangeShapeType="1" noTextEdit="1"/>
              </p:cNvSpPr>
              <p:nvPr/>
            </p:nvSpPr>
            <p:spPr>
              <a:xfrm>
                <a:off x="776800" y="4419475"/>
                <a:ext cx="10792765" cy="1853333"/>
              </a:xfrm>
              <a:prstGeom prst="rect">
                <a:avLst/>
              </a:prstGeom>
              <a:blipFill>
                <a:blip r:embed="rId3"/>
                <a:stretch>
                  <a:fillRect l="-117" b="-7534"/>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EFA1DBF9-0A9F-4AB8-AB43-A6E2EC41B072}"/>
              </a:ext>
            </a:extLst>
          </p:cNvPr>
          <p:cNvSpPr/>
          <p:nvPr/>
        </p:nvSpPr>
        <p:spPr>
          <a:xfrm>
            <a:off x="866273" y="1520014"/>
            <a:ext cx="11223058" cy="2899461"/>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ko-KR" altLang="en-US" dirty="0"/>
          </a:p>
        </p:txBody>
      </p:sp>
      <p:grpSp>
        <p:nvGrpSpPr>
          <p:cNvPr id="5" name="그룹 4">
            <a:extLst>
              <a:ext uri="{FF2B5EF4-FFF2-40B4-BE49-F238E27FC236}">
                <a16:creationId xmlns:a16="http://schemas.microsoft.com/office/drawing/2014/main" id="{85A9DB43-2F62-4C31-B04A-E90212777C9F}"/>
              </a:ext>
            </a:extLst>
          </p:cNvPr>
          <p:cNvGrpSpPr/>
          <p:nvPr/>
        </p:nvGrpSpPr>
        <p:grpSpPr>
          <a:xfrm>
            <a:off x="2520342" y="2094259"/>
            <a:ext cx="2438526" cy="816418"/>
            <a:chOff x="6450810" y="1930400"/>
            <a:chExt cx="1493344" cy="736600"/>
          </a:xfrm>
        </p:grpSpPr>
        <p:sp>
          <p:nvSpPr>
            <p:cNvPr id="6" name="직사각형 5">
              <a:extLst>
                <a:ext uri="{FF2B5EF4-FFF2-40B4-BE49-F238E27FC236}">
                  <a16:creationId xmlns:a16="http://schemas.microsoft.com/office/drawing/2014/main" id="{B2989644-EE16-47FC-8737-1E6BDD0A02D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09A612-770F-4524-AF42-9AFC265B7F11}"/>
                    </a:ext>
                  </a:extLst>
                </p:cNvPr>
                <p:cNvSpPr txBox="1"/>
                <p:nvPr/>
              </p:nvSpPr>
              <p:spPr>
                <a:xfrm>
                  <a:off x="6450810" y="2134476"/>
                  <a:ext cx="1493344" cy="300557"/>
                </a:xfrm>
                <a:prstGeom prst="rect">
                  <a:avLst/>
                </a:prstGeom>
                <a:noFill/>
              </p:spPr>
              <p:txBody>
                <a:bodyPr wrap="square" rtlCol="0">
                  <a:spAutoFit/>
                </a:bodyPr>
                <a:lstStyle/>
                <a:p>
                  <a:pPr algn="ctr"/>
                  <a:r>
                    <a:rPr lang="en-US" altLang="ko-KR" sz="1500" dirty="0">
                      <a:ea typeface="KoPubWorld돋움체 Medium" panose="00000600000000000000" pitchFamily="2" charset="-127"/>
                    </a:rPr>
                    <a:t> </a:t>
                  </a:r>
                  <a14:m>
                    <m:oMath xmlns:m="http://schemas.openxmlformats.org/officeDocument/2006/math">
                      <m:sSubSup>
                        <m:sSubSupPr>
                          <m:ctrlPr>
                            <a:rPr lang="en-US" altLang="ko-KR" sz="1500" i="1" smtClean="0">
                              <a:latin typeface="Cambria Math" panose="02040503050406030204" pitchFamily="18" charset="0"/>
                              <a:ea typeface="KoPubWorld돋움체 Medium" panose="00000600000000000000" pitchFamily="2" charset="-127"/>
                            </a:rPr>
                          </m:ctrlPr>
                        </m:sSubSupPr>
                        <m:e>
                          <m:r>
                            <a:rPr lang="en-US" altLang="ko-KR" sz="1500" b="0" i="1" smtClean="0">
                              <a:latin typeface="Cambria Math" panose="02040503050406030204" pitchFamily="18" charset="0"/>
                              <a:ea typeface="KoPubWorld돋움체 Medium" panose="00000600000000000000" pitchFamily="2" charset="-127"/>
                            </a:rPr>
                            <m:t>𝑥</m:t>
                          </m:r>
                        </m:e>
                        <m:sub>
                          <m:r>
                            <a:rPr lang="en-US" altLang="ko-KR" sz="1500" b="0" i="1" smtClean="0">
                              <a:latin typeface="Cambria Math" panose="02040503050406030204" pitchFamily="18" charset="0"/>
                              <a:ea typeface="KoPubWorld돋움체 Medium" panose="00000600000000000000" pitchFamily="2" charset="-127"/>
                            </a:rPr>
                            <m:t>𝑣</m:t>
                          </m:r>
                          <m:r>
                            <a:rPr lang="en-US" altLang="ko-KR" sz="1500" b="0" i="1" smtClean="0">
                              <a:latin typeface="Cambria Math" panose="02040503050406030204" pitchFamily="18" charset="0"/>
                              <a:ea typeface="KoPubWorld돋움체 Medium" panose="00000600000000000000" pitchFamily="2" charset="-127"/>
                            </a:rPr>
                            <m:t>,3</m:t>
                          </m:r>
                        </m:sub>
                        <m:sup>
                          <m:r>
                            <a:rPr lang="en-US" altLang="ko-KR" sz="1500" b="0" i="1" smtClean="0">
                              <a:latin typeface="Cambria Math" panose="02040503050406030204" pitchFamily="18" charset="0"/>
                              <a:ea typeface="KoPubWorld돋움체 Medium" panose="00000600000000000000" pitchFamily="2" charset="-127"/>
                            </a:rPr>
                            <m:t>+</m:t>
                          </m:r>
                        </m:sup>
                      </m:sSubSup>
                      <m:r>
                        <a:rPr lang="en-US" altLang="ko-KR" sz="1500" b="0" i="1" smtClean="0">
                          <a:latin typeface="Cambria Math" panose="02040503050406030204" pitchFamily="18" charset="0"/>
                          <a:ea typeface="KoPubWorld돋움체 Medium" panose="00000600000000000000" pitchFamily="2" charset="-127"/>
                        </a:rPr>
                        <m:t>=</m:t>
                      </m:r>
                      <m:r>
                        <a:rPr lang="en-US" altLang="ko-KR" sz="1500" b="0" i="1" smtClean="0">
                          <a:latin typeface="Cambria Math" panose="02040503050406030204" pitchFamily="18" charset="0"/>
                          <a:ea typeface="KoPubWorld돋움체 Medium" panose="00000600000000000000" pitchFamily="2" charset="-127"/>
                        </a:rPr>
                        <m:t>𝐷𝑖𝑎𝑔</m:t>
                      </m:r>
                      <m:d>
                        <m:dPr>
                          <m:ctrlPr>
                            <a:rPr lang="en-US" altLang="ko-KR" sz="1500" b="0" i="1" smtClean="0">
                              <a:latin typeface="Cambria Math" panose="02040503050406030204" pitchFamily="18" charset="0"/>
                              <a:ea typeface="KoPubWorld돋움체 Medium" panose="00000600000000000000" pitchFamily="2" charset="-127"/>
                            </a:rPr>
                          </m:ctrlPr>
                        </m:dPr>
                        <m:e>
                          <m:sSup>
                            <m:sSupPr>
                              <m:ctrlPr>
                                <a:rPr lang="en-US" altLang="ko-KR" sz="1500" b="0" i="1" smtClean="0">
                                  <a:latin typeface="Cambria Math" panose="02040503050406030204" pitchFamily="18" charset="0"/>
                                  <a:ea typeface="KoPubWorld돋움체 Medium" panose="00000600000000000000" pitchFamily="2" charset="-127"/>
                                </a:rPr>
                              </m:ctrlPr>
                            </m:sSupPr>
                            <m:e>
                              <m:r>
                                <a:rPr lang="en-US" altLang="ko-KR" sz="1500" b="0" i="1" smtClean="0">
                                  <a:latin typeface="Cambria Math" panose="02040503050406030204" pitchFamily="18" charset="0"/>
                                  <a:ea typeface="KoPubWorld돋움체 Medium" panose="00000600000000000000" pitchFamily="2" charset="-127"/>
                                </a:rPr>
                                <m:t>𝐴</m:t>
                              </m:r>
                            </m:e>
                            <m:sup>
                              <m:r>
                                <a:rPr lang="en-US" altLang="ko-KR" sz="1500" b="0" i="1" smtClean="0">
                                  <a:latin typeface="Cambria Math" panose="02040503050406030204" pitchFamily="18" charset="0"/>
                                  <a:ea typeface="KoPubWorld돋움체 Medium" panose="00000600000000000000" pitchFamily="2" charset="-127"/>
                                </a:rPr>
                                <m:t>3</m:t>
                              </m:r>
                            </m:sup>
                          </m:sSup>
                        </m:e>
                      </m:d>
                      <m:r>
                        <a:rPr lang="en-US" altLang="ko-KR" sz="1500" b="0" i="1" smtClean="0">
                          <a:latin typeface="Cambria Math" panose="02040503050406030204" pitchFamily="18" charset="0"/>
                          <a:ea typeface="KoPubWorld돋움체 Medium" panose="00000600000000000000" pitchFamily="2" charset="-127"/>
                        </a:rPr>
                        <m:t>[</m:t>
                      </m:r>
                      <m:r>
                        <a:rPr lang="en-US" altLang="ko-KR" sz="1500" b="0" i="1" smtClean="0">
                          <a:latin typeface="Cambria Math" panose="02040503050406030204" pitchFamily="18" charset="0"/>
                          <a:ea typeface="KoPubWorld돋움체 Medium" panose="00000600000000000000" pitchFamily="2" charset="-127"/>
                        </a:rPr>
                        <m:t>𝑣</m:t>
                      </m:r>
                      <m:r>
                        <a:rPr lang="en-US" altLang="ko-KR" sz="1500" b="0" i="1" smtClean="0">
                          <a:latin typeface="Cambria Math" panose="02040503050406030204" pitchFamily="18" charset="0"/>
                          <a:ea typeface="KoPubWorld돋움체 Medium" panose="00000600000000000000" pitchFamily="2" charset="-127"/>
                        </a:rPr>
                        <m:t>]</m:t>
                      </m:r>
                    </m:oMath>
                  </a14:m>
                  <a:endParaRPr lang="ko-KR" altLang="en-US"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7" name="TextBox 6">
                  <a:extLst>
                    <a:ext uri="{FF2B5EF4-FFF2-40B4-BE49-F238E27FC236}">
                      <a16:creationId xmlns:a16="http://schemas.microsoft.com/office/drawing/2014/main" id="{6909A612-770F-4524-AF42-9AFC265B7F11}"/>
                    </a:ext>
                  </a:extLst>
                </p:cNvPr>
                <p:cNvSpPr txBox="1">
                  <a:spLocks noRot="1" noChangeAspect="1" noMove="1" noResize="1" noEditPoints="1" noAdjustHandles="1" noChangeArrowheads="1" noChangeShapeType="1" noTextEdit="1"/>
                </p:cNvSpPr>
                <p:nvPr/>
              </p:nvSpPr>
              <p:spPr>
                <a:xfrm>
                  <a:off x="6450810" y="2134476"/>
                  <a:ext cx="1493344" cy="300557"/>
                </a:xfrm>
                <a:prstGeom prst="rect">
                  <a:avLst/>
                </a:prstGeom>
                <a:blipFill>
                  <a:blip r:embed="rId4"/>
                  <a:stretch>
                    <a:fillRect b="-11111"/>
                  </a:stretch>
                </a:blipFill>
              </p:spPr>
              <p:txBody>
                <a:bodyPr/>
                <a:lstStyle/>
                <a:p>
                  <a:r>
                    <a:rPr lang="ko-Kore-KR" altLang="en-US">
                      <a:noFill/>
                    </a:rPr>
                    <a:t> </a:t>
                  </a:r>
                </a:p>
              </p:txBody>
            </p:sp>
          </mc:Fallback>
        </mc:AlternateContent>
      </p:grpSp>
      <p:grpSp>
        <p:nvGrpSpPr>
          <p:cNvPr id="8" name="그룹 7">
            <a:extLst>
              <a:ext uri="{FF2B5EF4-FFF2-40B4-BE49-F238E27FC236}">
                <a16:creationId xmlns:a16="http://schemas.microsoft.com/office/drawing/2014/main" id="{1E4CA1B9-334C-4EC2-B07E-00C7F0784C30}"/>
              </a:ext>
            </a:extLst>
          </p:cNvPr>
          <p:cNvGrpSpPr/>
          <p:nvPr/>
        </p:nvGrpSpPr>
        <p:grpSpPr>
          <a:xfrm>
            <a:off x="5445577" y="2066487"/>
            <a:ext cx="1983150" cy="844901"/>
            <a:chOff x="6573380" y="1930400"/>
            <a:chExt cx="1403333" cy="736600"/>
          </a:xfrm>
        </p:grpSpPr>
        <p:sp>
          <p:nvSpPr>
            <p:cNvPr id="9" name="직사각형 8">
              <a:extLst>
                <a:ext uri="{FF2B5EF4-FFF2-40B4-BE49-F238E27FC236}">
                  <a16:creationId xmlns:a16="http://schemas.microsoft.com/office/drawing/2014/main" id="{FF1FA987-3C17-4F44-A1F0-3AB44ADDED39}"/>
                </a:ext>
              </a:extLst>
            </p:cNvPr>
            <p:cNvSpPr/>
            <p:nvPr/>
          </p:nvSpPr>
          <p:spPr>
            <a:xfrm>
              <a:off x="6646333" y="1930400"/>
              <a:ext cx="1248832"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88E530-3D7D-4C75-9EC3-F4C75D124607}"/>
                    </a:ext>
                  </a:extLst>
                </p:cNvPr>
                <p:cNvSpPr txBox="1"/>
                <p:nvPr/>
              </p:nvSpPr>
              <p:spPr>
                <a:xfrm>
                  <a:off x="6573380" y="2163469"/>
                  <a:ext cx="1403333" cy="295550"/>
                </a:xfrm>
                <a:prstGeom prst="rect">
                  <a:avLst/>
                </a:prstGeom>
                <a:noFill/>
              </p:spPr>
              <p:txBody>
                <a:bodyPr wrap="square" rtlCol="0">
                  <a:spAutoFit/>
                </a:bodyPr>
                <a:lstStyle/>
                <a:p>
                  <a:pPr algn="ctr"/>
                  <a14:m>
                    <m:oMath xmlns:m="http://schemas.openxmlformats.org/officeDocument/2006/math">
                      <m:r>
                        <a:rPr lang="en-US" altLang="ko-KR" sz="15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𝐶𝑂𝑁𝐶𝐴𝑇</m:t>
                      </m:r>
                      <m:r>
                        <a:rPr lang="en-US" altLang="ko-KR" sz="15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m:t>
                      </m:r>
                      <m:sSub>
                        <m:sSubPr>
                          <m:ctrlPr>
                            <a:rPr lang="en-US" altLang="ko-KR" sz="1500" i="1">
                              <a:solidFill>
                                <a:srgbClr val="000000"/>
                              </a:solidFill>
                              <a:latin typeface="Cambria Math" panose="02040503050406030204" pitchFamily="18" charset="0"/>
                              <a:ea typeface="KoPubWorld바탕체 Bold" panose="00000800000000000000" pitchFamily="2" charset="-127"/>
                            </a:rPr>
                          </m:ctrlPr>
                        </m:sSubPr>
                        <m:e>
                          <m:r>
                            <a:rPr lang="en-US" altLang="ko-KR" sz="1500" i="1">
                              <a:solidFill>
                                <a:srgbClr val="000000"/>
                              </a:solidFill>
                              <a:latin typeface="Cambria Math" panose="02040503050406030204" pitchFamily="18" charset="0"/>
                              <a:ea typeface="KoPubWorld바탕체 Bold" panose="00000800000000000000" pitchFamily="2" charset="-127"/>
                            </a:rPr>
                            <m:t>𝑥</m:t>
                          </m:r>
                        </m:e>
                        <m:sub>
                          <m:r>
                            <a:rPr lang="en-US" altLang="ko-KR" sz="1500" i="1">
                              <a:solidFill>
                                <a:srgbClr val="000000"/>
                              </a:solidFill>
                              <a:latin typeface="Cambria Math" panose="02040503050406030204" pitchFamily="18" charset="0"/>
                              <a:ea typeface="KoPubWorld바탕체 Bold" panose="00000800000000000000" pitchFamily="2" charset="-127"/>
                            </a:rPr>
                            <m:t>𝑣</m:t>
                          </m:r>
                        </m:sub>
                      </m:sSub>
                    </m:oMath>
                  </a14:m>
                  <a:r>
                    <a:rPr lang="en-US" altLang="ko-KR"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en-US" altLang="ko-KR" sz="1500" dirty="0">
                      <a:ea typeface="KoPubWorld돋움체 Medium" panose="00000600000000000000" pitchFamily="2" charset="-127"/>
                    </a:rPr>
                    <a:t> </a:t>
                  </a:r>
                  <a14:m>
                    <m:oMath xmlns:m="http://schemas.openxmlformats.org/officeDocument/2006/math">
                      <m:sSubSup>
                        <m:sSubSupPr>
                          <m:ctrlPr>
                            <a:rPr lang="en-US" altLang="ko-KR" sz="1500" i="1">
                              <a:latin typeface="Cambria Math" panose="02040503050406030204" pitchFamily="18" charset="0"/>
                              <a:ea typeface="KoPubWorld돋움체 Medium" panose="00000600000000000000" pitchFamily="2" charset="-127"/>
                            </a:rPr>
                          </m:ctrlPr>
                        </m:sSubSupPr>
                        <m:e>
                          <m:r>
                            <a:rPr lang="en-US" altLang="ko-KR" sz="1500" i="1">
                              <a:latin typeface="Cambria Math" panose="02040503050406030204" pitchFamily="18" charset="0"/>
                              <a:ea typeface="KoPubWorld돋움체 Medium" panose="00000600000000000000" pitchFamily="2" charset="-127"/>
                            </a:rPr>
                            <m:t>𝑥</m:t>
                          </m:r>
                        </m:e>
                        <m:sub>
                          <m:r>
                            <a:rPr lang="en-US" altLang="ko-KR" sz="1500" i="1">
                              <a:latin typeface="Cambria Math" panose="02040503050406030204" pitchFamily="18" charset="0"/>
                              <a:ea typeface="KoPubWorld돋움체 Medium" panose="00000600000000000000" pitchFamily="2" charset="-127"/>
                            </a:rPr>
                            <m:t>𝑣</m:t>
                          </m:r>
                          <m:r>
                            <a:rPr lang="en-US" altLang="ko-KR" sz="1500" i="1">
                              <a:latin typeface="Cambria Math" panose="02040503050406030204" pitchFamily="18" charset="0"/>
                              <a:ea typeface="KoPubWorld돋움체 Medium" panose="00000600000000000000" pitchFamily="2" charset="-127"/>
                            </a:rPr>
                            <m:t>,3</m:t>
                          </m:r>
                        </m:sub>
                        <m:sup>
                          <m:r>
                            <a:rPr lang="en-US" altLang="ko-KR" sz="1500" i="1">
                              <a:latin typeface="Cambria Math" panose="02040503050406030204" pitchFamily="18" charset="0"/>
                              <a:ea typeface="KoPubWorld돋움체 Medium" panose="00000600000000000000" pitchFamily="2" charset="-127"/>
                            </a:rPr>
                            <m:t>+</m:t>
                          </m:r>
                        </m:sup>
                      </m:sSubSup>
                    </m:oMath>
                  </a14:m>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0" name="TextBox 9">
                  <a:extLst>
                    <a:ext uri="{FF2B5EF4-FFF2-40B4-BE49-F238E27FC236}">
                      <a16:creationId xmlns:a16="http://schemas.microsoft.com/office/drawing/2014/main" id="{F888E530-3D7D-4C75-9EC3-F4C75D124607}"/>
                    </a:ext>
                  </a:extLst>
                </p:cNvPr>
                <p:cNvSpPr txBox="1">
                  <a:spLocks noRot="1" noChangeAspect="1" noMove="1" noResize="1" noEditPoints="1" noAdjustHandles="1" noChangeArrowheads="1" noChangeShapeType="1" noTextEdit="1"/>
                </p:cNvSpPr>
                <p:nvPr/>
              </p:nvSpPr>
              <p:spPr>
                <a:xfrm>
                  <a:off x="6573380" y="2163469"/>
                  <a:ext cx="1403333" cy="295550"/>
                </a:xfrm>
                <a:prstGeom prst="rect">
                  <a:avLst/>
                </a:prstGeom>
                <a:blipFill>
                  <a:blip r:embed="rId5"/>
                  <a:stretch>
                    <a:fillRect t="-7143" b="-10714"/>
                  </a:stretch>
                </a:blipFill>
              </p:spPr>
              <p:txBody>
                <a:bodyPr/>
                <a:lstStyle/>
                <a:p>
                  <a:r>
                    <a:rPr lang="ko-Kore-KR" altLang="en-US">
                      <a:noFill/>
                    </a:rPr>
                    <a:t> </a:t>
                  </a:r>
                </a:p>
              </p:txBody>
            </p:sp>
          </mc:Fallback>
        </mc:AlternateContent>
      </p:grpSp>
      <p:grpSp>
        <p:nvGrpSpPr>
          <p:cNvPr id="11" name="그룹 10">
            <a:extLst>
              <a:ext uri="{FF2B5EF4-FFF2-40B4-BE49-F238E27FC236}">
                <a16:creationId xmlns:a16="http://schemas.microsoft.com/office/drawing/2014/main" id="{CA5C17D2-6774-483A-94EB-CB265D2636EF}"/>
              </a:ext>
            </a:extLst>
          </p:cNvPr>
          <p:cNvGrpSpPr/>
          <p:nvPr/>
        </p:nvGrpSpPr>
        <p:grpSpPr>
          <a:xfrm>
            <a:off x="8100161" y="2073757"/>
            <a:ext cx="1632997" cy="844869"/>
            <a:chOff x="6646333" y="1930400"/>
            <a:chExt cx="1100667" cy="736600"/>
          </a:xfrm>
        </p:grpSpPr>
        <p:sp>
          <p:nvSpPr>
            <p:cNvPr id="12" name="직사각형 11">
              <a:extLst>
                <a:ext uri="{FF2B5EF4-FFF2-40B4-BE49-F238E27FC236}">
                  <a16:creationId xmlns:a16="http://schemas.microsoft.com/office/drawing/2014/main" id="{084E5DDD-0EC8-439D-8B69-0883A14ABAF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A8ED3B-9603-452A-B836-DA9F8C04527C}"/>
                    </a:ext>
                  </a:extLst>
                </p:cNvPr>
                <p:cNvSpPr txBox="1"/>
                <p:nvPr/>
              </p:nvSpPr>
              <p:spPr>
                <a:xfrm>
                  <a:off x="6722533" y="2067868"/>
                  <a:ext cx="94826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ko-KR" i="1" smtClean="0">
                                <a:solidFill>
                                  <a:srgbClr val="000000"/>
                                </a:solidFill>
                                <a:latin typeface="Cambria Math" panose="02040503050406030204" pitchFamily="18" charset="0"/>
                                <a:ea typeface="KoPubWorld바탕체 Bold" panose="00000800000000000000" pitchFamily="2" charset="-127"/>
                              </a:rPr>
                            </m:ctrlPr>
                          </m:sSub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sub>
                        </m:sSub>
                      </m:oMath>
                    </m:oMathPara>
                  </a14:m>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3" name="TextBox 12">
                  <a:extLst>
                    <a:ext uri="{FF2B5EF4-FFF2-40B4-BE49-F238E27FC236}">
                      <a16:creationId xmlns:a16="http://schemas.microsoft.com/office/drawing/2014/main" id="{DFA8ED3B-9603-452A-B836-DA9F8C04527C}"/>
                    </a:ext>
                  </a:extLst>
                </p:cNvPr>
                <p:cNvSpPr txBox="1">
                  <a:spLocks noRot="1" noChangeAspect="1" noMove="1" noResize="1" noEditPoints="1" noAdjustHandles="1" noChangeArrowheads="1" noChangeShapeType="1" noTextEdit="1"/>
                </p:cNvSpPr>
                <p:nvPr/>
              </p:nvSpPr>
              <p:spPr>
                <a:xfrm>
                  <a:off x="6722533" y="2067868"/>
                  <a:ext cx="948267" cy="369332"/>
                </a:xfrm>
                <a:prstGeom prst="rect">
                  <a:avLst/>
                </a:prstGeom>
                <a:blipFill>
                  <a:blip r:embed="rId6"/>
                  <a:stretch>
                    <a:fillRect/>
                  </a:stretch>
                </a:blipFill>
              </p:spPr>
              <p:txBody>
                <a:bodyPr/>
                <a:lstStyle/>
                <a:p>
                  <a:r>
                    <a:rPr lang="ko-Kore-KR" altLang="en-US">
                      <a:noFill/>
                    </a:rPr>
                    <a:t> </a:t>
                  </a:r>
                </a:p>
              </p:txBody>
            </p:sp>
          </mc:Fallback>
        </mc:AlternateContent>
      </p:grpSp>
      <p:grpSp>
        <p:nvGrpSpPr>
          <p:cNvPr id="14" name="그룹 13">
            <a:extLst>
              <a:ext uri="{FF2B5EF4-FFF2-40B4-BE49-F238E27FC236}">
                <a16:creationId xmlns:a16="http://schemas.microsoft.com/office/drawing/2014/main" id="{8EC9C4F1-556F-49E3-9B99-B91C8F691EC8}"/>
              </a:ext>
            </a:extLst>
          </p:cNvPr>
          <p:cNvGrpSpPr/>
          <p:nvPr/>
        </p:nvGrpSpPr>
        <p:grpSpPr>
          <a:xfrm>
            <a:off x="4727768" y="2164269"/>
            <a:ext cx="728150" cy="317932"/>
            <a:chOff x="1671205" y="2359799"/>
            <a:chExt cx="728150" cy="317932"/>
          </a:xfrm>
        </p:grpSpPr>
        <p:cxnSp>
          <p:nvCxnSpPr>
            <p:cNvPr id="15" name="직선 화살표 연결선 14">
              <a:extLst>
                <a:ext uri="{FF2B5EF4-FFF2-40B4-BE49-F238E27FC236}">
                  <a16:creationId xmlns:a16="http://schemas.microsoft.com/office/drawing/2014/main" id="{B4E3A761-2C1F-468F-93E6-BC27384FE55B}"/>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4CC9BD-7F3B-4CFD-A144-63F9EFE7F0DD}"/>
                </a:ext>
              </a:extLst>
            </p:cNvPr>
            <p:cNvSpPr txBox="1"/>
            <p:nvPr/>
          </p:nvSpPr>
          <p:spPr>
            <a:xfrm>
              <a:off x="1671205" y="2359799"/>
              <a:ext cx="728150" cy="276999"/>
            </a:xfrm>
            <a:prstGeom prst="rect">
              <a:avLst/>
            </a:prstGeom>
            <a:noFill/>
          </p:spPr>
          <p:txBody>
            <a:bodyPr wrap="square" rtlCol="0">
              <a:spAutoFit/>
            </a:bodyPr>
            <a:lstStyle/>
            <a:p>
              <a:pPr algn="ctr"/>
              <a:r>
                <a:rPr lang="en-US" altLang="ko-KR" sz="1200" dirty="0" err="1">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Concat</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7" name="그룹 16">
            <a:extLst>
              <a:ext uri="{FF2B5EF4-FFF2-40B4-BE49-F238E27FC236}">
                <a16:creationId xmlns:a16="http://schemas.microsoft.com/office/drawing/2014/main" id="{943A8033-094D-431E-AA85-F53B57F850FF}"/>
              </a:ext>
            </a:extLst>
          </p:cNvPr>
          <p:cNvGrpSpPr/>
          <p:nvPr/>
        </p:nvGrpSpPr>
        <p:grpSpPr>
          <a:xfrm>
            <a:off x="7381229" y="2183609"/>
            <a:ext cx="618067" cy="300430"/>
            <a:chOff x="1744133" y="2377301"/>
            <a:chExt cx="618067" cy="300430"/>
          </a:xfrm>
        </p:grpSpPr>
        <p:cxnSp>
          <p:nvCxnSpPr>
            <p:cNvPr id="18" name="직선 화살표 연결선 17">
              <a:extLst>
                <a:ext uri="{FF2B5EF4-FFF2-40B4-BE49-F238E27FC236}">
                  <a16:creationId xmlns:a16="http://schemas.microsoft.com/office/drawing/2014/main" id="{AEF52AD1-EA16-4584-8066-30C9DF6E076F}"/>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16526-EB32-4064-A8D4-046ECE1C09D8}"/>
                </a:ext>
              </a:extLst>
            </p:cNvPr>
            <p:cNvSpPr txBox="1"/>
            <p:nvPr/>
          </p:nvSpPr>
          <p:spPr>
            <a:xfrm>
              <a:off x="1744133" y="2377301"/>
              <a:ext cx="575734" cy="276999"/>
            </a:xfrm>
            <a:prstGeom prst="rect">
              <a:avLst/>
            </a:prstGeom>
            <a:noFill/>
          </p:spPr>
          <p:txBody>
            <a:bodyPr wrap="square" rtlCol="0">
              <a:spAutoFit/>
            </a:bodyPr>
            <a:lstStyle/>
            <a:p>
              <a:pPr algn="ct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MLP</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자유형: 도형 19">
            <a:extLst>
              <a:ext uri="{FF2B5EF4-FFF2-40B4-BE49-F238E27FC236}">
                <a16:creationId xmlns:a16="http://schemas.microsoft.com/office/drawing/2014/main" id="{7037D319-E49B-4071-97C6-673A84B0E4AB}"/>
              </a:ext>
            </a:extLst>
          </p:cNvPr>
          <p:cNvSpPr/>
          <p:nvPr/>
        </p:nvSpPr>
        <p:spPr>
          <a:xfrm>
            <a:off x="1761422" y="2932783"/>
            <a:ext cx="707457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8CEADDAE-5EFF-47F4-90DA-B9539CED7700}"/>
              </a:ext>
            </a:extLst>
          </p:cNvPr>
          <p:cNvSpPr txBox="1"/>
          <p:nvPr/>
        </p:nvSpPr>
        <p:spPr>
          <a:xfrm>
            <a:off x="2941638" y="3442569"/>
            <a:ext cx="2336799" cy="276999"/>
          </a:xfrm>
          <a:prstGeom prst="rect">
            <a:avLst/>
          </a:prstGeom>
          <a:noFill/>
        </p:spPr>
        <p:txBody>
          <a:bodyPr wrap="square" rtlCol="0">
            <a:spAutoFit/>
          </a:bodyPr>
          <a:lstStyle/>
          <a:p>
            <a:pPr algn="ct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Cycle Encoder</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6F104D83-115B-41A0-BBA8-04FCB0975813}"/>
              </a:ext>
            </a:extLst>
          </p:cNvPr>
          <p:cNvSpPr txBox="1"/>
          <p:nvPr/>
        </p:nvSpPr>
        <p:spPr>
          <a:xfrm>
            <a:off x="776801" y="110295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Cycle Encoder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4" name="그룹 23">
            <a:extLst>
              <a:ext uri="{FF2B5EF4-FFF2-40B4-BE49-F238E27FC236}">
                <a16:creationId xmlns:a16="http://schemas.microsoft.com/office/drawing/2014/main" id="{228BEFFA-12A0-C4FD-0C95-77F395FB35D9}"/>
              </a:ext>
            </a:extLst>
          </p:cNvPr>
          <p:cNvGrpSpPr/>
          <p:nvPr/>
        </p:nvGrpSpPr>
        <p:grpSpPr>
          <a:xfrm>
            <a:off x="959900" y="2087878"/>
            <a:ext cx="1733834" cy="816418"/>
            <a:chOff x="6450809" y="1930399"/>
            <a:chExt cx="1733834" cy="816418"/>
          </a:xfrm>
        </p:grpSpPr>
        <p:sp>
          <p:nvSpPr>
            <p:cNvPr id="25" name="직사각형 24">
              <a:extLst>
                <a:ext uri="{FF2B5EF4-FFF2-40B4-BE49-F238E27FC236}">
                  <a16:creationId xmlns:a16="http://schemas.microsoft.com/office/drawing/2014/main" id="{076043BF-4508-1A9A-DA45-7DE63DBE8006}"/>
                </a:ext>
              </a:extLst>
            </p:cNvPr>
            <p:cNvSpPr/>
            <p:nvPr/>
          </p:nvSpPr>
          <p:spPr>
            <a:xfrm>
              <a:off x="6484712" y="1930399"/>
              <a:ext cx="1610911" cy="81641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F18CB8-8370-0E2D-27F3-49BF59AA017B}"/>
                    </a:ext>
                  </a:extLst>
                </p:cNvPr>
                <p:cNvSpPr txBox="1"/>
                <p:nvPr/>
              </p:nvSpPr>
              <p:spPr>
                <a:xfrm>
                  <a:off x="6450809" y="2134475"/>
                  <a:ext cx="1733834" cy="327397"/>
                </a:xfrm>
                <a:prstGeom prst="rect">
                  <a:avLst/>
                </a:prstGeom>
                <a:noFill/>
              </p:spPr>
              <p:txBody>
                <a:bodyPr wrap="square" rtlCol="0">
                  <a:spAutoFit/>
                </a:bodyPr>
                <a:lstStyle/>
                <a:p>
                  <a:pPr algn="ctr"/>
                  <a14:m>
                    <m:oMath xmlns:m="http://schemas.openxmlformats.org/officeDocument/2006/math">
                      <m:sSub>
                        <m:sSubPr>
                          <m:ctrlPr>
                            <a:rPr lang="en-US" altLang="ko-KR" sz="1500" b="0" i="1" smtClean="0">
                              <a:latin typeface="Cambria Math" panose="02040503050406030204" pitchFamily="18" charset="0"/>
                              <a:ea typeface="KoPubWorld돋움체 Medium" panose="00000600000000000000" pitchFamily="2" charset="-127"/>
                            </a:rPr>
                          </m:ctrlPr>
                        </m:sSubPr>
                        <m:e>
                          <m:r>
                            <a:rPr lang="en-US" altLang="ko-KR" sz="1500" b="0" i="1" smtClean="0">
                              <a:latin typeface="Cambria Math" panose="02040503050406030204" pitchFamily="18" charset="0"/>
                              <a:ea typeface="KoPubWorld돋움체 Medium" panose="00000600000000000000" pitchFamily="2" charset="-127"/>
                            </a:rPr>
                            <m:t>𝑥</m:t>
                          </m:r>
                        </m:e>
                        <m:sub>
                          <m:r>
                            <a:rPr lang="en-US" altLang="ko-KR" sz="1500" b="0" i="1" smtClean="0">
                              <a:latin typeface="Cambria Math" panose="02040503050406030204" pitchFamily="18" charset="0"/>
                              <a:ea typeface="KoPubWorld돋움체 Medium" panose="00000600000000000000" pitchFamily="2" charset="-127"/>
                            </a:rPr>
                            <m:t>𝑣</m:t>
                          </m:r>
                        </m:sub>
                      </m:sSub>
                      <m:r>
                        <a:rPr lang="en-US" altLang="ko-KR" sz="1500" b="0" i="1" smtClean="0">
                          <a:latin typeface="Cambria Math" panose="02040503050406030204" pitchFamily="18" charset="0"/>
                          <a:ea typeface="Cambria Math" panose="02040503050406030204" pitchFamily="18" charset="0"/>
                        </a:rPr>
                        <m:t>∈ </m:t>
                      </m:r>
                      <m:sSup>
                        <m:sSupPr>
                          <m:ctrlPr>
                            <a:rPr lang="en-US" altLang="ko-KR" sz="1500" b="0" i="1" smtClean="0">
                              <a:latin typeface="Cambria Math" panose="02040503050406030204" pitchFamily="18" charset="0"/>
                              <a:ea typeface="Cambria Math" panose="02040503050406030204" pitchFamily="18" charset="0"/>
                            </a:rPr>
                          </m:ctrlPr>
                        </m:sSupPr>
                        <m:e>
                          <m:r>
                            <a:rPr lang="en-US" altLang="ko-KR" sz="1500" b="0" i="1" smtClean="0">
                              <a:latin typeface="Cambria Math" panose="02040503050406030204" pitchFamily="18" charset="0"/>
                              <a:ea typeface="Cambria Math" panose="02040503050406030204" pitchFamily="18" charset="0"/>
                            </a:rPr>
                            <m:t>ℝ</m:t>
                          </m:r>
                        </m:e>
                        <m:sup>
                          <m:r>
                            <a:rPr lang="en-US" altLang="ko-KR" sz="1500" b="0" i="1" smtClean="0">
                              <a:latin typeface="Cambria Math" panose="02040503050406030204" pitchFamily="18" charset="0"/>
                              <a:ea typeface="Cambria Math" panose="02040503050406030204" pitchFamily="18" charset="0"/>
                            </a:rPr>
                            <m:t># </m:t>
                          </m:r>
                          <m:r>
                            <a:rPr lang="en-US" altLang="ko-KR" sz="1500" b="0" i="1" smtClean="0">
                              <a:latin typeface="Cambria Math" panose="02040503050406030204" pitchFamily="18" charset="0"/>
                              <a:ea typeface="Cambria Math" panose="02040503050406030204" pitchFamily="18" charset="0"/>
                            </a:rPr>
                            <m:t>𝑛𝑜𝑑𝑒</m:t>
                          </m:r>
                          <m:r>
                            <a:rPr lang="en-US" altLang="ko-KR" sz="1500" b="0" i="1" smtClean="0">
                              <a:latin typeface="Cambria Math" panose="02040503050406030204" pitchFamily="18" charset="0"/>
                              <a:ea typeface="Cambria Math" panose="02040503050406030204" pitchFamily="18" charset="0"/>
                            </a:rPr>
                            <m:t> × 1</m:t>
                          </m:r>
                        </m:sup>
                      </m:sSup>
                    </m:oMath>
                  </a14:m>
                  <a:r>
                    <a:rPr lang="en-US" altLang="ko-KR"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endParaRPr lang="ko-KR" altLang="en-US" sz="15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6" name="TextBox 25">
                  <a:extLst>
                    <a:ext uri="{FF2B5EF4-FFF2-40B4-BE49-F238E27FC236}">
                      <a16:creationId xmlns:a16="http://schemas.microsoft.com/office/drawing/2014/main" id="{30F18CB8-8370-0E2D-27F3-49BF59AA017B}"/>
                    </a:ext>
                  </a:extLst>
                </p:cNvPr>
                <p:cNvSpPr txBox="1">
                  <a:spLocks noRot="1" noChangeAspect="1" noMove="1" noResize="1" noEditPoints="1" noAdjustHandles="1" noChangeArrowheads="1" noChangeShapeType="1" noTextEdit="1"/>
                </p:cNvSpPr>
                <p:nvPr/>
              </p:nvSpPr>
              <p:spPr>
                <a:xfrm>
                  <a:off x="6450809" y="2134475"/>
                  <a:ext cx="1733834" cy="327397"/>
                </a:xfrm>
                <a:prstGeom prst="rect">
                  <a:avLst/>
                </a:prstGeom>
                <a:blipFill>
                  <a:blip r:embed="rId7"/>
                  <a:stretch>
                    <a:fillRect b="-7407"/>
                  </a:stretch>
                </a:blipFill>
              </p:spPr>
              <p:txBody>
                <a:bodyPr/>
                <a:lstStyle/>
                <a:p>
                  <a:r>
                    <a:rPr lang="ko-Kore-KR" altLang="en-US">
                      <a:noFill/>
                    </a:rPr>
                    <a:t> </a:t>
                  </a:r>
                </a:p>
              </p:txBody>
            </p:sp>
          </mc:Fallback>
        </mc:AlternateContent>
      </p:grpSp>
      <p:sp>
        <p:nvSpPr>
          <p:cNvPr id="23" name="TextBox 22">
            <a:extLst>
              <a:ext uri="{FF2B5EF4-FFF2-40B4-BE49-F238E27FC236}">
                <a16:creationId xmlns:a16="http://schemas.microsoft.com/office/drawing/2014/main" id="{083AF889-A1E5-DD06-7B60-BB2A9F31F03C}"/>
              </a:ext>
            </a:extLst>
          </p:cNvPr>
          <p:cNvSpPr txBox="1"/>
          <p:nvPr/>
        </p:nvSpPr>
        <p:spPr>
          <a:xfrm>
            <a:off x="6961633" y="647964"/>
            <a:ext cx="5359246"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p:txBody>
      </p:sp>
      <p:grpSp>
        <p:nvGrpSpPr>
          <p:cNvPr id="27" name="그룹 26">
            <a:extLst>
              <a:ext uri="{FF2B5EF4-FFF2-40B4-BE49-F238E27FC236}">
                <a16:creationId xmlns:a16="http://schemas.microsoft.com/office/drawing/2014/main" id="{FF943743-E05F-D2C8-472B-369BE8823CBD}"/>
              </a:ext>
            </a:extLst>
          </p:cNvPr>
          <p:cNvGrpSpPr/>
          <p:nvPr/>
        </p:nvGrpSpPr>
        <p:grpSpPr>
          <a:xfrm>
            <a:off x="10500504" y="2087878"/>
            <a:ext cx="1456917" cy="839539"/>
            <a:chOff x="6646333" y="1930400"/>
            <a:chExt cx="1100667" cy="736600"/>
          </a:xfrm>
        </p:grpSpPr>
        <p:sp>
          <p:nvSpPr>
            <p:cNvPr id="28" name="직사각형 27">
              <a:extLst>
                <a:ext uri="{FF2B5EF4-FFF2-40B4-BE49-F238E27FC236}">
                  <a16:creationId xmlns:a16="http://schemas.microsoft.com/office/drawing/2014/main" id="{E67983F9-53F6-FA69-F84E-4FEEE2D93B4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TextBox 28">
              <a:extLst>
                <a:ext uri="{FF2B5EF4-FFF2-40B4-BE49-F238E27FC236}">
                  <a16:creationId xmlns:a16="http://schemas.microsoft.com/office/drawing/2014/main" id="{2A4655B7-1415-87D2-36AD-9B4970DBB1E6}"/>
                </a:ext>
              </a:extLst>
            </p:cNvPr>
            <p:cNvSpPr txBox="1"/>
            <p:nvPr/>
          </p:nvSpPr>
          <p:spPr>
            <a:xfrm>
              <a:off x="6722532" y="2114034"/>
              <a:ext cx="948267" cy="369332"/>
            </a:xfrm>
            <a:prstGeom prst="rect">
              <a:avLst/>
            </a:prstGeom>
            <a:noFill/>
          </p:spPr>
          <p:txBody>
            <a:bodyPr wrap="square" rtlCol="0">
              <a:spAutoFit/>
            </a:bodyPr>
            <a:lstStyle/>
            <a:p>
              <a:pPr algn="ctr"/>
              <a:r>
                <a:rPr lang="en-US" altLang="ko-KR"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MPNN</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30" name="TextBox 29">
            <a:extLst>
              <a:ext uri="{FF2B5EF4-FFF2-40B4-BE49-F238E27FC236}">
                <a16:creationId xmlns:a16="http://schemas.microsoft.com/office/drawing/2014/main" id="{83C85DF1-D72A-D4CE-BBBF-E1C96F3F2DB4}"/>
              </a:ext>
            </a:extLst>
          </p:cNvPr>
          <p:cNvSpPr txBox="1"/>
          <p:nvPr/>
        </p:nvSpPr>
        <p:spPr>
          <a:xfrm>
            <a:off x="10685384" y="2623497"/>
            <a:ext cx="1126154" cy="230832"/>
          </a:xfrm>
          <a:prstGeom prst="rect">
            <a:avLst/>
          </a:prstGeom>
          <a:noFill/>
        </p:spPr>
        <p:txBody>
          <a:bodyPr wrap="square" rtlCol="0">
            <a:spAutoFit/>
          </a:bodyPr>
          <a:lstStyle/>
          <a:p>
            <a:pPr algn="l"/>
            <a:r>
              <a:rPr kumimoji="1" lang="en-US" altLang="ko-Kore-KR" sz="9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Ex. QA-GNN, GSC</a:t>
            </a:r>
            <a:endParaRPr kumimoji="1" lang="ko-Kore-KR" altLang="en-US" sz="9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1" name="직선 화살표 연결선 30">
            <a:extLst>
              <a:ext uri="{FF2B5EF4-FFF2-40B4-BE49-F238E27FC236}">
                <a16:creationId xmlns:a16="http://schemas.microsoft.com/office/drawing/2014/main" id="{14492269-DAFC-F0D3-7BB2-63FC933F0F23}"/>
              </a:ext>
            </a:extLst>
          </p:cNvPr>
          <p:cNvCxnSpPr>
            <a:cxnSpLocks/>
          </p:cNvCxnSpPr>
          <p:nvPr/>
        </p:nvCxnSpPr>
        <p:spPr>
          <a:xfrm>
            <a:off x="9792964" y="248701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4F9F485-2FC7-4F96-A6CF-16CA86FA9A21}"/>
              </a:ext>
            </a:extLst>
          </p:cNvPr>
          <p:cNvSpPr>
            <a:spLocks noGrp="1"/>
          </p:cNvSpPr>
          <p:nvPr>
            <p:ph type="body" sz="quarter" idx="10"/>
          </p:nvPr>
        </p:nvSpPr>
        <p:spPr>
          <a:prstGeom prst="rect">
            <a:avLst/>
          </a:prstGeom>
        </p:spPr>
        <p:txBody>
          <a:bodyPr/>
          <a:lstStyle/>
          <a:p>
            <a:r>
              <a:rPr lang="ko-KR" altLang="en-US" dirty="0"/>
              <a:t>모델 설명</a:t>
            </a:r>
          </a:p>
        </p:txBody>
      </p: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DA1188C7-F747-516B-CC87-3D519D4DF78D}"/>
                  </a:ext>
                </a:extLst>
              </p:cNvPr>
              <p:cNvSpPr txBox="1"/>
              <p:nvPr/>
            </p:nvSpPr>
            <p:spPr>
              <a:xfrm>
                <a:off x="130749" y="766654"/>
                <a:ext cx="1777923" cy="584775"/>
              </a:xfrm>
              <a:prstGeom prst="rect">
                <a:avLst/>
              </a:prstGeom>
              <a:noFill/>
            </p:spPr>
            <p:txBody>
              <a:bodyPr wrap="none" rtlCol="0">
                <a:spAutoFit/>
              </a:bodyPr>
              <a:lstStyle/>
              <a:p>
                <a14:m>
                  <m:oMath xmlns:m="http://schemas.openxmlformats.org/officeDocument/2006/math">
                    <m:sSub>
                      <m:sSubPr>
                        <m:ctrlPr>
                          <a:rPr kumimoji="1" lang="en-US" altLang="ko-KR" sz="3200" i="1" smtClean="0">
                            <a:latin typeface="Cambria Math" panose="02040503050406030204" pitchFamily="18" charset="0"/>
                          </a:rPr>
                        </m:ctrlPr>
                      </m:sSubPr>
                      <m:e>
                        <m:r>
                          <a:rPr kumimoji="1" lang="en-US" altLang="ko-KR" sz="3200" b="0" i="1" smtClean="0">
                            <a:latin typeface="Cambria Math" panose="02040503050406030204" pitchFamily="18" charset="0"/>
                          </a:rPr>
                          <m:t>𝑥</m:t>
                        </m:r>
                      </m:e>
                      <m:sub>
                        <m:r>
                          <a:rPr kumimoji="1" lang="en-US" altLang="ko-KR" sz="3200" b="0" i="1" smtClean="0">
                            <a:latin typeface="Cambria Math" panose="02040503050406030204" pitchFamily="18" charset="0"/>
                          </a:rPr>
                          <m:t>𝑣</m:t>
                        </m:r>
                      </m:sub>
                    </m:sSub>
                    <m:r>
                      <a:rPr kumimoji="1" lang="en-US" altLang="ko-KR" sz="3200" b="0" i="1" smtClean="0">
                        <a:latin typeface="Cambria Math" panose="02040503050406030204" pitchFamily="18" charset="0"/>
                      </a:rPr>
                      <m:t> </m:t>
                    </m:r>
                  </m:oMath>
                </a14:m>
                <a:r>
                  <a:rPr kumimoji="1" lang="en-US" altLang="ko-KR" sz="3200" dirty="0"/>
                  <a:t>shape</a:t>
                </a:r>
                <a:endParaRPr kumimoji="1" lang="ko-Kore-KR" altLang="en-US" sz="3200" dirty="0"/>
              </a:p>
            </p:txBody>
          </p:sp>
        </mc:Choice>
        <mc:Fallback xmlns="">
          <p:sp>
            <p:nvSpPr>
              <p:cNvPr id="120" name="TextBox 119">
                <a:extLst>
                  <a:ext uri="{FF2B5EF4-FFF2-40B4-BE49-F238E27FC236}">
                    <a16:creationId xmlns:a16="http://schemas.microsoft.com/office/drawing/2014/main" id="{DA1188C7-F747-516B-CC87-3D519D4DF78D}"/>
                  </a:ext>
                </a:extLst>
              </p:cNvPr>
              <p:cNvSpPr txBox="1">
                <a:spLocks noRot="1" noChangeAspect="1" noMove="1" noResize="1" noEditPoints="1" noAdjustHandles="1" noChangeArrowheads="1" noChangeShapeType="1" noTextEdit="1"/>
              </p:cNvSpPr>
              <p:nvPr/>
            </p:nvSpPr>
            <p:spPr>
              <a:xfrm>
                <a:off x="130749" y="766654"/>
                <a:ext cx="1777923" cy="584775"/>
              </a:xfrm>
              <a:prstGeom prst="rect">
                <a:avLst/>
              </a:prstGeom>
              <a:blipFill>
                <a:blip r:embed="rId3"/>
                <a:stretch>
                  <a:fillRect l="-709" t="-12766" r="-7092" b="-31915"/>
                </a:stretch>
              </a:blipFill>
            </p:spPr>
            <p:txBody>
              <a:bodyPr/>
              <a:lstStyle/>
              <a:p>
                <a:r>
                  <a:rPr lang="ko-Kore-KR" altLang="en-US">
                    <a:noFill/>
                  </a:rPr>
                  <a:t> </a:t>
                </a:r>
              </a:p>
            </p:txBody>
          </p:sp>
        </mc:Fallback>
      </mc:AlternateContent>
      <p:sp>
        <p:nvSpPr>
          <p:cNvPr id="123" name="정육면체 122">
            <a:extLst>
              <a:ext uri="{FF2B5EF4-FFF2-40B4-BE49-F238E27FC236}">
                <a16:creationId xmlns:a16="http://schemas.microsoft.com/office/drawing/2014/main" id="{DF08208E-E212-A8D6-37D2-E8CF7EE945C7}"/>
              </a:ext>
            </a:extLst>
          </p:cNvPr>
          <p:cNvSpPr/>
          <p:nvPr/>
        </p:nvSpPr>
        <p:spPr>
          <a:xfrm>
            <a:off x="130749" y="3253863"/>
            <a:ext cx="2403202" cy="2122415"/>
          </a:xfrm>
          <a:prstGeom prst="cube">
            <a:avLst/>
          </a:prstGeom>
          <a:solidFill>
            <a:schemeClr val="accent1">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24" name="직선 연결선[R] 123">
            <a:extLst>
              <a:ext uri="{FF2B5EF4-FFF2-40B4-BE49-F238E27FC236}">
                <a16:creationId xmlns:a16="http://schemas.microsoft.com/office/drawing/2014/main" id="{A830BD5C-6BBE-BF28-EB7C-D7F745E1D481}"/>
              </a:ext>
            </a:extLst>
          </p:cNvPr>
          <p:cNvCxnSpPr>
            <a:cxnSpLocks/>
          </p:cNvCxnSpPr>
          <p:nvPr/>
        </p:nvCxnSpPr>
        <p:spPr>
          <a:xfrm>
            <a:off x="130749" y="4252153"/>
            <a:ext cx="18874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직선 연결선[R] 124">
            <a:extLst>
              <a:ext uri="{FF2B5EF4-FFF2-40B4-BE49-F238E27FC236}">
                <a16:creationId xmlns:a16="http://schemas.microsoft.com/office/drawing/2014/main" id="{B6A7593C-C06A-B98F-B2B0-D350F5BE79A6}"/>
              </a:ext>
            </a:extLst>
          </p:cNvPr>
          <p:cNvCxnSpPr/>
          <p:nvPr/>
        </p:nvCxnSpPr>
        <p:spPr>
          <a:xfrm flipV="1">
            <a:off x="2018189" y="3778177"/>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직선 연결선[R] 125">
            <a:extLst>
              <a:ext uri="{FF2B5EF4-FFF2-40B4-BE49-F238E27FC236}">
                <a16:creationId xmlns:a16="http://schemas.microsoft.com/office/drawing/2014/main" id="{20904395-A566-0633-3911-7F542103EABA}"/>
              </a:ext>
            </a:extLst>
          </p:cNvPr>
          <p:cNvCxnSpPr>
            <a:cxnSpLocks/>
            <a:endCxn id="123" idx="4"/>
          </p:cNvCxnSpPr>
          <p:nvPr/>
        </p:nvCxnSpPr>
        <p:spPr>
          <a:xfrm flipV="1">
            <a:off x="130749" y="4580372"/>
            <a:ext cx="1872598" cy="255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직선 연결선[R] 126">
            <a:extLst>
              <a:ext uri="{FF2B5EF4-FFF2-40B4-BE49-F238E27FC236}">
                <a16:creationId xmlns:a16="http://schemas.microsoft.com/office/drawing/2014/main" id="{694BB124-298A-5D28-899F-F1AACAB222CE}"/>
              </a:ext>
            </a:extLst>
          </p:cNvPr>
          <p:cNvCxnSpPr>
            <a:cxnSpLocks/>
          </p:cNvCxnSpPr>
          <p:nvPr/>
        </p:nvCxnSpPr>
        <p:spPr>
          <a:xfrm>
            <a:off x="130749" y="5000171"/>
            <a:ext cx="18725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직선 연결선[R] 127">
            <a:extLst>
              <a:ext uri="{FF2B5EF4-FFF2-40B4-BE49-F238E27FC236}">
                <a16:creationId xmlns:a16="http://schemas.microsoft.com/office/drawing/2014/main" id="{40EE01EB-8C92-0883-690E-0E8DB09D5338}"/>
              </a:ext>
            </a:extLst>
          </p:cNvPr>
          <p:cNvCxnSpPr/>
          <p:nvPr/>
        </p:nvCxnSpPr>
        <p:spPr>
          <a:xfrm flipV="1">
            <a:off x="2042036" y="4102941"/>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직선 연결선[R] 128">
            <a:extLst>
              <a:ext uri="{FF2B5EF4-FFF2-40B4-BE49-F238E27FC236}">
                <a16:creationId xmlns:a16="http://schemas.microsoft.com/office/drawing/2014/main" id="{7942C13E-7557-BBA5-EDE2-17B84D56BFA5}"/>
              </a:ext>
            </a:extLst>
          </p:cNvPr>
          <p:cNvCxnSpPr/>
          <p:nvPr/>
        </p:nvCxnSpPr>
        <p:spPr>
          <a:xfrm flipV="1">
            <a:off x="2027032" y="4532119"/>
            <a:ext cx="499864" cy="461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50276D28-1777-A545-94E3-509019D1C997}"/>
              </a:ext>
            </a:extLst>
          </p:cNvPr>
          <p:cNvSpPr txBox="1"/>
          <p:nvPr/>
        </p:nvSpPr>
        <p:spPr>
          <a:xfrm>
            <a:off x="3151283" y="3824208"/>
            <a:ext cx="301686" cy="369332"/>
          </a:xfrm>
          <a:prstGeom prst="rect">
            <a:avLst/>
          </a:prstGeom>
          <a:noFill/>
        </p:spPr>
        <p:txBody>
          <a:bodyPr wrap="none" rtlCol="0">
            <a:spAutoFit/>
          </a:bodyPr>
          <a:lstStyle/>
          <a:p>
            <a:r>
              <a:rPr kumimoji="1" lang="en-US" altLang="ko-Kore-KR" dirty="0"/>
              <a:t>4</a:t>
            </a:r>
            <a:endParaRPr kumimoji="1" lang="ko-Kore-KR" altLang="en-US" dirty="0"/>
          </a:p>
        </p:txBody>
      </p:sp>
      <p:sp>
        <p:nvSpPr>
          <p:cNvPr id="131" name="왼쪽 중괄호[L] 130">
            <a:extLst>
              <a:ext uri="{FF2B5EF4-FFF2-40B4-BE49-F238E27FC236}">
                <a16:creationId xmlns:a16="http://schemas.microsoft.com/office/drawing/2014/main" id="{79653A44-E310-5BB6-08EE-30A0C332063F}"/>
              </a:ext>
            </a:extLst>
          </p:cNvPr>
          <p:cNvSpPr/>
          <p:nvPr/>
        </p:nvSpPr>
        <p:spPr>
          <a:xfrm rot="10800000">
            <a:off x="2647626" y="3253863"/>
            <a:ext cx="503657" cy="155615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2" name="왼쪽 중괄호[L] 131">
            <a:extLst>
              <a:ext uri="{FF2B5EF4-FFF2-40B4-BE49-F238E27FC236}">
                <a16:creationId xmlns:a16="http://schemas.microsoft.com/office/drawing/2014/main" id="{BB3B893A-DD6D-5C86-66FC-A8D497363656}"/>
              </a:ext>
            </a:extLst>
          </p:cNvPr>
          <p:cNvSpPr/>
          <p:nvPr/>
        </p:nvSpPr>
        <p:spPr>
          <a:xfrm rot="16200000">
            <a:off x="815218" y="4834258"/>
            <a:ext cx="503657" cy="187259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3" name="TextBox 132">
            <a:extLst>
              <a:ext uri="{FF2B5EF4-FFF2-40B4-BE49-F238E27FC236}">
                <a16:creationId xmlns:a16="http://schemas.microsoft.com/office/drawing/2014/main" id="{13330624-1718-6E06-6B8A-BD64B70006C1}"/>
              </a:ext>
            </a:extLst>
          </p:cNvPr>
          <p:cNvSpPr txBox="1"/>
          <p:nvPr/>
        </p:nvSpPr>
        <p:spPr>
          <a:xfrm>
            <a:off x="925404" y="6053919"/>
            <a:ext cx="301686" cy="369332"/>
          </a:xfrm>
          <a:prstGeom prst="rect">
            <a:avLst/>
          </a:prstGeom>
          <a:noFill/>
        </p:spPr>
        <p:txBody>
          <a:bodyPr wrap="none" rtlCol="0">
            <a:spAutoFit/>
          </a:bodyPr>
          <a:lstStyle/>
          <a:p>
            <a:r>
              <a:rPr kumimoji="1" lang="en-US" altLang="ko-KR" dirty="0"/>
              <a:t>5</a:t>
            </a:r>
            <a:endParaRPr kumimoji="1" lang="ko-Kore-KR" altLang="en-US" dirty="0"/>
          </a:p>
        </p:txBody>
      </p:sp>
      <p:sp>
        <p:nvSpPr>
          <p:cNvPr id="134" name="왼쪽 중괄호[L] 133">
            <a:extLst>
              <a:ext uri="{FF2B5EF4-FFF2-40B4-BE49-F238E27FC236}">
                <a16:creationId xmlns:a16="http://schemas.microsoft.com/office/drawing/2014/main" id="{B2047CA3-EF02-F13C-05D3-F02CEA994B3E}"/>
              </a:ext>
            </a:extLst>
          </p:cNvPr>
          <p:cNvSpPr/>
          <p:nvPr/>
        </p:nvSpPr>
        <p:spPr>
          <a:xfrm rot="13522846">
            <a:off x="2347891" y="4862806"/>
            <a:ext cx="278699" cy="80704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p:sp>
        <p:nvSpPr>
          <p:cNvPr id="135" name="TextBox 134">
            <a:extLst>
              <a:ext uri="{FF2B5EF4-FFF2-40B4-BE49-F238E27FC236}">
                <a16:creationId xmlns:a16="http://schemas.microsoft.com/office/drawing/2014/main" id="{65625F4A-8AE2-4AD3-2F74-4D49FB1D5324}"/>
              </a:ext>
            </a:extLst>
          </p:cNvPr>
          <p:cNvSpPr txBox="1"/>
          <p:nvPr/>
        </p:nvSpPr>
        <p:spPr>
          <a:xfrm>
            <a:off x="2541900" y="5279612"/>
            <a:ext cx="418704" cy="369332"/>
          </a:xfrm>
          <a:prstGeom prst="rect">
            <a:avLst/>
          </a:prstGeom>
          <a:noFill/>
        </p:spPr>
        <p:txBody>
          <a:bodyPr wrap="none" rtlCol="0">
            <a:spAutoFit/>
          </a:bodyPr>
          <a:lstStyle/>
          <a:p>
            <a:r>
              <a:rPr kumimoji="1" lang="en-US" altLang="ko-KR" dirty="0"/>
              <a:t>32</a:t>
            </a:r>
            <a:endParaRPr kumimoji="1" lang="ko-Kore-KR" altLang="en-US" dirty="0"/>
          </a:p>
        </p:txBody>
      </p:sp>
      <p:cxnSp>
        <p:nvCxnSpPr>
          <p:cNvPr id="136" name="직선 연결선[R] 135">
            <a:extLst>
              <a:ext uri="{FF2B5EF4-FFF2-40B4-BE49-F238E27FC236}">
                <a16:creationId xmlns:a16="http://schemas.microsoft.com/office/drawing/2014/main" id="{0D9E7906-B74C-51DA-11F5-38FAD8964D76}"/>
              </a:ext>
            </a:extLst>
          </p:cNvPr>
          <p:cNvCxnSpPr>
            <a:cxnSpLocks/>
          </p:cNvCxnSpPr>
          <p:nvPr/>
        </p:nvCxnSpPr>
        <p:spPr>
          <a:xfrm>
            <a:off x="671119" y="3253863"/>
            <a:ext cx="0" cy="162984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7" name="직선 연결선[R] 136">
            <a:extLst>
              <a:ext uri="{FF2B5EF4-FFF2-40B4-BE49-F238E27FC236}">
                <a16:creationId xmlns:a16="http://schemas.microsoft.com/office/drawing/2014/main" id="{F96C5469-F976-BFF8-5DEB-1814B42DB689}"/>
              </a:ext>
            </a:extLst>
          </p:cNvPr>
          <p:cNvCxnSpPr>
            <a:cxnSpLocks/>
          </p:cNvCxnSpPr>
          <p:nvPr/>
        </p:nvCxnSpPr>
        <p:spPr>
          <a:xfrm flipH="1">
            <a:off x="690992" y="4872397"/>
            <a:ext cx="1827061"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8" name="직선 연결선[R] 137">
            <a:extLst>
              <a:ext uri="{FF2B5EF4-FFF2-40B4-BE49-F238E27FC236}">
                <a16:creationId xmlns:a16="http://schemas.microsoft.com/office/drawing/2014/main" id="{57E1777C-9093-26BC-D7C8-558A13434FF7}"/>
              </a:ext>
            </a:extLst>
          </p:cNvPr>
          <p:cNvCxnSpPr>
            <a:cxnSpLocks/>
          </p:cNvCxnSpPr>
          <p:nvPr/>
        </p:nvCxnSpPr>
        <p:spPr>
          <a:xfrm flipV="1">
            <a:off x="187962" y="4878030"/>
            <a:ext cx="501139" cy="43685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A923C51C-BD42-DCF6-FE97-5A38FC349BEF}"/>
              </a:ext>
            </a:extLst>
          </p:cNvPr>
          <p:cNvCxnSpPr>
            <a:cxnSpLocks/>
            <a:endCxn id="219" idx="1"/>
          </p:cNvCxnSpPr>
          <p:nvPr/>
        </p:nvCxnSpPr>
        <p:spPr>
          <a:xfrm flipV="1">
            <a:off x="2170545" y="4951929"/>
            <a:ext cx="1862800" cy="4824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0" name="직사각형 139">
            <a:extLst>
              <a:ext uri="{FF2B5EF4-FFF2-40B4-BE49-F238E27FC236}">
                <a16:creationId xmlns:a16="http://schemas.microsoft.com/office/drawing/2014/main" id="{B11C2B34-B0E1-D4EA-BD5C-67887E66BAD1}"/>
              </a:ext>
            </a:extLst>
          </p:cNvPr>
          <p:cNvSpPr/>
          <p:nvPr/>
        </p:nvSpPr>
        <p:spPr>
          <a:xfrm>
            <a:off x="4513290" y="3751361"/>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1" name="TextBox 140">
            <a:extLst>
              <a:ext uri="{FF2B5EF4-FFF2-40B4-BE49-F238E27FC236}">
                <a16:creationId xmlns:a16="http://schemas.microsoft.com/office/drawing/2014/main" id="{5B8299AB-0F8D-8DF4-488A-5B2AEF07B0D6}"/>
              </a:ext>
            </a:extLst>
          </p:cNvPr>
          <p:cNvSpPr txBox="1"/>
          <p:nvPr/>
        </p:nvSpPr>
        <p:spPr>
          <a:xfrm>
            <a:off x="4947223" y="6146142"/>
            <a:ext cx="301686" cy="369332"/>
          </a:xfrm>
          <a:prstGeom prst="rect">
            <a:avLst/>
          </a:prstGeom>
          <a:noFill/>
        </p:spPr>
        <p:txBody>
          <a:bodyPr wrap="none" rtlCol="0">
            <a:spAutoFit/>
          </a:bodyPr>
          <a:lstStyle/>
          <a:p>
            <a:r>
              <a:rPr kumimoji="1" lang="en-US" altLang="ko-KR" dirty="0"/>
              <a:t>5</a:t>
            </a:r>
            <a:endParaRPr kumimoji="1" lang="ko-Kore-KR" altLang="en-US" dirty="0"/>
          </a:p>
        </p:txBody>
      </p:sp>
      <p:cxnSp>
        <p:nvCxnSpPr>
          <p:cNvPr id="142" name="직선 연결선[R] 141">
            <a:extLst>
              <a:ext uri="{FF2B5EF4-FFF2-40B4-BE49-F238E27FC236}">
                <a16:creationId xmlns:a16="http://schemas.microsoft.com/office/drawing/2014/main" id="{D36910F9-436C-4EF4-969E-FA0952B0B2E3}"/>
              </a:ext>
            </a:extLst>
          </p:cNvPr>
          <p:cNvCxnSpPr>
            <a:cxnSpLocks/>
          </p:cNvCxnSpPr>
          <p:nvPr/>
        </p:nvCxnSpPr>
        <p:spPr>
          <a:xfrm>
            <a:off x="4944428" y="3756164"/>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직선 연결선[R] 142">
            <a:extLst>
              <a:ext uri="{FF2B5EF4-FFF2-40B4-BE49-F238E27FC236}">
                <a16:creationId xmlns:a16="http://schemas.microsoft.com/office/drawing/2014/main" id="{C7C08605-CE65-307A-64EA-96B68ABC9268}"/>
              </a:ext>
            </a:extLst>
          </p:cNvPr>
          <p:cNvCxnSpPr/>
          <p:nvPr/>
        </p:nvCxnSpPr>
        <p:spPr>
          <a:xfrm>
            <a:off x="5430894" y="3751361"/>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직선 연결선[R] 143">
            <a:extLst>
              <a:ext uri="{FF2B5EF4-FFF2-40B4-BE49-F238E27FC236}">
                <a16:creationId xmlns:a16="http://schemas.microsoft.com/office/drawing/2014/main" id="{8A4F999D-5E27-D733-7AEE-BDCFCC2D2B11}"/>
              </a:ext>
            </a:extLst>
          </p:cNvPr>
          <p:cNvCxnSpPr/>
          <p:nvPr/>
        </p:nvCxnSpPr>
        <p:spPr>
          <a:xfrm>
            <a:off x="4724223" y="376078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직선 연결선[R] 144">
            <a:extLst>
              <a:ext uri="{FF2B5EF4-FFF2-40B4-BE49-F238E27FC236}">
                <a16:creationId xmlns:a16="http://schemas.microsoft.com/office/drawing/2014/main" id="{27FE72FB-2E79-5F10-7721-D4111759AF27}"/>
              </a:ext>
            </a:extLst>
          </p:cNvPr>
          <p:cNvCxnSpPr/>
          <p:nvPr/>
        </p:nvCxnSpPr>
        <p:spPr>
          <a:xfrm>
            <a:off x="5192164" y="3778177"/>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직선 연결선[R] 145">
            <a:extLst>
              <a:ext uri="{FF2B5EF4-FFF2-40B4-BE49-F238E27FC236}">
                <a16:creationId xmlns:a16="http://schemas.microsoft.com/office/drawing/2014/main" id="{860D95EB-AB6C-E297-3028-EB4B349744D5}"/>
              </a:ext>
            </a:extLst>
          </p:cNvPr>
          <p:cNvCxnSpPr/>
          <p:nvPr/>
        </p:nvCxnSpPr>
        <p:spPr>
          <a:xfrm>
            <a:off x="4513290" y="5808014"/>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직선 연결선[R] 146">
            <a:extLst>
              <a:ext uri="{FF2B5EF4-FFF2-40B4-BE49-F238E27FC236}">
                <a16:creationId xmlns:a16="http://schemas.microsoft.com/office/drawing/2014/main" id="{0ABA805A-0E48-3BF2-2F2E-56F9933B8F30}"/>
              </a:ext>
            </a:extLst>
          </p:cNvPr>
          <p:cNvCxnSpPr/>
          <p:nvPr/>
        </p:nvCxnSpPr>
        <p:spPr>
          <a:xfrm>
            <a:off x="4513290" y="5399369"/>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직선 연결선[R] 147">
            <a:extLst>
              <a:ext uri="{FF2B5EF4-FFF2-40B4-BE49-F238E27FC236}">
                <a16:creationId xmlns:a16="http://schemas.microsoft.com/office/drawing/2014/main" id="{BA7F161A-8F4D-2568-2DFB-6C9B7F9A97D3}"/>
              </a:ext>
            </a:extLst>
          </p:cNvPr>
          <p:cNvCxnSpPr/>
          <p:nvPr/>
        </p:nvCxnSpPr>
        <p:spPr>
          <a:xfrm>
            <a:off x="4513290" y="5065809"/>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직선 연결선[R] 148">
            <a:extLst>
              <a:ext uri="{FF2B5EF4-FFF2-40B4-BE49-F238E27FC236}">
                <a16:creationId xmlns:a16="http://schemas.microsoft.com/office/drawing/2014/main" id="{4A4965F7-4FB0-DA6B-348B-005C7DABA573}"/>
              </a:ext>
            </a:extLst>
          </p:cNvPr>
          <p:cNvCxnSpPr/>
          <p:nvPr/>
        </p:nvCxnSpPr>
        <p:spPr>
          <a:xfrm>
            <a:off x="4513290" y="4805403"/>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70833388-37EE-048D-B53D-1ADECBE1D072}"/>
              </a:ext>
            </a:extLst>
          </p:cNvPr>
          <p:cNvSpPr txBox="1"/>
          <p:nvPr/>
        </p:nvSpPr>
        <p:spPr>
          <a:xfrm rot="5400000">
            <a:off x="4516627" y="4236782"/>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1" name="TextBox 150">
            <a:extLst>
              <a:ext uri="{FF2B5EF4-FFF2-40B4-BE49-F238E27FC236}">
                <a16:creationId xmlns:a16="http://schemas.microsoft.com/office/drawing/2014/main" id="{3A7473F9-8F56-8451-2496-5960F8EC8A07}"/>
              </a:ext>
            </a:extLst>
          </p:cNvPr>
          <p:cNvSpPr txBox="1"/>
          <p:nvPr/>
        </p:nvSpPr>
        <p:spPr>
          <a:xfrm rot="5400000">
            <a:off x="4736092" y="423188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2" name="TextBox 151">
            <a:extLst>
              <a:ext uri="{FF2B5EF4-FFF2-40B4-BE49-F238E27FC236}">
                <a16:creationId xmlns:a16="http://schemas.microsoft.com/office/drawing/2014/main" id="{5DE7D441-1C63-9F7C-4968-630C59F09D17}"/>
              </a:ext>
            </a:extLst>
          </p:cNvPr>
          <p:cNvSpPr txBox="1"/>
          <p:nvPr/>
        </p:nvSpPr>
        <p:spPr>
          <a:xfrm rot="5400000">
            <a:off x="4945910" y="4222459"/>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3" name="TextBox 152">
            <a:extLst>
              <a:ext uri="{FF2B5EF4-FFF2-40B4-BE49-F238E27FC236}">
                <a16:creationId xmlns:a16="http://schemas.microsoft.com/office/drawing/2014/main" id="{ED6A47A9-2A77-8CB5-6CC2-0AEF08408823}"/>
              </a:ext>
            </a:extLst>
          </p:cNvPr>
          <p:cNvSpPr txBox="1"/>
          <p:nvPr/>
        </p:nvSpPr>
        <p:spPr>
          <a:xfrm rot="5400000">
            <a:off x="5204582" y="4212093"/>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4" name="TextBox 153">
            <a:extLst>
              <a:ext uri="{FF2B5EF4-FFF2-40B4-BE49-F238E27FC236}">
                <a16:creationId xmlns:a16="http://schemas.microsoft.com/office/drawing/2014/main" id="{0D4634B9-FAB1-CB2C-AA31-D4FD1682C5CD}"/>
              </a:ext>
            </a:extLst>
          </p:cNvPr>
          <p:cNvSpPr txBox="1"/>
          <p:nvPr/>
        </p:nvSpPr>
        <p:spPr>
          <a:xfrm rot="5400000">
            <a:off x="5444586" y="422323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55" name="TextBox 154">
            <a:extLst>
              <a:ext uri="{FF2B5EF4-FFF2-40B4-BE49-F238E27FC236}">
                <a16:creationId xmlns:a16="http://schemas.microsoft.com/office/drawing/2014/main" id="{3A0EC3CA-56B4-70F4-7AEC-FA628984D9FE}"/>
              </a:ext>
            </a:extLst>
          </p:cNvPr>
          <p:cNvSpPr txBox="1"/>
          <p:nvPr/>
        </p:nvSpPr>
        <p:spPr>
          <a:xfrm>
            <a:off x="5642818" y="4816548"/>
            <a:ext cx="1157689" cy="369332"/>
          </a:xfrm>
          <a:prstGeom prst="rect">
            <a:avLst/>
          </a:prstGeom>
          <a:noFill/>
        </p:spPr>
        <p:txBody>
          <a:bodyPr wrap="none" rtlCol="0">
            <a:spAutoFit/>
          </a:bodyPr>
          <a:lstStyle/>
          <a:p>
            <a:r>
              <a:rPr kumimoji="1" lang="en-US" altLang="ko-Kore-KR" dirty="0"/>
              <a:t>X 4 </a:t>
            </a:r>
            <a:r>
              <a:rPr kumimoji="1" lang="ko-KR" altLang="en-US" dirty="0"/>
              <a:t>문제 </a:t>
            </a:r>
            <a:r>
              <a:rPr kumimoji="1" lang="en-US" altLang="ko-KR" dirty="0"/>
              <a:t>=</a:t>
            </a:r>
            <a:endParaRPr kumimoji="1" lang="ko-Kore-KR" altLang="en-US" dirty="0"/>
          </a:p>
        </p:txBody>
      </p:sp>
      <p:sp>
        <p:nvSpPr>
          <p:cNvPr id="156" name="직사각형 155">
            <a:extLst>
              <a:ext uri="{FF2B5EF4-FFF2-40B4-BE49-F238E27FC236}">
                <a16:creationId xmlns:a16="http://schemas.microsoft.com/office/drawing/2014/main" id="{F93E1C57-9587-FF6B-46B9-57FDDE71445A}"/>
              </a:ext>
            </a:extLst>
          </p:cNvPr>
          <p:cNvSpPr/>
          <p:nvPr/>
        </p:nvSpPr>
        <p:spPr>
          <a:xfrm>
            <a:off x="6953765" y="3824208"/>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7" name="TextBox 156">
            <a:extLst>
              <a:ext uri="{FF2B5EF4-FFF2-40B4-BE49-F238E27FC236}">
                <a16:creationId xmlns:a16="http://schemas.microsoft.com/office/drawing/2014/main" id="{D16F2150-6BA4-DDBB-C36A-8E582C8DFB5D}"/>
              </a:ext>
            </a:extLst>
          </p:cNvPr>
          <p:cNvSpPr txBox="1"/>
          <p:nvPr/>
        </p:nvSpPr>
        <p:spPr>
          <a:xfrm>
            <a:off x="7125355" y="6237787"/>
            <a:ext cx="1047082" cy="369332"/>
          </a:xfrm>
          <a:prstGeom prst="rect">
            <a:avLst/>
          </a:prstGeom>
          <a:noFill/>
        </p:spPr>
        <p:txBody>
          <a:bodyPr wrap="none" rtlCol="0">
            <a:spAutoFit/>
          </a:bodyPr>
          <a:lstStyle/>
          <a:p>
            <a:r>
              <a:rPr kumimoji="1" lang="en-US" altLang="ko-KR" dirty="0"/>
              <a:t>1</a:t>
            </a:r>
            <a:r>
              <a:rPr kumimoji="1" lang="ko-KR" altLang="en-US" dirty="0"/>
              <a:t>번 문제</a:t>
            </a:r>
            <a:endParaRPr kumimoji="1" lang="ko-Kore-KR" altLang="en-US" dirty="0"/>
          </a:p>
        </p:txBody>
      </p:sp>
      <p:cxnSp>
        <p:nvCxnSpPr>
          <p:cNvPr id="158" name="직선 연결선[R] 157">
            <a:extLst>
              <a:ext uri="{FF2B5EF4-FFF2-40B4-BE49-F238E27FC236}">
                <a16:creationId xmlns:a16="http://schemas.microsoft.com/office/drawing/2014/main" id="{243B0358-83B1-0CCD-D38E-BA06096383EC}"/>
              </a:ext>
            </a:extLst>
          </p:cNvPr>
          <p:cNvCxnSpPr>
            <a:cxnSpLocks/>
          </p:cNvCxnSpPr>
          <p:nvPr/>
        </p:nvCxnSpPr>
        <p:spPr>
          <a:xfrm>
            <a:off x="7384903" y="3829011"/>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직선 연결선[R] 158">
            <a:extLst>
              <a:ext uri="{FF2B5EF4-FFF2-40B4-BE49-F238E27FC236}">
                <a16:creationId xmlns:a16="http://schemas.microsoft.com/office/drawing/2014/main" id="{F19396F7-963F-649F-97D6-56BFB4FB4FF2}"/>
              </a:ext>
            </a:extLst>
          </p:cNvPr>
          <p:cNvCxnSpPr/>
          <p:nvPr/>
        </p:nvCxnSpPr>
        <p:spPr>
          <a:xfrm>
            <a:off x="7871369" y="3824208"/>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직선 연결선[R] 159">
            <a:extLst>
              <a:ext uri="{FF2B5EF4-FFF2-40B4-BE49-F238E27FC236}">
                <a16:creationId xmlns:a16="http://schemas.microsoft.com/office/drawing/2014/main" id="{EDD87516-D378-EA3E-CE12-D49A4B18137D}"/>
              </a:ext>
            </a:extLst>
          </p:cNvPr>
          <p:cNvCxnSpPr/>
          <p:nvPr/>
        </p:nvCxnSpPr>
        <p:spPr>
          <a:xfrm>
            <a:off x="7164698"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직선 연결선[R] 160">
            <a:extLst>
              <a:ext uri="{FF2B5EF4-FFF2-40B4-BE49-F238E27FC236}">
                <a16:creationId xmlns:a16="http://schemas.microsoft.com/office/drawing/2014/main" id="{7ED3504F-0D12-B6F1-3280-30A0A548A977}"/>
              </a:ext>
            </a:extLst>
          </p:cNvPr>
          <p:cNvCxnSpPr/>
          <p:nvPr/>
        </p:nvCxnSpPr>
        <p:spPr>
          <a:xfrm>
            <a:off x="7632639" y="3851024"/>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직선 연결선[R] 161">
            <a:extLst>
              <a:ext uri="{FF2B5EF4-FFF2-40B4-BE49-F238E27FC236}">
                <a16:creationId xmlns:a16="http://schemas.microsoft.com/office/drawing/2014/main" id="{ADCCCD96-09DB-3C40-F948-4223AFAA9DEF}"/>
              </a:ext>
            </a:extLst>
          </p:cNvPr>
          <p:cNvCxnSpPr/>
          <p:nvPr/>
        </p:nvCxnSpPr>
        <p:spPr>
          <a:xfrm>
            <a:off x="6953765" y="588086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직선 연결선[R] 162">
            <a:extLst>
              <a:ext uri="{FF2B5EF4-FFF2-40B4-BE49-F238E27FC236}">
                <a16:creationId xmlns:a16="http://schemas.microsoft.com/office/drawing/2014/main" id="{84E40F2E-E41A-919A-9CB1-31B018B40457}"/>
              </a:ext>
            </a:extLst>
          </p:cNvPr>
          <p:cNvCxnSpPr/>
          <p:nvPr/>
        </p:nvCxnSpPr>
        <p:spPr>
          <a:xfrm>
            <a:off x="6953765" y="5472216"/>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직선 연결선[R] 163">
            <a:extLst>
              <a:ext uri="{FF2B5EF4-FFF2-40B4-BE49-F238E27FC236}">
                <a16:creationId xmlns:a16="http://schemas.microsoft.com/office/drawing/2014/main" id="{F4116EF0-1A71-5FDE-B292-5779BABFC7D7}"/>
              </a:ext>
            </a:extLst>
          </p:cNvPr>
          <p:cNvCxnSpPr/>
          <p:nvPr/>
        </p:nvCxnSpPr>
        <p:spPr>
          <a:xfrm>
            <a:off x="6953765" y="5138656"/>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직선 연결선[R] 164">
            <a:extLst>
              <a:ext uri="{FF2B5EF4-FFF2-40B4-BE49-F238E27FC236}">
                <a16:creationId xmlns:a16="http://schemas.microsoft.com/office/drawing/2014/main" id="{93710C95-A861-3E4D-A9B4-4BF4AD7C4602}"/>
              </a:ext>
            </a:extLst>
          </p:cNvPr>
          <p:cNvCxnSpPr/>
          <p:nvPr/>
        </p:nvCxnSpPr>
        <p:spPr>
          <a:xfrm>
            <a:off x="6953765" y="4878250"/>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3BE08BEF-A11E-5FA7-5212-434533E1A9CF}"/>
              </a:ext>
            </a:extLst>
          </p:cNvPr>
          <p:cNvSpPr txBox="1"/>
          <p:nvPr/>
        </p:nvSpPr>
        <p:spPr>
          <a:xfrm rot="5400000">
            <a:off x="6957102" y="4309629"/>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7" name="TextBox 166">
            <a:extLst>
              <a:ext uri="{FF2B5EF4-FFF2-40B4-BE49-F238E27FC236}">
                <a16:creationId xmlns:a16="http://schemas.microsoft.com/office/drawing/2014/main" id="{798C0571-B8CB-A878-76B3-B0D726E72115}"/>
              </a:ext>
            </a:extLst>
          </p:cNvPr>
          <p:cNvSpPr txBox="1"/>
          <p:nvPr/>
        </p:nvSpPr>
        <p:spPr>
          <a:xfrm rot="5400000">
            <a:off x="7176567"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8" name="TextBox 167">
            <a:extLst>
              <a:ext uri="{FF2B5EF4-FFF2-40B4-BE49-F238E27FC236}">
                <a16:creationId xmlns:a16="http://schemas.microsoft.com/office/drawing/2014/main" id="{5DBE460C-FC0C-A9A0-3BDA-737B2C1B3244}"/>
              </a:ext>
            </a:extLst>
          </p:cNvPr>
          <p:cNvSpPr txBox="1"/>
          <p:nvPr/>
        </p:nvSpPr>
        <p:spPr>
          <a:xfrm rot="5400000">
            <a:off x="7386385" y="42953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69" name="TextBox 168">
            <a:extLst>
              <a:ext uri="{FF2B5EF4-FFF2-40B4-BE49-F238E27FC236}">
                <a16:creationId xmlns:a16="http://schemas.microsoft.com/office/drawing/2014/main" id="{2B131B31-4673-C46F-76C1-BEE1220F4751}"/>
              </a:ext>
            </a:extLst>
          </p:cNvPr>
          <p:cNvSpPr txBox="1"/>
          <p:nvPr/>
        </p:nvSpPr>
        <p:spPr>
          <a:xfrm rot="5400000">
            <a:off x="7645057" y="428494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70" name="TextBox 169">
            <a:extLst>
              <a:ext uri="{FF2B5EF4-FFF2-40B4-BE49-F238E27FC236}">
                <a16:creationId xmlns:a16="http://schemas.microsoft.com/office/drawing/2014/main" id="{D6E5EE3D-43B0-612C-43C9-A4A91986BE04}"/>
              </a:ext>
            </a:extLst>
          </p:cNvPr>
          <p:cNvSpPr txBox="1"/>
          <p:nvPr/>
        </p:nvSpPr>
        <p:spPr>
          <a:xfrm rot="5400000">
            <a:off x="7885061" y="4296085"/>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71" name="직사각형 170">
            <a:extLst>
              <a:ext uri="{FF2B5EF4-FFF2-40B4-BE49-F238E27FC236}">
                <a16:creationId xmlns:a16="http://schemas.microsoft.com/office/drawing/2014/main" id="{03BF3923-09EA-4B1E-FC53-E12C5651E258}"/>
              </a:ext>
            </a:extLst>
          </p:cNvPr>
          <p:cNvSpPr/>
          <p:nvPr/>
        </p:nvSpPr>
        <p:spPr>
          <a:xfrm>
            <a:off x="8148915"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2" name="TextBox 171">
            <a:extLst>
              <a:ext uri="{FF2B5EF4-FFF2-40B4-BE49-F238E27FC236}">
                <a16:creationId xmlns:a16="http://schemas.microsoft.com/office/drawing/2014/main" id="{44073950-809A-E2CF-8BF7-537729533A39}"/>
              </a:ext>
            </a:extLst>
          </p:cNvPr>
          <p:cNvSpPr txBox="1"/>
          <p:nvPr/>
        </p:nvSpPr>
        <p:spPr>
          <a:xfrm>
            <a:off x="8257710" y="6247275"/>
            <a:ext cx="1047082" cy="369332"/>
          </a:xfrm>
          <a:prstGeom prst="rect">
            <a:avLst/>
          </a:prstGeom>
          <a:noFill/>
        </p:spPr>
        <p:txBody>
          <a:bodyPr wrap="none" rtlCol="0">
            <a:spAutoFit/>
          </a:bodyPr>
          <a:lstStyle/>
          <a:p>
            <a:r>
              <a:rPr kumimoji="1" lang="en-US" altLang="ko-KR" dirty="0"/>
              <a:t>2</a:t>
            </a:r>
            <a:r>
              <a:rPr kumimoji="1" lang="ko-KR" altLang="en-US" dirty="0"/>
              <a:t>번 문제</a:t>
            </a:r>
            <a:endParaRPr kumimoji="1" lang="ko-Kore-KR" altLang="en-US" dirty="0"/>
          </a:p>
        </p:txBody>
      </p:sp>
      <p:cxnSp>
        <p:nvCxnSpPr>
          <p:cNvPr id="173" name="직선 연결선[R] 172">
            <a:extLst>
              <a:ext uri="{FF2B5EF4-FFF2-40B4-BE49-F238E27FC236}">
                <a16:creationId xmlns:a16="http://schemas.microsoft.com/office/drawing/2014/main" id="{BCD4BE10-28A1-DAD5-4DCB-2E66F4B6BF8F}"/>
              </a:ext>
            </a:extLst>
          </p:cNvPr>
          <p:cNvCxnSpPr>
            <a:cxnSpLocks/>
          </p:cNvCxnSpPr>
          <p:nvPr/>
        </p:nvCxnSpPr>
        <p:spPr>
          <a:xfrm>
            <a:off x="8580053"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직선 연결선[R] 173">
            <a:extLst>
              <a:ext uri="{FF2B5EF4-FFF2-40B4-BE49-F238E27FC236}">
                <a16:creationId xmlns:a16="http://schemas.microsoft.com/office/drawing/2014/main" id="{142F1D12-6D67-E009-DC10-D7C2AA9232AB}"/>
              </a:ext>
            </a:extLst>
          </p:cNvPr>
          <p:cNvCxnSpPr/>
          <p:nvPr/>
        </p:nvCxnSpPr>
        <p:spPr>
          <a:xfrm>
            <a:off x="9066519"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직선 연결선[R] 174">
            <a:extLst>
              <a:ext uri="{FF2B5EF4-FFF2-40B4-BE49-F238E27FC236}">
                <a16:creationId xmlns:a16="http://schemas.microsoft.com/office/drawing/2014/main" id="{BF235747-9DA6-07DA-017B-55175A18935D}"/>
              </a:ext>
            </a:extLst>
          </p:cNvPr>
          <p:cNvCxnSpPr/>
          <p:nvPr/>
        </p:nvCxnSpPr>
        <p:spPr>
          <a:xfrm>
            <a:off x="8359848"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직선 연결선[R] 175">
            <a:extLst>
              <a:ext uri="{FF2B5EF4-FFF2-40B4-BE49-F238E27FC236}">
                <a16:creationId xmlns:a16="http://schemas.microsoft.com/office/drawing/2014/main" id="{92A52141-8748-68C1-C449-F7CA8B80700D}"/>
              </a:ext>
            </a:extLst>
          </p:cNvPr>
          <p:cNvCxnSpPr/>
          <p:nvPr/>
        </p:nvCxnSpPr>
        <p:spPr>
          <a:xfrm>
            <a:off x="8827789"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직선 연결선[R] 176">
            <a:extLst>
              <a:ext uri="{FF2B5EF4-FFF2-40B4-BE49-F238E27FC236}">
                <a16:creationId xmlns:a16="http://schemas.microsoft.com/office/drawing/2014/main" id="{E7066F65-461F-8B76-8861-16D56888FC7E}"/>
              </a:ext>
            </a:extLst>
          </p:cNvPr>
          <p:cNvCxnSpPr/>
          <p:nvPr/>
        </p:nvCxnSpPr>
        <p:spPr>
          <a:xfrm>
            <a:off x="8148915"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직선 연결선[R] 177">
            <a:extLst>
              <a:ext uri="{FF2B5EF4-FFF2-40B4-BE49-F238E27FC236}">
                <a16:creationId xmlns:a16="http://schemas.microsoft.com/office/drawing/2014/main" id="{20091D3B-B86F-63C3-79F3-6AF8BF5701D1}"/>
              </a:ext>
            </a:extLst>
          </p:cNvPr>
          <p:cNvCxnSpPr/>
          <p:nvPr/>
        </p:nvCxnSpPr>
        <p:spPr>
          <a:xfrm>
            <a:off x="8148915"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직선 연결선[R] 178">
            <a:extLst>
              <a:ext uri="{FF2B5EF4-FFF2-40B4-BE49-F238E27FC236}">
                <a16:creationId xmlns:a16="http://schemas.microsoft.com/office/drawing/2014/main" id="{18D3BC98-142A-2685-F910-CF1776333F5E}"/>
              </a:ext>
            </a:extLst>
          </p:cNvPr>
          <p:cNvCxnSpPr/>
          <p:nvPr/>
        </p:nvCxnSpPr>
        <p:spPr>
          <a:xfrm>
            <a:off x="8148915"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직선 연결선[R] 179">
            <a:extLst>
              <a:ext uri="{FF2B5EF4-FFF2-40B4-BE49-F238E27FC236}">
                <a16:creationId xmlns:a16="http://schemas.microsoft.com/office/drawing/2014/main" id="{A4586157-C772-D092-2736-979812A0FC11}"/>
              </a:ext>
            </a:extLst>
          </p:cNvPr>
          <p:cNvCxnSpPr/>
          <p:nvPr/>
        </p:nvCxnSpPr>
        <p:spPr>
          <a:xfrm>
            <a:off x="8148915"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360C92AD-27ED-BCEA-70C3-215C84DB0856}"/>
              </a:ext>
            </a:extLst>
          </p:cNvPr>
          <p:cNvSpPr txBox="1"/>
          <p:nvPr/>
        </p:nvSpPr>
        <p:spPr>
          <a:xfrm rot="5400000">
            <a:off x="8152252"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2" name="TextBox 181">
            <a:extLst>
              <a:ext uri="{FF2B5EF4-FFF2-40B4-BE49-F238E27FC236}">
                <a16:creationId xmlns:a16="http://schemas.microsoft.com/office/drawing/2014/main" id="{513C3622-042B-AEC1-36F7-7C923E4AA75E}"/>
              </a:ext>
            </a:extLst>
          </p:cNvPr>
          <p:cNvSpPr txBox="1"/>
          <p:nvPr/>
        </p:nvSpPr>
        <p:spPr>
          <a:xfrm rot="5400000">
            <a:off x="8371717"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3" name="TextBox 182">
            <a:extLst>
              <a:ext uri="{FF2B5EF4-FFF2-40B4-BE49-F238E27FC236}">
                <a16:creationId xmlns:a16="http://schemas.microsoft.com/office/drawing/2014/main" id="{4D6198FB-742C-72F2-DD23-A5AF4D582AA0}"/>
              </a:ext>
            </a:extLst>
          </p:cNvPr>
          <p:cNvSpPr txBox="1"/>
          <p:nvPr/>
        </p:nvSpPr>
        <p:spPr>
          <a:xfrm rot="5400000">
            <a:off x="8581535"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4" name="TextBox 183">
            <a:extLst>
              <a:ext uri="{FF2B5EF4-FFF2-40B4-BE49-F238E27FC236}">
                <a16:creationId xmlns:a16="http://schemas.microsoft.com/office/drawing/2014/main" id="{E939C164-F6CD-FA3A-E842-4C8574A76F00}"/>
              </a:ext>
            </a:extLst>
          </p:cNvPr>
          <p:cNvSpPr txBox="1"/>
          <p:nvPr/>
        </p:nvSpPr>
        <p:spPr>
          <a:xfrm rot="5400000">
            <a:off x="8840207"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5" name="TextBox 184">
            <a:extLst>
              <a:ext uri="{FF2B5EF4-FFF2-40B4-BE49-F238E27FC236}">
                <a16:creationId xmlns:a16="http://schemas.microsoft.com/office/drawing/2014/main" id="{E12E1E07-4D07-FEF3-FE9A-4EE9B1E92C0A}"/>
              </a:ext>
            </a:extLst>
          </p:cNvPr>
          <p:cNvSpPr txBox="1"/>
          <p:nvPr/>
        </p:nvSpPr>
        <p:spPr>
          <a:xfrm rot="5400000">
            <a:off x="9080211"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86" name="직사각형 185">
            <a:extLst>
              <a:ext uri="{FF2B5EF4-FFF2-40B4-BE49-F238E27FC236}">
                <a16:creationId xmlns:a16="http://schemas.microsoft.com/office/drawing/2014/main" id="{FDA27B13-5B92-815B-18D6-D5C8F9432568}"/>
              </a:ext>
            </a:extLst>
          </p:cNvPr>
          <p:cNvSpPr/>
          <p:nvPr/>
        </p:nvSpPr>
        <p:spPr>
          <a:xfrm>
            <a:off x="9369021"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87" name="TextBox 186">
            <a:extLst>
              <a:ext uri="{FF2B5EF4-FFF2-40B4-BE49-F238E27FC236}">
                <a16:creationId xmlns:a16="http://schemas.microsoft.com/office/drawing/2014/main" id="{06F8B2B8-84A6-86A0-2AE6-F5AE79573BE8}"/>
              </a:ext>
            </a:extLst>
          </p:cNvPr>
          <p:cNvSpPr txBox="1"/>
          <p:nvPr/>
        </p:nvSpPr>
        <p:spPr>
          <a:xfrm>
            <a:off x="9498892" y="6255551"/>
            <a:ext cx="1047082" cy="369332"/>
          </a:xfrm>
          <a:prstGeom prst="rect">
            <a:avLst/>
          </a:prstGeom>
          <a:noFill/>
        </p:spPr>
        <p:txBody>
          <a:bodyPr wrap="none" rtlCol="0">
            <a:spAutoFit/>
          </a:bodyPr>
          <a:lstStyle/>
          <a:p>
            <a:r>
              <a:rPr kumimoji="1" lang="en-US" altLang="ko-KR" dirty="0"/>
              <a:t>3</a:t>
            </a:r>
            <a:r>
              <a:rPr kumimoji="1" lang="ko-KR" altLang="en-US" dirty="0"/>
              <a:t>번 문제</a:t>
            </a:r>
            <a:endParaRPr kumimoji="1" lang="ko-Kore-KR" altLang="en-US" dirty="0"/>
          </a:p>
        </p:txBody>
      </p:sp>
      <p:cxnSp>
        <p:nvCxnSpPr>
          <p:cNvPr id="188" name="직선 연결선[R] 187">
            <a:extLst>
              <a:ext uri="{FF2B5EF4-FFF2-40B4-BE49-F238E27FC236}">
                <a16:creationId xmlns:a16="http://schemas.microsoft.com/office/drawing/2014/main" id="{61E7F1A6-D307-0CD5-078C-F99337EB1184}"/>
              </a:ext>
            </a:extLst>
          </p:cNvPr>
          <p:cNvCxnSpPr>
            <a:cxnSpLocks/>
          </p:cNvCxnSpPr>
          <p:nvPr/>
        </p:nvCxnSpPr>
        <p:spPr>
          <a:xfrm>
            <a:off x="9800159"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직선 연결선[R] 188">
            <a:extLst>
              <a:ext uri="{FF2B5EF4-FFF2-40B4-BE49-F238E27FC236}">
                <a16:creationId xmlns:a16="http://schemas.microsoft.com/office/drawing/2014/main" id="{18F93875-E6FB-26A7-7935-ACB92B857A52}"/>
              </a:ext>
            </a:extLst>
          </p:cNvPr>
          <p:cNvCxnSpPr/>
          <p:nvPr/>
        </p:nvCxnSpPr>
        <p:spPr>
          <a:xfrm>
            <a:off x="10286625"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직선 연결선[R] 189">
            <a:extLst>
              <a:ext uri="{FF2B5EF4-FFF2-40B4-BE49-F238E27FC236}">
                <a16:creationId xmlns:a16="http://schemas.microsoft.com/office/drawing/2014/main" id="{BFB68436-26AF-CAFF-9F5A-816ABEB8C4D7}"/>
              </a:ext>
            </a:extLst>
          </p:cNvPr>
          <p:cNvCxnSpPr/>
          <p:nvPr/>
        </p:nvCxnSpPr>
        <p:spPr>
          <a:xfrm>
            <a:off x="9579954"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직선 연결선[R] 190">
            <a:extLst>
              <a:ext uri="{FF2B5EF4-FFF2-40B4-BE49-F238E27FC236}">
                <a16:creationId xmlns:a16="http://schemas.microsoft.com/office/drawing/2014/main" id="{1C0E3FA6-5B0D-7C11-AD53-0477633C40DC}"/>
              </a:ext>
            </a:extLst>
          </p:cNvPr>
          <p:cNvCxnSpPr/>
          <p:nvPr/>
        </p:nvCxnSpPr>
        <p:spPr>
          <a:xfrm>
            <a:off x="10047895"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직선 연결선[R] 191">
            <a:extLst>
              <a:ext uri="{FF2B5EF4-FFF2-40B4-BE49-F238E27FC236}">
                <a16:creationId xmlns:a16="http://schemas.microsoft.com/office/drawing/2014/main" id="{007E8096-9587-C324-E939-43CF6762DAA9}"/>
              </a:ext>
            </a:extLst>
          </p:cNvPr>
          <p:cNvCxnSpPr/>
          <p:nvPr/>
        </p:nvCxnSpPr>
        <p:spPr>
          <a:xfrm>
            <a:off x="9369021"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직선 연결선[R] 192">
            <a:extLst>
              <a:ext uri="{FF2B5EF4-FFF2-40B4-BE49-F238E27FC236}">
                <a16:creationId xmlns:a16="http://schemas.microsoft.com/office/drawing/2014/main" id="{16B89352-7976-F87A-3A93-F8F9749FEA98}"/>
              </a:ext>
            </a:extLst>
          </p:cNvPr>
          <p:cNvCxnSpPr/>
          <p:nvPr/>
        </p:nvCxnSpPr>
        <p:spPr>
          <a:xfrm>
            <a:off x="9369021"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직선 연결선[R] 193">
            <a:extLst>
              <a:ext uri="{FF2B5EF4-FFF2-40B4-BE49-F238E27FC236}">
                <a16:creationId xmlns:a16="http://schemas.microsoft.com/office/drawing/2014/main" id="{08C08D71-FAF3-87F2-1120-5A27EAF096E8}"/>
              </a:ext>
            </a:extLst>
          </p:cNvPr>
          <p:cNvCxnSpPr/>
          <p:nvPr/>
        </p:nvCxnSpPr>
        <p:spPr>
          <a:xfrm>
            <a:off x="9369021"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직선 연결선[R] 194">
            <a:extLst>
              <a:ext uri="{FF2B5EF4-FFF2-40B4-BE49-F238E27FC236}">
                <a16:creationId xmlns:a16="http://schemas.microsoft.com/office/drawing/2014/main" id="{6965C002-9656-7E58-822C-FE5066A8878F}"/>
              </a:ext>
            </a:extLst>
          </p:cNvPr>
          <p:cNvCxnSpPr/>
          <p:nvPr/>
        </p:nvCxnSpPr>
        <p:spPr>
          <a:xfrm>
            <a:off x="9369021"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CB2EE4DB-08DF-FA14-D0AF-B7A5EAA0C17D}"/>
              </a:ext>
            </a:extLst>
          </p:cNvPr>
          <p:cNvSpPr txBox="1"/>
          <p:nvPr/>
        </p:nvSpPr>
        <p:spPr>
          <a:xfrm rot="5400000">
            <a:off x="9372358"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7" name="TextBox 196">
            <a:extLst>
              <a:ext uri="{FF2B5EF4-FFF2-40B4-BE49-F238E27FC236}">
                <a16:creationId xmlns:a16="http://schemas.microsoft.com/office/drawing/2014/main" id="{25BA6700-B7A5-D410-3595-8F4106B026EE}"/>
              </a:ext>
            </a:extLst>
          </p:cNvPr>
          <p:cNvSpPr txBox="1"/>
          <p:nvPr/>
        </p:nvSpPr>
        <p:spPr>
          <a:xfrm rot="5400000">
            <a:off x="9591823"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8" name="TextBox 197">
            <a:extLst>
              <a:ext uri="{FF2B5EF4-FFF2-40B4-BE49-F238E27FC236}">
                <a16:creationId xmlns:a16="http://schemas.microsoft.com/office/drawing/2014/main" id="{7154AD43-D83D-0D44-DF76-3E39CAC41037}"/>
              </a:ext>
            </a:extLst>
          </p:cNvPr>
          <p:cNvSpPr txBox="1"/>
          <p:nvPr/>
        </p:nvSpPr>
        <p:spPr>
          <a:xfrm rot="5400000">
            <a:off x="9801641"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199" name="TextBox 198">
            <a:extLst>
              <a:ext uri="{FF2B5EF4-FFF2-40B4-BE49-F238E27FC236}">
                <a16:creationId xmlns:a16="http://schemas.microsoft.com/office/drawing/2014/main" id="{5D3AF2F5-70A2-FA43-1095-88F3643CAFD9}"/>
              </a:ext>
            </a:extLst>
          </p:cNvPr>
          <p:cNvSpPr txBox="1"/>
          <p:nvPr/>
        </p:nvSpPr>
        <p:spPr>
          <a:xfrm rot="5400000">
            <a:off x="10060313"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00" name="TextBox 199">
            <a:extLst>
              <a:ext uri="{FF2B5EF4-FFF2-40B4-BE49-F238E27FC236}">
                <a16:creationId xmlns:a16="http://schemas.microsoft.com/office/drawing/2014/main" id="{A485526A-79C8-CA89-5290-5833E9E07D9F}"/>
              </a:ext>
            </a:extLst>
          </p:cNvPr>
          <p:cNvSpPr txBox="1"/>
          <p:nvPr/>
        </p:nvSpPr>
        <p:spPr>
          <a:xfrm rot="5400000">
            <a:off x="10300317"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01" name="직사각형 200">
            <a:extLst>
              <a:ext uri="{FF2B5EF4-FFF2-40B4-BE49-F238E27FC236}">
                <a16:creationId xmlns:a16="http://schemas.microsoft.com/office/drawing/2014/main" id="{B1A35A32-E563-604A-0432-707527690610}"/>
              </a:ext>
            </a:extLst>
          </p:cNvPr>
          <p:cNvSpPr/>
          <p:nvPr/>
        </p:nvSpPr>
        <p:spPr>
          <a:xfrm>
            <a:off x="10597326" y="3833629"/>
            <a:ext cx="1186145" cy="2367174"/>
          </a:xfrm>
          <a:prstGeom prst="rect">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2" name="TextBox 201">
            <a:extLst>
              <a:ext uri="{FF2B5EF4-FFF2-40B4-BE49-F238E27FC236}">
                <a16:creationId xmlns:a16="http://schemas.microsoft.com/office/drawing/2014/main" id="{D5CB2684-D96B-2ADC-197A-6FC947D9CDA3}"/>
              </a:ext>
            </a:extLst>
          </p:cNvPr>
          <p:cNvSpPr txBox="1"/>
          <p:nvPr/>
        </p:nvSpPr>
        <p:spPr>
          <a:xfrm>
            <a:off x="10760894" y="6264972"/>
            <a:ext cx="1047082" cy="369332"/>
          </a:xfrm>
          <a:prstGeom prst="rect">
            <a:avLst/>
          </a:prstGeom>
          <a:noFill/>
        </p:spPr>
        <p:txBody>
          <a:bodyPr wrap="none" rtlCol="0">
            <a:spAutoFit/>
          </a:bodyPr>
          <a:lstStyle/>
          <a:p>
            <a:r>
              <a:rPr kumimoji="1" lang="en-US" altLang="ko-KR" dirty="0"/>
              <a:t>4</a:t>
            </a:r>
            <a:r>
              <a:rPr kumimoji="1" lang="ko-KR" altLang="en-US" dirty="0"/>
              <a:t>번 문제</a:t>
            </a:r>
            <a:endParaRPr kumimoji="1" lang="ko-Kore-KR" altLang="en-US" dirty="0"/>
          </a:p>
        </p:txBody>
      </p:sp>
      <p:cxnSp>
        <p:nvCxnSpPr>
          <p:cNvPr id="203" name="직선 연결선[R] 202">
            <a:extLst>
              <a:ext uri="{FF2B5EF4-FFF2-40B4-BE49-F238E27FC236}">
                <a16:creationId xmlns:a16="http://schemas.microsoft.com/office/drawing/2014/main" id="{3B153ACC-EAD4-39B4-88B0-DE20FF2E99CD}"/>
              </a:ext>
            </a:extLst>
          </p:cNvPr>
          <p:cNvCxnSpPr>
            <a:cxnSpLocks/>
          </p:cNvCxnSpPr>
          <p:nvPr/>
        </p:nvCxnSpPr>
        <p:spPr>
          <a:xfrm>
            <a:off x="11028464" y="3838432"/>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직선 연결선[R] 203">
            <a:extLst>
              <a:ext uri="{FF2B5EF4-FFF2-40B4-BE49-F238E27FC236}">
                <a16:creationId xmlns:a16="http://schemas.microsoft.com/office/drawing/2014/main" id="{E57D9A0D-E67B-3787-8827-8840BC92DCB0}"/>
              </a:ext>
            </a:extLst>
          </p:cNvPr>
          <p:cNvCxnSpPr/>
          <p:nvPr/>
        </p:nvCxnSpPr>
        <p:spPr>
          <a:xfrm>
            <a:off x="11514930" y="3833629"/>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직선 연결선[R] 204">
            <a:extLst>
              <a:ext uri="{FF2B5EF4-FFF2-40B4-BE49-F238E27FC236}">
                <a16:creationId xmlns:a16="http://schemas.microsoft.com/office/drawing/2014/main" id="{86DAD818-6FED-9BD0-34B0-BAC091DA9A1F}"/>
              </a:ext>
            </a:extLst>
          </p:cNvPr>
          <p:cNvCxnSpPr/>
          <p:nvPr/>
        </p:nvCxnSpPr>
        <p:spPr>
          <a:xfrm>
            <a:off x="10808259" y="3843050"/>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직선 연결선[R] 205">
            <a:extLst>
              <a:ext uri="{FF2B5EF4-FFF2-40B4-BE49-F238E27FC236}">
                <a16:creationId xmlns:a16="http://schemas.microsoft.com/office/drawing/2014/main" id="{A5CBD08E-EF33-CE5B-B2F2-8BC11B2D9EB4}"/>
              </a:ext>
            </a:extLst>
          </p:cNvPr>
          <p:cNvCxnSpPr/>
          <p:nvPr/>
        </p:nvCxnSpPr>
        <p:spPr>
          <a:xfrm>
            <a:off x="11276200" y="3860445"/>
            <a:ext cx="0" cy="2367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직선 연결선[R] 206">
            <a:extLst>
              <a:ext uri="{FF2B5EF4-FFF2-40B4-BE49-F238E27FC236}">
                <a16:creationId xmlns:a16="http://schemas.microsoft.com/office/drawing/2014/main" id="{74724B02-5033-71C7-FCED-79D13A3B7674}"/>
              </a:ext>
            </a:extLst>
          </p:cNvPr>
          <p:cNvCxnSpPr/>
          <p:nvPr/>
        </p:nvCxnSpPr>
        <p:spPr>
          <a:xfrm>
            <a:off x="10597326" y="5890282"/>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직선 연결선[R] 207">
            <a:extLst>
              <a:ext uri="{FF2B5EF4-FFF2-40B4-BE49-F238E27FC236}">
                <a16:creationId xmlns:a16="http://schemas.microsoft.com/office/drawing/2014/main" id="{3FD2BDCB-C8E8-AEEF-8C20-3E39958A0175}"/>
              </a:ext>
            </a:extLst>
          </p:cNvPr>
          <p:cNvCxnSpPr/>
          <p:nvPr/>
        </p:nvCxnSpPr>
        <p:spPr>
          <a:xfrm>
            <a:off x="10597326" y="548163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직선 연결선[R] 208">
            <a:extLst>
              <a:ext uri="{FF2B5EF4-FFF2-40B4-BE49-F238E27FC236}">
                <a16:creationId xmlns:a16="http://schemas.microsoft.com/office/drawing/2014/main" id="{CE4EDF38-5895-28F6-F0C0-DFB13713AC13}"/>
              </a:ext>
            </a:extLst>
          </p:cNvPr>
          <p:cNvCxnSpPr/>
          <p:nvPr/>
        </p:nvCxnSpPr>
        <p:spPr>
          <a:xfrm>
            <a:off x="10597326" y="5148077"/>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직선 연결선[R] 209">
            <a:extLst>
              <a:ext uri="{FF2B5EF4-FFF2-40B4-BE49-F238E27FC236}">
                <a16:creationId xmlns:a16="http://schemas.microsoft.com/office/drawing/2014/main" id="{C871B197-C656-8F15-6FF8-350999DC1E9E}"/>
              </a:ext>
            </a:extLst>
          </p:cNvPr>
          <p:cNvCxnSpPr/>
          <p:nvPr/>
        </p:nvCxnSpPr>
        <p:spPr>
          <a:xfrm>
            <a:off x="10597326" y="4887671"/>
            <a:ext cx="118614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5E7D6BAB-DD12-97DD-FDE6-65EDE3F702DE}"/>
              </a:ext>
            </a:extLst>
          </p:cNvPr>
          <p:cNvSpPr txBox="1"/>
          <p:nvPr/>
        </p:nvSpPr>
        <p:spPr>
          <a:xfrm rot="5400000">
            <a:off x="10600663" y="4319050"/>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2" name="TextBox 211">
            <a:extLst>
              <a:ext uri="{FF2B5EF4-FFF2-40B4-BE49-F238E27FC236}">
                <a16:creationId xmlns:a16="http://schemas.microsoft.com/office/drawing/2014/main" id="{C001043E-B675-AABC-9ACD-D401C7BD591F}"/>
              </a:ext>
            </a:extLst>
          </p:cNvPr>
          <p:cNvSpPr txBox="1"/>
          <p:nvPr/>
        </p:nvSpPr>
        <p:spPr>
          <a:xfrm rot="5400000">
            <a:off x="10820128" y="4314148"/>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3" name="TextBox 212">
            <a:extLst>
              <a:ext uri="{FF2B5EF4-FFF2-40B4-BE49-F238E27FC236}">
                <a16:creationId xmlns:a16="http://schemas.microsoft.com/office/drawing/2014/main" id="{FD39FE8A-9B72-08AF-E75B-6839E0B3AE5F}"/>
              </a:ext>
            </a:extLst>
          </p:cNvPr>
          <p:cNvSpPr txBox="1"/>
          <p:nvPr/>
        </p:nvSpPr>
        <p:spPr>
          <a:xfrm rot="5400000">
            <a:off x="11029946" y="4304727"/>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4" name="TextBox 213">
            <a:extLst>
              <a:ext uri="{FF2B5EF4-FFF2-40B4-BE49-F238E27FC236}">
                <a16:creationId xmlns:a16="http://schemas.microsoft.com/office/drawing/2014/main" id="{AD711436-656D-AD11-2559-F51639F9EB88}"/>
              </a:ext>
            </a:extLst>
          </p:cNvPr>
          <p:cNvSpPr txBox="1"/>
          <p:nvPr/>
        </p:nvSpPr>
        <p:spPr>
          <a:xfrm rot="5400000">
            <a:off x="11288618" y="4294361"/>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5" name="TextBox 214">
            <a:extLst>
              <a:ext uri="{FF2B5EF4-FFF2-40B4-BE49-F238E27FC236}">
                <a16:creationId xmlns:a16="http://schemas.microsoft.com/office/drawing/2014/main" id="{8ED078B3-9654-DD56-A709-E61844B4DB00}"/>
              </a:ext>
            </a:extLst>
          </p:cNvPr>
          <p:cNvSpPr txBox="1"/>
          <p:nvPr/>
        </p:nvSpPr>
        <p:spPr>
          <a:xfrm rot="5400000">
            <a:off x="11528622" y="4305506"/>
            <a:ext cx="343364" cy="369332"/>
          </a:xfrm>
          <a:prstGeom prst="rect">
            <a:avLst/>
          </a:prstGeom>
          <a:noFill/>
        </p:spPr>
        <p:txBody>
          <a:bodyPr wrap="none" rtlCol="0">
            <a:spAutoFit/>
          </a:bodyPr>
          <a:lstStyle/>
          <a:p>
            <a:r>
              <a:rPr kumimoji="1" lang="en-US" altLang="ko-Kore-KR" dirty="0"/>
              <a:t>…</a:t>
            </a:r>
            <a:endParaRPr kumimoji="1" lang="ko-Kore-KR" altLang="en-US" dirty="0"/>
          </a:p>
        </p:txBody>
      </p:sp>
      <p:sp>
        <p:nvSpPr>
          <p:cNvPr id="216" name="직사각형 215">
            <a:extLst>
              <a:ext uri="{FF2B5EF4-FFF2-40B4-BE49-F238E27FC236}">
                <a16:creationId xmlns:a16="http://schemas.microsoft.com/office/drawing/2014/main" id="{354541DD-7592-C13D-E9AC-25BE939E2F0D}"/>
              </a:ext>
            </a:extLst>
          </p:cNvPr>
          <p:cNvSpPr/>
          <p:nvPr/>
        </p:nvSpPr>
        <p:spPr>
          <a:xfrm>
            <a:off x="6931255" y="766654"/>
            <a:ext cx="382195" cy="266948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17" name="TextBox 216">
            <a:extLst>
              <a:ext uri="{FF2B5EF4-FFF2-40B4-BE49-F238E27FC236}">
                <a16:creationId xmlns:a16="http://schemas.microsoft.com/office/drawing/2014/main" id="{3DC1B2E1-CA80-8513-83FA-DCE5CCD7E700}"/>
              </a:ext>
            </a:extLst>
          </p:cNvPr>
          <p:cNvSpPr txBox="1"/>
          <p:nvPr/>
        </p:nvSpPr>
        <p:spPr>
          <a:xfrm>
            <a:off x="6264783" y="1754582"/>
            <a:ext cx="535724" cy="369332"/>
          </a:xfrm>
          <a:prstGeom prst="rect">
            <a:avLst/>
          </a:prstGeom>
          <a:noFill/>
        </p:spPr>
        <p:txBody>
          <a:bodyPr wrap="none" rtlCol="0">
            <a:spAutoFit/>
          </a:bodyPr>
          <a:lstStyle/>
          <a:p>
            <a:r>
              <a:rPr kumimoji="1" lang="en-US" altLang="ko-Kore-KR" dirty="0"/>
              <a:t>6</a:t>
            </a:r>
            <a:r>
              <a:rPr kumimoji="1" lang="en-US" altLang="ko-KR" dirty="0"/>
              <a:t>40</a:t>
            </a:r>
            <a:endParaRPr kumimoji="1" lang="ko-Kore-KR" altLang="en-US" dirty="0"/>
          </a:p>
        </p:txBody>
      </p:sp>
      <p:sp>
        <p:nvSpPr>
          <p:cNvPr id="218" name="TextBox 217">
            <a:extLst>
              <a:ext uri="{FF2B5EF4-FFF2-40B4-BE49-F238E27FC236}">
                <a16:creationId xmlns:a16="http://schemas.microsoft.com/office/drawing/2014/main" id="{12B71C4A-3734-1808-48A3-9296BC08DFA0}"/>
              </a:ext>
            </a:extLst>
          </p:cNvPr>
          <p:cNvSpPr txBox="1"/>
          <p:nvPr/>
        </p:nvSpPr>
        <p:spPr>
          <a:xfrm>
            <a:off x="6971509" y="3388558"/>
            <a:ext cx="301686" cy="369332"/>
          </a:xfrm>
          <a:prstGeom prst="rect">
            <a:avLst/>
          </a:prstGeom>
          <a:noFill/>
        </p:spPr>
        <p:txBody>
          <a:bodyPr wrap="none" rtlCol="0">
            <a:spAutoFit/>
          </a:bodyPr>
          <a:lstStyle/>
          <a:p>
            <a:r>
              <a:rPr kumimoji="1" lang="en-US" altLang="ko-Kore-KR" dirty="0"/>
              <a:t>1</a:t>
            </a:r>
            <a:endParaRPr kumimoji="1" lang="ko-Kore-KR" altLang="en-US" dirty="0"/>
          </a:p>
        </p:txBody>
      </p:sp>
      <p:sp>
        <p:nvSpPr>
          <p:cNvPr id="219" name="TextBox 218">
            <a:extLst>
              <a:ext uri="{FF2B5EF4-FFF2-40B4-BE49-F238E27FC236}">
                <a16:creationId xmlns:a16="http://schemas.microsoft.com/office/drawing/2014/main" id="{8239DDEC-FB2E-796E-CC86-9B0227D65A49}"/>
              </a:ext>
            </a:extLst>
          </p:cNvPr>
          <p:cNvSpPr txBox="1"/>
          <p:nvPr/>
        </p:nvSpPr>
        <p:spPr>
          <a:xfrm>
            <a:off x="4033345" y="4767263"/>
            <a:ext cx="418704" cy="369332"/>
          </a:xfrm>
          <a:prstGeom prst="rect">
            <a:avLst/>
          </a:prstGeom>
          <a:noFill/>
        </p:spPr>
        <p:txBody>
          <a:bodyPr wrap="none" rtlCol="0">
            <a:spAutoFit/>
          </a:bodyPr>
          <a:lstStyle/>
          <a:p>
            <a:r>
              <a:rPr kumimoji="1" lang="en-US" altLang="ko-KR" dirty="0"/>
              <a:t>32</a:t>
            </a:r>
            <a:endParaRPr kumimoji="1" lang="ko-Kore-KR" altLang="en-US" dirty="0"/>
          </a:p>
        </p:txBody>
      </p:sp>
      <p:cxnSp>
        <p:nvCxnSpPr>
          <p:cNvPr id="220" name="직선 연결선[R] 219">
            <a:extLst>
              <a:ext uri="{FF2B5EF4-FFF2-40B4-BE49-F238E27FC236}">
                <a16:creationId xmlns:a16="http://schemas.microsoft.com/office/drawing/2014/main" id="{26A84EAE-CBC6-A455-45A5-457FA72E43DE}"/>
              </a:ext>
            </a:extLst>
          </p:cNvPr>
          <p:cNvCxnSpPr/>
          <p:nvPr/>
        </p:nvCxnSpPr>
        <p:spPr>
          <a:xfrm>
            <a:off x="6905431" y="1125178"/>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9835BC46-A1C6-C114-2651-E58CD78CF6D4}"/>
              </a:ext>
            </a:extLst>
          </p:cNvPr>
          <p:cNvSpPr txBox="1"/>
          <p:nvPr/>
        </p:nvSpPr>
        <p:spPr>
          <a:xfrm>
            <a:off x="7373336" y="766654"/>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cxnSp>
        <p:nvCxnSpPr>
          <p:cNvPr id="222" name="직선 연결선[R] 221">
            <a:extLst>
              <a:ext uri="{FF2B5EF4-FFF2-40B4-BE49-F238E27FC236}">
                <a16:creationId xmlns:a16="http://schemas.microsoft.com/office/drawing/2014/main" id="{76066C70-BB6D-A98C-BBB6-1B9521BCE678}"/>
              </a:ext>
            </a:extLst>
          </p:cNvPr>
          <p:cNvCxnSpPr/>
          <p:nvPr/>
        </p:nvCxnSpPr>
        <p:spPr>
          <a:xfrm>
            <a:off x="6927452" y="1508488"/>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CDDAD781-5D29-DCE9-51B5-B110DBDCA4F8}"/>
              </a:ext>
            </a:extLst>
          </p:cNvPr>
          <p:cNvSpPr txBox="1"/>
          <p:nvPr/>
        </p:nvSpPr>
        <p:spPr>
          <a:xfrm>
            <a:off x="7367980" y="1093224"/>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sp>
        <p:nvSpPr>
          <p:cNvPr id="224" name="TextBox 223">
            <a:extLst>
              <a:ext uri="{FF2B5EF4-FFF2-40B4-BE49-F238E27FC236}">
                <a16:creationId xmlns:a16="http://schemas.microsoft.com/office/drawing/2014/main" id="{E86FA137-30EA-EF0F-1423-9986AA2332FF}"/>
              </a:ext>
            </a:extLst>
          </p:cNvPr>
          <p:cNvSpPr txBox="1"/>
          <p:nvPr/>
        </p:nvSpPr>
        <p:spPr>
          <a:xfrm rot="5400000">
            <a:off x="6982926" y="1850169"/>
            <a:ext cx="343364" cy="369332"/>
          </a:xfrm>
          <a:prstGeom prst="rect">
            <a:avLst/>
          </a:prstGeom>
          <a:noFill/>
        </p:spPr>
        <p:txBody>
          <a:bodyPr wrap="none" rtlCol="0">
            <a:spAutoFit/>
          </a:bodyPr>
          <a:lstStyle/>
          <a:p>
            <a:r>
              <a:rPr kumimoji="1" lang="en-US" altLang="ko-Kore-KR" dirty="0"/>
              <a:t>…</a:t>
            </a:r>
            <a:endParaRPr kumimoji="1" lang="ko-Kore-KR" altLang="en-US" dirty="0"/>
          </a:p>
        </p:txBody>
      </p:sp>
      <p:cxnSp>
        <p:nvCxnSpPr>
          <p:cNvPr id="225" name="직선 연결선[R] 224">
            <a:extLst>
              <a:ext uri="{FF2B5EF4-FFF2-40B4-BE49-F238E27FC236}">
                <a16:creationId xmlns:a16="http://schemas.microsoft.com/office/drawing/2014/main" id="{7A95E04B-54AB-D6D0-59E2-97712111FE22}"/>
              </a:ext>
            </a:extLst>
          </p:cNvPr>
          <p:cNvCxnSpPr/>
          <p:nvPr/>
        </p:nvCxnSpPr>
        <p:spPr>
          <a:xfrm>
            <a:off x="6944118" y="3037106"/>
            <a:ext cx="40266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6" name="TextBox 225">
            <a:extLst>
              <a:ext uri="{FF2B5EF4-FFF2-40B4-BE49-F238E27FC236}">
                <a16:creationId xmlns:a16="http://schemas.microsoft.com/office/drawing/2014/main" id="{BF68ABE2-BDAB-2C2A-794B-35A53773B271}"/>
              </a:ext>
            </a:extLst>
          </p:cNvPr>
          <p:cNvSpPr txBox="1"/>
          <p:nvPr/>
        </p:nvSpPr>
        <p:spPr>
          <a:xfrm>
            <a:off x="7353704" y="3028169"/>
            <a:ext cx="418704" cy="369332"/>
          </a:xfrm>
          <a:prstGeom prst="rect">
            <a:avLst/>
          </a:prstGeom>
          <a:noFill/>
        </p:spPr>
        <p:txBody>
          <a:bodyPr wrap="none" rtlCol="0">
            <a:spAutoFit/>
          </a:bodyPr>
          <a:lstStyle/>
          <a:p>
            <a:r>
              <a:rPr kumimoji="1" lang="en-US" altLang="ko-Kore-KR" dirty="0"/>
              <a:t>3</a:t>
            </a:r>
            <a:r>
              <a:rPr kumimoji="1" lang="en-US" altLang="ko-KR" dirty="0"/>
              <a:t>2</a:t>
            </a:r>
            <a:endParaRPr kumimoji="1" lang="ko-Kore-KR" altLang="en-US" dirty="0"/>
          </a:p>
        </p:txBody>
      </p:sp>
      <p:sp>
        <p:nvSpPr>
          <p:cNvPr id="227" name="직사각형 226">
            <a:extLst>
              <a:ext uri="{FF2B5EF4-FFF2-40B4-BE49-F238E27FC236}">
                <a16:creationId xmlns:a16="http://schemas.microsoft.com/office/drawing/2014/main" id="{AB5F5BFD-8ABB-D0D4-745A-1E3DC84975F7}"/>
              </a:ext>
            </a:extLst>
          </p:cNvPr>
          <p:cNvSpPr/>
          <p:nvPr/>
        </p:nvSpPr>
        <p:spPr>
          <a:xfrm>
            <a:off x="6800507" y="3730473"/>
            <a:ext cx="472688" cy="2663761"/>
          </a:xfrm>
          <a:prstGeom prst="rect">
            <a:avLst/>
          </a:prstGeom>
          <a:noFill/>
          <a:ln w="698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8" name="직사각형 227">
            <a:extLst>
              <a:ext uri="{FF2B5EF4-FFF2-40B4-BE49-F238E27FC236}">
                <a16:creationId xmlns:a16="http://schemas.microsoft.com/office/drawing/2014/main" id="{1A4E8D06-86A9-3695-9542-E358805736E9}"/>
              </a:ext>
            </a:extLst>
          </p:cNvPr>
          <p:cNvSpPr/>
          <p:nvPr/>
        </p:nvSpPr>
        <p:spPr>
          <a:xfrm rot="5400000">
            <a:off x="6822195" y="608431"/>
            <a:ext cx="472688" cy="644134"/>
          </a:xfrm>
          <a:prstGeom prst="rect">
            <a:avLst/>
          </a:prstGeom>
          <a:noFill/>
          <a:ln w="698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29" name="TextBox 228">
            <a:extLst>
              <a:ext uri="{FF2B5EF4-FFF2-40B4-BE49-F238E27FC236}">
                <a16:creationId xmlns:a16="http://schemas.microsoft.com/office/drawing/2014/main" id="{4672F164-2B2C-3AC3-D8BD-29B5897781A7}"/>
              </a:ext>
            </a:extLst>
          </p:cNvPr>
          <p:cNvSpPr txBox="1"/>
          <p:nvPr/>
        </p:nvSpPr>
        <p:spPr>
          <a:xfrm>
            <a:off x="6972861" y="780738"/>
            <a:ext cx="295274" cy="369332"/>
          </a:xfrm>
          <a:prstGeom prst="rect">
            <a:avLst/>
          </a:prstGeom>
          <a:noFill/>
        </p:spPr>
        <p:txBody>
          <a:bodyPr wrap="none" rtlCol="0">
            <a:spAutoFit/>
          </a:bodyPr>
          <a:lstStyle/>
          <a:p>
            <a:r>
              <a:rPr kumimoji="1" lang="en-US" altLang="ko-Kore-KR" dirty="0"/>
              <a:t>a</a:t>
            </a:r>
            <a:endParaRPr kumimoji="1" lang="ko-Kore-KR" altLang="en-US" dirty="0"/>
          </a:p>
        </p:txBody>
      </p:sp>
      <p:sp>
        <p:nvSpPr>
          <p:cNvPr id="230" name="TextBox 229">
            <a:extLst>
              <a:ext uri="{FF2B5EF4-FFF2-40B4-BE49-F238E27FC236}">
                <a16:creationId xmlns:a16="http://schemas.microsoft.com/office/drawing/2014/main" id="{E41C9C4D-C42C-9B9E-AFA4-48A9D43CFC89}"/>
              </a:ext>
            </a:extLst>
          </p:cNvPr>
          <p:cNvSpPr txBox="1"/>
          <p:nvPr/>
        </p:nvSpPr>
        <p:spPr>
          <a:xfrm>
            <a:off x="6969942" y="1126279"/>
            <a:ext cx="306494" cy="369332"/>
          </a:xfrm>
          <a:prstGeom prst="rect">
            <a:avLst/>
          </a:prstGeom>
          <a:noFill/>
        </p:spPr>
        <p:txBody>
          <a:bodyPr wrap="none" rtlCol="0">
            <a:spAutoFit/>
          </a:bodyPr>
          <a:lstStyle/>
          <a:p>
            <a:r>
              <a:rPr kumimoji="1" lang="en-US" altLang="ko-Kore-KR" dirty="0"/>
              <a:t>b</a:t>
            </a:r>
            <a:endParaRPr kumimoji="1" lang="ko-Kore-KR" altLang="en-US" dirty="0"/>
          </a:p>
        </p:txBody>
      </p:sp>
      <p:sp>
        <p:nvSpPr>
          <p:cNvPr id="231" name="TextBox 230">
            <a:extLst>
              <a:ext uri="{FF2B5EF4-FFF2-40B4-BE49-F238E27FC236}">
                <a16:creationId xmlns:a16="http://schemas.microsoft.com/office/drawing/2014/main" id="{37681CB7-2D36-A675-1E7F-CCAFC380B29C}"/>
              </a:ext>
            </a:extLst>
          </p:cNvPr>
          <p:cNvSpPr txBox="1"/>
          <p:nvPr/>
        </p:nvSpPr>
        <p:spPr>
          <a:xfrm>
            <a:off x="8337003" y="1462556"/>
            <a:ext cx="3177927" cy="1323439"/>
          </a:xfrm>
          <a:prstGeom prst="rect">
            <a:avLst/>
          </a:prstGeom>
          <a:noFill/>
        </p:spPr>
        <p:txBody>
          <a:bodyPr wrap="square" rtlCol="0">
            <a:spAutoFit/>
          </a:bodyPr>
          <a:lstStyle/>
          <a:p>
            <a:r>
              <a:rPr kumimoji="1" lang="en-US" altLang="ko-KR" sz="1600" dirty="0"/>
              <a:t>-</a:t>
            </a:r>
            <a:r>
              <a:rPr kumimoji="1" lang="ko-KR" altLang="en-US" sz="1600" dirty="0"/>
              <a:t> </a:t>
            </a:r>
            <a:r>
              <a:rPr kumimoji="1" lang="en-US" altLang="ko-Kore-KR" sz="1600" dirty="0"/>
              <a:t>a : </a:t>
            </a:r>
            <a:r>
              <a:rPr kumimoji="1" lang="ko-KR" altLang="en-US" sz="1600" dirty="0"/>
              <a:t>첫번째 문제와 </a:t>
            </a:r>
            <a:r>
              <a:rPr kumimoji="1" lang="en-US" altLang="ko-KR" sz="1600" dirty="0"/>
              <a:t>1</a:t>
            </a:r>
            <a:r>
              <a:rPr kumimoji="1" lang="ko-KR" altLang="en-US" sz="1600" dirty="0"/>
              <a:t>번 정답으로 이루어진 </a:t>
            </a:r>
            <a:r>
              <a:rPr kumimoji="1" lang="en-US" altLang="ko-KR" sz="1600" dirty="0"/>
              <a:t>subgraph</a:t>
            </a:r>
            <a:r>
              <a:rPr kumimoji="1" lang="ko-KR" altLang="en-US" sz="1600" dirty="0"/>
              <a:t>의 </a:t>
            </a:r>
            <a:r>
              <a:rPr kumimoji="1" lang="en-US" altLang="ko-KR" sz="1600" dirty="0"/>
              <a:t>nodes</a:t>
            </a:r>
          </a:p>
          <a:p>
            <a:endParaRPr kumimoji="1" lang="en-US" altLang="ko-KR" sz="1600" dirty="0"/>
          </a:p>
          <a:p>
            <a:r>
              <a:rPr kumimoji="1" lang="en-US" altLang="ko-KR" sz="1600" dirty="0"/>
              <a:t>-</a:t>
            </a:r>
            <a:r>
              <a:rPr kumimoji="1" lang="ko-KR" altLang="en-US" sz="1600" dirty="0"/>
              <a:t> </a:t>
            </a:r>
            <a:r>
              <a:rPr kumimoji="1" lang="en-US" altLang="ko-Kore-KR" sz="1600" dirty="0"/>
              <a:t>b : </a:t>
            </a:r>
            <a:r>
              <a:rPr kumimoji="1" lang="ko-KR" altLang="en-US" sz="1600" dirty="0"/>
              <a:t>첫번째 문제와 </a:t>
            </a:r>
            <a:r>
              <a:rPr kumimoji="1" lang="en-US" altLang="ko-KR" sz="1600" dirty="0"/>
              <a:t>2</a:t>
            </a:r>
            <a:r>
              <a:rPr kumimoji="1" lang="ko-KR" altLang="en-US" sz="1600" dirty="0"/>
              <a:t>번 정답으로 이루어진 </a:t>
            </a:r>
            <a:r>
              <a:rPr kumimoji="1" lang="en-US" altLang="ko-KR" sz="1600" dirty="0"/>
              <a:t>subgraph</a:t>
            </a:r>
            <a:r>
              <a:rPr kumimoji="1" lang="ko-KR" altLang="en-US" sz="1600" dirty="0"/>
              <a:t>의 </a:t>
            </a:r>
            <a:r>
              <a:rPr kumimoji="1" lang="en-US" altLang="ko-KR" sz="1600" dirty="0"/>
              <a:t>nodes</a:t>
            </a:r>
            <a:endParaRPr kumimoji="1" lang="ko-Kore-KR" altLang="en-US" sz="1600" dirty="0"/>
          </a:p>
        </p:txBody>
      </p:sp>
      <p:sp>
        <p:nvSpPr>
          <p:cNvPr id="235" name="TextBox 234">
            <a:extLst>
              <a:ext uri="{FF2B5EF4-FFF2-40B4-BE49-F238E27FC236}">
                <a16:creationId xmlns:a16="http://schemas.microsoft.com/office/drawing/2014/main" id="{E4C33E35-7B28-6350-7C7E-0F566732BE2E}"/>
              </a:ext>
            </a:extLst>
          </p:cNvPr>
          <p:cNvSpPr txBox="1"/>
          <p:nvPr/>
        </p:nvSpPr>
        <p:spPr>
          <a:xfrm>
            <a:off x="8001406" y="647964"/>
            <a:ext cx="4319472" cy="600164"/>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a:p>
            <a:endParaRPr kumimoji="1" lang="ko-Kore-KR" altLang="en-US" sz="1100" dirty="0"/>
          </a:p>
        </p:txBody>
      </p:sp>
      <mc:AlternateContent xmlns:mc="http://schemas.openxmlformats.org/markup-compatibility/2006" xmlns:a14="http://schemas.microsoft.com/office/drawing/2010/main">
        <mc:Choice Requires="a14">
          <p:sp>
            <p:nvSpPr>
              <p:cNvPr id="4" name="텍스트 개체 틀 6">
                <a:extLst>
                  <a:ext uri="{FF2B5EF4-FFF2-40B4-BE49-F238E27FC236}">
                    <a16:creationId xmlns:a16="http://schemas.microsoft.com/office/drawing/2014/main" id="{AC043696-908E-62FF-B9A8-0557AEA67BA9}"/>
                  </a:ext>
                </a:extLst>
              </p:cNvPr>
              <p:cNvSpPr txBox="1">
                <a:spLocks/>
              </p:cNvSpPr>
              <p:nvPr/>
            </p:nvSpPr>
            <p:spPr>
              <a:xfrm>
                <a:off x="187962" y="1299628"/>
                <a:ext cx="10792765"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batch_size</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&gt; 4</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문제</a:t>
                </a:r>
                <a:endParaRPr lang="en-US" altLang="ko-KR" sz="1600" i="1" dirty="0">
                  <a:latin typeface="Cambria Math" panose="02040503050406030204" pitchFamily="18" charset="0"/>
                  <a:ea typeface="KoPubWorld돋움체 Medium" panose="00000600000000000000" pitchFamily="2" charset="-127"/>
                </a:endParaRP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32</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nodes &gt; 32</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개의 노드 수</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max_node</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5</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오지선다</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문제</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14:m>
                  <m:oMath xmlns:m="http://schemas.openxmlformats.org/officeDocument/2006/math">
                    <m:sSub>
                      <m:sSubPr>
                        <m:ctrlPr>
                          <a:rPr lang="en-US" altLang="ko-KR" i="1" spc="0" smtClean="0">
                            <a:solidFill>
                              <a:srgbClr val="000000"/>
                            </a:solidFill>
                            <a:latin typeface="Cambria Math" panose="02040503050406030204" pitchFamily="18" charset="0"/>
                            <a:ea typeface="KoPubWorld바탕체 Light" panose="00000300000000000000" pitchFamily="2" charset="-127"/>
                          </a:rPr>
                        </m:ctrlPr>
                      </m:sSubPr>
                      <m:e>
                        <m:r>
                          <a:rPr lang="en-US" altLang="ko-KR" b="0" i="1" spc="0" smtClean="0">
                            <a:solidFill>
                              <a:srgbClr val="000000"/>
                            </a:solidFill>
                            <a:latin typeface="Cambria Math" panose="02040503050406030204" pitchFamily="18" charset="0"/>
                            <a:ea typeface="KoPubWorld바탕체 Light" panose="00000300000000000000" pitchFamily="2" charset="-127"/>
                          </a:rPr>
                          <m:t>𝑥</m:t>
                        </m:r>
                      </m:e>
                      <m:sub>
                        <m:r>
                          <a:rPr lang="en-US" altLang="ko-KR" b="0" i="1" spc="0" smtClean="0">
                            <a:solidFill>
                              <a:srgbClr val="000000"/>
                            </a:solidFill>
                            <a:latin typeface="Cambria Math" panose="02040503050406030204" pitchFamily="18" charset="0"/>
                            <a:ea typeface="KoPubWorld바탕체 Light" panose="00000300000000000000" pitchFamily="2" charset="-127"/>
                          </a:rPr>
                          <m:t>𝑣</m:t>
                        </m:r>
                      </m:sub>
                    </m:sSub>
                  </m:oMath>
                </a14:m>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(4, 5, 32) &gt; (20, 32) &gt; (640, 1)</a:t>
                </a:r>
              </a:p>
            </p:txBody>
          </p:sp>
        </mc:Choice>
        <mc:Fallback xmlns="">
          <p:sp>
            <p:nvSpPr>
              <p:cNvPr id="4" name="텍스트 개체 틀 6">
                <a:extLst>
                  <a:ext uri="{FF2B5EF4-FFF2-40B4-BE49-F238E27FC236}">
                    <a16:creationId xmlns:a16="http://schemas.microsoft.com/office/drawing/2014/main" id="{AC043696-908E-62FF-B9A8-0557AEA67BA9}"/>
                  </a:ext>
                </a:extLst>
              </p:cNvPr>
              <p:cNvSpPr txBox="1">
                <a:spLocks noRot="1" noChangeAspect="1" noMove="1" noResize="1" noEditPoints="1" noAdjustHandles="1" noChangeArrowheads="1" noChangeShapeType="1" noTextEdit="1"/>
              </p:cNvSpPr>
              <p:nvPr/>
            </p:nvSpPr>
            <p:spPr>
              <a:xfrm>
                <a:off x="187962" y="1299628"/>
                <a:ext cx="10792765" cy="1853333"/>
              </a:xfrm>
              <a:prstGeom prst="rect">
                <a:avLst/>
              </a:prstGeom>
              <a:blipFill>
                <a:blip r:embed="rId4"/>
                <a:stretch>
                  <a:fillRect l="-235" b="-544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9030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blinds(horizontal)">
                                      <p:cBhvr>
                                        <p:cTn id="7" dur="500"/>
                                        <p:tgtEl>
                                          <p:spTgt spid="2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7"/>
                                        </p:tgtEl>
                                        <p:attrNameLst>
                                          <p:attrName>style.visibility</p:attrName>
                                        </p:attrNameLst>
                                      </p:cBhvr>
                                      <p:to>
                                        <p:strVal val="visible"/>
                                      </p:to>
                                    </p:set>
                                    <p:animEffect transition="in" filter="blinds(horizontal)">
                                      <p:cBhvr>
                                        <p:cTn id="10" dur="500"/>
                                        <p:tgtEl>
                                          <p:spTgt spid="217"/>
                                        </p:tgtEl>
                                      </p:cBhvr>
                                    </p:animEffect>
                                  </p:childTnLst>
                                </p:cTn>
                              </p:par>
                              <p:par>
                                <p:cTn id="11" presetID="3" presetClass="entr" presetSubtype="10" fill="hold" nodeType="withEffect">
                                  <p:stCondLst>
                                    <p:cond delay="0"/>
                                  </p:stCondLst>
                                  <p:childTnLst>
                                    <p:set>
                                      <p:cBhvr>
                                        <p:cTn id="12" dur="1" fill="hold">
                                          <p:stCondLst>
                                            <p:cond delay="0"/>
                                          </p:stCondLst>
                                        </p:cTn>
                                        <p:tgtEl>
                                          <p:spTgt spid="220"/>
                                        </p:tgtEl>
                                        <p:attrNameLst>
                                          <p:attrName>style.visibility</p:attrName>
                                        </p:attrNameLst>
                                      </p:cBhvr>
                                      <p:to>
                                        <p:strVal val="visible"/>
                                      </p:to>
                                    </p:set>
                                    <p:animEffect transition="in" filter="blinds(horizontal)">
                                      <p:cBhvr>
                                        <p:cTn id="13" dur="500"/>
                                        <p:tgtEl>
                                          <p:spTgt spid="2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blinds(horizontal)">
                                      <p:cBhvr>
                                        <p:cTn id="16" dur="500"/>
                                        <p:tgtEl>
                                          <p:spTgt spid="221"/>
                                        </p:tgtEl>
                                      </p:cBhvr>
                                    </p:animEffect>
                                  </p:childTnLst>
                                </p:cTn>
                              </p:par>
                              <p:par>
                                <p:cTn id="17" presetID="3" presetClass="entr" presetSubtype="1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Effect transition="in" filter="blinds(horizontal)">
                                      <p:cBhvr>
                                        <p:cTn id="19" dur="500"/>
                                        <p:tgtEl>
                                          <p:spTgt spid="2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23"/>
                                        </p:tgtEl>
                                        <p:attrNameLst>
                                          <p:attrName>style.visibility</p:attrName>
                                        </p:attrNameLst>
                                      </p:cBhvr>
                                      <p:to>
                                        <p:strVal val="visible"/>
                                      </p:to>
                                    </p:set>
                                    <p:animEffect transition="in" filter="blinds(horizontal)">
                                      <p:cBhvr>
                                        <p:cTn id="22" dur="500"/>
                                        <p:tgtEl>
                                          <p:spTgt spid="22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4"/>
                                        </p:tgtEl>
                                        <p:attrNameLst>
                                          <p:attrName>style.visibility</p:attrName>
                                        </p:attrNameLst>
                                      </p:cBhvr>
                                      <p:to>
                                        <p:strVal val="visible"/>
                                      </p:to>
                                    </p:set>
                                    <p:animEffect transition="in" filter="blinds(horizontal)">
                                      <p:cBhvr>
                                        <p:cTn id="25" dur="500"/>
                                        <p:tgtEl>
                                          <p:spTgt spid="224"/>
                                        </p:tgtEl>
                                      </p:cBhvr>
                                    </p:animEffect>
                                  </p:childTnLst>
                                </p:cTn>
                              </p:par>
                              <p:par>
                                <p:cTn id="26" presetID="3" presetClass="entr" presetSubtype="10" fill="hold" nodeType="withEffect">
                                  <p:stCondLst>
                                    <p:cond delay="0"/>
                                  </p:stCondLst>
                                  <p:childTnLst>
                                    <p:set>
                                      <p:cBhvr>
                                        <p:cTn id="27" dur="1" fill="hold">
                                          <p:stCondLst>
                                            <p:cond delay="0"/>
                                          </p:stCondLst>
                                        </p:cTn>
                                        <p:tgtEl>
                                          <p:spTgt spid="225"/>
                                        </p:tgtEl>
                                        <p:attrNameLst>
                                          <p:attrName>style.visibility</p:attrName>
                                        </p:attrNameLst>
                                      </p:cBhvr>
                                      <p:to>
                                        <p:strVal val="visible"/>
                                      </p:to>
                                    </p:set>
                                    <p:animEffect transition="in" filter="blinds(horizontal)">
                                      <p:cBhvr>
                                        <p:cTn id="28" dur="500"/>
                                        <p:tgtEl>
                                          <p:spTgt spid="22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blinds(horizontal)">
                                      <p:cBhvr>
                                        <p:cTn id="31" dur="500"/>
                                        <p:tgtEl>
                                          <p:spTgt spid="22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8"/>
                                        </p:tgtEl>
                                        <p:attrNameLst>
                                          <p:attrName>style.visibility</p:attrName>
                                        </p:attrNameLst>
                                      </p:cBhvr>
                                      <p:to>
                                        <p:strVal val="visible"/>
                                      </p:to>
                                    </p:set>
                                    <p:animEffect transition="in" filter="blinds(horizontal)">
                                      <p:cBhvr>
                                        <p:cTn id="34" dur="500"/>
                                        <p:tgtEl>
                                          <p:spTgt spid="22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9"/>
                                        </p:tgtEl>
                                        <p:attrNameLst>
                                          <p:attrName>style.visibility</p:attrName>
                                        </p:attrNameLst>
                                      </p:cBhvr>
                                      <p:to>
                                        <p:strVal val="visible"/>
                                      </p:to>
                                    </p:set>
                                    <p:animEffect transition="in" filter="blinds(horizontal)">
                                      <p:cBhvr>
                                        <p:cTn id="37" dur="500"/>
                                        <p:tgtEl>
                                          <p:spTgt spid="22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0"/>
                                        </p:tgtEl>
                                        <p:attrNameLst>
                                          <p:attrName>style.visibility</p:attrName>
                                        </p:attrNameLst>
                                      </p:cBhvr>
                                      <p:to>
                                        <p:strVal val="visible"/>
                                      </p:to>
                                    </p:set>
                                    <p:animEffect transition="in" filter="blinds(horizontal)">
                                      <p:cBhvr>
                                        <p:cTn id="40" dur="500"/>
                                        <p:tgtEl>
                                          <p:spTgt spid="2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31"/>
                                        </p:tgtEl>
                                        <p:attrNameLst>
                                          <p:attrName>style.visibility</p:attrName>
                                        </p:attrNameLst>
                                      </p:cBhvr>
                                      <p:to>
                                        <p:strVal val="visible"/>
                                      </p:to>
                                    </p:set>
                                    <p:animEffect transition="in" filter="blinds(horizontal)">
                                      <p:cBhvr>
                                        <p:cTn id="43" dur="500"/>
                                        <p:tgtEl>
                                          <p:spTgt spid="23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blinds(horizontal)">
                                      <p:cBhvr>
                                        <p:cTn id="46"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animBg="1"/>
      <p:bldP spid="217" grpId="0"/>
      <p:bldP spid="218" grpId="0"/>
      <p:bldP spid="221" grpId="0"/>
      <p:bldP spid="223" grpId="0"/>
      <p:bldP spid="224" grpId="0"/>
      <p:bldP spid="226" grpId="0"/>
      <p:bldP spid="228" grpId="0" animBg="1"/>
      <p:bldP spid="229" grpId="0"/>
      <p:bldP spid="230" grpId="0"/>
      <p:bldP spid="2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6D7E15-8A4D-45F9-8B6A-D368E3E40E75}"/>
              </a:ext>
            </a:extLst>
          </p:cNvPr>
          <p:cNvSpPr>
            <a:spLocks noGrp="1"/>
          </p:cNvSpPr>
          <p:nvPr>
            <p:ph type="body" sz="quarter" idx="10"/>
          </p:nvPr>
        </p:nvSpPr>
        <p:spPr>
          <a:prstGeom prst="rect">
            <a:avLst/>
          </a:prstGeom>
        </p:spPr>
        <p:txBody>
          <a:bodyPr/>
          <a:lstStyle/>
          <a:p>
            <a:r>
              <a:rPr lang="ko-KR" altLang="en-US" dirty="0"/>
              <a:t>모델 설명</a:t>
            </a:r>
          </a:p>
        </p:txBody>
      </p:sp>
      <p:grpSp>
        <p:nvGrpSpPr>
          <p:cNvPr id="14" name="그룹 13">
            <a:extLst>
              <a:ext uri="{FF2B5EF4-FFF2-40B4-BE49-F238E27FC236}">
                <a16:creationId xmlns:a16="http://schemas.microsoft.com/office/drawing/2014/main" id="{FC5454D2-AFDA-4B24-BAE5-D9320C08851E}"/>
              </a:ext>
            </a:extLst>
          </p:cNvPr>
          <p:cNvGrpSpPr/>
          <p:nvPr/>
        </p:nvGrpSpPr>
        <p:grpSpPr>
          <a:xfrm>
            <a:off x="519036" y="1032937"/>
            <a:ext cx="2340000" cy="409782"/>
            <a:chOff x="1103386" y="1651028"/>
            <a:chExt cx="2340000" cy="409782"/>
          </a:xfrm>
        </p:grpSpPr>
        <p:sp>
          <p:nvSpPr>
            <p:cNvPr id="15" name="직사각형 14">
              <a:extLst>
                <a:ext uri="{FF2B5EF4-FFF2-40B4-BE49-F238E27FC236}">
                  <a16:creationId xmlns:a16="http://schemas.microsoft.com/office/drawing/2014/main" id="{8D4802B3-767D-42B6-B18C-99E7DDCCC5B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46485E4A-6194-4C79-89D1-BA2CBB4662B9}"/>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D1BCCB4-D6BD-4F99-ABBB-1C62A5D13469}"/>
                </a:ext>
              </a:extLst>
            </p:cNvPr>
            <p:cNvSpPr txBox="1"/>
            <p:nvPr/>
          </p:nvSpPr>
          <p:spPr>
            <a:xfrm>
              <a:off x="1259250" y="1691478"/>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Cycle Encoder</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3" name="직사각형 2">
            <a:extLst>
              <a:ext uri="{FF2B5EF4-FFF2-40B4-BE49-F238E27FC236}">
                <a16:creationId xmlns:a16="http://schemas.microsoft.com/office/drawing/2014/main" id="{484102AF-DA67-9113-51FA-25C149558FED}"/>
              </a:ext>
            </a:extLst>
          </p:cNvPr>
          <p:cNvSpPr/>
          <p:nvPr/>
        </p:nvSpPr>
        <p:spPr>
          <a:xfrm>
            <a:off x="156863" y="2218326"/>
            <a:ext cx="479246"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248B59-07E5-E144-235A-578254826BA0}"/>
                  </a:ext>
                </a:extLst>
              </p:cNvPr>
              <p:cNvSpPr txBox="1"/>
              <p:nvPr/>
            </p:nvSpPr>
            <p:spPr>
              <a:xfrm>
                <a:off x="156863" y="5092438"/>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18" name="TextBox 17">
                <a:extLst>
                  <a:ext uri="{FF2B5EF4-FFF2-40B4-BE49-F238E27FC236}">
                    <a16:creationId xmlns:a16="http://schemas.microsoft.com/office/drawing/2014/main" id="{F7248B59-07E5-E144-235A-578254826BA0}"/>
                  </a:ext>
                </a:extLst>
              </p:cNvPr>
              <p:cNvSpPr txBox="1">
                <a:spLocks noRot="1" noChangeAspect="1" noMove="1" noResize="1" noEditPoints="1" noAdjustHandles="1" noChangeArrowheads="1" noChangeShapeType="1" noTextEdit="1"/>
              </p:cNvSpPr>
              <p:nvPr/>
            </p:nvSpPr>
            <p:spPr>
              <a:xfrm>
                <a:off x="156863" y="5092438"/>
                <a:ext cx="479246" cy="369332"/>
              </a:xfrm>
              <a:prstGeom prst="rect">
                <a:avLst/>
              </a:prstGeom>
              <a:blipFill>
                <a:blip r:embed="rId3"/>
                <a:stretch>
                  <a:fillRect/>
                </a:stretch>
              </a:blipFill>
            </p:spPr>
            <p:txBody>
              <a:bodyPr/>
              <a:lstStyle/>
              <a:p>
                <a:r>
                  <a:rPr lang="ko-Kore-KR" altLang="en-US">
                    <a:noFill/>
                  </a:rPr>
                  <a:t> </a:t>
                </a:r>
              </a:p>
            </p:txBody>
          </p:sp>
        </mc:Fallback>
      </mc:AlternateContent>
      <p:sp>
        <p:nvSpPr>
          <p:cNvPr id="19" name="직사각형 18">
            <a:extLst>
              <a:ext uri="{FF2B5EF4-FFF2-40B4-BE49-F238E27FC236}">
                <a16:creationId xmlns:a16="http://schemas.microsoft.com/office/drawing/2014/main" id="{CCD41F0F-167F-1170-84E2-64D9D5DDA3FA}"/>
              </a:ext>
            </a:extLst>
          </p:cNvPr>
          <p:cNvSpPr/>
          <p:nvPr/>
        </p:nvSpPr>
        <p:spPr>
          <a:xfrm>
            <a:off x="986395" y="2218326"/>
            <a:ext cx="2392253"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25" name="왼쪽 중괄호[L] 24">
            <a:extLst>
              <a:ext uri="{FF2B5EF4-FFF2-40B4-BE49-F238E27FC236}">
                <a16:creationId xmlns:a16="http://schemas.microsoft.com/office/drawing/2014/main" id="{CBF41A51-0108-4B7D-29BC-48ECEDC9291D}"/>
              </a:ext>
            </a:extLst>
          </p:cNvPr>
          <p:cNvSpPr/>
          <p:nvPr/>
        </p:nvSpPr>
        <p:spPr>
          <a:xfrm rot="5400000">
            <a:off x="2015415" y="765800"/>
            <a:ext cx="334212" cy="2392253"/>
          </a:xfrm>
          <a:prstGeom prst="leftBrac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D444E37-45DD-1A80-CFCB-C9C46C4E18DF}"/>
                  </a:ext>
                </a:extLst>
              </p:cNvPr>
              <p:cNvSpPr txBox="1"/>
              <p:nvPr/>
            </p:nvSpPr>
            <p:spPr>
              <a:xfrm>
                <a:off x="1446188" y="1480798"/>
                <a:ext cx="1472666" cy="31181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en-US" altLang="ko-Kore-KR"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𝐾</m:t>
                      </m:r>
                      <m:r>
                        <a:rPr kumimoji="1" lang="ko-KR" altLang="en-US" sz="1400" b="0" i="0" smtClean="0">
                          <a:latin typeface="Cambria Math" panose="02040503050406030204" pitchFamily="18" charset="0"/>
                          <a:ea typeface="KoPubWorld돋움체 Medium" panose="00000600000000000000" pitchFamily="2" charset="-127"/>
                          <a:cs typeface="KoPubWorld돋움체 Medium" panose="00000600000000000000" pitchFamily="2" charset="-127"/>
                        </a:rPr>
                        <m:t>차원</m:t>
                      </m:r>
                    </m:oMath>
                  </m:oMathPara>
                </a14:m>
                <a:endParaRPr kumimoji="1" lang="ko-Kore-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6" name="TextBox 25">
                <a:extLst>
                  <a:ext uri="{FF2B5EF4-FFF2-40B4-BE49-F238E27FC236}">
                    <a16:creationId xmlns:a16="http://schemas.microsoft.com/office/drawing/2014/main" id="{2D444E37-45DD-1A80-CFCB-C9C46C4E18DF}"/>
                  </a:ext>
                </a:extLst>
              </p:cNvPr>
              <p:cNvSpPr txBox="1">
                <a:spLocks noRot="1" noChangeAspect="1" noMove="1" noResize="1" noEditPoints="1" noAdjustHandles="1" noChangeArrowheads="1" noChangeShapeType="1" noTextEdit="1"/>
              </p:cNvSpPr>
              <p:nvPr/>
            </p:nvSpPr>
            <p:spPr>
              <a:xfrm>
                <a:off x="1446188" y="1480798"/>
                <a:ext cx="1472666" cy="311817"/>
              </a:xfrm>
              <a:prstGeom prst="rect">
                <a:avLst/>
              </a:prstGeom>
              <a:blipFill>
                <a:blip r:embed="rId4"/>
                <a:stretch>
                  <a:fillRect b="-3846"/>
                </a:stretch>
              </a:blipFill>
            </p:spPr>
            <p:txBody>
              <a:bodyPr/>
              <a:lstStyle/>
              <a:p>
                <a:r>
                  <a:rPr lang="ko-Kore-KR" altLang="en-US">
                    <a:noFill/>
                  </a:rPr>
                  <a:t> </a:t>
                </a:r>
              </a:p>
            </p:txBody>
          </p:sp>
        </mc:Fallback>
      </mc:AlternateContent>
      <p:sp>
        <p:nvSpPr>
          <p:cNvPr id="27" name="왼쪽 중괄호[L] 26">
            <a:extLst>
              <a:ext uri="{FF2B5EF4-FFF2-40B4-BE49-F238E27FC236}">
                <a16:creationId xmlns:a16="http://schemas.microsoft.com/office/drawing/2014/main" id="{1A99BA86-B600-DA44-5F2A-96537770CF1B}"/>
              </a:ext>
            </a:extLst>
          </p:cNvPr>
          <p:cNvSpPr/>
          <p:nvPr/>
        </p:nvSpPr>
        <p:spPr>
          <a:xfrm rot="10800000">
            <a:off x="3473513" y="2210834"/>
            <a:ext cx="332649" cy="2874112"/>
          </a:xfrm>
          <a:prstGeom prst="leftBrace">
            <a:avLst/>
          </a:prstGeom>
          <a:ln w="63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B6B1100-5459-6105-3FB1-62D18C880843}"/>
                  </a:ext>
                </a:extLst>
              </p:cNvPr>
              <p:cNvSpPr txBox="1"/>
              <p:nvPr/>
            </p:nvSpPr>
            <p:spPr>
              <a:xfrm>
                <a:off x="3689198" y="3499473"/>
                <a:ext cx="1088505" cy="311817"/>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노드</m:t>
                      </m:r>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 </m:t>
                      </m:r>
                      <m:r>
                        <a:rPr kumimoji="1" lang="ko-KR" altLang="en-US" sz="1400" b="0" i="1" smtClean="0">
                          <a:latin typeface="Cambria Math" panose="02040503050406030204" pitchFamily="18" charset="0"/>
                          <a:ea typeface="KoPubWorld돋움체 Medium" panose="00000600000000000000" pitchFamily="2" charset="-127"/>
                          <a:cs typeface="KoPubWorld돋움체 Medium" panose="00000600000000000000" pitchFamily="2" charset="-127"/>
                        </a:rPr>
                        <m:t>개수</m:t>
                      </m:r>
                    </m:oMath>
                  </m:oMathPara>
                </a14:m>
                <a:endParaRPr kumimoji="1" lang="ko-Kore-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28" name="TextBox 27">
                <a:extLst>
                  <a:ext uri="{FF2B5EF4-FFF2-40B4-BE49-F238E27FC236}">
                    <a16:creationId xmlns:a16="http://schemas.microsoft.com/office/drawing/2014/main" id="{EB6B1100-5459-6105-3FB1-62D18C880843}"/>
                  </a:ext>
                </a:extLst>
              </p:cNvPr>
              <p:cNvSpPr txBox="1">
                <a:spLocks noRot="1" noChangeAspect="1" noMove="1" noResize="1" noEditPoints="1" noAdjustHandles="1" noChangeArrowheads="1" noChangeShapeType="1" noTextEdit="1"/>
              </p:cNvSpPr>
              <p:nvPr/>
            </p:nvSpPr>
            <p:spPr>
              <a:xfrm>
                <a:off x="3689198" y="3499473"/>
                <a:ext cx="1088505" cy="311817"/>
              </a:xfrm>
              <a:prstGeom prst="rect">
                <a:avLst/>
              </a:prstGeom>
              <a:blipFill>
                <a:blip r:embed="rId5"/>
                <a:stretch>
                  <a:fillRect b="-16000"/>
                </a:stretch>
              </a:blipFill>
            </p:spPr>
            <p:txBody>
              <a:bodyPr/>
              <a:lstStyle/>
              <a:p>
                <a:r>
                  <a:rPr lang="ko-Kore-KR" altLang="en-US">
                    <a:noFill/>
                  </a:rPr>
                  <a:t> </a:t>
                </a:r>
              </a:p>
            </p:txBody>
          </p:sp>
        </mc:Fallback>
      </mc:AlternateContent>
      <p:sp>
        <p:nvSpPr>
          <p:cNvPr id="29" name="직사각형 28">
            <a:extLst>
              <a:ext uri="{FF2B5EF4-FFF2-40B4-BE49-F238E27FC236}">
                <a16:creationId xmlns:a16="http://schemas.microsoft.com/office/drawing/2014/main" id="{CCFBF765-C356-3CE0-0C9A-A9681A5E2914}"/>
              </a:ext>
            </a:extLst>
          </p:cNvPr>
          <p:cNvSpPr/>
          <p:nvPr/>
        </p:nvSpPr>
        <p:spPr>
          <a:xfrm>
            <a:off x="5556335" y="2234627"/>
            <a:ext cx="3208277" cy="2874112"/>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C021164-D43D-7D24-E85C-93F769698B52}"/>
                  </a:ext>
                </a:extLst>
              </p:cNvPr>
              <p:cNvSpPr txBox="1"/>
              <p:nvPr/>
            </p:nvSpPr>
            <p:spPr>
              <a:xfrm>
                <a:off x="5578162" y="5092438"/>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30" name="TextBox 29">
                <a:extLst>
                  <a:ext uri="{FF2B5EF4-FFF2-40B4-BE49-F238E27FC236}">
                    <a16:creationId xmlns:a16="http://schemas.microsoft.com/office/drawing/2014/main" id="{7C021164-D43D-7D24-E85C-93F769698B52}"/>
                  </a:ext>
                </a:extLst>
              </p:cNvPr>
              <p:cNvSpPr txBox="1">
                <a:spLocks noRot="1" noChangeAspect="1" noMove="1" noResize="1" noEditPoints="1" noAdjustHandles="1" noChangeArrowheads="1" noChangeShapeType="1" noTextEdit="1"/>
              </p:cNvSpPr>
              <p:nvPr/>
            </p:nvSpPr>
            <p:spPr>
              <a:xfrm>
                <a:off x="5578162" y="5092438"/>
                <a:ext cx="479246" cy="369332"/>
              </a:xfrm>
              <a:prstGeom prst="rect">
                <a:avLst/>
              </a:prstGeom>
              <a:blipFill>
                <a:blip r:embed="rId6"/>
                <a:stretch>
                  <a:fillRect/>
                </a:stretch>
              </a:blipFill>
            </p:spPr>
            <p:txBody>
              <a:bodyPr/>
              <a:lstStyle/>
              <a:p>
                <a:r>
                  <a:rPr lang="ko-Kore-KR" altLang="en-US">
                    <a:noFill/>
                  </a:rPr>
                  <a:t> </a:t>
                </a:r>
              </a:p>
            </p:txBody>
          </p:sp>
        </mc:Fallback>
      </mc:AlternateContent>
      <p:cxnSp>
        <p:nvCxnSpPr>
          <p:cNvPr id="32" name="직선 연결선[R] 31">
            <a:extLst>
              <a:ext uri="{FF2B5EF4-FFF2-40B4-BE49-F238E27FC236}">
                <a16:creationId xmlns:a16="http://schemas.microsoft.com/office/drawing/2014/main" id="{F8F6DB0F-B966-D384-2208-4F0B5CB11839}"/>
              </a:ext>
            </a:extLst>
          </p:cNvPr>
          <p:cNvCxnSpPr>
            <a:cxnSpLocks/>
          </p:cNvCxnSpPr>
          <p:nvPr/>
        </p:nvCxnSpPr>
        <p:spPr>
          <a:xfrm>
            <a:off x="6102969" y="2234627"/>
            <a:ext cx="7859" cy="2874112"/>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60EC88B-69CB-102F-CE31-57B874D633FF}"/>
                  </a:ext>
                </a:extLst>
              </p:cNvPr>
              <p:cNvSpPr txBox="1"/>
              <p:nvPr/>
            </p:nvSpPr>
            <p:spPr>
              <a:xfrm>
                <a:off x="6152075" y="5109764"/>
                <a:ext cx="2571289" cy="38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m:oMathPara>
                </a14:m>
                <a:endParaRPr lang="ko-Kore-KR" altLang="en-US" dirty="0"/>
              </a:p>
            </p:txBody>
          </p:sp>
        </mc:Choice>
        <mc:Fallback xmlns="">
          <p:sp>
            <p:nvSpPr>
              <p:cNvPr id="36" name="TextBox 35">
                <a:extLst>
                  <a:ext uri="{FF2B5EF4-FFF2-40B4-BE49-F238E27FC236}">
                    <a16:creationId xmlns:a16="http://schemas.microsoft.com/office/drawing/2014/main" id="{F60EC88B-69CB-102F-CE31-57B874D633FF}"/>
                  </a:ext>
                </a:extLst>
              </p:cNvPr>
              <p:cNvSpPr txBox="1">
                <a:spLocks noRot="1" noChangeAspect="1" noMove="1" noResize="1" noEditPoints="1" noAdjustHandles="1" noChangeArrowheads="1" noChangeShapeType="1" noTextEdit="1"/>
              </p:cNvSpPr>
              <p:nvPr/>
            </p:nvSpPr>
            <p:spPr>
              <a:xfrm>
                <a:off x="6152075" y="5109764"/>
                <a:ext cx="2571289" cy="388311"/>
              </a:xfrm>
              <a:prstGeom prst="rect">
                <a:avLst/>
              </a:prstGeom>
              <a:blipFill>
                <a:blip r:embed="rId7"/>
                <a:stretch>
                  <a:fillRect/>
                </a:stretch>
              </a:blipFill>
            </p:spPr>
            <p:txBody>
              <a:bodyPr/>
              <a:lstStyle/>
              <a:p>
                <a:r>
                  <a:rPr lang="ko-Kore-KR" altLang="en-US">
                    <a:noFill/>
                  </a:rPr>
                  <a:t> </a:t>
                </a:r>
              </a:p>
            </p:txBody>
          </p:sp>
        </mc:Fallback>
      </mc:AlternateContent>
      <p:sp>
        <p:nvSpPr>
          <p:cNvPr id="37" name="화살표: 아래쪽 22">
            <a:extLst>
              <a:ext uri="{FF2B5EF4-FFF2-40B4-BE49-F238E27FC236}">
                <a16:creationId xmlns:a16="http://schemas.microsoft.com/office/drawing/2014/main" id="{A65FFEF4-2613-B838-CC78-94DE7ADED557}"/>
              </a:ext>
            </a:extLst>
          </p:cNvPr>
          <p:cNvSpPr/>
          <p:nvPr/>
        </p:nvSpPr>
        <p:spPr>
          <a:xfrm rot="16200000">
            <a:off x="8448087" y="3369768"/>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87BE513F-DD0F-1D03-7253-1F1143649925}"/>
              </a:ext>
            </a:extLst>
          </p:cNvPr>
          <p:cNvSpPr/>
          <p:nvPr/>
        </p:nvSpPr>
        <p:spPr>
          <a:xfrm>
            <a:off x="10151865" y="2218326"/>
            <a:ext cx="479246" cy="2874112"/>
          </a:xfrm>
          <a:prstGeom prst="rect">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57A3D7D-2905-F983-109C-640162E57867}"/>
                  </a:ext>
                </a:extLst>
              </p:cNvPr>
              <p:cNvSpPr txBox="1"/>
              <p:nvPr/>
            </p:nvSpPr>
            <p:spPr>
              <a:xfrm>
                <a:off x="-264069" y="5130134"/>
                <a:ext cx="4978668" cy="38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ko-KR" i="1" smtClean="0">
                              <a:solidFill>
                                <a:srgbClr val="000000"/>
                              </a:solidFill>
                              <a:latin typeface="Cambria Math" panose="02040503050406030204" pitchFamily="18" charset="0"/>
                              <a:ea typeface="KoPubWorld바탕체 Bold" panose="00000800000000000000" pitchFamily="2" charset="-127"/>
                            </a:rPr>
                          </m:ctrlPr>
                        </m:sSubSupPr>
                        <m:e>
                          <m:r>
                            <a:rPr lang="en-US" altLang="ko-KR" b="0" i="1" smtClean="0">
                              <a:solidFill>
                                <a:srgbClr val="000000"/>
                              </a:solidFill>
                              <a:latin typeface="Cambria Math" panose="02040503050406030204" pitchFamily="18" charset="0"/>
                              <a:ea typeface="KoPubWorld바탕체 Bold" panose="00000800000000000000" pitchFamily="2" charset="-127"/>
                            </a:rPr>
                            <m:t>𝑥</m:t>
                          </m:r>
                        </m:e>
                        <m:sub>
                          <m:r>
                            <a:rPr lang="en-US" altLang="ko-KR" b="0" i="1" smtClean="0">
                              <a:solidFill>
                                <a:srgbClr val="000000"/>
                              </a:solidFill>
                              <a:latin typeface="Cambria Math" panose="02040503050406030204" pitchFamily="18" charset="0"/>
                              <a:ea typeface="KoPubWorld바탕체 Bold" panose="00000800000000000000" pitchFamily="2" charset="-127"/>
                            </a:rPr>
                            <m:t>𝑣</m:t>
                          </m:r>
                          <m:r>
                            <a:rPr lang="en-US" altLang="ko-KR" b="0" i="1" smtClean="0">
                              <a:solidFill>
                                <a:srgbClr val="000000"/>
                              </a:solidFill>
                              <a:latin typeface="Cambria Math" panose="02040503050406030204" pitchFamily="18" charset="0"/>
                              <a:ea typeface="KoPubWorld바탕체 Bold" panose="00000800000000000000" pitchFamily="2" charset="-127"/>
                            </a:rPr>
                            <m:t>, 3</m:t>
                          </m:r>
                        </m:sub>
                        <m:sup>
                          <m:r>
                            <a:rPr lang="en-US" altLang="ko-KR" b="0" i="1" smtClean="0">
                              <a:solidFill>
                                <a:srgbClr val="000000"/>
                              </a:solidFill>
                              <a:latin typeface="Cambria Math" panose="02040503050406030204" pitchFamily="18" charset="0"/>
                              <a:ea typeface="KoPubWorld바탕체 Bold" panose="00000800000000000000" pitchFamily="2" charset="-127"/>
                            </a:rPr>
                            <m:t>+</m:t>
                          </m:r>
                        </m:sup>
                      </m:sSubSup>
                    </m:oMath>
                  </m:oMathPara>
                </a14:m>
                <a:endParaRPr lang="ko-Kore-KR" altLang="en-US" dirty="0"/>
              </a:p>
            </p:txBody>
          </p:sp>
        </mc:Choice>
        <mc:Fallback xmlns="">
          <p:sp>
            <p:nvSpPr>
              <p:cNvPr id="39" name="TextBox 38">
                <a:extLst>
                  <a:ext uri="{FF2B5EF4-FFF2-40B4-BE49-F238E27FC236}">
                    <a16:creationId xmlns:a16="http://schemas.microsoft.com/office/drawing/2014/main" id="{057A3D7D-2905-F983-109C-640162E57867}"/>
                  </a:ext>
                </a:extLst>
              </p:cNvPr>
              <p:cNvSpPr txBox="1">
                <a:spLocks noRot="1" noChangeAspect="1" noMove="1" noResize="1" noEditPoints="1" noAdjustHandles="1" noChangeArrowheads="1" noChangeShapeType="1" noTextEdit="1"/>
              </p:cNvSpPr>
              <p:nvPr/>
            </p:nvSpPr>
            <p:spPr>
              <a:xfrm>
                <a:off x="-264069" y="5130134"/>
                <a:ext cx="4978668" cy="388311"/>
              </a:xfrm>
              <a:prstGeom prst="rect">
                <a:avLst/>
              </a:prstGeom>
              <a:blipFill>
                <a:blip r:embed="rId8"/>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027D169-F7AE-D02B-082F-23E364820ED5}"/>
                  </a:ext>
                </a:extLst>
              </p:cNvPr>
              <p:cNvSpPr txBox="1"/>
              <p:nvPr/>
            </p:nvSpPr>
            <p:spPr>
              <a:xfrm>
                <a:off x="10160840" y="5108739"/>
                <a:ext cx="4792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ko-KR" sz="1800" i="1" smtClean="0">
                              <a:latin typeface="Cambria Math" panose="02040503050406030204" pitchFamily="18" charset="0"/>
                            </a:rPr>
                          </m:ctrlPr>
                        </m:sSubPr>
                        <m:e>
                          <m:r>
                            <a:rPr kumimoji="1" lang="en-US" altLang="ko-KR" sz="1800" b="0" i="1" smtClean="0">
                              <a:latin typeface="Cambria Math" panose="02040503050406030204" pitchFamily="18" charset="0"/>
                            </a:rPr>
                            <m:t>𝑥</m:t>
                          </m:r>
                        </m:e>
                        <m:sub>
                          <m:r>
                            <a:rPr kumimoji="1" lang="en-US" altLang="ko-KR" sz="1800" b="0" i="1" smtClean="0">
                              <a:latin typeface="Cambria Math" panose="02040503050406030204" pitchFamily="18" charset="0"/>
                            </a:rPr>
                            <m:t>𝑣</m:t>
                          </m:r>
                        </m:sub>
                      </m:sSub>
                    </m:oMath>
                  </m:oMathPara>
                </a14:m>
                <a:endParaRPr lang="ko-Kore-KR" altLang="en-US" dirty="0"/>
              </a:p>
            </p:txBody>
          </p:sp>
        </mc:Choice>
        <mc:Fallback xmlns="">
          <p:sp>
            <p:nvSpPr>
              <p:cNvPr id="40" name="TextBox 39">
                <a:extLst>
                  <a:ext uri="{FF2B5EF4-FFF2-40B4-BE49-F238E27FC236}">
                    <a16:creationId xmlns:a16="http://schemas.microsoft.com/office/drawing/2014/main" id="{C027D169-F7AE-D02B-082F-23E364820ED5}"/>
                  </a:ext>
                </a:extLst>
              </p:cNvPr>
              <p:cNvSpPr txBox="1">
                <a:spLocks noRot="1" noChangeAspect="1" noMove="1" noResize="1" noEditPoints="1" noAdjustHandles="1" noChangeArrowheads="1" noChangeShapeType="1" noTextEdit="1"/>
              </p:cNvSpPr>
              <p:nvPr/>
            </p:nvSpPr>
            <p:spPr>
              <a:xfrm>
                <a:off x="10160840" y="5108739"/>
                <a:ext cx="479246" cy="369332"/>
              </a:xfrm>
              <a:prstGeom prst="rect">
                <a:avLst/>
              </a:prstGeom>
              <a:blipFill>
                <a:blip r:embed="rId9"/>
                <a:stretch>
                  <a:fillRect/>
                </a:stretch>
              </a:blipFill>
            </p:spPr>
            <p:txBody>
              <a:bodyPr/>
              <a:lstStyle/>
              <a:p>
                <a:r>
                  <a:rPr lang="ko-Kore-KR" altLang="en-US">
                    <a:noFill/>
                  </a:rPr>
                  <a:t> </a:t>
                </a:r>
              </a:p>
            </p:txBody>
          </p:sp>
        </mc:Fallback>
      </mc:AlternateContent>
      <p:sp>
        <p:nvSpPr>
          <p:cNvPr id="41" name="화살표: 아래쪽 22">
            <a:extLst>
              <a:ext uri="{FF2B5EF4-FFF2-40B4-BE49-F238E27FC236}">
                <a16:creationId xmlns:a16="http://schemas.microsoft.com/office/drawing/2014/main" id="{E25FF466-7F1E-D17F-4364-F411021057B4}"/>
              </a:ext>
            </a:extLst>
          </p:cNvPr>
          <p:cNvSpPr/>
          <p:nvPr/>
        </p:nvSpPr>
        <p:spPr>
          <a:xfrm rot="16200000">
            <a:off x="3890138" y="3327668"/>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a:extLst>
              <a:ext uri="{FF2B5EF4-FFF2-40B4-BE49-F238E27FC236}">
                <a16:creationId xmlns:a16="http://schemas.microsoft.com/office/drawing/2014/main" id="{2005F3EF-B2D1-5527-00E1-934FC715FA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72159" y="3342459"/>
            <a:ext cx="1172158" cy="574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1E79D0-F3A9-83E0-9392-3C601C3095AC}"/>
              </a:ext>
            </a:extLst>
          </p:cNvPr>
          <p:cNvSpPr txBox="1"/>
          <p:nvPr/>
        </p:nvSpPr>
        <p:spPr>
          <a:xfrm>
            <a:off x="6961633" y="647964"/>
            <a:ext cx="5359246"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en-US" altLang="ko-KR" sz="1100" dirty="0"/>
              <a:t>Graph</a:t>
            </a:r>
            <a:r>
              <a:rPr kumimoji="1" lang="ko-KR" altLang="en-US" sz="1100" dirty="0"/>
              <a:t> </a:t>
            </a:r>
            <a:r>
              <a:rPr kumimoji="1" lang="en-US" altLang="ko-KR" sz="1100" dirty="0"/>
              <a:t>soft</a:t>
            </a:r>
            <a:r>
              <a:rPr kumimoji="1" lang="ko-KR" altLang="en-US" sz="1100" dirty="0"/>
              <a:t> </a:t>
            </a:r>
            <a:r>
              <a:rPr kumimoji="1" lang="en-US" altLang="ko-KR" sz="1100" dirty="0"/>
              <a:t>counter</a:t>
            </a:r>
            <a:r>
              <a:rPr kumimoji="1" lang="ko-KR" altLang="en-US" sz="1100" dirty="0"/>
              <a:t>의 </a:t>
            </a:r>
            <a:r>
              <a:rPr kumimoji="1" lang="en-US" altLang="ko-KR" sz="1100" dirty="0" err="1"/>
              <a:t>CommonsenseQA</a:t>
            </a:r>
            <a:r>
              <a:rPr kumimoji="1" lang="ko-KR" altLang="en-US" sz="1100" dirty="0"/>
              <a:t>데이터 </a:t>
            </a:r>
            <a:r>
              <a:rPr kumimoji="1" lang="ko-KR" altLang="en-US" sz="1100" dirty="0" err="1"/>
              <a:t>임베딩</a:t>
            </a:r>
            <a:r>
              <a:rPr kumimoji="1" lang="ko-KR" altLang="en-US" sz="1100" dirty="0"/>
              <a:t> </a:t>
            </a:r>
            <a:r>
              <a:rPr kumimoji="1" lang="en-US" altLang="ko-KR" sz="1100" dirty="0"/>
              <a:t>shape</a:t>
            </a:r>
            <a:r>
              <a:rPr kumimoji="1" lang="ko-KR" altLang="en-US" sz="1100" dirty="0" err="1"/>
              <a:t>를</a:t>
            </a:r>
            <a:r>
              <a:rPr kumimoji="1" lang="ko-KR" altLang="en-US" sz="1100" dirty="0"/>
              <a:t> 예시로 설명함</a:t>
            </a:r>
            <a:endParaRPr kumimoji="1" lang="ko-Kore-KR" altLang="en-US" sz="1100" dirty="0"/>
          </a:p>
        </p:txBody>
      </p:sp>
      <p:cxnSp>
        <p:nvCxnSpPr>
          <p:cNvPr id="6" name="직선 연결선[R] 5">
            <a:extLst>
              <a:ext uri="{FF2B5EF4-FFF2-40B4-BE49-F238E27FC236}">
                <a16:creationId xmlns:a16="http://schemas.microsoft.com/office/drawing/2014/main" id="{1FCC6DFA-962A-224B-C87A-624FE1844E2B}"/>
              </a:ext>
            </a:extLst>
          </p:cNvPr>
          <p:cNvCxnSpPr/>
          <p:nvPr/>
        </p:nvCxnSpPr>
        <p:spPr>
          <a:xfrm>
            <a:off x="986394" y="2589997"/>
            <a:ext cx="2392254"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R] 10">
            <a:extLst>
              <a:ext uri="{FF2B5EF4-FFF2-40B4-BE49-F238E27FC236}">
                <a16:creationId xmlns:a16="http://schemas.microsoft.com/office/drawing/2014/main" id="{29AB4364-864A-7828-7272-3C5E8E014592}"/>
              </a:ext>
            </a:extLst>
          </p:cNvPr>
          <p:cNvCxnSpPr>
            <a:cxnSpLocks/>
          </p:cNvCxnSpPr>
          <p:nvPr/>
        </p:nvCxnSpPr>
        <p:spPr>
          <a:xfrm>
            <a:off x="1360175"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직선 연결선[R] 19">
            <a:extLst>
              <a:ext uri="{FF2B5EF4-FFF2-40B4-BE49-F238E27FC236}">
                <a16:creationId xmlns:a16="http://schemas.microsoft.com/office/drawing/2014/main" id="{752F6641-813B-4534-7F3F-1E7EB6B31887}"/>
              </a:ext>
            </a:extLst>
          </p:cNvPr>
          <p:cNvCxnSpPr>
            <a:cxnSpLocks/>
          </p:cNvCxnSpPr>
          <p:nvPr/>
        </p:nvCxnSpPr>
        <p:spPr>
          <a:xfrm>
            <a:off x="1724331"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직선 연결선[R] 20">
            <a:extLst>
              <a:ext uri="{FF2B5EF4-FFF2-40B4-BE49-F238E27FC236}">
                <a16:creationId xmlns:a16="http://schemas.microsoft.com/office/drawing/2014/main" id="{E8E3D157-9E9D-9735-C3CC-2E805B75141A}"/>
              </a:ext>
            </a:extLst>
          </p:cNvPr>
          <p:cNvCxnSpPr>
            <a:cxnSpLocks/>
          </p:cNvCxnSpPr>
          <p:nvPr/>
        </p:nvCxnSpPr>
        <p:spPr>
          <a:xfrm>
            <a:off x="2128592" y="2234627"/>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FF6DBE59-904C-1262-4D92-B983F8870B23}"/>
              </a:ext>
            </a:extLst>
          </p:cNvPr>
          <p:cNvCxnSpPr>
            <a:cxnSpLocks/>
          </p:cNvCxnSpPr>
          <p:nvPr/>
        </p:nvCxnSpPr>
        <p:spPr>
          <a:xfrm>
            <a:off x="3004491" y="2210834"/>
            <a:ext cx="0" cy="35537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265CCD3-81A7-B420-93C5-FBC51ECACE66}"/>
              </a:ext>
            </a:extLst>
          </p:cNvPr>
          <p:cNvSpPr txBox="1"/>
          <p:nvPr/>
        </p:nvSpPr>
        <p:spPr>
          <a:xfrm>
            <a:off x="2379911" y="2083685"/>
            <a:ext cx="500847" cy="461665"/>
          </a:xfrm>
          <a:prstGeom prst="rect">
            <a:avLst/>
          </a:prstGeom>
          <a:noFill/>
        </p:spPr>
        <p:txBody>
          <a:bodyPr wrap="square" rtlCol="0">
            <a:spAutoFit/>
          </a:bodyPr>
          <a:lstStyle/>
          <a:p>
            <a:pPr algn="l"/>
            <a:r>
              <a:rPr kumimoji="1" lang="en-US" altLang="ko-Kore-KR"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4" name="TextBox 23">
            <a:extLst>
              <a:ext uri="{FF2B5EF4-FFF2-40B4-BE49-F238E27FC236}">
                <a16:creationId xmlns:a16="http://schemas.microsoft.com/office/drawing/2014/main" id="{325CA42B-9264-7013-1952-A3479CC3FEC9}"/>
              </a:ext>
            </a:extLst>
          </p:cNvPr>
          <p:cNvSpPr txBox="1"/>
          <p:nvPr/>
        </p:nvSpPr>
        <p:spPr>
          <a:xfrm>
            <a:off x="1040067" y="220778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1" name="TextBox 30">
            <a:extLst>
              <a:ext uri="{FF2B5EF4-FFF2-40B4-BE49-F238E27FC236}">
                <a16:creationId xmlns:a16="http://schemas.microsoft.com/office/drawing/2014/main" id="{5A2E3FCF-2431-7941-D66C-3F53F75DEB87}"/>
              </a:ext>
            </a:extLst>
          </p:cNvPr>
          <p:cNvSpPr txBox="1"/>
          <p:nvPr/>
        </p:nvSpPr>
        <p:spPr>
          <a:xfrm>
            <a:off x="1413847" y="221374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3" name="TextBox 32">
            <a:extLst>
              <a:ext uri="{FF2B5EF4-FFF2-40B4-BE49-F238E27FC236}">
                <a16:creationId xmlns:a16="http://schemas.microsoft.com/office/drawing/2014/main" id="{83EF3C03-AA68-D77E-A1DC-C1EEEAF76811}"/>
              </a:ext>
            </a:extLst>
          </p:cNvPr>
          <p:cNvSpPr txBox="1"/>
          <p:nvPr/>
        </p:nvSpPr>
        <p:spPr>
          <a:xfrm>
            <a:off x="1807637" y="2213747"/>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4" name="TextBox 33">
            <a:extLst>
              <a:ext uri="{FF2B5EF4-FFF2-40B4-BE49-F238E27FC236}">
                <a16:creationId xmlns:a16="http://schemas.microsoft.com/office/drawing/2014/main" id="{3BA3943B-BC7C-880A-37A1-A59D15F328FC}"/>
              </a:ext>
            </a:extLst>
          </p:cNvPr>
          <p:cNvSpPr txBox="1"/>
          <p:nvPr/>
        </p:nvSpPr>
        <p:spPr>
          <a:xfrm>
            <a:off x="3078077" y="2227021"/>
            <a:ext cx="237650" cy="338554"/>
          </a:xfrm>
          <a:prstGeom prst="rect">
            <a:avLst/>
          </a:prstGeom>
          <a:noFill/>
        </p:spPr>
        <p:txBody>
          <a:bodyPr wrap="square" rtlCol="0">
            <a:spAutoFit/>
          </a:bodyPr>
          <a:lstStyle/>
          <a:p>
            <a:pPr algn="ctr"/>
            <a:r>
              <a:rPr kumimoji="1" lang="en-US" altLang="ko-Kore-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3</a:t>
            </a:r>
            <a:endParaRPr kumimoji="1" lang="ko-Kore-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70200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p:bldP spid="19" grpId="0" animBg="1"/>
      <p:bldP spid="25" grpId="0" animBg="1"/>
      <p:bldP spid="26" grpId="0"/>
      <p:bldP spid="27" grpId="0" animBg="1"/>
      <p:bldP spid="28" grpId="0"/>
      <p:bldP spid="29" grpId="0" animBg="1"/>
      <p:bldP spid="30" grpId="0"/>
      <p:bldP spid="36" grpId="0"/>
      <p:bldP spid="37" grpId="0" animBg="1"/>
      <p:bldP spid="38" grpId="0" animBg="1"/>
      <p:bldP spid="39" grpId="0"/>
      <p:bldP spid="40" grpId="0"/>
      <p:bldP spid="41" grpId="0" animBg="1"/>
      <p:bldP spid="23" grpId="0"/>
      <p:bldP spid="24" grpId="0"/>
      <p:bldP spid="31"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1"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nvGrpSpPr>
          <p:cNvPr id="6" name="그룹 5">
            <a:extLst>
              <a:ext uri="{FF2B5EF4-FFF2-40B4-BE49-F238E27FC236}">
                <a16:creationId xmlns:a16="http://schemas.microsoft.com/office/drawing/2014/main" id="{05E9B4FE-BF35-4C32-9BB8-FF53DAC8CFA7}"/>
              </a:ext>
            </a:extLst>
          </p:cNvPr>
          <p:cNvGrpSpPr/>
          <p:nvPr/>
        </p:nvGrpSpPr>
        <p:grpSpPr>
          <a:xfrm>
            <a:off x="3252470" y="2099331"/>
            <a:ext cx="3329738" cy="1690097"/>
            <a:chOff x="2475230" y="2099331"/>
            <a:chExt cx="3329738" cy="1690097"/>
          </a:xfrm>
        </p:grpSpPr>
        <p:sp>
          <p:nvSpPr>
            <p:cNvPr id="37" name="TextBox 36">
              <a:extLst>
                <a:ext uri="{FF2B5EF4-FFF2-40B4-BE49-F238E27FC236}">
                  <a16:creationId xmlns:a16="http://schemas.microsoft.com/office/drawing/2014/main" id="{EF6A7114-EE4E-463E-9C6D-6E60E63061C3}"/>
                </a:ext>
              </a:extLst>
            </p:cNvPr>
            <p:cNvSpPr txBox="1"/>
            <p:nvPr/>
          </p:nvSpPr>
          <p:spPr>
            <a:xfrm>
              <a:off x="3382669" y="2099331"/>
              <a:ext cx="1943098"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서론</a:t>
              </a:r>
            </a:p>
          </p:txBody>
        </p:sp>
        <p:sp>
          <p:nvSpPr>
            <p:cNvPr id="41" name="TextBox 40">
              <a:extLst>
                <a:ext uri="{FF2B5EF4-FFF2-40B4-BE49-F238E27FC236}">
                  <a16:creationId xmlns:a16="http://schemas.microsoft.com/office/drawing/2014/main" id="{2A7778DB-7165-4EAC-98B1-0DA598C27A7E}"/>
                </a:ext>
              </a:extLst>
            </p:cNvPr>
            <p:cNvSpPr txBox="1"/>
            <p:nvPr/>
          </p:nvSpPr>
          <p:spPr>
            <a:xfrm>
              <a:off x="3382669" y="2452074"/>
              <a:ext cx="2422299" cy="1337354"/>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사전 지식</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연구 배경</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관련 연구</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연구 목표</a:t>
              </a:r>
            </a:p>
          </p:txBody>
        </p:sp>
        <p:grpSp>
          <p:nvGrpSpPr>
            <p:cNvPr id="4" name="그룹 3">
              <a:extLst>
                <a:ext uri="{FF2B5EF4-FFF2-40B4-BE49-F238E27FC236}">
                  <a16:creationId xmlns:a16="http://schemas.microsoft.com/office/drawing/2014/main" id="{EDC11D95-5EAF-49D0-B21C-DC6D85AF1CED}"/>
                </a:ext>
              </a:extLst>
            </p:cNvPr>
            <p:cNvGrpSpPr/>
            <p:nvPr/>
          </p:nvGrpSpPr>
          <p:grpSpPr>
            <a:xfrm>
              <a:off x="2475230" y="2099331"/>
              <a:ext cx="749300" cy="1329669"/>
              <a:chOff x="3919220" y="2099331"/>
              <a:chExt cx="749300" cy="1329669"/>
            </a:xfrm>
          </p:grpSpPr>
          <p:sp>
            <p:nvSpPr>
              <p:cNvPr id="33" name="TextBox 32">
                <a:extLst>
                  <a:ext uri="{FF2B5EF4-FFF2-40B4-BE49-F238E27FC236}">
                    <a16:creationId xmlns:a16="http://schemas.microsoft.com/office/drawing/2014/main" id="{EC8DE5E4-8F9D-4A22-9C65-1FA1763B327C}"/>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3" name="직선 연결선 2">
                <a:extLst>
                  <a:ext uri="{FF2B5EF4-FFF2-40B4-BE49-F238E27FC236}">
                    <a16:creationId xmlns:a16="http://schemas.microsoft.com/office/drawing/2014/main" id="{D0A87EDD-7308-44D2-8B1B-99991BC217D5}"/>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7" name="그룹 6">
            <a:extLst>
              <a:ext uri="{FF2B5EF4-FFF2-40B4-BE49-F238E27FC236}">
                <a16:creationId xmlns:a16="http://schemas.microsoft.com/office/drawing/2014/main" id="{03F07F4E-2CB0-423D-8556-3AF5681ABE89}"/>
              </a:ext>
            </a:extLst>
          </p:cNvPr>
          <p:cNvGrpSpPr/>
          <p:nvPr/>
        </p:nvGrpSpPr>
        <p:grpSpPr>
          <a:xfrm>
            <a:off x="6567852" y="2099331"/>
            <a:ext cx="2634321" cy="1374800"/>
            <a:chOff x="5900738" y="2099331"/>
            <a:chExt cx="2634321" cy="1374800"/>
          </a:xfrm>
        </p:grpSpPr>
        <p:sp>
          <p:nvSpPr>
            <p:cNvPr id="22" name="TextBox 21">
              <a:extLst>
                <a:ext uri="{FF2B5EF4-FFF2-40B4-BE49-F238E27FC236}">
                  <a16:creationId xmlns:a16="http://schemas.microsoft.com/office/drawing/2014/main" id="{C9E93543-667E-471D-9424-3AD9A00073EA}"/>
                </a:ext>
              </a:extLst>
            </p:cNvPr>
            <p:cNvSpPr txBox="1"/>
            <p:nvPr/>
          </p:nvSpPr>
          <p:spPr>
            <a:xfrm>
              <a:off x="6782459" y="2104122"/>
              <a:ext cx="17526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본론</a:t>
              </a:r>
            </a:p>
          </p:txBody>
        </p:sp>
        <p:sp>
          <p:nvSpPr>
            <p:cNvPr id="23" name="TextBox 22">
              <a:extLst>
                <a:ext uri="{FF2B5EF4-FFF2-40B4-BE49-F238E27FC236}">
                  <a16:creationId xmlns:a16="http://schemas.microsoft.com/office/drawing/2014/main" id="{BD4B5A40-97E7-4A69-B5B0-B2EA16D124DE}"/>
                </a:ext>
              </a:extLst>
            </p:cNvPr>
            <p:cNvSpPr txBox="1"/>
            <p:nvPr/>
          </p:nvSpPr>
          <p:spPr>
            <a:xfrm>
              <a:off x="6782459" y="2456865"/>
              <a:ext cx="1602100" cy="1017266"/>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문제 정의</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수식 정의</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모델 설명</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32" name="그룹 31">
              <a:extLst>
                <a:ext uri="{FF2B5EF4-FFF2-40B4-BE49-F238E27FC236}">
                  <a16:creationId xmlns:a16="http://schemas.microsoft.com/office/drawing/2014/main" id="{6D78CC10-BE2E-468F-8182-EEA37DE8B839}"/>
                </a:ext>
              </a:extLst>
            </p:cNvPr>
            <p:cNvGrpSpPr/>
            <p:nvPr/>
          </p:nvGrpSpPr>
          <p:grpSpPr>
            <a:xfrm>
              <a:off x="5900738" y="2099331"/>
              <a:ext cx="749300" cy="1329669"/>
              <a:chOff x="3919220" y="2099331"/>
              <a:chExt cx="749300" cy="1329669"/>
            </a:xfrm>
          </p:grpSpPr>
          <p:sp>
            <p:nvSpPr>
              <p:cNvPr id="34" name="TextBox 33">
                <a:extLst>
                  <a:ext uri="{FF2B5EF4-FFF2-40B4-BE49-F238E27FC236}">
                    <a16:creationId xmlns:a16="http://schemas.microsoft.com/office/drawing/2014/main" id="{F457761D-C118-49F6-952A-F6BC4E00C04D}"/>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35" name="직선 연결선 34">
                <a:extLst>
                  <a:ext uri="{FF2B5EF4-FFF2-40B4-BE49-F238E27FC236}">
                    <a16:creationId xmlns:a16="http://schemas.microsoft.com/office/drawing/2014/main" id="{3BA53C3E-A057-48B7-BA96-D4C02D5D300A}"/>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8" name="그룹 7">
            <a:extLst>
              <a:ext uri="{FF2B5EF4-FFF2-40B4-BE49-F238E27FC236}">
                <a16:creationId xmlns:a16="http://schemas.microsoft.com/office/drawing/2014/main" id="{FF1B1C47-69D0-48B7-BA3A-D6C33FA6BC42}"/>
              </a:ext>
            </a:extLst>
          </p:cNvPr>
          <p:cNvGrpSpPr/>
          <p:nvPr/>
        </p:nvGrpSpPr>
        <p:grpSpPr>
          <a:xfrm>
            <a:off x="3309304" y="4391839"/>
            <a:ext cx="2652101" cy="1329669"/>
            <a:chOff x="8410576" y="2060522"/>
            <a:chExt cx="2652101" cy="1329669"/>
          </a:xfrm>
        </p:grpSpPr>
        <p:sp>
          <p:nvSpPr>
            <p:cNvPr id="26" name="TextBox 25">
              <a:extLst>
                <a:ext uri="{FF2B5EF4-FFF2-40B4-BE49-F238E27FC236}">
                  <a16:creationId xmlns:a16="http://schemas.microsoft.com/office/drawing/2014/main" id="{B08D8BA4-608F-47C0-94C7-95D968CF465A}"/>
                </a:ext>
              </a:extLst>
            </p:cNvPr>
            <p:cNvSpPr txBox="1"/>
            <p:nvPr/>
          </p:nvSpPr>
          <p:spPr>
            <a:xfrm>
              <a:off x="9310077" y="2099331"/>
              <a:ext cx="17526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p>
          </p:txBody>
        </p:sp>
        <p:sp>
          <p:nvSpPr>
            <p:cNvPr id="27" name="TextBox 26">
              <a:extLst>
                <a:ext uri="{FF2B5EF4-FFF2-40B4-BE49-F238E27FC236}">
                  <a16:creationId xmlns:a16="http://schemas.microsoft.com/office/drawing/2014/main" id="{C4C04234-B6E1-41F3-A5DD-4DC48C8EA007}"/>
                </a:ext>
              </a:extLst>
            </p:cNvPr>
            <p:cNvSpPr txBox="1"/>
            <p:nvPr/>
          </p:nvSpPr>
          <p:spPr>
            <a:xfrm>
              <a:off x="9310077" y="2452074"/>
              <a:ext cx="1752600" cy="697179"/>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데이터 세트</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실험 결과</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36" name="그룹 35">
              <a:extLst>
                <a:ext uri="{FF2B5EF4-FFF2-40B4-BE49-F238E27FC236}">
                  <a16:creationId xmlns:a16="http://schemas.microsoft.com/office/drawing/2014/main" id="{8751EA50-BC8A-4381-9015-30D58665369B}"/>
                </a:ext>
              </a:extLst>
            </p:cNvPr>
            <p:cNvGrpSpPr/>
            <p:nvPr/>
          </p:nvGrpSpPr>
          <p:grpSpPr>
            <a:xfrm>
              <a:off x="8410576" y="2060522"/>
              <a:ext cx="749300" cy="1329669"/>
              <a:chOff x="3919220" y="2099331"/>
              <a:chExt cx="749300" cy="1329669"/>
            </a:xfrm>
          </p:grpSpPr>
          <p:sp>
            <p:nvSpPr>
              <p:cNvPr id="38" name="TextBox 37">
                <a:extLst>
                  <a:ext uri="{FF2B5EF4-FFF2-40B4-BE49-F238E27FC236}">
                    <a16:creationId xmlns:a16="http://schemas.microsoft.com/office/drawing/2014/main" id="{4825077B-7418-449A-B46A-1DD11ABB7774}"/>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39" name="직선 연결선 38">
                <a:extLst>
                  <a:ext uri="{FF2B5EF4-FFF2-40B4-BE49-F238E27FC236}">
                    <a16:creationId xmlns:a16="http://schemas.microsoft.com/office/drawing/2014/main" id="{143F0428-D177-4B24-8987-F978F33A611D}"/>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9" name="그룹 8">
            <a:extLst>
              <a:ext uri="{FF2B5EF4-FFF2-40B4-BE49-F238E27FC236}">
                <a16:creationId xmlns:a16="http://schemas.microsoft.com/office/drawing/2014/main" id="{E7AB01F9-4021-4839-AAD4-150CC2A7DE1B}"/>
              </a:ext>
            </a:extLst>
          </p:cNvPr>
          <p:cNvGrpSpPr/>
          <p:nvPr/>
        </p:nvGrpSpPr>
        <p:grpSpPr>
          <a:xfrm>
            <a:off x="6582208" y="4353769"/>
            <a:ext cx="2780504" cy="1329669"/>
            <a:chOff x="3113564" y="4358560"/>
            <a:chExt cx="2780504" cy="1329669"/>
          </a:xfrm>
        </p:grpSpPr>
        <p:sp>
          <p:nvSpPr>
            <p:cNvPr id="56" name="TextBox 55">
              <a:extLst>
                <a:ext uri="{FF2B5EF4-FFF2-40B4-BE49-F238E27FC236}">
                  <a16:creationId xmlns:a16="http://schemas.microsoft.com/office/drawing/2014/main" id="{821F36D3-8CB7-44C7-9656-5630C8C6BE39}"/>
                </a:ext>
              </a:extLst>
            </p:cNvPr>
            <p:cNvSpPr txBox="1"/>
            <p:nvPr/>
          </p:nvSpPr>
          <p:spPr>
            <a:xfrm>
              <a:off x="3950970" y="4396630"/>
              <a:ext cx="1943098"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결론</a:t>
              </a:r>
            </a:p>
          </p:txBody>
        </p:sp>
        <p:sp>
          <p:nvSpPr>
            <p:cNvPr id="57" name="TextBox 56">
              <a:extLst>
                <a:ext uri="{FF2B5EF4-FFF2-40B4-BE49-F238E27FC236}">
                  <a16:creationId xmlns:a16="http://schemas.microsoft.com/office/drawing/2014/main" id="{6C65C575-2ED1-4B5D-AB1E-B6C07A642EE6}"/>
                </a:ext>
              </a:extLst>
            </p:cNvPr>
            <p:cNvSpPr txBox="1"/>
            <p:nvPr/>
          </p:nvSpPr>
          <p:spPr>
            <a:xfrm>
              <a:off x="3950970" y="4749373"/>
              <a:ext cx="1599586" cy="697179"/>
            </a:xfrm>
            <a:prstGeom prst="rect">
              <a:avLst/>
            </a:prstGeom>
            <a:noFill/>
          </p:spPr>
          <p:txBody>
            <a:bodyPr wrap="square" rtlCol="0">
              <a:spAutoFit/>
            </a:bodyPr>
            <a:lstStyle/>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요약 및 기여</a:t>
              </a:r>
              <a:endParaRPr lang="en-US" altLang="ko-KR"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0" indent="-177800" algn="l">
                <a:lnSpc>
                  <a:spcPct val="130000"/>
                </a:lnSpc>
                <a:buFont typeface="Arial" panose="020B0604020202020204" pitchFamily="34" charset="0"/>
                <a:buChar char="•"/>
              </a:pPr>
              <a:r>
                <a:rPr lang="ko-KR" altLang="en-US" sz="16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향후 연구</a:t>
              </a:r>
            </a:p>
          </p:txBody>
        </p:sp>
        <p:grpSp>
          <p:nvGrpSpPr>
            <p:cNvPr id="40" name="그룹 39">
              <a:extLst>
                <a:ext uri="{FF2B5EF4-FFF2-40B4-BE49-F238E27FC236}">
                  <a16:creationId xmlns:a16="http://schemas.microsoft.com/office/drawing/2014/main" id="{53ED08B5-321D-4074-8F70-285E63F7A5C0}"/>
                </a:ext>
              </a:extLst>
            </p:cNvPr>
            <p:cNvGrpSpPr/>
            <p:nvPr/>
          </p:nvGrpSpPr>
          <p:grpSpPr>
            <a:xfrm>
              <a:off x="3113564" y="4358560"/>
              <a:ext cx="749300" cy="1329669"/>
              <a:chOff x="3919220" y="2099331"/>
              <a:chExt cx="749300" cy="1329669"/>
            </a:xfrm>
          </p:grpSpPr>
          <p:sp>
            <p:nvSpPr>
              <p:cNvPr id="42" name="TextBox 41">
                <a:extLst>
                  <a:ext uri="{FF2B5EF4-FFF2-40B4-BE49-F238E27FC236}">
                    <a16:creationId xmlns:a16="http://schemas.microsoft.com/office/drawing/2014/main" id="{5CF28ED9-AD2A-4C10-8453-0EC5ECFC59A4}"/>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04</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43" name="직선 연결선 42">
                <a:extLst>
                  <a:ext uri="{FF2B5EF4-FFF2-40B4-BE49-F238E27FC236}">
                    <a16:creationId xmlns:a16="http://schemas.microsoft.com/office/drawing/2014/main" id="{2F8FE10F-14F5-4B85-9F6C-579FB9BC888C}"/>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2" name="TextBox 1">
            <a:extLst>
              <a:ext uri="{FF2B5EF4-FFF2-40B4-BE49-F238E27FC236}">
                <a16:creationId xmlns:a16="http://schemas.microsoft.com/office/drawing/2014/main" id="{3D609613-E8A5-BBCA-FC7A-9353900375E6}"/>
              </a:ext>
            </a:extLst>
          </p:cNvPr>
          <p:cNvSpPr txBox="1"/>
          <p:nvPr/>
        </p:nvSpPr>
        <p:spPr>
          <a:xfrm>
            <a:off x="7917083" y="816332"/>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Improving Commonsense based QA model</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D48B30-9133-4B5A-BCCB-0107D9C132F5}"/>
              </a:ext>
            </a:extLst>
          </p:cNvPr>
          <p:cNvSpPr txBox="1"/>
          <p:nvPr/>
        </p:nvSpPr>
        <p:spPr>
          <a:xfrm>
            <a:off x="2140940" y="941895"/>
            <a:ext cx="2552700" cy="1862048"/>
          </a:xfrm>
          <a:prstGeom prst="rect">
            <a:avLst/>
          </a:prstGeom>
          <a:noFill/>
        </p:spPr>
        <p:txBody>
          <a:bodyPr wrap="square" rtlCol="0">
            <a:spAutoFit/>
          </a:bodyPr>
          <a:lstStyle/>
          <a:p>
            <a:pPr algn="r"/>
            <a:r>
              <a:rPr lang="en-US" altLang="ko-KR" sz="11500" dirty="0">
                <a:solidFill>
                  <a:schemeClr val="bg1">
                    <a:lumMod val="85000"/>
                  </a:schemeClr>
                </a:solidFill>
                <a:latin typeface="KoPubWorld돋움체 Medium" panose="00000600000000000000" pitchFamily="2" charset="-127"/>
              </a:rPr>
              <a:t>0</a:t>
            </a:r>
            <a:r>
              <a:rPr lang="en-US" altLang="ko-KR" sz="11500" dirty="0">
                <a:solidFill>
                  <a:schemeClr val="bg1"/>
                </a:solidFill>
                <a:latin typeface="KoPubWorld돋움체 Medium" panose="00000600000000000000" pitchFamily="2" charset="-127"/>
              </a:rPr>
              <a:t>3</a:t>
            </a:r>
            <a:endParaRPr lang="ko-KR" altLang="en-US" sz="9600" dirty="0">
              <a:solidFill>
                <a:schemeClr val="bg1"/>
              </a:solidFill>
              <a:latin typeface="KoPubWorld돋움체 Medium" panose="00000600000000000000" pitchFamily="2" charset="-127"/>
            </a:endParaRPr>
          </a:p>
        </p:txBody>
      </p:sp>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783356"/>
            <a:chOff x="7895915" y="3119634"/>
            <a:chExt cx="2697475" cy="783356"/>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783356"/>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 세트</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447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170A73F-4CC5-447E-B93A-186215C83627}"/>
              </a:ext>
            </a:extLst>
          </p:cNvPr>
          <p:cNvSpPr>
            <a:spLocks noGrp="1"/>
          </p:cNvSpPr>
          <p:nvPr>
            <p:ph type="body" sz="quarter" idx="10"/>
          </p:nvPr>
        </p:nvSpPr>
        <p:spPr>
          <a:xfrm>
            <a:off x="278404" y="27620"/>
            <a:ext cx="5576964" cy="624423"/>
          </a:xfrm>
          <a:prstGeom prst="rect">
            <a:avLst/>
          </a:prstGeom>
        </p:spPr>
        <p:txBody>
          <a:bodyPr/>
          <a:lstStyle/>
          <a:p>
            <a:r>
              <a:rPr lang="ko-KR" altLang="en-US" dirty="0"/>
              <a:t>데이터 세트</a:t>
            </a:r>
          </a:p>
        </p:txBody>
      </p:sp>
      <p:sp>
        <p:nvSpPr>
          <p:cNvPr id="20" name="사각형: 둥근 모서리 19">
            <a:extLst>
              <a:ext uri="{FF2B5EF4-FFF2-40B4-BE49-F238E27FC236}">
                <a16:creationId xmlns:a16="http://schemas.microsoft.com/office/drawing/2014/main" id="{C437208E-8F9B-401E-8595-2961C6CFFB09}"/>
              </a:ext>
            </a:extLst>
          </p:cNvPr>
          <p:cNvSpPr/>
          <p:nvPr/>
        </p:nvSpPr>
        <p:spPr>
          <a:xfrm>
            <a:off x="673767" y="3096630"/>
            <a:ext cx="10363201" cy="765640"/>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텍스트 개체 틀 6">
            <a:extLst>
              <a:ext uri="{FF2B5EF4-FFF2-40B4-BE49-F238E27FC236}">
                <a16:creationId xmlns:a16="http://schemas.microsoft.com/office/drawing/2014/main" id="{E8C5A627-3A21-4F62-BE2D-1947532CABE9}"/>
              </a:ext>
            </a:extLst>
          </p:cNvPr>
          <p:cNvSpPr txBox="1">
            <a:spLocks/>
          </p:cNvSpPr>
          <p:nvPr/>
        </p:nvSpPr>
        <p:spPr>
          <a:xfrm>
            <a:off x="935061" y="3303122"/>
            <a:ext cx="8468820" cy="412742"/>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err="1">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오지선다의</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문제로 문맥 없이 상식에 의존하여 질의에 대한 정답을 찾는 문제</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7" name="그룹 26">
            <a:extLst>
              <a:ext uri="{FF2B5EF4-FFF2-40B4-BE49-F238E27FC236}">
                <a16:creationId xmlns:a16="http://schemas.microsoft.com/office/drawing/2014/main" id="{A386125B-2903-4F72-BE68-3FA69D4854A1}"/>
              </a:ext>
            </a:extLst>
          </p:cNvPr>
          <p:cNvGrpSpPr/>
          <p:nvPr/>
        </p:nvGrpSpPr>
        <p:grpSpPr>
          <a:xfrm>
            <a:off x="1018332" y="2848427"/>
            <a:ext cx="2347154" cy="407411"/>
            <a:chOff x="1103386" y="1651028"/>
            <a:chExt cx="1757250" cy="407411"/>
          </a:xfrm>
        </p:grpSpPr>
        <p:sp>
          <p:nvSpPr>
            <p:cNvPr id="28" name="사각형: 잘린 한쪽 모서리 27">
              <a:extLst>
                <a:ext uri="{FF2B5EF4-FFF2-40B4-BE49-F238E27FC236}">
                  <a16:creationId xmlns:a16="http://schemas.microsoft.com/office/drawing/2014/main" id="{C960F0E5-9840-4BF5-AA5F-F0DCFFD58AB4}"/>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A6AC343F-18CF-4BE2-B8FB-7EACB509ED8F}"/>
                </a:ext>
              </a:extLst>
            </p:cNvPr>
            <p:cNvSpPr txBox="1"/>
            <p:nvPr/>
          </p:nvSpPr>
          <p:spPr>
            <a:xfrm>
              <a:off x="1103386" y="1716771"/>
              <a:ext cx="1757250"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CommonsenseQA</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60" name="사각형: 둥근 모서리 59">
            <a:extLst>
              <a:ext uri="{FF2B5EF4-FFF2-40B4-BE49-F238E27FC236}">
                <a16:creationId xmlns:a16="http://schemas.microsoft.com/office/drawing/2014/main" id="{F4237229-468E-4134-9AAC-B627ECE90E70}"/>
              </a:ext>
            </a:extLst>
          </p:cNvPr>
          <p:cNvSpPr/>
          <p:nvPr/>
        </p:nvSpPr>
        <p:spPr>
          <a:xfrm>
            <a:off x="673767" y="4780168"/>
            <a:ext cx="10363201" cy="765640"/>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텍스트 개체 틀 6">
            <a:extLst>
              <a:ext uri="{FF2B5EF4-FFF2-40B4-BE49-F238E27FC236}">
                <a16:creationId xmlns:a16="http://schemas.microsoft.com/office/drawing/2014/main" id="{27DB0C3E-CF1E-46D5-A8AB-F28A7F3EC615}"/>
              </a:ext>
            </a:extLst>
          </p:cNvPr>
          <p:cNvSpPr txBox="1">
            <a:spLocks/>
          </p:cNvSpPr>
          <p:nvPr/>
        </p:nvSpPr>
        <p:spPr>
          <a:xfrm>
            <a:off x="935061" y="4986660"/>
            <a:ext cx="7515567" cy="412742"/>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사지선다의 문제로 기초적인 과학 상식을 요구하는 문제</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62" name="그룹 61">
            <a:extLst>
              <a:ext uri="{FF2B5EF4-FFF2-40B4-BE49-F238E27FC236}">
                <a16:creationId xmlns:a16="http://schemas.microsoft.com/office/drawing/2014/main" id="{92325BB2-05E1-4E9E-B532-3FD068EE383A}"/>
              </a:ext>
            </a:extLst>
          </p:cNvPr>
          <p:cNvGrpSpPr/>
          <p:nvPr/>
        </p:nvGrpSpPr>
        <p:grpSpPr>
          <a:xfrm>
            <a:off x="997403" y="4516725"/>
            <a:ext cx="1800077" cy="407411"/>
            <a:chOff x="1103386" y="1651028"/>
            <a:chExt cx="1332000" cy="407411"/>
          </a:xfrm>
        </p:grpSpPr>
        <p:sp>
          <p:nvSpPr>
            <p:cNvPr id="64" name="사각형: 잘린 한쪽 모서리 63">
              <a:extLst>
                <a:ext uri="{FF2B5EF4-FFF2-40B4-BE49-F238E27FC236}">
                  <a16:creationId xmlns:a16="http://schemas.microsoft.com/office/drawing/2014/main" id="{7544D472-B02E-47CD-A49C-97DF5C75FF30}"/>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TextBox 64">
              <a:extLst>
                <a:ext uri="{FF2B5EF4-FFF2-40B4-BE49-F238E27FC236}">
                  <a16:creationId xmlns:a16="http://schemas.microsoft.com/office/drawing/2014/main" id="{65BF80B7-D7C1-4300-A076-D70E22885F78}"/>
                </a:ext>
              </a:extLst>
            </p:cNvPr>
            <p:cNvSpPr txBox="1"/>
            <p:nvPr/>
          </p:nvSpPr>
          <p:spPr>
            <a:xfrm>
              <a:off x="1251010" y="1713094"/>
              <a:ext cx="1052239"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OpenBookQA</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63" name="텍스트 개체 틀 6">
            <a:extLst>
              <a:ext uri="{FF2B5EF4-FFF2-40B4-BE49-F238E27FC236}">
                <a16:creationId xmlns:a16="http://schemas.microsoft.com/office/drawing/2014/main" id="{A0BB63B3-1169-4E38-9656-44CAB6B52263}"/>
              </a:ext>
            </a:extLst>
          </p:cNvPr>
          <p:cNvSpPr txBox="1">
            <a:spLocks/>
          </p:cNvSpPr>
          <p:nvPr/>
        </p:nvSpPr>
        <p:spPr>
          <a:xfrm>
            <a:off x="997404" y="5824613"/>
            <a:ext cx="9715928" cy="76564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사각형: 둥근 모서리 19">
            <a:extLst>
              <a:ext uri="{FF2B5EF4-FFF2-40B4-BE49-F238E27FC236}">
                <a16:creationId xmlns:a16="http://schemas.microsoft.com/office/drawing/2014/main" id="{9E3FF8F4-6431-9173-7C0E-AD695D70FBA1}"/>
              </a:ext>
            </a:extLst>
          </p:cNvPr>
          <p:cNvSpPr/>
          <p:nvPr/>
        </p:nvSpPr>
        <p:spPr>
          <a:xfrm>
            <a:off x="673767" y="1575635"/>
            <a:ext cx="10363201" cy="866539"/>
          </a:xfrm>
          <a:prstGeom prst="roundRect">
            <a:avLst>
              <a:gd name="adj" fmla="val 2367"/>
            </a:avLst>
          </a:prstGeom>
          <a:solidFill>
            <a:srgbClr val="F2F2F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6">
            <a:extLst>
              <a:ext uri="{FF2B5EF4-FFF2-40B4-BE49-F238E27FC236}">
                <a16:creationId xmlns:a16="http://schemas.microsoft.com/office/drawing/2014/main" id="{5A61CF24-A8B4-F9F0-A196-8E6EBD899C01}"/>
              </a:ext>
            </a:extLst>
          </p:cNvPr>
          <p:cNvSpPr txBox="1">
            <a:spLocks/>
          </p:cNvSpPr>
          <p:nvPr/>
        </p:nvSpPr>
        <p:spPr>
          <a:xfrm>
            <a:off x="935061" y="1697094"/>
            <a:ext cx="9960737"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단어</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(Concept)</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간 관계 분석</a:t>
            </a:r>
            <a:r>
              <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(Relation)</a:t>
            </a:r>
            <a:r>
              <a:rPr lang="ko-KR" altLang="en-US"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메커니즘을 통해 사용자로부터 입력 받은 단어와 관련된 관계 정보를 제공해주는 지식 그래프</a:t>
            </a:r>
            <a:endParaRPr lang="en-US" altLang="ko-KR" dirty="0">
              <a:solidFill>
                <a:srgbClr val="000000"/>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5" name="그룹 4">
            <a:extLst>
              <a:ext uri="{FF2B5EF4-FFF2-40B4-BE49-F238E27FC236}">
                <a16:creationId xmlns:a16="http://schemas.microsoft.com/office/drawing/2014/main" id="{90786F87-A278-0DFB-4E3B-64F86F4444FA}"/>
              </a:ext>
            </a:extLst>
          </p:cNvPr>
          <p:cNvGrpSpPr/>
          <p:nvPr/>
        </p:nvGrpSpPr>
        <p:grpSpPr>
          <a:xfrm>
            <a:off x="997404" y="1327433"/>
            <a:ext cx="1965978" cy="407411"/>
            <a:chOff x="1103386" y="1651028"/>
            <a:chExt cx="1531852" cy="407411"/>
          </a:xfrm>
        </p:grpSpPr>
        <p:sp>
          <p:nvSpPr>
            <p:cNvPr id="6" name="사각형: 잘린 한쪽 모서리 27">
              <a:extLst>
                <a:ext uri="{FF2B5EF4-FFF2-40B4-BE49-F238E27FC236}">
                  <a16:creationId xmlns:a16="http://schemas.microsoft.com/office/drawing/2014/main" id="{0B0ACB34-D3E6-364C-275C-41B30C560D48}"/>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ABC18817-6FD4-CEEA-308A-22DDB55B6EF9}"/>
                </a:ext>
              </a:extLst>
            </p:cNvPr>
            <p:cNvSpPr txBox="1"/>
            <p:nvPr/>
          </p:nvSpPr>
          <p:spPr>
            <a:xfrm>
              <a:off x="1303238" y="1681267"/>
              <a:ext cx="1332000" cy="323165"/>
            </a:xfrm>
            <a:prstGeom prst="rect">
              <a:avLst/>
            </a:prstGeom>
            <a:noFill/>
          </p:spPr>
          <p:txBody>
            <a:bodyPr wrap="square" rtlCol="0">
              <a:spAutoFit/>
            </a:bodyPr>
            <a:lstStyle/>
            <a:p>
              <a:r>
                <a:rPr lang="en-US" altLang="ko-KR" sz="1500" dirty="0" err="1">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ConceptNet</a:t>
              </a:r>
              <a:endParaRPr lang="ko-KR" altLang="en-US" sz="15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8" name="텍스트 개체 틀 6">
            <a:extLst>
              <a:ext uri="{FF2B5EF4-FFF2-40B4-BE49-F238E27FC236}">
                <a16:creationId xmlns:a16="http://schemas.microsoft.com/office/drawing/2014/main" id="{6EC402AC-7D99-F69E-3A68-AA64F4255B1A}"/>
              </a:ext>
            </a:extLst>
          </p:cNvPr>
          <p:cNvSpPr txBox="1">
            <a:spLocks/>
          </p:cNvSpPr>
          <p:nvPr/>
        </p:nvSpPr>
        <p:spPr>
          <a:xfrm>
            <a:off x="997404" y="1993413"/>
            <a:ext cx="9715928" cy="76564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Tree>
    <p:extLst>
      <p:ext uri="{BB962C8B-B14F-4D97-AF65-F5344CB8AC3E}">
        <p14:creationId xmlns:p14="http://schemas.microsoft.com/office/powerpoint/2010/main" val="213591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96024760-2908-481E-8854-7F04DFF93647}"/>
              </a:ext>
            </a:extLst>
          </p:cNvPr>
          <p:cNvSpPr>
            <a:spLocks noGrp="1"/>
          </p:cNvSpPr>
          <p:nvPr>
            <p:ph type="body" sz="quarter" idx="10"/>
          </p:nvPr>
        </p:nvSpPr>
        <p:spPr>
          <a:prstGeom prst="rect">
            <a:avLst/>
          </a:prstGeom>
        </p:spPr>
        <p:txBody>
          <a:bodyPr/>
          <a:lstStyle/>
          <a:p>
            <a:r>
              <a:rPr lang="ko-KR" altLang="en-US" dirty="0"/>
              <a:t>실험 결과</a:t>
            </a:r>
          </a:p>
        </p:txBody>
      </p:sp>
      <p:sp>
        <p:nvSpPr>
          <p:cNvPr id="11" name="TextBox 10">
            <a:extLst>
              <a:ext uri="{FF2B5EF4-FFF2-40B4-BE49-F238E27FC236}">
                <a16:creationId xmlns:a16="http://schemas.microsoft.com/office/drawing/2014/main" id="{6D5E07CB-C67D-41E3-8852-2E6EFF9D8F3A}"/>
              </a:ext>
            </a:extLst>
          </p:cNvPr>
          <p:cNvSpPr txBox="1"/>
          <p:nvPr/>
        </p:nvSpPr>
        <p:spPr>
          <a:xfrm>
            <a:off x="679814" y="164968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1 _ </a:t>
            </a:r>
            <a:r>
              <a:rPr lang="en-US" altLang="ko-KR" sz="1400" dirty="0" err="1">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CommonsenseQA</a:t>
            </a:r>
            <a:r>
              <a:rPr lang="ko-KR" altLang="en-US" sz="1400" dirty="0">
                <a:solidFill>
                  <a:srgbClr val="000000"/>
                </a:solidFill>
                <a:latin typeface="KoPubWorld돋움체 Bold" panose="00000800000000000000" pitchFamily="2" charset="-127"/>
                <a:ea typeface="KoPubWorld돋움체 Medium" panose="00000600000000000000" pitchFamily="2" charset="-127"/>
                <a:cs typeface="KoPubWorld돋움체 Bold" panose="00000800000000000000" pitchFamily="2" charset="-127"/>
              </a:rPr>
              <a:t>에 대한 결과</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 name="표 1">
            <a:extLst>
              <a:ext uri="{FF2B5EF4-FFF2-40B4-BE49-F238E27FC236}">
                <a16:creationId xmlns:a16="http://schemas.microsoft.com/office/drawing/2014/main" id="{9541FFF8-8E06-431F-9404-D04C47D26BB9}"/>
              </a:ext>
            </a:extLst>
          </p:cNvPr>
          <p:cNvGraphicFramePr>
            <a:graphicFrameLocks noGrp="1"/>
          </p:cNvGraphicFramePr>
          <p:nvPr>
            <p:extLst>
              <p:ext uri="{D42A27DB-BD31-4B8C-83A1-F6EECF244321}">
                <p14:modId xmlns:p14="http://schemas.microsoft.com/office/powerpoint/2010/main" val="4274355120"/>
              </p:ext>
            </p:extLst>
          </p:nvPr>
        </p:nvGraphicFramePr>
        <p:xfrm>
          <a:off x="173255" y="2107156"/>
          <a:ext cx="5371959" cy="2966720"/>
        </p:xfrm>
        <a:graphic>
          <a:graphicData uri="http://schemas.openxmlformats.org/drawingml/2006/table">
            <a:tbl>
              <a:tblPr firstRow="1" bandRow="1">
                <a:tableStyleId>{2D5ABB26-0587-4C30-8999-92F81FD0307C}</a:tableStyleId>
              </a:tblPr>
              <a:tblGrid>
                <a:gridCol w="2204185">
                  <a:extLst>
                    <a:ext uri="{9D8B030D-6E8A-4147-A177-3AD203B41FA5}">
                      <a16:colId xmlns:a16="http://schemas.microsoft.com/office/drawing/2014/main" val="2939602677"/>
                    </a:ext>
                  </a:extLst>
                </a:gridCol>
                <a:gridCol w="1607419">
                  <a:extLst>
                    <a:ext uri="{9D8B030D-6E8A-4147-A177-3AD203B41FA5}">
                      <a16:colId xmlns:a16="http://schemas.microsoft.com/office/drawing/2014/main" val="2321148296"/>
                    </a:ext>
                  </a:extLst>
                </a:gridCol>
                <a:gridCol w="1560355">
                  <a:extLst>
                    <a:ext uri="{9D8B030D-6E8A-4147-A177-3AD203B41FA5}">
                      <a16:colId xmlns:a16="http://schemas.microsoft.com/office/drawing/2014/main" val="3562936322"/>
                    </a:ext>
                  </a:extLst>
                </a:gridCol>
              </a:tblGrid>
              <a:tr h="37084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370840">
                <a:tc>
                  <a:txBody>
                    <a:bodyPr/>
                    <a:lstStyle/>
                    <a:p>
                      <a:pPr algn="ctr" latinLnBrk="1"/>
                      <a:r>
                        <a:rPr lang="en-US" altLang="ko-KR" sz="12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74.57%</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MHGRN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76.54%</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79.11%</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74.48%</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QA-GNN(+Cycle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78.05%</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74.62%</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370840">
                <a:tc>
                  <a:txBody>
                    <a:bodyPr/>
                    <a:lstStyle/>
                    <a:p>
                      <a:pPr algn="ct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GSC(+Cycle Encoder)</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79.36%</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75.58%</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08736543"/>
                  </a:ext>
                </a:extLst>
              </a:tr>
            </a:tbl>
          </a:graphicData>
        </a:graphic>
      </p:graphicFrame>
      <p:sp>
        <p:nvSpPr>
          <p:cNvPr id="6" name="텍스트 개체 틀 6">
            <a:extLst>
              <a:ext uri="{FF2B5EF4-FFF2-40B4-BE49-F238E27FC236}">
                <a16:creationId xmlns:a16="http://schemas.microsoft.com/office/drawing/2014/main" id="{9A6BE9B2-7BDC-48D4-48C8-47AF7715D9DD}"/>
              </a:ext>
            </a:extLst>
          </p:cNvPr>
          <p:cNvSpPr txBox="1">
            <a:spLocks/>
          </p:cNvSpPr>
          <p:nvPr/>
        </p:nvSpPr>
        <p:spPr>
          <a:xfrm>
            <a:off x="6096000" y="2000044"/>
            <a:ext cx="6286040"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모델에 순환 인코더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test accuracy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각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1.21%,</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향상함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직사각형 2">
            <a:extLst>
              <a:ext uri="{FF2B5EF4-FFF2-40B4-BE49-F238E27FC236}">
                <a16:creationId xmlns:a16="http://schemas.microsoft.com/office/drawing/2014/main" id="{DE61C08E-8611-B223-2832-33F8832E7228}"/>
              </a:ext>
            </a:extLst>
          </p:cNvPr>
          <p:cNvSpPr/>
          <p:nvPr/>
        </p:nvSpPr>
        <p:spPr>
          <a:xfrm>
            <a:off x="4379495" y="3628724"/>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 name="직사각형 3">
            <a:extLst>
              <a:ext uri="{FF2B5EF4-FFF2-40B4-BE49-F238E27FC236}">
                <a16:creationId xmlns:a16="http://schemas.microsoft.com/office/drawing/2014/main" id="{0C440268-1BA8-ACD5-8B8C-D3349A3D49CC}"/>
              </a:ext>
            </a:extLst>
          </p:cNvPr>
          <p:cNvSpPr/>
          <p:nvPr/>
        </p:nvSpPr>
        <p:spPr>
          <a:xfrm>
            <a:off x="4379495" y="4427621"/>
            <a:ext cx="770021" cy="231688"/>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직사각형 4">
            <a:extLst>
              <a:ext uri="{FF2B5EF4-FFF2-40B4-BE49-F238E27FC236}">
                <a16:creationId xmlns:a16="http://schemas.microsoft.com/office/drawing/2014/main" id="{9AEB63FD-2AF5-F832-3784-EDA05D070DAE}"/>
              </a:ext>
            </a:extLst>
          </p:cNvPr>
          <p:cNvSpPr/>
          <p:nvPr/>
        </p:nvSpPr>
        <p:spPr>
          <a:xfrm>
            <a:off x="8854009" y="2598821"/>
            <a:ext cx="607625" cy="32788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직사각형 6">
            <a:extLst>
              <a:ext uri="{FF2B5EF4-FFF2-40B4-BE49-F238E27FC236}">
                <a16:creationId xmlns:a16="http://schemas.microsoft.com/office/drawing/2014/main" id="{F4EA19B0-2A60-6AB6-A378-8A4B29D2B5C6}"/>
              </a:ext>
            </a:extLst>
          </p:cNvPr>
          <p:cNvSpPr/>
          <p:nvPr/>
        </p:nvSpPr>
        <p:spPr>
          <a:xfrm>
            <a:off x="4417996" y="400563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직사각형 7">
            <a:extLst>
              <a:ext uri="{FF2B5EF4-FFF2-40B4-BE49-F238E27FC236}">
                <a16:creationId xmlns:a16="http://schemas.microsoft.com/office/drawing/2014/main" id="{42194568-38C9-FD53-2414-102C768F8332}"/>
              </a:ext>
            </a:extLst>
          </p:cNvPr>
          <p:cNvSpPr/>
          <p:nvPr/>
        </p:nvSpPr>
        <p:spPr>
          <a:xfrm>
            <a:off x="4427622" y="4768157"/>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 name="직사각형 11">
            <a:extLst>
              <a:ext uri="{FF2B5EF4-FFF2-40B4-BE49-F238E27FC236}">
                <a16:creationId xmlns:a16="http://schemas.microsoft.com/office/drawing/2014/main" id="{1CDD5FA0-5F3B-2BCA-2567-DB3B1368B118}"/>
              </a:ext>
            </a:extLst>
          </p:cNvPr>
          <p:cNvSpPr/>
          <p:nvPr/>
        </p:nvSpPr>
        <p:spPr>
          <a:xfrm>
            <a:off x="9531157" y="2598820"/>
            <a:ext cx="607625" cy="327889"/>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00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96024760-2908-481E-8854-7F04DFF93647}"/>
              </a:ext>
            </a:extLst>
          </p:cNvPr>
          <p:cNvSpPr>
            <a:spLocks noGrp="1"/>
          </p:cNvSpPr>
          <p:nvPr>
            <p:ph type="body" sz="quarter" idx="10"/>
          </p:nvPr>
        </p:nvSpPr>
        <p:spPr>
          <a:prstGeom prst="rect">
            <a:avLst/>
          </a:prstGeom>
        </p:spPr>
        <p:txBody>
          <a:bodyPr/>
          <a:lstStyle/>
          <a:p>
            <a:r>
              <a:rPr lang="ko-KR" altLang="en-US" dirty="0"/>
              <a:t>실험 결과</a:t>
            </a:r>
          </a:p>
        </p:txBody>
      </p:sp>
      <p:graphicFrame>
        <p:nvGraphicFramePr>
          <p:cNvPr id="3" name="표 2">
            <a:extLst>
              <a:ext uri="{FF2B5EF4-FFF2-40B4-BE49-F238E27FC236}">
                <a16:creationId xmlns:a16="http://schemas.microsoft.com/office/drawing/2014/main" id="{2190ECAB-748C-A3DB-CC74-4CCE2A361778}"/>
              </a:ext>
            </a:extLst>
          </p:cNvPr>
          <p:cNvGraphicFramePr>
            <a:graphicFrameLocks noGrp="1"/>
          </p:cNvGraphicFramePr>
          <p:nvPr>
            <p:extLst>
              <p:ext uri="{D42A27DB-BD31-4B8C-83A1-F6EECF244321}">
                <p14:modId xmlns:p14="http://schemas.microsoft.com/office/powerpoint/2010/main" val="514313030"/>
              </p:ext>
            </p:extLst>
          </p:nvPr>
        </p:nvGraphicFramePr>
        <p:xfrm>
          <a:off x="605600" y="2046505"/>
          <a:ext cx="4783285" cy="3456000"/>
        </p:xfrm>
        <a:graphic>
          <a:graphicData uri="http://schemas.openxmlformats.org/drawingml/2006/table">
            <a:tbl>
              <a:tblPr firstRow="1" bandRow="1">
                <a:tableStyleId>{2D5ABB26-0587-4C30-8999-92F81FD0307C}</a:tableStyleId>
              </a:tblPr>
              <a:tblGrid>
                <a:gridCol w="2391038">
                  <a:extLst>
                    <a:ext uri="{9D8B030D-6E8A-4147-A177-3AD203B41FA5}">
                      <a16:colId xmlns:a16="http://schemas.microsoft.com/office/drawing/2014/main" val="304933954"/>
                    </a:ext>
                  </a:extLst>
                </a:gridCol>
                <a:gridCol w="2392247">
                  <a:extLst>
                    <a:ext uri="{9D8B030D-6E8A-4147-A177-3AD203B41FA5}">
                      <a16:colId xmlns:a16="http://schemas.microsoft.com/office/drawing/2014/main" val="1888661365"/>
                    </a:ext>
                  </a:extLst>
                </a:gridCol>
              </a:tblGrid>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1Htest-ACC%</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111669770"/>
                  </a:ext>
                </a:extLst>
              </a:tr>
              <a:tr h="432000">
                <a:tc>
                  <a:txBody>
                    <a:bodyPr/>
                    <a:lstStyle/>
                    <a:p>
                      <a:pPr algn="ctr" latinLnBrk="1"/>
                      <a:r>
                        <a:rPr lang="en-US" altLang="ko-KR" sz="1200" dirty="0" err="1">
                          <a:latin typeface="KoPubWorld돋움체 Bold" panose="00000800000000000000" pitchFamily="2" charset="-127"/>
                          <a:ea typeface="KoPubWorld돋움체 Bold" panose="00000800000000000000" pitchFamily="2" charset="-127"/>
                          <a:cs typeface="KoPubWorld돋움체 Bold" panose="00000800000000000000" pitchFamily="2" charset="-127"/>
                        </a:rPr>
                        <a:t>RoBERTa</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-large</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64.80%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08506217"/>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65.20%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83098660"/>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MHGRN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66.85%</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4340482"/>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67.80%</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59423999"/>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70.33%</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4200195"/>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QA-GNN(+Cycle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72.20%</a:t>
                      </a:r>
                      <a:endParaRPr lang="ko-KR" altLang="en-US" sz="1200" b="1"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54200258"/>
                  </a:ext>
                </a:extLst>
              </a:tr>
              <a:tr h="432000">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GSC(+Cycle Encoder)</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72.40%</a:t>
                      </a:r>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007147"/>
                  </a:ext>
                </a:extLst>
              </a:tr>
            </a:tbl>
          </a:graphicData>
        </a:graphic>
      </p:graphicFrame>
      <p:sp>
        <p:nvSpPr>
          <p:cNvPr id="4" name="TextBox 3">
            <a:extLst>
              <a:ext uri="{FF2B5EF4-FFF2-40B4-BE49-F238E27FC236}">
                <a16:creationId xmlns:a16="http://schemas.microsoft.com/office/drawing/2014/main" id="{4B2BB819-CEB3-4140-6F15-77287B9F21CE}"/>
              </a:ext>
            </a:extLst>
          </p:cNvPr>
          <p:cNvSpPr txBox="1"/>
          <p:nvPr/>
        </p:nvSpPr>
        <p:spPr>
          <a:xfrm>
            <a:off x="519036" y="1409141"/>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err="1">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OpenBookQA</a:t>
            </a:r>
            <a:r>
              <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 대한 결과</a:t>
            </a:r>
          </a:p>
        </p:txBody>
      </p:sp>
      <p:sp>
        <p:nvSpPr>
          <p:cNvPr id="5" name="텍스트 개체 틀 6">
            <a:extLst>
              <a:ext uri="{FF2B5EF4-FFF2-40B4-BE49-F238E27FC236}">
                <a16:creationId xmlns:a16="http://schemas.microsoft.com/office/drawing/2014/main" id="{72918596-41C3-0368-CBF8-138C6B2203C3}"/>
              </a:ext>
            </a:extLst>
          </p:cNvPr>
          <p:cNvSpPr txBox="1">
            <a:spLocks/>
          </p:cNvSpPr>
          <p:nvPr/>
        </p:nvSpPr>
        <p:spPr>
          <a:xfrm>
            <a:off x="6096000" y="2000044"/>
            <a:ext cx="6286040"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모델에 순환 인코더</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추가함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 결과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test accuracy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각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4.40%,</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2.07%</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향상함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en-US" altLang="ko-KR"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OpenBookQA</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데이터 세트에서 더 큰 성능 향상이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2" name="직사각형 1">
            <a:extLst>
              <a:ext uri="{FF2B5EF4-FFF2-40B4-BE49-F238E27FC236}">
                <a16:creationId xmlns:a16="http://schemas.microsoft.com/office/drawing/2014/main" id="{33D6ECA1-C3A1-EC8C-CB2D-C73DFDA0CDE9}"/>
              </a:ext>
            </a:extLst>
          </p:cNvPr>
          <p:cNvSpPr/>
          <p:nvPr/>
        </p:nvSpPr>
        <p:spPr>
          <a:xfrm>
            <a:off x="3811604" y="3853377"/>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직사각형 5">
            <a:extLst>
              <a:ext uri="{FF2B5EF4-FFF2-40B4-BE49-F238E27FC236}">
                <a16:creationId xmlns:a16="http://schemas.microsoft.com/office/drawing/2014/main" id="{00B68C3A-5BAD-BD38-F600-974D323DBD22}"/>
              </a:ext>
            </a:extLst>
          </p:cNvPr>
          <p:cNvSpPr/>
          <p:nvPr/>
        </p:nvSpPr>
        <p:spPr>
          <a:xfrm>
            <a:off x="3811603" y="4677941"/>
            <a:ext cx="770021" cy="30800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직사각형 6">
            <a:extLst>
              <a:ext uri="{FF2B5EF4-FFF2-40B4-BE49-F238E27FC236}">
                <a16:creationId xmlns:a16="http://schemas.microsoft.com/office/drawing/2014/main" id="{17AB0878-3114-477B-8121-298EFEB451FF}"/>
              </a:ext>
            </a:extLst>
          </p:cNvPr>
          <p:cNvSpPr/>
          <p:nvPr/>
        </p:nvSpPr>
        <p:spPr>
          <a:xfrm>
            <a:off x="8854009" y="2598821"/>
            <a:ext cx="607625" cy="32788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직사각형 7">
            <a:extLst>
              <a:ext uri="{FF2B5EF4-FFF2-40B4-BE49-F238E27FC236}">
                <a16:creationId xmlns:a16="http://schemas.microsoft.com/office/drawing/2014/main" id="{BFD7FAFF-9346-065B-F3C6-050BB89913D3}"/>
              </a:ext>
            </a:extLst>
          </p:cNvPr>
          <p:cNvSpPr/>
          <p:nvPr/>
        </p:nvSpPr>
        <p:spPr>
          <a:xfrm>
            <a:off x="9531157" y="2598820"/>
            <a:ext cx="607625" cy="327889"/>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직사각형 8">
            <a:extLst>
              <a:ext uri="{FF2B5EF4-FFF2-40B4-BE49-F238E27FC236}">
                <a16:creationId xmlns:a16="http://schemas.microsoft.com/office/drawing/2014/main" id="{9739C5DC-D1D2-01F5-115D-45F9FE488C97}"/>
              </a:ext>
            </a:extLst>
          </p:cNvPr>
          <p:cNvSpPr/>
          <p:nvPr/>
        </p:nvSpPr>
        <p:spPr>
          <a:xfrm>
            <a:off x="3811602" y="5182545"/>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직사각형 10">
            <a:extLst>
              <a:ext uri="{FF2B5EF4-FFF2-40B4-BE49-F238E27FC236}">
                <a16:creationId xmlns:a16="http://schemas.microsoft.com/office/drawing/2014/main" id="{A62D0F6C-F450-AA45-F1FF-0FD7CE3EA186}"/>
              </a:ext>
            </a:extLst>
          </p:cNvPr>
          <p:cNvSpPr/>
          <p:nvPr/>
        </p:nvSpPr>
        <p:spPr>
          <a:xfrm>
            <a:off x="3811601" y="4296791"/>
            <a:ext cx="770021" cy="256752"/>
          </a:xfrm>
          <a:prstGeom prst="rect">
            <a:avLst/>
          </a:prstGeom>
          <a:noFill/>
          <a:ln w="381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96510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D48B30-9133-4B5A-BCCB-0107D9C132F5}"/>
              </a:ext>
            </a:extLst>
          </p:cNvPr>
          <p:cNvSpPr txBox="1"/>
          <p:nvPr/>
        </p:nvSpPr>
        <p:spPr>
          <a:xfrm>
            <a:off x="2140940" y="941895"/>
            <a:ext cx="2552700" cy="1862048"/>
          </a:xfrm>
          <a:prstGeom prst="rect">
            <a:avLst/>
          </a:prstGeom>
          <a:noFill/>
        </p:spPr>
        <p:txBody>
          <a:bodyPr wrap="square" rtlCol="0">
            <a:spAutoFit/>
          </a:bodyPr>
          <a:lstStyle/>
          <a:p>
            <a:pPr algn="r"/>
            <a:r>
              <a:rPr lang="en-US" altLang="ko-KR" sz="11500" dirty="0">
                <a:solidFill>
                  <a:schemeClr val="bg1">
                    <a:lumMod val="85000"/>
                  </a:schemeClr>
                </a:solidFill>
                <a:latin typeface="KoPubWorld돋움체 Medium" panose="00000600000000000000" pitchFamily="2" charset="-127"/>
              </a:rPr>
              <a:t>04</a:t>
            </a:r>
            <a:endParaRPr lang="ko-KR" altLang="en-US" sz="9600" dirty="0">
              <a:solidFill>
                <a:schemeClr val="bg1"/>
              </a:solidFill>
              <a:latin typeface="KoPubWorld돋움체 Medium" panose="00000600000000000000" pitchFamily="2" charset="-127"/>
            </a:endParaRPr>
          </a:p>
        </p:txBody>
      </p:sp>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결론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783356"/>
            <a:chOff x="7895915" y="3119634"/>
            <a:chExt cx="2697475" cy="783356"/>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783356"/>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요약 및 기여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향후 연구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77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요약 및 기여</a:t>
            </a:r>
          </a:p>
        </p:txBody>
      </p:sp>
      <p:sp>
        <p:nvSpPr>
          <p:cNvPr id="5" name="텍스트 개체 틀 6">
            <a:extLst>
              <a:ext uri="{FF2B5EF4-FFF2-40B4-BE49-F238E27FC236}">
                <a16:creationId xmlns:a16="http://schemas.microsoft.com/office/drawing/2014/main" id="{D97DD93D-D568-0DC4-6E32-BD50D2063B22}"/>
              </a:ext>
            </a:extLst>
          </p:cNvPr>
          <p:cNvSpPr txBox="1">
            <a:spLocks/>
          </p:cNvSpPr>
          <p:nvPr/>
        </p:nvSpPr>
        <p:spPr>
          <a:xfrm>
            <a:off x="794903" y="1463313"/>
            <a:ext cx="10638398" cy="27149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 지식 그래프 기반 질의응답 시스템은 그래프내의 객체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 간의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에만 집중하는 경향이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순환 그래프가 형성될 경우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빠질 수 있음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우리는 객체 간의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관계뿐만</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아니라 그래프의 전체적인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특히 순환성이 질의응답을 하는데 영향이 있을 거라 생각하였기 때문에 </a:t>
            </a:r>
            <a:r>
              <a:rPr lang="en-US" altLang="ko-KR" b="1" spc="0"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 Encoder</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제안함</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상식 추론을 하는데 그래프의 위상</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고려한 접근 방식은 처음</a:t>
            </a: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8" name="TextBox 17">
            <a:extLst>
              <a:ext uri="{FF2B5EF4-FFF2-40B4-BE49-F238E27FC236}">
                <a16:creationId xmlns:a16="http://schemas.microsoft.com/office/drawing/2014/main" id="{4255D839-B223-F426-D944-B1BAD2FA2884}"/>
              </a:ext>
            </a:extLst>
          </p:cNvPr>
          <p:cNvSpPr txBox="1"/>
          <p:nvPr/>
        </p:nvSpPr>
        <p:spPr>
          <a:xfrm>
            <a:off x="937037" y="3925911"/>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그래프의 위상</a:t>
            </a:r>
          </a:p>
        </p:txBody>
      </p:sp>
    </p:spTree>
    <p:extLst>
      <p:ext uri="{BB962C8B-B14F-4D97-AF65-F5344CB8AC3E}">
        <p14:creationId xmlns:p14="http://schemas.microsoft.com/office/powerpoint/2010/main" val="1443830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ko-KR" altLang="en-US" dirty="0"/>
              <a:t>향후 연구</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846694" y="1397364"/>
            <a:ext cx="8743664" cy="941733"/>
            <a:chOff x="1846694" y="1397364"/>
            <a:chExt cx="8743664" cy="941733"/>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805082" cy="772840"/>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논문에서 제안한 순환 인코더를 사용한 모델의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결과에 대한 구체적인 분석</a:t>
              </a:r>
              <a:endParaRPr lang="ko-KR" altLang="en-US"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2255032"/>
            <a:ext cx="8666328" cy="1301833"/>
            <a:chOff x="1846694" y="1397363"/>
            <a:chExt cx="8666328" cy="1301833"/>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3"/>
              <a:ext cx="8666328" cy="995163"/>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577810" cy="1132939"/>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그래프가 순환 논법과 같은 오류를 발생시켜 정답을 도출하는데 문제가 있는지에 대한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정확한 증명</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337715"/>
            <a:ext cx="8941755" cy="1412631"/>
            <a:chOff x="1846694" y="1397364"/>
            <a:chExt cx="8941755" cy="1412631"/>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761444" cy="136021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6" y="1566257"/>
              <a:ext cx="8003173" cy="1243738"/>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그래프를 파악하고 해결할 수 있는 더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발전된 모델</a:t>
              </a:r>
              <a:endPar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순환성 뿐만 아니라 </a:t>
              </a:r>
              <a:r>
                <a:rPr lang="ko-KR" altLang="en-US"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그래프의 구조에 따른 질의응답 결과 분석</a:t>
              </a:r>
              <a:r>
                <a:rPr lang="en-US" altLang="ko-KR" b="1"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2475423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3"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5" y="4785165"/>
            <a:ext cx="4291015" cy="646331"/>
          </a:xfrm>
          <a:prstGeom prst="rect">
            <a:avLst/>
          </a:prstGeom>
          <a:noFill/>
        </p:spPr>
        <p:txBody>
          <a:bodyPr wrap="square" rtlCol="0">
            <a:spAutoFit/>
          </a:bodyPr>
          <a:lstStyle/>
          <a:p>
            <a:r>
              <a:rPr lang="ko-KR" altLang="en-US"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sz="1800" kern="100" dirty="0">
                <a:solidFill>
                  <a:srgbClr val="000000"/>
                </a:solidFill>
                <a:effectLst/>
                <a:latin typeface="굴림" panose="020B0600000101010101" pitchFamily="34" charset="-127"/>
                <a:cs typeface="바탕" panose="02030600000101010101" pitchFamily="18" charset="-127"/>
              </a:rPr>
              <a:t>jwjw9603@g.skku.edu</a:t>
            </a:r>
            <a:endPar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3"/>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9539444" y="5839096"/>
            <a:ext cx="2177707" cy="575623"/>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170A73F-4CC5-447E-B93A-186215C83627}"/>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5" name="그룹 4">
            <a:extLst>
              <a:ext uri="{FF2B5EF4-FFF2-40B4-BE49-F238E27FC236}">
                <a16:creationId xmlns:a16="http://schemas.microsoft.com/office/drawing/2014/main" id="{38A415A2-D067-4F3C-8244-4509127105B6}"/>
              </a:ext>
            </a:extLst>
          </p:cNvPr>
          <p:cNvGrpSpPr/>
          <p:nvPr/>
        </p:nvGrpSpPr>
        <p:grpSpPr>
          <a:xfrm>
            <a:off x="1373264" y="1630680"/>
            <a:ext cx="3015856" cy="4165952"/>
            <a:chOff x="1373264" y="1630680"/>
            <a:chExt cx="3015856" cy="4165952"/>
          </a:xfrm>
        </p:grpSpPr>
        <p:sp>
          <p:nvSpPr>
            <p:cNvPr id="3" name="타원 2">
              <a:extLst>
                <a:ext uri="{FF2B5EF4-FFF2-40B4-BE49-F238E27FC236}">
                  <a16:creationId xmlns:a16="http://schemas.microsoft.com/office/drawing/2014/main" id="{C7898DA0-95BA-4DB9-AC8E-DBBE70459977}"/>
                </a:ext>
              </a:extLst>
            </p:cNvPr>
            <p:cNvSpPr/>
            <p:nvPr/>
          </p:nvSpPr>
          <p:spPr>
            <a:xfrm>
              <a:off x="1982032" y="1630680"/>
              <a:ext cx="1798320" cy="179832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텍스트 개체 틀 6">
              <a:extLst>
                <a:ext uri="{FF2B5EF4-FFF2-40B4-BE49-F238E27FC236}">
                  <a16:creationId xmlns:a16="http://schemas.microsoft.com/office/drawing/2014/main" id="{A3D56574-2FE1-4201-8B6F-F6DA6E82BD28}"/>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6" name="그룹 5">
            <a:extLst>
              <a:ext uri="{FF2B5EF4-FFF2-40B4-BE49-F238E27FC236}">
                <a16:creationId xmlns:a16="http://schemas.microsoft.com/office/drawing/2014/main" id="{A9BA85E3-F3EB-449D-AC96-CF385E5846C5}"/>
              </a:ext>
            </a:extLst>
          </p:cNvPr>
          <p:cNvGrpSpPr/>
          <p:nvPr/>
        </p:nvGrpSpPr>
        <p:grpSpPr>
          <a:xfrm>
            <a:off x="4588072" y="1630680"/>
            <a:ext cx="3015856" cy="4165952"/>
            <a:chOff x="1373264" y="1630680"/>
            <a:chExt cx="3015856" cy="4165952"/>
          </a:xfrm>
        </p:grpSpPr>
        <p:sp>
          <p:nvSpPr>
            <p:cNvPr id="7" name="타원 6">
              <a:extLst>
                <a:ext uri="{FF2B5EF4-FFF2-40B4-BE49-F238E27FC236}">
                  <a16:creationId xmlns:a16="http://schemas.microsoft.com/office/drawing/2014/main" id="{E8FE9A83-E05F-4EF2-BC4E-5F60B8A1F390}"/>
                </a:ext>
              </a:extLst>
            </p:cNvPr>
            <p:cNvSpPr/>
            <p:nvPr/>
          </p:nvSpPr>
          <p:spPr>
            <a:xfrm>
              <a:off x="1982032" y="1630680"/>
              <a:ext cx="1798320" cy="179832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텍스트 개체 틀 6">
              <a:extLst>
                <a:ext uri="{FF2B5EF4-FFF2-40B4-BE49-F238E27FC236}">
                  <a16:creationId xmlns:a16="http://schemas.microsoft.com/office/drawing/2014/main" id="{FACCC9EF-6BB8-4D25-8046-83E7D30A0836}"/>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9" name="그룹 8">
            <a:extLst>
              <a:ext uri="{FF2B5EF4-FFF2-40B4-BE49-F238E27FC236}">
                <a16:creationId xmlns:a16="http://schemas.microsoft.com/office/drawing/2014/main" id="{A3247C3E-B52F-45B3-B7C8-C295EC6B779A}"/>
              </a:ext>
            </a:extLst>
          </p:cNvPr>
          <p:cNvGrpSpPr/>
          <p:nvPr/>
        </p:nvGrpSpPr>
        <p:grpSpPr>
          <a:xfrm>
            <a:off x="7802880" y="1630680"/>
            <a:ext cx="3015856" cy="4165952"/>
            <a:chOff x="1373264" y="1630680"/>
            <a:chExt cx="3015856" cy="4165952"/>
          </a:xfrm>
        </p:grpSpPr>
        <p:sp>
          <p:nvSpPr>
            <p:cNvPr id="10" name="타원 9">
              <a:extLst>
                <a:ext uri="{FF2B5EF4-FFF2-40B4-BE49-F238E27FC236}">
                  <a16:creationId xmlns:a16="http://schemas.microsoft.com/office/drawing/2014/main" id="{7B95E680-952B-4A6E-8066-48F3F1B19B6A}"/>
                </a:ext>
              </a:extLst>
            </p:cNvPr>
            <p:cNvSpPr/>
            <p:nvPr/>
          </p:nvSpPr>
          <p:spPr>
            <a:xfrm>
              <a:off x="1982032" y="1630680"/>
              <a:ext cx="1798320" cy="179832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텍스트 개체 틀 6">
              <a:extLst>
                <a:ext uri="{FF2B5EF4-FFF2-40B4-BE49-F238E27FC236}">
                  <a16:creationId xmlns:a16="http://schemas.microsoft.com/office/drawing/2014/main" id="{6209B92D-F0EA-40D5-BBFB-4CC11E47454B}"/>
                </a:ext>
              </a:extLst>
            </p:cNvPr>
            <p:cNvSpPr txBox="1">
              <a:spLocks/>
            </p:cNvSpPr>
            <p:nvPr/>
          </p:nvSpPr>
          <p:spPr>
            <a:xfrm>
              <a:off x="1373264" y="3703320"/>
              <a:ext cx="3015856"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2" name="TextBox 11">
            <a:extLst>
              <a:ext uri="{FF2B5EF4-FFF2-40B4-BE49-F238E27FC236}">
                <a16:creationId xmlns:a16="http://schemas.microsoft.com/office/drawing/2014/main" id="{E12662B4-9F52-4C95-9CC5-34FA9DEB1725}"/>
              </a:ext>
            </a:extLst>
          </p:cNvPr>
          <p:cNvSpPr txBox="1"/>
          <p:nvPr/>
        </p:nvSpPr>
        <p:spPr>
          <a:xfrm>
            <a:off x="1747435"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
        <p:nvSpPr>
          <p:cNvPr id="13" name="TextBox 12">
            <a:extLst>
              <a:ext uri="{FF2B5EF4-FFF2-40B4-BE49-F238E27FC236}">
                <a16:creationId xmlns:a16="http://schemas.microsoft.com/office/drawing/2014/main" id="{86B2FC00-FD8A-487E-B450-238FD0CF4D52}"/>
              </a:ext>
            </a:extLst>
          </p:cNvPr>
          <p:cNvSpPr txBox="1"/>
          <p:nvPr/>
        </p:nvSpPr>
        <p:spPr>
          <a:xfrm>
            <a:off x="4962243"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
        <p:nvSpPr>
          <p:cNvPr id="14" name="TextBox 13">
            <a:extLst>
              <a:ext uri="{FF2B5EF4-FFF2-40B4-BE49-F238E27FC236}">
                <a16:creationId xmlns:a16="http://schemas.microsoft.com/office/drawing/2014/main" id="{77F76063-5552-40B6-98FE-C2EC02588AB7}"/>
              </a:ext>
            </a:extLst>
          </p:cNvPr>
          <p:cNvSpPr txBox="1"/>
          <p:nvPr/>
        </p:nvSpPr>
        <p:spPr>
          <a:xfrm>
            <a:off x="8177051" y="2299007"/>
            <a:ext cx="2267514" cy="461665"/>
          </a:xfrm>
          <a:prstGeom prst="rect">
            <a:avLst/>
          </a:prstGeom>
          <a:noFill/>
        </p:spPr>
        <p:txBody>
          <a:bodyPr wrap="square" rtlCol="0">
            <a:spAutoFit/>
          </a:bodyPr>
          <a:lstStyle/>
          <a:p>
            <a:pPr algn="ctr"/>
            <a:r>
              <a:rPr lang="ko-KR" altLang="en-US" sz="24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내용</a:t>
            </a:r>
          </a:p>
        </p:txBody>
      </p:sp>
    </p:spTree>
    <p:extLst>
      <p:ext uri="{BB962C8B-B14F-4D97-AF65-F5344CB8AC3E}">
        <p14:creationId xmlns:p14="http://schemas.microsoft.com/office/powerpoint/2010/main" val="53836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E04677-A07C-41B6-BB78-46D1112B0CA2}"/>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3" name="그룹 2">
            <a:extLst>
              <a:ext uri="{FF2B5EF4-FFF2-40B4-BE49-F238E27FC236}">
                <a16:creationId xmlns:a16="http://schemas.microsoft.com/office/drawing/2014/main" id="{FC2269B6-57AD-41E7-8519-09196674EAD3}"/>
              </a:ext>
            </a:extLst>
          </p:cNvPr>
          <p:cNvGrpSpPr/>
          <p:nvPr/>
        </p:nvGrpSpPr>
        <p:grpSpPr>
          <a:xfrm>
            <a:off x="1028700" y="3831953"/>
            <a:ext cx="10086181" cy="2188256"/>
            <a:chOff x="1028700" y="1268413"/>
            <a:chExt cx="10086181" cy="2188256"/>
          </a:xfrm>
        </p:grpSpPr>
        <p:sp>
          <p:nvSpPr>
            <p:cNvPr id="5" name="사각형: 둥근 모서리 4">
              <a:extLst>
                <a:ext uri="{FF2B5EF4-FFF2-40B4-BE49-F238E27FC236}">
                  <a16:creationId xmlns:a16="http://schemas.microsoft.com/office/drawing/2014/main" id="{CD9AE759-5BB0-45E9-810A-339DC43D1A17}"/>
                </a:ext>
              </a:extLst>
            </p:cNvPr>
            <p:cNvSpPr/>
            <p:nvPr/>
          </p:nvSpPr>
          <p:spPr>
            <a:xfrm>
              <a:off x="1028700" y="1268413"/>
              <a:ext cx="10086181" cy="2188256"/>
            </a:xfrm>
            <a:prstGeom prst="roundRect">
              <a:avLst>
                <a:gd name="adj" fmla="val 2738"/>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80066AE1-E830-4969-87D5-721568D1F359}"/>
                </a:ext>
              </a:extLst>
            </p:cNvPr>
            <p:cNvSpPr txBox="1"/>
            <p:nvPr/>
          </p:nvSpPr>
          <p:spPr>
            <a:xfrm>
              <a:off x="7711440" y="3119528"/>
              <a:ext cx="3314541" cy="276999"/>
            </a:xfrm>
            <a:prstGeom prst="rect">
              <a:avLst/>
            </a:prstGeom>
            <a:noFill/>
          </p:spPr>
          <p:txBody>
            <a:bodyPr wrap="square" rtlCol="0">
              <a:spAutoFit/>
            </a:bodyPr>
            <a:lstStyle/>
            <a:p>
              <a:pPr algn="r"/>
              <a:r>
                <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출처</a:t>
              </a:r>
              <a:r>
                <a:rPr lang="en-US" altLang="ko-KR"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트렌드 코리아 </a:t>
              </a:r>
              <a:r>
                <a:rPr lang="en-US" altLang="ko-KR"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2022</a:t>
              </a:r>
              <a:endParaRPr lang="ko-KR" altLang="en-US" sz="12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sp>
          <p:nvSpPr>
            <p:cNvPr id="7" name="TextBox 6">
              <a:extLst>
                <a:ext uri="{FF2B5EF4-FFF2-40B4-BE49-F238E27FC236}">
                  <a16:creationId xmlns:a16="http://schemas.microsoft.com/office/drawing/2014/main" id="{3A4BF60D-FD86-4D0E-BFE5-C65AE52F7161}"/>
                </a:ext>
              </a:extLst>
            </p:cNvPr>
            <p:cNvSpPr txBox="1"/>
            <p:nvPr/>
          </p:nvSpPr>
          <p:spPr>
            <a:xfrm>
              <a:off x="1166019" y="1410466"/>
              <a:ext cx="9859962" cy="190052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간단히 </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민중</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국민이 주권을 행사하는 이념과 체제</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라고도 표현할 수 있다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의외로 유럽만이 아닌 다른 지역에서도 반영합니다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grpSp>
        <p:nvGrpSpPr>
          <p:cNvPr id="8" name="그룹 7">
            <a:extLst>
              <a:ext uri="{FF2B5EF4-FFF2-40B4-BE49-F238E27FC236}">
                <a16:creationId xmlns:a16="http://schemas.microsoft.com/office/drawing/2014/main" id="{E38DA19D-BAE3-4797-9A32-D6C21780234A}"/>
              </a:ext>
            </a:extLst>
          </p:cNvPr>
          <p:cNvGrpSpPr/>
          <p:nvPr/>
        </p:nvGrpSpPr>
        <p:grpSpPr>
          <a:xfrm>
            <a:off x="766763" y="1052513"/>
            <a:ext cx="10658475" cy="2094695"/>
            <a:chOff x="6096000" y="0"/>
            <a:chExt cx="6096000" cy="6858000"/>
          </a:xfrm>
        </p:grpSpPr>
        <p:sp>
          <p:nvSpPr>
            <p:cNvPr id="9" name="직사각형 8">
              <a:extLst>
                <a:ext uri="{FF2B5EF4-FFF2-40B4-BE49-F238E27FC236}">
                  <a16:creationId xmlns:a16="http://schemas.microsoft.com/office/drawing/2014/main" id="{2DD012B4-2DAD-4F85-BC46-6C05CB903C1F}"/>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연결선 9">
              <a:extLst>
                <a:ext uri="{FF2B5EF4-FFF2-40B4-BE49-F238E27FC236}">
                  <a16:creationId xmlns:a16="http://schemas.microsoft.com/office/drawing/2014/main" id="{E06D289E-6B91-4ABD-BF29-F824CEDB2D9C}"/>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5FA5CC2E-C91E-4011-8044-2613CCBBCDC6}"/>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12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D48B30-9133-4B5A-BCCB-0107D9C132F5}"/>
              </a:ext>
            </a:extLst>
          </p:cNvPr>
          <p:cNvSpPr txBox="1"/>
          <p:nvPr/>
        </p:nvSpPr>
        <p:spPr>
          <a:xfrm>
            <a:off x="2140940" y="941895"/>
            <a:ext cx="2552700" cy="1862048"/>
          </a:xfrm>
          <a:prstGeom prst="rect">
            <a:avLst/>
          </a:prstGeom>
          <a:noFill/>
        </p:spPr>
        <p:txBody>
          <a:bodyPr wrap="square" rtlCol="0">
            <a:spAutoFit/>
          </a:bodyPr>
          <a:lstStyle/>
          <a:p>
            <a:pPr algn="r"/>
            <a:r>
              <a:rPr lang="en-US" altLang="ko-KR" sz="11500" dirty="0">
                <a:solidFill>
                  <a:schemeClr val="bg1">
                    <a:lumMod val="85000"/>
                  </a:schemeClr>
                </a:solidFill>
                <a:latin typeface="KoPubWorld돋움체 Medium" panose="00000600000000000000" pitchFamily="2" charset="-127"/>
              </a:rPr>
              <a:t>0</a:t>
            </a:r>
            <a:r>
              <a:rPr lang="en-US" altLang="ko-KR" sz="11500" dirty="0">
                <a:solidFill>
                  <a:schemeClr val="bg1"/>
                </a:solidFill>
                <a:latin typeface="KoPubWorld돋움체 Medium" panose="00000600000000000000" pitchFamily="2" charset="-127"/>
              </a:rPr>
              <a:t>1</a:t>
            </a:r>
            <a:endParaRPr lang="ko-KR" altLang="en-US" sz="9600" dirty="0">
              <a:solidFill>
                <a:schemeClr val="bg1"/>
              </a:solidFill>
              <a:latin typeface="KoPubWorld돋움체 Medium" panose="00000600000000000000" pitchFamily="2" charset="-127"/>
            </a:endParaRPr>
          </a:p>
        </p:txBody>
      </p:sp>
      <p:sp>
        <p:nvSpPr>
          <p:cNvPr id="9" name="TextBox 8">
            <a:extLst>
              <a:ext uri="{FF2B5EF4-FFF2-40B4-BE49-F238E27FC236}">
                <a16:creationId xmlns:a16="http://schemas.microsoft.com/office/drawing/2014/main" id="{0AC85710-C356-465A-B72A-032361491FC5}"/>
              </a:ext>
            </a:extLst>
          </p:cNvPr>
          <p:cNvSpPr txBox="1"/>
          <p:nvPr/>
        </p:nvSpPr>
        <p:spPr>
          <a:xfrm>
            <a:off x="1923663" y="2561340"/>
            <a:ext cx="2552700" cy="646331"/>
          </a:xfrm>
          <a:prstGeom prst="rect">
            <a:avLst/>
          </a:prstGeom>
          <a:noFill/>
        </p:spPr>
        <p:txBody>
          <a:bodyPr wrap="square" rtlCol="0">
            <a:spAutoFit/>
          </a:bodyPr>
          <a:lstStyle/>
          <a:p>
            <a:pPr algn="r"/>
            <a:r>
              <a:rPr lang="ko-KR" altLang="en-US" sz="36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서론</a:t>
            </a:r>
            <a:endParaRPr lang="ko-KR" altLang="en-US" sz="320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2" name="그룹 1">
            <a:extLst>
              <a:ext uri="{FF2B5EF4-FFF2-40B4-BE49-F238E27FC236}">
                <a16:creationId xmlns:a16="http://schemas.microsoft.com/office/drawing/2014/main" id="{62A67A32-F022-4378-94E3-C39038115EC9}"/>
              </a:ext>
            </a:extLst>
          </p:cNvPr>
          <p:cNvGrpSpPr/>
          <p:nvPr/>
        </p:nvGrpSpPr>
        <p:grpSpPr>
          <a:xfrm>
            <a:off x="1778888" y="4054056"/>
            <a:ext cx="2697475" cy="1522020"/>
            <a:chOff x="7895915" y="3119634"/>
            <a:chExt cx="2697475" cy="1522020"/>
          </a:xfrm>
        </p:grpSpPr>
        <p:sp>
          <p:nvSpPr>
            <p:cNvPr id="11" name="TextBox 10">
              <a:extLst>
                <a:ext uri="{FF2B5EF4-FFF2-40B4-BE49-F238E27FC236}">
                  <a16:creationId xmlns:a16="http://schemas.microsoft.com/office/drawing/2014/main" id="{6DB95E19-59C0-482F-A45A-92FA0A59C857}"/>
                </a:ext>
              </a:extLst>
            </p:cNvPr>
            <p:cNvSpPr txBox="1"/>
            <p:nvPr/>
          </p:nvSpPr>
          <p:spPr>
            <a:xfrm>
              <a:off x="7895915" y="3119634"/>
              <a:ext cx="2697475" cy="1522020"/>
            </a:xfrm>
            <a:prstGeom prst="rect">
              <a:avLst/>
            </a:prstGeom>
            <a:noFill/>
          </p:spPr>
          <p:txBody>
            <a:bodyPr wrap="square" rtlCol="0">
              <a:spAutoFit/>
            </a:bodyPr>
            <a:lstStyle/>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사전 지식</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연구 배경 </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관련 연구</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77800" indent="-177800" algn="r">
                <a:lnSpc>
                  <a:spcPct val="150000"/>
                </a:lnSpc>
                <a:buFont typeface="Arial" panose="020B0604020202020204" pitchFamily="34" charset="0"/>
                <a:buChar char="•"/>
              </a:pPr>
              <a:r>
                <a:rPr lang="ko-KR" altLang="en-US"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연구 개요</a:t>
              </a:r>
              <a:endParaRPr lang="en-US" altLang="ko-KR" sz="16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cxnSp>
          <p:nvCxnSpPr>
            <p:cNvPr id="7" name="직선 연결선 6">
              <a:extLst>
                <a:ext uri="{FF2B5EF4-FFF2-40B4-BE49-F238E27FC236}">
                  <a16:creationId xmlns:a16="http://schemas.microsoft.com/office/drawing/2014/main" id="{60CA8EC5-2108-46EB-B80A-19813C0FE65A}"/>
                </a:ext>
              </a:extLst>
            </p:cNvPr>
            <p:cNvCxnSpPr>
              <a:cxnSpLocks/>
            </p:cNvCxnSpPr>
            <p:nvPr/>
          </p:nvCxnSpPr>
          <p:spPr>
            <a:xfrm>
              <a:off x="8404860" y="3119634"/>
              <a:ext cx="2083753" cy="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3548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B7B96D9B-A807-4F05-ADCF-C20FEA851760}"/>
              </a:ext>
            </a:extLst>
          </p:cNvPr>
          <p:cNvGrpSpPr/>
          <p:nvPr/>
        </p:nvGrpSpPr>
        <p:grpSpPr>
          <a:xfrm>
            <a:off x="7772976" y="2637848"/>
            <a:ext cx="3810000" cy="2429025"/>
            <a:chOff x="7128603" y="2108258"/>
            <a:chExt cx="3810000" cy="2429025"/>
          </a:xfrm>
        </p:grpSpPr>
        <p:grpSp>
          <p:nvGrpSpPr>
            <p:cNvPr id="29" name="그룹 28">
              <a:extLst>
                <a:ext uri="{FF2B5EF4-FFF2-40B4-BE49-F238E27FC236}">
                  <a16:creationId xmlns:a16="http://schemas.microsoft.com/office/drawing/2014/main" id="{96B9EF67-70E2-43B3-9549-AF0559255E33}"/>
                </a:ext>
              </a:extLst>
            </p:cNvPr>
            <p:cNvGrpSpPr/>
            <p:nvPr/>
          </p:nvGrpSpPr>
          <p:grpSpPr>
            <a:xfrm>
              <a:off x="7128603" y="3629945"/>
              <a:ext cx="3810000" cy="400110"/>
              <a:chOff x="2895600" y="1730989"/>
              <a:chExt cx="3810000" cy="400110"/>
            </a:xfrm>
          </p:grpSpPr>
          <p:sp>
            <p:nvSpPr>
              <p:cNvPr id="4" name="TextBox 3">
                <a:extLst>
                  <a:ext uri="{FF2B5EF4-FFF2-40B4-BE49-F238E27FC236}">
                    <a16:creationId xmlns:a16="http://schemas.microsoft.com/office/drawing/2014/main" id="{0542C040-143F-454E-BD4B-38F8EF2C5F4E}"/>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04</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5" name="TextBox 4">
                <a:extLst>
                  <a:ext uri="{FF2B5EF4-FFF2-40B4-BE49-F238E27FC236}">
                    <a16:creationId xmlns:a16="http://schemas.microsoft.com/office/drawing/2014/main" id="{BD63E6CB-D96E-4718-B9C6-A763A826BB86}"/>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결론</a:t>
                </a:r>
              </a:p>
            </p:txBody>
          </p:sp>
        </p:grpSp>
        <p:grpSp>
          <p:nvGrpSpPr>
            <p:cNvPr id="30" name="그룹 29">
              <a:extLst>
                <a:ext uri="{FF2B5EF4-FFF2-40B4-BE49-F238E27FC236}">
                  <a16:creationId xmlns:a16="http://schemas.microsoft.com/office/drawing/2014/main" id="{4B888610-3120-4D68-91B7-D04560A9004E}"/>
                </a:ext>
              </a:extLst>
            </p:cNvPr>
            <p:cNvGrpSpPr/>
            <p:nvPr/>
          </p:nvGrpSpPr>
          <p:grpSpPr>
            <a:xfrm>
              <a:off x="7128603" y="2615487"/>
              <a:ext cx="3810000" cy="400110"/>
              <a:chOff x="2895600" y="1730989"/>
              <a:chExt cx="3810000" cy="400110"/>
            </a:xfrm>
          </p:grpSpPr>
          <p:sp>
            <p:nvSpPr>
              <p:cNvPr id="31" name="TextBox 30">
                <a:extLst>
                  <a:ext uri="{FF2B5EF4-FFF2-40B4-BE49-F238E27FC236}">
                    <a16:creationId xmlns:a16="http://schemas.microsoft.com/office/drawing/2014/main" id="{EE778ACD-7F46-43EC-84D3-21A8A5C48C36}"/>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02</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2" name="TextBox 31">
                <a:extLst>
                  <a:ext uri="{FF2B5EF4-FFF2-40B4-BE49-F238E27FC236}">
                    <a16:creationId xmlns:a16="http://schemas.microsoft.com/office/drawing/2014/main" id="{11D26554-D374-4E81-A7FA-9898B5857CE3}"/>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제안 모델</a:t>
                </a:r>
              </a:p>
            </p:txBody>
          </p:sp>
        </p:grpSp>
        <p:grpSp>
          <p:nvGrpSpPr>
            <p:cNvPr id="34" name="그룹 33">
              <a:extLst>
                <a:ext uri="{FF2B5EF4-FFF2-40B4-BE49-F238E27FC236}">
                  <a16:creationId xmlns:a16="http://schemas.microsoft.com/office/drawing/2014/main" id="{FBB256A0-CC6F-4DC4-A677-8C62D520DC0A}"/>
                </a:ext>
              </a:extLst>
            </p:cNvPr>
            <p:cNvGrpSpPr/>
            <p:nvPr/>
          </p:nvGrpSpPr>
          <p:grpSpPr>
            <a:xfrm>
              <a:off x="7128603" y="3122716"/>
              <a:ext cx="3810000" cy="400110"/>
              <a:chOff x="2895600" y="1730989"/>
              <a:chExt cx="3810000" cy="400110"/>
            </a:xfrm>
          </p:grpSpPr>
          <p:sp>
            <p:nvSpPr>
              <p:cNvPr id="35" name="TextBox 34">
                <a:extLst>
                  <a:ext uri="{FF2B5EF4-FFF2-40B4-BE49-F238E27FC236}">
                    <a16:creationId xmlns:a16="http://schemas.microsoft.com/office/drawing/2014/main" id="{A11F3D26-B654-429C-B276-99B5B35D75B8}"/>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03</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6" name="TextBox 35">
                <a:extLst>
                  <a:ext uri="{FF2B5EF4-FFF2-40B4-BE49-F238E27FC236}">
                    <a16:creationId xmlns:a16="http://schemas.microsoft.com/office/drawing/2014/main" id="{FE9518AD-87BE-4C9A-8FAD-CCCBCAF8BC68}"/>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실험</a:t>
                </a: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nvGrpSpPr>
            <p:cNvPr id="38" name="그룹 37">
              <a:extLst>
                <a:ext uri="{FF2B5EF4-FFF2-40B4-BE49-F238E27FC236}">
                  <a16:creationId xmlns:a16="http://schemas.microsoft.com/office/drawing/2014/main" id="{71DCE0D2-D42D-4AF3-A619-1AD976D7C4CF}"/>
                </a:ext>
              </a:extLst>
            </p:cNvPr>
            <p:cNvGrpSpPr/>
            <p:nvPr/>
          </p:nvGrpSpPr>
          <p:grpSpPr>
            <a:xfrm>
              <a:off x="7128603" y="2108258"/>
              <a:ext cx="2514598" cy="400110"/>
              <a:chOff x="2895600" y="1730989"/>
              <a:chExt cx="2514598" cy="400110"/>
            </a:xfrm>
          </p:grpSpPr>
          <p:sp>
            <p:nvSpPr>
              <p:cNvPr id="39" name="TextBox 38">
                <a:extLst>
                  <a:ext uri="{FF2B5EF4-FFF2-40B4-BE49-F238E27FC236}">
                    <a16:creationId xmlns:a16="http://schemas.microsoft.com/office/drawing/2014/main" id="{7660FF59-E3DA-43E8-8A3A-4F4E2D5EEE33}"/>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01</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0" name="TextBox 39">
                <a:extLst>
                  <a:ext uri="{FF2B5EF4-FFF2-40B4-BE49-F238E27FC236}">
                    <a16:creationId xmlns:a16="http://schemas.microsoft.com/office/drawing/2014/main" id="{395E51B3-52B4-46CE-AF24-CD92947403A1}"/>
                  </a:ext>
                </a:extLst>
              </p:cNvPr>
              <p:cNvSpPr txBox="1"/>
              <p:nvPr/>
            </p:nvSpPr>
            <p:spPr>
              <a:xfrm>
                <a:off x="3467100" y="1730989"/>
                <a:ext cx="1943098"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서론</a:t>
                </a:r>
              </a:p>
            </p:txBody>
          </p:sp>
        </p:grpSp>
        <p:grpSp>
          <p:nvGrpSpPr>
            <p:cNvPr id="42" name="그룹 41">
              <a:extLst>
                <a:ext uri="{FF2B5EF4-FFF2-40B4-BE49-F238E27FC236}">
                  <a16:creationId xmlns:a16="http://schemas.microsoft.com/office/drawing/2014/main" id="{5535DC11-91F3-4810-9830-42ED4E9DB0B6}"/>
                </a:ext>
              </a:extLst>
            </p:cNvPr>
            <p:cNvGrpSpPr/>
            <p:nvPr/>
          </p:nvGrpSpPr>
          <p:grpSpPr>
            <a:xfrm>
              <a:off x="7128603" y="4137173"/>
              <a:ext cx="3810000" cy="400110"/>
              <a:chOff x="2895600" y="1730989"/>
              <a:chExt cx="3810000" cy="400110"/>
            </a:xfrm>
          </p:grpSpPr>
          <p:sp>
            <p:nvSpPr>
              <p:cNvPr id="43" name="TextBox 42">
                <a:extLst>
                  <a:ext uri="{FF2B5EF4-FFF2-40B4-BE49-F238E27FC236}">
                    <a16:creationId xmlns:a16="http://schemas.microsoft.com/office/drawing/2014/main" id="{F66CF5F2-7AAF-447D-89CF-A68EB9A96C02}"/>
                  </a:ext>
                </a:extLst>
              </p:cNvPr>
              <p:cNvSpPr txBox="1"/>
              <p:nvPr/>
            </p:nvSpPr>
            <p:spPr>
              <a:xfrm>
                <a:off x="2895600" y="1730989"/>
                <a:ext cx="749300" cy="400110"/>
              </a:xfrm>
              <a:prstGeom prst="rect">
                <a:avLst/>
              </a:prstGeom>
              <a:noFill/>
            </p:spPr>
            <p:txBody>
              <a:bodyPr wrap="square" rtlCol="0" anchor="ctr">
                <a:spAutoFit/>
              </a:bodyPr>
              <a:lstStyle/>
              <a:p>
                <a:pPr algn="ctr"/>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05</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4" name="TextBox 43">
                <a:extLst>
                  <a:ext uri="{FF2B5EF4-FFF2-40B4-BE49-F238E27FC236}">
                    <a16:creationId xmlns:a16="http://schemas.microsoft.com/office/drawing/2014/main" id="{9EAF9439-78D1-4B53-B5CC-661998424463}"/>
                  </a:ext>
                </a:extLst>
              </p:cNvPr>
              <p:cNvSpPr txBox="1"/>
              <p:nvPr/>
            </p:nvSpPr>
            <p:spPr>
              <a:xfrm>
                <a:off x="3467100" y="1730989"/>
                <a:ext cx="3238500" cy="400110"/>
              </a:xfrm>
              <a:prstGeom prst="rect">
                <a:avLst/>
              </a:prstGeom>
              <a:noFill/>
            </p:spPr>
            <p:txBody>
              <a:bodyPr wrap="square" rtlCol="0">
                <a:spAutoFit/>
              </a:bodyPr>
              <a:lstStyle/>
              <a:p>
                <a:pPr algn="l"/>
                <a:r>
                  <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기타</a:t>
                </a:r>
              </a:p>
            </p:txBody>
          </p:sp>
        </p:grpSp>
      </p:grpSp>
      <p:cxnSp>
        <p:nvCxnSpPr>
          <p:cNvPr id="9" name="직선 연결선 8">
            <a:extLst>
              <a:ext uri="{FF2B5EF4-FFF2-40B4-BE49-F238E27FC236}">
                <a16:creationId xmlns:a16="http://schemas.microsoft.com/office/drawing/2014/main" id="{CE3F655B-52FD-463B-A2D6-118DE6513EF4}"/>
              </a:ext>
            </a:extLst>
          </p:cNvPr>
          <p:cNvCxnSpPr>
            <a:cxnSpLocks/>
          </p:cNvCxnSpPr>
          <p:nvPr/>
        </p:nvCxnSpPr>
        <p:spPr>
          <a:xfrm>
            <a:off x="7128603" y="2108258"/>
            <a:ext cx="0" cy="23489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35BBD7DB-D8D9-ED15-DEF0-57CA14C1F9FA}"/>
              </a:ext>
            </a:extLst>
          </p:cNvPr>
          <p:cNvCxnSpPr>
            <a:cxnSpLocks/>
          </p:cNvCxnSpPr>
          <p:nvPr/>
        </p:nvCxnSpPr>
        <p:spPr>
          <a:xfrm>
            <a:off x="7128603" y="2185992"/>
            <a:ext cx="0" cy="2271175"/>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CE5FD1-ABC9-4661-803A-14F54E3795DD}"/>
              </a:ext>
            </a:extLst>
          </p:cNvPr>
          <p:cNvSpPr txBox="1"/>
          <p:nvPr/>
        </p:nvSpPr>
        <p:spPr>
          <a:xfrm>
            <a:off x="7917083" y="816332"/>
            <a:ext cx="3521787"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Improving Commonsense based QA model</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24" name="TextBox 23">
            <a:extLst>
              <a:ext uri="{FF2B5EF4-FFF2-40B4-BE49-F238E27FC236}">
                <a16:creationId xmlns:a16="http://schemas.microsoft.com/office/drawing/2014/main" id="{083461A5-3B93-40EA-AA31-B0644D20E077}"/>
              </a:ext>
            </a:extLst>
          </p:cNvPr>
          <p:cNvSpPr txBox="1"/>
          <p:nvPr/>
        </p:nvSpPr>
        <p:spPr>
          <a:xfrm>
            <a:off x="846881"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Tree>
    <p:extLst>
      <p:ext uri="{BB962C8B-B14F-4D97-AF65-F5344CB8AC3E}">
        <p14:creationId xmlns:p14="http://schemas.microsoft.com/office/powerpoint/2010/main" val="1783452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CBAAF213-173F-436B-BC6E-ADB9C3DCE614}"/>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2" name="그룹 1">
            <a:extLst>
              <a:ext uri="{FF2B5EF4-FFF2-40B4-BE49-F238E27FC236}">
                <a16:creationId xmlns:a16="http://schemas.microsoft.com/office/drawing/2014/main" id="{679ADEDD-1B7B-4872-B4E1-E27EF1AB63D8}"/>
              </a:ext>
            </a:extLst>
          </p:cNvPr>
          <p:cNvGrpSpPr/>
          <p:nvPr/>
        </p:nvGrpSpPr>
        <p:grpSpPr>
          <a:xfrm>
            <a:off x="1655605" y="2502700"/>
            <a:ext cx="8930878" cy="1004901"/>
            <a:chOff x="1655605" y="1832140"/>
            <a:chExt cx="8930878" cy="1004901"/>
          </a:xfrm>
        </p:grpSpPr>
        <p:grpSp>
          <p:nvGrpSpPr>
            <p:cNvPr id="4" name="그룹 3">
              <a:extLst>
                <a:ext uri="{FF2B5EF4-FFF2-40B4-BE49-F238E27FC236}">
                  <a16:creationId xmlns:a16="http://schemas.microsoft.com/office/drawing/2014/main" id="{1B33A124-DABB-4D6C-933A-A5EF120503A7}"/>
                </a:ext>
              </a:extLst>
            </p:cNvPr>
            <p:cNvGrpSpPr/>
            <p:nvPr/>
          </p:nvGrpSpPr>
          <p:grpSpPr>
            <a:xfrm>
              <a:off x="2282629" y="1971525"/>
              <a:ext cx="8303854" cy="769442"/>
              <a:chOff x="1846694" y="2077849"/>
              <a:chExt cx="8303854" cy="769442"/>
            </a:xfrm>
          </p:grpSpPr>
          <p:sp>
            <p:nvSpPr>
              <p:cNvPr id="7" name="사각형: 둥근 모서리 6">
                <a:extLst>
                  <a:ext uri="{FF2B5EF4-FFF2-40B4-BE49-F238E27FC236}">
                    <a16:creationId xmlns:a16="http://schemas.microsoft.com/office/drawing/2014/main" id="{93C21644-511F-4F9E-A26E-B4D641D883D9}"/>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8" name="텍스트 개체 틀 6">
                <a:extLst>
                  <a:ext uri="{FF2B5EF4-FFF2-40B4-BE49-F238E27FC236}">
                    <a16:creationId xmlns:a16="http://schemas.microsoft.com/office/drawing/2014/main" id="{5C8DC9FF-A471-4E43-BF99-DF4502F8B707}"/>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22" name="그룹 21">
              <a:extLst>
                <a:ext uri="{FF2B5EF4-FFF2-40B4-BE49-F238E27FC236}">
                  <a16:creationId xmlns:a16="http://schemas.microsoft.com/office/drawing/2014/main" id="{19DB7D99-40F9-45E8-8EE3-A7B9523B19A9}"/>
                </a:ext>
              </a:extLst>
            </p:cNvPr>
            <p:cNvGrpSpPr/>
            <p:nvPr/>
          </p:nvGrpSpPr>
          <p:grpSpPr>
            <a:xfrm>
              <a:off x="1655605" y="1832140"/>
              <a:ext cx="1132492" cy="1004901"/>
              <a:chOff x="1655605" y="1832140"/>
              <a:chExt cx="1132492" cy="1004901"/>
            </a:xfrm>
          </p:grpSpPr>
          <p:sp>
            <p:nvSpPr>
              <p:cNvPr id="21" name="타원 20">
                <a:extLst>
                  <a:ext uri="{FF2B5EF4-FFF2-40B4-BE49-F238E27FC236}">
                    <a16:creationId xmlns:a16="http://schemas.microsoft.com/office/drawing/2014/main" id="{3D1EFFA9-DFBC-4E82-B9C7-AB494F89A4BF}"/>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73BB722B-5D86-4F16-8BEB-B3813FABF450}"/>
                  </a:ext>
                </a:extLst>
              </p:cNvPr>
              <p:cNvSpPr txBox="1"/>
              <p:nvPr/>
            </p:nvSpPr>
            <p:spPr>
              <a:xfrm>
                <a:off x="1655605" y="194055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01</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29" name="그룹 28">
            <a:extLst>
              <a:ext uri="{FF2B5EF4-FFF2-40B4-BE49-F238E27FC236}">
                <a16:creationId xmlns:a16="http://schemas.microsoft.com/office/drawing/2014/main" id="{6203EF90-8972-4B94-8D54-E6D9BD8F44FC}"/>
              </a:ext>
            </a:extLst>
          </p:cNvPr>
          <p:cNvGrpSpPr/>
          <p:nvPr/>
        </p:nvGrpSpPr>
        <p:grpSpPr>
          <a:xfrm>
            <a:off x="1655605" y="3746206"/>
            <a:ext cx="8930878" cy="1004901"/>
            <a:chOff x="1655605" y="1832140"/>
            <a:chExt cx="8930878" cy="1004901"/>
          </a:xfrm>
        </p:grpSpPr>
        <p:grpSp>
          <p:nvGrpSpPr>
            <p:cNvPr id="30" name="그룹 29">
              <a:extLst>
                <a:ext uri="{FF2B5EF4-FFF2-40B4-BE49-F238E27FC236}">
                  <a16:creationId xmlns:a16="http://schemas.microsoft.com/office/drawing/2014/main" id="{B9397E41-550E-421B-AAFE-4F383738D5B1}"/>
                </a:ext>
              </a:extLst>
            </p:cNvPr>
            <p:cNvGrpSpPr/>
            <p:nvPr/>
          </p:nvGrpSpPr>
          <p:grpSpPr>
            <a:xfrm>
              <a:off x="2282629" y="1971525"/>
              <a:ext cx="8303854" cy="769442"/>
              <a:chOff x="1846694" y="2077849"/>
              <a:chExt cx="8303854" cy="769442"/>
            </a:xfrm>
          </p:grpSpPr>
          <p:sp>
            <p:nvSpPr>
              <p:cNvPr id="34" name="사각형: 둥근 모서리 33">
                <a:extLst>
                  <a:ext uri="{FF2B5EF4-FFF2-40B4-BE49-F238E27FC236}">
                    <a16:creationId xmlns:a16="http://schemas.microsoft.com/office/drawing/2014/main" id="{2BEA7698-E8FC-488F-A1C0-8856F3BFBEC2}"/>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35" name="텍스트 개체 틀 6">
                <a:extLst>
                  <a:ext uri="{FF2B5EF4-FFF2-40B4-BE49-F238E27FC236}">
                    <a16:creationId xmlns:a16="http://schemas.microsoft.com/office/drawing/2014/main" id="{D87F6153-91ED-421F-8B45-25E1E0960863}"/>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31" name="그룹 30">
              <a:extLst>
                <a:ext uri="{FF2B5EF4-FFF2-40B4-BE49-F238E27FC236}">
                  <a16:creationId xmlns:a16="http://schemas.microsoft.com/office/drawing/2014/main" id="{EB22F4F2-8B98-470D-82AA-EAF183BFD161}"/>
                </a:ext>
              </a:extLst>
            </p:cNvPr>
            <p:cNvGrpSpPr/>
            <p:nvPr/>
          </p:nvGrpSpPr>
          <p:grpSpPr>
            <a:xfrm>
              <a:off x="1655605" y="1832140"/>
              <a:ext cx="1132492" cy="1004901"/>
              <a:chOff x="1655605" y="1832140"/>
              <a:chExt cx="1132492" cy="1004901"/>
            </a:xfrm>
          </p:grpSpPr>
          <p:sp>
            <p:nvSpPr>
              <p:cNvPr id="32" name="타원 31">
                <a:extLst>
                  <a:ext uri="{FF2B5EF4-FFF2-40B4-BE49-F238E27FC236}">
                    <a16:creationId xmlns:a16="http://schemas.microsoft.com/office/drawing/2014/main" id="{13F0C155-EF73-4A94-A368-52BDEF8082ED}"/>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a:extLst>
                  <a:ext uri="{FF2B5EF4-FFF2-40B4-BE49-F238E27FC236}">
                    <a16:creationId xmlns:a16="http://schemas.microsoft.com/office/drawing/2014/main" id="{48237CC6-3529-406A-BB75-D6B2ED495E9E}"/>
                  </a:ext>
                </a:extLst>
              </p:cNvPr>
              <p:cNvSpPr txBox="1"/>
              <p:nvPr/>
            </p:nvSpPr>
            <p:spPr>
              <a:xfrm>
                <a:off x="1655605" y="197103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02</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36" name="그룹 35">
            <a:extLst>
              <a:ext uri="{FF2B5EF4-FFF2-40B4-BE49-F238E27FC236}">
                <a16:creationId xmlns:a16="http://schemas.microsoft.com/office/drawing/2014/main" id="{62838457-5593-4730-96A8-7D4D869BE93F}"/>
              </a:ext>
            </a:extLst>
          </p:cNvPr>
          <p:cNvGrpSpPr/>
          <p:nvPr/>
        </p:nvGrpSpPr>
        <p:grpSpPr>
          <a:xfrm>
            <a:off x="1655605" y="4989712"/>
            <a:ext cx="8930878" cy="1004901"/>
            <a:chOff x="1655605" y="1832140"/>
            <a:chExt cx="8930878" cy="1004901"/>
          </a:xfrm>
        </p:grpSpPr>
        <p:grpSp>
          <p:nvGrpSpPr>
            <p:cNvPr id="37" name="그룹 36">
              <a:extLst>
                <a:ext uri="{FF2B5EF4-FFF2-40B4-BE49-F238E27FC236}">
                  <a16:creationId xmlns:a16="http://schemas.microsoft.com/office/drawing/2014/main" id="{FB373006-E6B6-4CCC-9C58-E09F76B6FEC0}"/>
                </a:ext>
              </a:extLst>
            </p:cNvPr>
            <p:cNvGrpSpPr/>
            <p:nvPr/>
          </p:nvGrpSpPr>
          <p:grpSpPr>
            <a:xfrm>
              <a:off x="2282629" y="1971525"/>
              <a:ext cx="8303854" cy="769442"/>
              <a:chOff x="1846694" y="2077849"/>
              <a:chExt cx="8303854" cy="769442"/>
            </a:xfrm>
          </p:grpSpPr>
          <p:sp>
            <p:nvSpPr>
              <p:cNvPr id="41" name="사각형: 둥근 모서리 40">
                <a:extLst>
                  <a:ext uri="{FF2B5EF4-FFF2-40B4-BE49-F238E27FC236}">
                    <a16:creationId xmlns:a16="http://schemas.microsoft.com/office/drawing/2014/main" id="{40EC6702-BEAB-41C6-85E7-738F4D06DF36}"/>
                  </a:ext>
                </a:extLst>
              </p:cNvPr>
              <p:cNvSpPr/>
              <p:nvPr/>
            </p:nvSpPr>
            <p:spPr>
              <a:xfrm>
                <a:off x="1846694" y="2077849"/>
                <a:ext cx="8303854"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42" name="텍스트 개체 틀 6">
                <a:extLst>
                  <a:ext uri="{FF2B5EF4-FFF2-40B4-BE49-F238E27FC236}">
                    <a16:creationId xmlns:a16="http://schemas.microsoft.com/office/drawing/2014/main" id="{C52FFB62-1725-46D8-8895-181804637443}"/>
                  </a:ext>
                </a:extLst>
              </p:cNvPr>
              <p:cNvSpPr txBox="1">
                <a:spLocks/>
              </p:cNvSpPr>
              <p:nvPr/>
            </p:nvSpPr>
            <p:spPr>
              <a:xfrm>
                <a:off x="2271997" y="2246742"/>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38" name="그룹 37">
              <a:extLst>
                <a:ext uri="{FF2B5EF4-FFF2-40B4-BE49-F238E27FC236}">
                  <a16:creationId xmlns:a16="http://schemas.microsoft.com/office/drawing/2014/main" id="{443697A3-E49E-4D5B-AE30-B8909A60C876}"/>
                </a:ext>
              </a:extLst>
            </p:cNvPr>
            <p:cNvGrpSpPr/>
            <p:nvPr/>
          </p:nvGrpSpPr>
          <p:grpSpPr>
            <a:xfrm>
              <a:off x="1655605" y="1832140"/>
              <a:ext cx="1132492" cy="1004901"/>
              <a:chOff x="1655605" y="1832140"/>
              <a:chExt cx="1132492" cy="1004901"/>
            </a:xfrm>
          </p:grpSpPr>
          <p:sp>
            <p:nvSpPr>
              <p:cNvPr id="39" name="타원 38">
                <a:extLst>
                  <a:ext uri="{FF2B5EF4-FFF2-40B4-BE49-F238E27FC236}">
                    <a16:creationId xmlns:a16="http://schemas.microsoft.com/office/drawing/2014/main" id="{9218A77C-AE91-4C8A-96B6-BA0E56F6B3FB}"/>
                  </a:ext>
                </a:extLst>
              </p:cNvPr>
              <p:cNvSpPr/>
              <p:nvPr/>
            </p:nvSpPr>
            <p:spPr>
              <a:xfrm>
                <a:off x="1727874" y="1832140"/>
                <a:ext cx="1004901" cy="100490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a:extLst>
                  <a:ext uri="{FF2B5EF4-FFF2-40B4-BE49-F238E27FC236}">
                    <a16:creationId xmlns:a16="http://schemas.microsoft.com/office/drawing/2014/main" id="{04CD9761-4C0B-40FC-8546-3283E9AA3CDF}"/>
                  </a:ext>
                </a:extLst>
              </p:cNvPr>
              <p:cNvSpPr txBox="1"/>
              <p:nvPr/>
            </p:nvSpPr>
            <p:spPr>
              <a:xfrm>
                <a:off x="1655605" y="1940554"/>
                <a:ext cx="1132492"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03</a:t>
                </a:r>
                <a:endParaRPr lang="ko-KR" altLang="en-US" sz="11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grpSp>
      <p:grpSp>
        <p:nvGrpSpPr>
          <p:cNvPr id="24" name="그룹 23">
            <a:extLst>
              <a:ext uri="{FF2B5EF4-FFF2-40B4-BE49-F238E27FC236}">
                <a16:creationId xmlns:a16="http://schemas.microsoft.com/office/drawing/2014/main" id="{6932C30C-1DEF-4AA1-A1D6-4CFA7D3039A0}"/>
              </a:ext>
            </a:extLst>
          </p:cNvPr>
          <p:cNvGrpSpPr/>
          <p:nvPr/>
        </p:nvGrpSpPr>
        <p:grpSpPr>
          <a:xfrm>
            <a:off x="1028699" y="1052513"/>
            <a:ext cx="10086181" cy="1087905"/>
            <a:chOff x="6096000" y="0"/>
            <a:chExt cx="6096000" cy="6858000"/>
          </a:xfrm>
        </p:grpSpPr>
        <p:sp>
          <p:nvSpPr>
            <p:cNvPr id="25" name="직사각형 24">
              <a:extLst>
                <a:ext uri="{FF2B5EF4-FFF2-40B4-BE49-F238E27FC236}">
                  <a16:creationId xmlns:a16="http://schemas.microsoft.com/office/drawing/2014/main" id="{4382F8AE-3CD0-4C60-872B-53CA7746C083}"/>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B4F71F92-2DA0-459B-A69A-E167667E0705}"/>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384D98C2-E6EA-4086-9793-0E7323019043}"/>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7984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BDA0C67-71B2-47EE-9DCC-A716EA64591A}"/>
              </a:ext>
            </a:extLst>
          </p:cNvPr>
          <p:cNvSpPr>
            <a:spLocks noGrp="1"/>
          </p:cNvSpPr>
          <p:nvPr>
            <p:ph type="body" sz="quarter" idx="10"/>
          </p:nvPr>
        </p:nvSpPr>
        <p:spPr/>
        <p:txBody>
          <a:bodyPr/>
          <a:lstStyle/>
          <a:p>
            <a:r>
              <a:rPr lang="ko-KR" altLang="en-US" dirty="0"/>
              <a:t>텍스트문구 레이아웃</a:t>
            </a:r>
          </a:p>
        </p:txBody>
      </p:sp>
      <p:grpSp>
        <p:nvGrpSpPr>
          <p:cNvPr id="28" name="그룹 27">
            <a:extLst>
              <a:ext uri="{FF2B5EF4-FFF2-40B4-BE49-F238E27FC236}">
                <a16:creationId xmlns:a16="http://schemas.microsoft.com/office/drawing/2014/main" id="{B5E62C03-4D35-4EEE-8DBE-E94554EAD3F4}"/>
              </a:ext>
            </a:extLst>
          </p:cNvPr>
          <p:cNvGrpSpPr/>
          <p:nvPr/>
        </p:nvGrpSpPr>
        <p:grpSpPr>
          <a:xfrm>
            <a:off x="1090285" y="2064596"/>
            <a:ext cx="10011430" cy="2728808"/>
            <a:chOff x="1090285" y="1885608"/>
            <a:chExt cx="10011430" cy="2728808"/>
          </a:xfrm>
        </p:grpSpPr>
        <p:grpSp>
          <p:nvGrpSpPr>
            <p:cNvPr id="9" name="그룹 8">
              <a:extLst>
                <a:ext uri="{FF2B5EF4-FFF2-40B4-BE49-F238E27FC236}">
                  <a16:creationId xmlns:a16="http://schemas.microsoft.com/office/drawing/2014/main" id="{2202BF36-1D3E-4D59-8E2F-45B520F2073F}"/>
                </a:ext>
              </a:extLst>
            </p:cNvPr>
            <p:cNvGrpSpPr/>
            <p:nvPr/>
          </p:nvGrpSpPr>
          <p:grpSpPr>
            <a:xfrm>
              <a:off x="1090285" y="1885608"/>
              <a:ext cx="10011430" cy="431657"/>
              <a:chOff x="1383339" y="1885608"/>
              <a:chExt cx="10011430" cy="431657"/>
            </a:xfrm>
          </p:grpSpPr>
          <p:grpSp>
            <p:nvGrpSpPr>
              <p:cNvPr id="4" name="그룹 3">
                <a:extLst>
                  <a:ext uri="{FF2B5EF4-FFF2-40B4-BE49-F238E27FC236}">
                    <a16:creationId xmlns:a16="http://schemas.microsoft.com/office/drawing/2014/main" id="{C7C3DF99-7F8F-4B2F-AC94-AD0B8A65839E}"/>
                  </a:ext>
                </a:extLst>
              </p:cNvPr>
              <p:cNvGrpSpPr/>
              <p:nvPr/>
            </p:nvGrpSpPr>
            <p:grpSpPr>
              <a:xfrm>
                <a:off x="1383339" y="1903395"/>
                <a:ext cx="2575344" cy="413870"/>
                <a:chOff x="1103386" y="1651028"/>
                <a:chExt cx="2575344" cy="413870"/>
              </a:xfrm>
            </p:grpSpPr>
            <p:sp>
              <p:nvSpPr>
                <p:cNvPr id="5" name="직사각형 4">
                  <a:extLst>
                    <a:ext uri="{FF2B5EF4-FFF2-40B4-BE49-F238E27FC236}">
                      <a16:creationId xmlns:a16="http://schemas.microsoft.com/office/drawing/2014/main" id="{9582787A-25AE-4735-B971-457000B4CAC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BBA24EC1-821D-46CE-82B4-21733FD205F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42CBA508-DA8F-42FB-9816-46AFA6C16933}"/>
                    </a:ext>
                  </a:extLst>
                </p:cNvPr>
                <p:cNvSpPr txBox="1"/>
                <p:nvPr/>
              </p:nvSpPr>
              <p:spPr>
                <a:xfrm>
                  <a:off x="1259249" y="1695566"/>
                  <a:ext cx="2419481"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추진배경</a:t>
                  </a:r>
                </a:p>
              </p:txBody>
            </p:sp>
          </p:grpSp>
          <p:sp>
            <p:nvSpPr>
              <p:cNvPr id="8" name="텍스트 개체 틀 6">
                <a:extLst>
                  <a:ext uri="{FF2B5EF4-FFF2-40B4-BE49-F238E27FC236}">
                    <a16:creationId xmlns:a16="http://schemas.microsoft.com/office/drawing/2014/main" id="{095A1912-5D2D-4C7D-B1F7-32C6307D7B30}"/>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10" name="그룹 9">
              <a:extLst>
                <a:ext uri="{FF2B5EF4-FFF2-40B4-BE49-F238E27FC236}">
                  <a16:creationId xmlns:a16="http://schemas.microsoft.com/office/drawing/2014/main" id="{BC8F522F-97AD-4A54-B70A-B2163D052613}"/>
                </a:ext>
              </a:extLst>
            </p:cNvPr>
            <p:cNvGrpSpPr/>
            <p:nvPr/>
          </p:nvGrpSpPr>
          <p:grpSpPr>
            <a:xfrm>
              <a:off x="1090285" y="2651325"/>
              <a:ext cx="10011430" cy="431657"/>
              <a:chOff x="1383339" y="1885608"/>
              <a:chExt cx="10011430" cy="431657"/>
            </a:xfrm>
          </p:grpSpPr>
          <p:grpSp>
            <p:nvGrpSpPr>
              <p:cNvPr id="11" name="그룹 10">
                <a:extLst>
                  <a:ext uri="{FF2B5EF4-FFF2-40B4-BE49-F238E27FC236}">
                    <a16:creationId xmlns:a16="http://schemas.microsoft.com/office/drawing/2014/main" id="{F349FF11-326A-4D22-8191-2548A68C173C}"/>
                  </a:ext>
                </a:extLst>
              </p:cNvPr>
              <p:cNvGrpSpPr/>
              <p:nvPr/>
            </p:nvGrpSpPr>
            <p:grpSpPr>
              <a:xfrm>
                <a:off x="1383339" y="1903395"/>
                <a:ext cx="2340000" cy="413870"/>
                <a:chOff x="1103386" y="1651028"/>
                <a:chExt cx="2340000" cy="413870"/>
              </a:xfrm>
            </p:grpSpPr>
            <p:sp>
              <p:nvSpPr>
                <p:cNvPr id="13" name="직사각형 12">
                  <a:extLst>
                    <a:ext uri="{FF2B5EF4-FFF2-40B4-BE49-F238E27FC236}">
                      <a16:creationId xmlns:a16="http://schemas.microsoft.com/office/drawing/2014/main" id="{66A76C9E-EA2A-4CA7-9911-A2CF621289FE}"/>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CBD33832-6FE4-4E14-8F7F-1B9CA1B7E1D5}"/>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71E138F0-CBA3-48B9-9444-149A62ED93B5}"/>
                    </a:ext>
                  </a:extLst>
                </p:cNvPr>
                <p:cNvSpPr txBox="1"/>
                <p:nvPr/>
              </p:nvSpPr>
              <p:spPr>
                <a:xfrm>
                  <a:off x="1259249" y="1695566"/>
                  <a:ext cx="1473903"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지원목적</a:t>
                  </a:r>
                </a:p>
              </p:txBody>
            </p:sp>
          </p:grpSp>
          <p:sp>
            <p:nvSpPr>
              <p:cNvPr id="12" name="텍스트 개체 틀 6">
                <a:extLst>
                  <a:ext uri="{FF2B5EF4-FFF2-40B4-BE49-F238E27FC236}">
                    <a16:creationId xmlns:a16="http://schemas.microsoft.com/office/drawing/2014/main" id="{E1954E5A-FFAD-432E-B434-8EBF1A52E656}"/>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16" name="그룹 15">
              <a:extLst>
                <a:ext uri="{FF2B5EF4-FFF2-40B4-BE49-F238E27FC236}">
                  <a16:creationId xmlns:a16="http://schemas.microsoft.com/office/drawing/2014/main" id="{30D1FD67-E14F-4054-8D49-0F2178EA2442}"/>
                </a:ext>
              </a:extLst>
            </p:cNvPr>
            <p:cNvGrpSpPr/>
            <p:nvPr/>
          </p:nvGrpSpPr>
          <p:grpSpPr>
            <a:xfrm>
              <a:off x="1090285" y="3417042"/>
              <a:ext cx="10011430" cy="431657"/>
              <a:chOff x="1383339" y="1885608"/>
              <a:chExt cx="10011430" cy="431657"/>
            </a:xfrm>
          </p:grpSpPr>
          <p:grpSp>
            <p:nvGrpSpPr>
              <p:cNvPr id="17" name="그룹 16">
                <a:extLst>
                  <a:ext uri="{FF2B5EF4-FFF2-40B4-BE49-F238E27FC236}">
                    <a16:creationId xmlns:a16="http://schemas.microsoft.com/office/drawing/2014/main" id="{B0482B61-8DE2-4B58-9A82-5C4D09EAE2A5}"/>
                  </a:ext>
                </a:extLst>
              </p:cNvPr>
              <p:cNvGrpSpPr/>
              <p:nvPr/>
            </p:nvGrpSpPr>
            <p:grpSpPr>
              <a:xfrm>
                <a:off x="1383339" y="1903395"/>
                <a:ext cx="2340000" cy="413870"/>
                <a:chOff x="1103386" y="1651028"/>
                <a:chExt cx="2340000" cy="413870"/>
              </a:xfrm>
            </p:grpSpPr>
            <p:sp>
              <p:nvSpPr>
                <p:cNvPr id="19" name="직사각형 18">
                  <a:extLst>
                    <a:ext uri="{FF2B5EF4-FFF2-40B4-BE49-F238E27FC236}">
                      <a16:creationId xmlns:a16="http://schemas.microsoft.com/office/drawing/2014/main" id="{98C2E81B-7F8D-4B4D-83C7-EDF5FDC90816}"/>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0C3DA35-D9B9-431A-972C-2A7DC16F4BB7}"/>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41F4547-B7BD-413C-9026-61EE507A5E88}"/>
                    </a:ext>
                  </a:extLst>
                </p:cNvPr>
                <p:cNvSpPr txBox="1"/>
                <p:nvPr/>
              </p:nvSpPr>
              <p:spPr>
                <a:xfrm>
                  <a:off x="1259250" y="1695566"/>
                  <a:ext cx="172854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지원시기</a:t>
                  </a:r>
                </a:p>
              </p:txBody>
            </p:sp>
          </p:grpSp>
          <p:sp>
            <p:nvSpPr>
              <p:cNvPr id="18" name="텍스트 개체 틀 6">
                <a:extLst>
                  <a:ext uri="{FF2B5EF4-FFF2-40B4-BE49-F238E27FC236}">
                    <a16:creationId xmlns:a16="http://schemas.microsoft.com/office/drawing/2014/main" id="{EED7351E-7194-4A19-90CB-C48CDC11448F}"/>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nvGrpSpPr>
            <p:cNvPr id="22" name="그룹 21">
              <a:extLst>
                <a:ext uri="{FF2B5EF4-FFF2-40B4-BE49-F238E27FC236}">
                  <a16:creationId xmlns:a16="http://schemas.microsoft.com/office/drawing/2014/main" id="{F90B9935-86BE-4EBC-90D8-2A5A222517C2}"/>
                </a:ext>
              </a:extLst>
            </p:cNvPr>
            <p:cNvGrpSpPr/>
            <p:nvPr/>
          </p:nvGrpSpPr>
          <p:grpSpPr>
            <a:xfrm>
              <a:off x="1090285" y="4182759"/>
              <a:ext cx="10011430" cy="431657"/>
              <a:chOff x="1383339" y="1885608"/>
              <a:chExt cx="10011430" cy="431657"/>
            </a:xfrm>
          </p:grpSpPr>
          <p:grpSp>
            <p:nvGrpSpPr>
              <p:cNvPr id="23" name="그룹 22">
                <a:extLst>
                  <a:ext uri="{FF2B5EF4-FFF2-40B4-BE49-F238E27FC236}">
                    <a16:creationId xmlns:a16="http://schemas.microsoft.com/office/drawing/2014/main" id="{DAAD7E8C-6EF7-43F2-A421-B29AC1E0FB07}"/>
                  </a:ext>
                </a:extLst>
              </p:cNvPr>
              <p:cNvGrpSpPr/>
              <p:nvPr/>
            </p:nvGrpSpPr>
            <p:grpSpPr>
              <a:xfrm>
                <a:off x="1383339" y="1903395"/>
                <a:ext cx="2340000" cy="413870"/>
                <a:chOff x="1103386" y="1651028"/>
                <a:chExt cx="2340000" cy="413870"/>
              </a:xfrm>
            </p:grpSpPr>
            <p:sp>
              <p:nvSpPr>
                <p:cNvPr id="25" name="직사각형 24">
                  <a:extLst>
                    <a:ext uri="{FF2B5EF4-FFF2-40B4-BE49-F238E27FC236}">
                      <a16:creationId xmlns:a16="http://schemas.microsoft.com/office/drawing/2014/main" id="{B543B176-CB75-447A-857F-242ED1B8FE55}"/>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CF94757B-40A2-427D-B1CF-312419485408}"/>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A8BF777D-4D68-42A5-8AB0-0C0DC4A1AFF0}"/>
                    </a:ext>
                  </a:extLst>
                </p:cNvPr>
                <p:cNvSpPr txBox="1"/>
                <p:nvPr/>
              </p:nvSpPr>
              <p:spPr>
                <a:xfrm>
                  <a:off x="1259249" y="1695566"/>
                  <a:ext cx="1728547"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추진배경</a:t>
                  </a:r>
                </a:p>
              </p:txBody>
            </p:sp>
          </p:grpSp>
          <p:sp>
            <p:nvSpPr>
              <p:cNvPr id="24" name="텍스트 개체 틀 6">
                <a:extLst>
                  <a:ext uri="{FF2B5EF4-FFF2-40B4-BE49-F238E27FC236}">
                    <a16:creationId xmlns:a16="http://schemas.microsoft.com/office/drawing/2014/main" id="{F8E4ABFD-B8EC-468A-9321-3A5B736007FB}"/>
                  </a:ext>
                </a:extLst>
              </p:cNvPr>
              <p:cNvSpPr txBox="1">
                <a:spLocks/>
              </p:cNvSpPr>
              <p:nvPr/>
            </p:nvSpPr>
            <p:spPr>
              <a:xfrm>
                <a:off x="3879202" y="1885608"/>
                <a:ext cx="7515567"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grpSp>
    </p:spTree>
    <p:extLst>
      <p:ext uri="{BB962C8B-B14F-4D97-AF65-F5344CB8AC3E}">
        <p14:creationId xmlns:p14="http://schemas.microsoft.com/office/powerpoint/2010/main" val="1938371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0A48533-5DA1-4C86-B41D-8E8CDF948DBA}"/>
              </a:ext>
            </a:extLst>
          </p:cNvPr>
          <p:cNvSpPr>
            <a:spLocks noGrp="1"/>
          </p:cNvSpPr>
          <p:nvPr>
            <p:ph type="body" sz="quarter" idx="10"/>
          </p:nvPr>
        </p:nvSpPr>
        <p:spPr/>
        <p:txBody>
          <a:bodyPr/>
          <a:lstStyle/>
          <a:p>
            <a:r>
              <a:rPr lang="ko-KR" altLang="en-US" dirty="0"/>
              <a:t>텍스트문구 레이아웃</a:t>
            </a:r>
          </a:p>
        </p:txBody>
      </p:sp>
      <p:grpSp>
        <p:nvGrpSpPr>
          <p:cNvPr id="11" name="그룹 10">
            <a:extLst>
              <a:ext uri="{FF2B5EF4-FFF2-40B4-BE49-F238E27FC236}">
                <a16:creationId xmlns:a16="http://schemas.microsoft.com/office/drawing/2014/main" id="{A592D170-E407-429A-B3E0-BCED8366E83B}"/>
              </a:ext>
            </a:extLst>
          </p:cNvPr>
          <p:cNvGrpSpPr/>
          <p:nvPr/>
        </p:nvGrpSpPr>
        <p:grpSpPr>
          <a:xfrm>
            <a:off x="1038922" y="1498251"/>
            <a:ext cx="2819400" cy="3185260"/>
            <a:chOff x="1038922" y="1498251"/>
            <a:chExt cx="2819400" cy="3185260"/>
          </a:xfrm>
        </p:grpSpPr>
        <p:sp>
          <p:nvSpPr>
            <p:cNvPr id="8" name="직사각형 7">
              <a:extLst>
                <a:ext uri="{FF2B5EF4-FFF2-40B4-BE49-F238E27FC236}">
                  <a16:creationId xmlns:a16="http://schemas.microsoft.com/office/drawing/2014/main" id="{864F78EA-CC90-480A-B1D7-71BDEC115DDA}"/>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6">
              <a:extLst>
                <a:ext uri="{FF2B5EF4-FFF2-40B4-BE49-F238E27FC236}">
                  <a16:creationId xmlns:a16="http://schemas.microsoft.com/office/drawing/2014/main" id="{19FFA9E2-3B7E-454E-9EBD-A74066EBE56F}"/>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0" name="TextBox 9">
              <a:extLst>
                <a:ext uri="{FF2B5EF4-FFF2-40B4-BE49-F238E27FC236}">
                  <a16:creationId xmlns:a16="http://schemas.microsoft.com/office/drawing/2014/main" id="{1144DE8B-FAE9-453F-8B15-122D8F46E54E}"/>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2" name="그룹 11">
            <a:extLst>
              <a:ext uri="{FF2B5EF4-FFF2-40B4-BE49-F238E27FC236}">
                <a16:creationId xmlns:a16="http://schemas.microsoft.com/office/drawing/2014/main" id="{076259A7-F015-40E0-A8F2-A2A7596A3EFB}"/>
              </a:ext>
            </a:extLst>
          </p:cNvPr>
          <p:cNvGrpSpPr/>
          <p:nvPr/>
        </p:nvGrpSpPr>
        <p:grpSpPr>
          <a:xfrm>
            <a:off x="4686300" y="1498251"/>
            <a:ext cx="2819400" cy="3185260"/>
            <a:chOff x="1038922" y="1498251"/>
            <a:chExt cx="2819400" cy="3185260"/>
          </a:xfrm>
        </p:grpSpPr>
        <p:sp>
          <p:nvSpPr>
            <p:cNvPr id="13" name="직사각형 12">
              <a:extLst>
                <a:ext uri="{FF2B5EF4-FFF2-40B4-BE49-F238E27FC236}">
                  <a16:creationId xmlns:a16="http://schemas.microsoft.com/office/drawing/2014/main" id="{35E198F5-10BD-446B-A28A-909162C46565}"/>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텍스트 개체 틀 6">
              <a:extLst>
                <a:ext uri="{FF2B5EF4-FFF2-40B4-BE49-F238E27FC236}">
                  <a16:creationId xmlns:a16="http://schemas.microsoft.com/office/drawing/2014/main" id="{47426BCF-4C31-4BF5-BF08-6BBC05630C8D}"/>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5" name="TextBox 14">
              <a:extLst>
                <a:ext uri="{FF2B5EF4-FFF2-40B4-BE49-F238E27FC236}">
                  <a16:creationId xmlns:a16="http://schemas.microsoft.com/office/drawing/2014/main" id="{BB0FCB0A-4A2F-4592-9D28-AD2960D201B7}"/>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6" name="그룹 15">
            <a:extLst>
              <a:ext uri="{FF2B5EF4-FFF2-40B4-BE49-F238E27FC236}">
                <a16:creationId xmlns:a16="http://schemas.microsoft.com/office/drawing/2014/main" id="{A771273A-803F-4CB4-B35A-9D16D00A948C}"/>
              </a:ext>
            </a:extLst>
          </p:cNvPr>
          <p:cNvGrpSpPr/>
          <p:nvPr/>
        </p:nvGrpSpPr>
        <p:grpSpPr>
          <a:xfrm>
            <a:off x="8333678" y="1498251"/>
            <a:ext cx="2819400" cy="3185260"/>
            <a:chOff x="1038922" y="1498251"/>
            <a:chExt cx="2819400" cy="3185260"/>
          </a:xfrm>
        </p:grpSpPr>
        <p:sp>
          <p:nvSpPr>
            <p:cNvPr id="17" name="직사각형 16">
              <a:extLst>
                <a:ext uri="{FF2B5EF4-FFF2-40B4-BE49-F238E27FC236}">
                  <a16:creationId xmlns:a16="http://schemas.microsoft.com/office/drawing/2014/main" id="{D63955C2-69DC-47E3-8F20-6ABA2DE05CAA}"/>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텍스트 개체 틀 6">
              <a:extLst>
                <a:ext uri="{FF2B5EF4-FFF2-40B4-BE49-F238E27FC236}">
                  <a16:creationId xmlns:a16="http://schemas.microsoft.com/office/drawing/2014/main" id="{A4644AFC-6A77-484C-A2C7-D0764817D9FD}"/>
                </a:ext>
              </a:extLst>
            </p:cNvPr>
            <p:cNvSpPr txBox="1">
              <a:spLocks/>
            </p:cNvSpPr>
            <p:nvPr/>
          </p:nvSpPr>
          <p:spPr>
            <a:xfrm>
              <a:off x="1176058" y="2198129"/>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9" name="TextBox 18">
              <a:extLst>
                <a:ext uri="{FF2B5EF4-FFF2-40B4-BE49-F238E27FC236}">
                  <a16:creationId xmlns:a16="http://schemas.microsoft.com/office/drawing/2014/main" id="{A0F4EC75-9EBA-413B-9B8F-45C5D9750DB5}"/>
                </a:ext>
              </a:extLst>
            </p:cNvPr>
            <p:cNvSpPr txBox="1"/>
            <p:nvPr/>
          </p:nvSpPr>
          <p:spPr>
            <a:xfrm>
              <a:off x="1176058" y="1718615"/>
              <a:ext cx="1828800" cy="369332"/>
            </a:xfrm>
            <a:prstGeom prst="rect">
              <a:avLst/>
            </a:prstGeom>
            <a:noFill/>
          </p:spPr>
          <p:txBody>
            <a:bodyPr wrap="square" rtlCol="0">
              <a:spAutoFit/>
            </a:bodyPr>
            <a:lstStyle/>
            <a:p>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 </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4" name="그룹 3">
            <a:extLst>
              <a:ext uri="{FF2B5EF4-FFF2-40B4-BE49-F238E27FC236}">
                <a16:creationId xmlns:a16="http://schemas.microsoft.com/office/drawing/2014/main" id="{901B8830-F840-4AA5-8397-8A9ECD3C3191}"/>
              </a:ext>
            </a:extLst>
          </p:cNvPr>
          <p:cNvGrpSpPr/>
          <p:nvPr/>
        </p:nvGrpSpPr>
        <p:grpSpPr>
          <a:xfrm>
            <a:off x="1038922" y="5051502"/>
            <a:ext cx="10114156" cy="1070520"/>
            <a:chOff x="1038922" y="5051502"/>
            <a:chExt cx="10114156" cy="1070520"/>
          </a:xfrm>
        </p:grpSpPr>
        <p:sp>
          <p:nvSpPr>
            <p:cNvPr id="3" name="사각형: 둥근 모서리 2">
              <a:extLst>
                <a:ext uri="{FF2B5EF4-FFF2-40B4-BE49-F238E27FC236}">
                  <a16:creationId xmlns:a16="http://schemas.microsoft.com/office/drawing/2014/main" id="{9D47A0E1-A23E-409F-8034-91B149BE98C0}"/>
                </a:ext>
              </a:extLst>
            </p:cNvPr>
            <p:cNvSpPr/>
            <p:nvPr/>
          </p:nvSpPr>
          <p:spPr>
            <a:xfrm>
              <a:off x="1038922" y="5051502"/>
              <a:ext cx="10114156" cy="1070520"/>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BF01C76E-FAC8-482F-B8E5-804FA9380F0D}"/>
                </a:ext>
              </a:extLst>
            </p:cNvPr>
            <p:cNvSpPr txBox="1"/>
            <p:nvPr/>
          </p:nvSpPr>
          <p:spPr>
            <a:xfrm>
              <a:off x="1166019" y="5098167"/>
              <a:ext cx="9859962" cy="977191"/>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Tree>
    <p:extLst>
      <p:ext uri="{BB962C8B-B14F-4D97-AF65-F5344CB8AC3E}">
        <p14:creationId xmlns:p14="http://schemas.microsoft.com/office/powerpoint/2010/main" val="2019938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870D32-05C9-4D2F-9359-1EE515D228C5}"/>
              </a:ext>
            </a:extLst>
          </p:cNvPr>
          <p:cNvSpPr>
            <a:spLocks noGrp="1"/>
          </p:cNvSpPr>
          <p:nvPr>
            <p:ph type="body" sz="quarter" idx="10"/>
          </p:nvPr>
        </p:nvSpPr>
        <p:spPr/>
        <p:txBody>
          <a:bodyPr/>
          <a:lstStyle/>
          <a:p>
            <a:r>
              <a:rPr lang="ko-KR" altLang="en-US" dirty="0"/>
              <a:t>텍스트문구 레이아웃</a:t>
            </a:r>
          </a:p>
        </p:txBody>
      </p:sp>
      <p:grpSp>
        <p:nvGrpSpPr>
          <p:cNvPr id="9" name="그룹 8">
            <a:extLst>
              <a:ext uri="{FF2B5EF4-FFF2-40B4-BE49-F238E27FC236}">
                <a16:creationId xmlns:a16="http://schemas.microsoft.com/office/drawing/2014/main" id="{1DEDE3D8-7BEF-49FC-BA1C-4659BB110BD8}"/>
              </a:ext>
            </a:extLst>
          </p:cNvPr>
          <p:cNvGrpSpPr/>
          <p:nvPr/>
        </p:nvGrpSpPr>
        <p:grpSpPr>
          <a:xfrm>
            <a:off x="1038922" y="1460812"/>
            <a:ext cx="2819400" cy="3869472"/>
            <a:chOff x="1038922" y="1460812"/>
            <a:chExt cx="2819400" cy="3869472"/>
          </a:xfrm>
        </p:grpSpPr>
        <p:grpSp>
          <p:nvGrpSpPr>
            <p:cNvPr id="3" name="그룹 2">
              <a:extLst>
                <a:ext uri="{FF2B5EF4-FFF2-40B4-BE49-F238E27FC236}">
                  <a16:creationId xmlns:a16="http://schemas.microsoft.com/office/drawing/2014/main" id="{74C98F5D-DEC6-4CEE-92BB-09F7EAFFF6D9}"/>
                </a:ext>
              </a:extLst>
            </p:cNvPr>
            <p:cNvGrpSpPr/>
            <p:nvPr/>
          </p:nvGrpSpPr>
          <p:grpSpPr>
            <a:xfrm>
              <a:off x="1038922" y="2145024"/>
              <a:ext cx="2819400" cy="3185260"/>
              <a:chOff x="1038922" y="1498251"/>
              <a:chExt cx="2819400" cy="3185260"/>
            </a:xfrm>
          </p:grpSpPr>
          <p:sp>
            <p:nvSpPr>
              <p:cNvPr id="4" name="직사각형 3">
                <a:extLst>
                  <a:ext uri="{FF2B5EF4-FFF2-40B4-BE49-F238E27FC236}">
                    <a16:creationId xmlns:a16="http://schemas.microsoft.com/office/drawing/2014/main" id="{9EBFAFD7-59E4-44CB-9ED9-CB9D77369C85}"/>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텍스트 개체 틀 6">
                <a:extLst>
                  <a:ext uri="{FF2B5EF4-FFF2-40B4-BE49-F238E27FC236}">
                    <a16:creationId xmlns:a16="http://schemas.microsoft.com/office/drawing/2014/main" id="{CE1E14F9-682A-4159-A09C-058AF692443E}"/>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7" name="사각형: 둥근 모서리 6">
              <a:extLst>
                <a:ext uri="{FF2B5EF4-FFF2-40B4-BE49-F238E27FC236}">
                  <a16:creationId xmlns:a16="http://schemas.microsoft.com/office/drawing/2014/main" id="{DE57FA69-2982-4DB3-9A80-A816CA2C5CE4}"/>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DD3CF6B5-9622-4D6E-A13C-1E4F8141B0A3}"/>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0" name="그룹 9">
            <a:extLst>
              <a:ext uri="{FF2B5EF4-FFF2-40B4-BE49-F238E27FC236}">
                <a16:creationId xmlns:a16="http://schemas.microsoft.com/office/drawing/2014/main" id="{AA88305F-5244-4974-9405-4EB2FA2DC1C6}"/>
              </a:ext>
            </a:extLst>
          </p:cNvPr>
          <p:cNvGrpSpPr/>
          <p:nvPr/>
        </p:nvGrpSpPr>
        <p:grpSpPr>
          <a:xfrm>
            <a:off x="4603595" y="1494264"/>
            <a:ext cx="2819400" cy="3869472"/>
            <a:chOff x="1038922" y="1460812"/>
            <a:chExt cx="2819400" cy="3869472"/>
          </a:xfrm>
        </p:grpSpPr>
        <p:grpSp>
          <p:nvGrpSpPr>
            <p:cNvPr id="11" name="그룹 10">
              <a:extLst>
                <a:ext uri="{FF2B5EF4-FFF2-40B4-BE49-F238E27FC236}">
                  <a16:creationId xmlns:a16="http://schemas.microsoft.com/office/drawing/2014/main" id="{3DEA1A7A-E582-4CAE-9F2B-D474682E1A24}"/>
                </a:ext>
              </a:extLst>
            </p:cNvPr>
            <p:cNvGrpSpPr/>
            <p:nvPr/>
          </p:nvGrpSpPr>
          <p:grpSpPr>
            <a:xfrm>
              <a:off x="1038922" y="2145024"/>
              <a:ext cx="2819400" cy="3185260"/>
              <a:chOff x="1038922" y="1498251"/>
              <a:chExt cx="2819400" cy="3185260"/>
            </a:xfrm>
          </p:grpSpPr>
          <p:sp>
            <p:nvSpPr>
              <p:cNvPr id="14" name="직사각형 13">
                <a:extLst>
                  <a:ext uri="{FF2B5EF4-FFF2-40B4-BE49-F238E27FC236}">
                    <a16:creationId xmlns:a16="http://schemas.microsoft.com/office/drawing/2014/main" id="{FCCDA448-5D81-4455-9406-6916FB173854}"/>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텍스트 개체 틀 6">
                <a:extLst>
                  <a:ext uri="{FF2B5EF4-FFF2-40B4-BE49-F238E27FC236}">
                    <a16:creationId xmlns:a16="http://schemas.microsoft.com/office/drawing/2014/main" id="{6778837F-AAF1-49B7-95F0-101485235C42}"/>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2" name="사각형: 둥근 모서리 11">
              <a:extLst>
                <a:ext uri="{FF2B5EF4-FFF2-40B4-BE49-F238E27FC236}">
                  <a16:creationId xmlns:a16="http://schemas.microsoft.com/office/drawing/2014/main" id="{A7F1E9A7-3A3D-4C30-A9BB-28187DC7561E}"/>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D601DAF-367A-4FB8-8326-2B336F44A795}"/>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6" name="그룹 15">
            <a:extLst>
              <a:ext uri="{FF2B5EF4-FFF2-40B4-BE49-F238E27FC236}">
                <a16:creationId xmlns:a16="http://schemas.microsoft.com/office/drawing/2014/main" id="{182BF5BB-9BAA-4F31-BEC7-6B925E32FD27}"/>
              </a:ext>
            </a:extLst>
          </p:cNvPr>
          <p:cNvGrpSpPr/>
          <p:nvPr/>
        </p:nvGrpSpPr>
        <p:grpSpPr>
          <a:xfrm>
            <a:off x="8168268" y="1527716"/>
            <a:ext cx="2819400" cy="3869472"/>
            <a:chOff x="1038922" y="1460812"/>
            <a:chExt cx="2819400" cy="3869472"/>
          </a:xfrm>
        </p:grpSpPr>
        <p:grpSp>
          <p:nvGrpSpPr>
            <p:cNvPr id="17" name="그룹 16">
              <a:extLst>
                <a:ext uri="{FF2B5EF4-FFF2-40B4-BE49-F238E27FC236}">
                  <a16:creationId xmlns:a16="http://schemas.microsoft.com/office/drawing/2014/main" id="{C383E31B-5502-48A7-936F-8D54E96703EB}"/>
                </a:ext>
              </a:extLst>
            </p:cNvPr>
            <p:cNvGrpSpPr/>
            <p:nvPr/>
          </p:nvGrpSpPr>
          <p:grpSpPr>
            <a:xfrm>
              <a:off x="1038922" y="2145024"/>
              <a:ext cx="2819400" cy="3185260"/>
              <a:chOff x="1038922" y="1498251"/>
              <a:chExt cx="2819400" cy="3185260"/>
            </a:xfrm>
          </p:grpSpPr>
          <p:sp>
            <p:nvSpPr>
              <p:cNvPr id="20" name="직사각형 19">
                <a:extLst>
                  <a:ext uri="{FF2B5EF4-FFF2-40B4-BE49-F238E27FC236}">
                    <a16:creationId xmlns:a16="http://schemas.microsoft.com/office/drawing/2014/main" id="{4F6A0268-6FB4-4218-B0D5-8EA6727EBBE6}"/>
                  </a:ext>
                </a:extLst>
              </p:cNvPr>
              <p:cNvSpPr/>
              <p:nvPr/>
            </p:nvSpPr>
            <p:spPr>
              <a:xfrm>
                <a:off x="1038922" y="1498251"/>
                <a:ext cx="2819400" cy="3185260"/>
              </a:xfrm>
              <a:prstGeom prst="rect">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텍스트 개체 틀 6">
                <a:extLst>
                  <a:ext uri="{FF2B5EF4-FFF2-40B4-BE49-F238E27FC236}">
                    <a16:creationId xmlns:a16="http://schemas.microsoft.com/office/drawing/2014/main" id="{1FD3A6B6-8922-4559-A609-BEF328DAC687}"/>
                  </a:ext>
                </a:extLst>
              </p:cNvPr>
              <p:cNvSpPr txBox="1">
                <a:spLocks/>
              </p:cNvSpPr>
              <p:nvPr/>
            </p:nvSpPr>
            <p:spPr>
              <a:xfrm>
                <a:off x="1176058" y="1640568"/>
                <a:ext cx="2548448" cy="2375200"/>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8" name="사각형: 둥근 모서리 17">
              <a:extLst>
                <a:ext uri="{FF2B5EF4-FFF2-40B4-BE49-F238E27FC236}">
                  <a16:creationId xmlns:a16="http://schemas.microsoft.com/office/drawing/2014/main" id="{0417FDA0-797C-4140-BFF6-5A91619A142F}"/>
                </a:ext>
              </a:extLst>
            </p:cNvPr>
            <p:cNvSpPr/>
            <p:nvPr/>
          </p:nvSpPr>
          <p:spPr>
            <a:xfrm>
              <a:off x="1038922" y="1460812"/>
              <a:ext cx="2819400" cy="530765"/>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DE9B11E8-7DAF-43FA-B1C2-35491563B5D6}"/>
                </a:ext>
              </a:extLst>
            </p:cNvPr>
            <p:cNvSpPr txBox="1"/>
            <p:nvPr/>
          </p:nvSpPr>
          <p:spPr>
            <a:xfrm>
              <a:off x="1109152" y="1557594"/>
              <a:ext cx="18288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1.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spTree>
    <p:extLst>
      <p:ext uri="{BB962C8B-B14F-4D97-AF65-F5344CB8AC3E}">
        <p14:creationId xmlns:p14="http://schemas.microsoft.com/office/powerpoint/2010/main" val="417922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AC54A9E-F94C-4C91-9440-0315CDB6BD7E}"/>
              </a:ext>
            </a:extLst>
          </p:cNvPr>
          <p:cNvSpPr>
            <a:spLocks noGrp="1"/>
          </p:cNvSpPr>
          <p:nvPr>
            <p:ph type="body" sz="quarter" idx="10"/>
          </p:nvPr>
        </p:nvSpPr>
        <p:spPr/>
        <p:txBody>
          <a:bodyPr/>
          <a:lstStyle/>
          <a:p>
            <a:r>
              <a:rPr lang="ko-KR" altLang="en-US" dirty="0"/>
              <a:t>텍스트문구 레이아웃</a:t>
            </a:r>
          </a:p>
        </p:txBody>
      </p:sp>
      <p:sp>
        <p:nvSpPr>
          <p:cNvPr id="3" name="텍스트 개체 틀 6">
            <a:extLst>
              <a:ext uri="{FF2B5EF4-FFF2-40B4-BE49-F238E27FC236}">
                <a16:creationId xmlns:a16="http://schemas.microsoft.com/office/drawing/2014/main" id="{D1C20609-F753-423B-8902-9177B1F6F370}"/>
              </a:ext>
            </a:extLst>
          </p:cNvPr>
          <p:cNvSpPr txBox="1">
            <a:spLocks/>
          </p:cNvSpPr>
          <p:nvPr/>
        </p:nvSpPr>
        <p:spPr>
          <a:xfrm>
            <a:off x="776801" y="4419475"/>
            <a:ext cx="10638398" cy="185333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177800" indent="-177800" algn="just">
              <a:lnSpc>
                <a:spcPct val="150000"/>
              </a:lnSpc>
              <a:buFont typeface="Arial" panose="020B0604020202020204" pitchFamily="34" charset="0"/>
              <a:buChar char="•"/>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ko-KR" altLang="en-US" spc="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팬데믹</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4" name="직사각형 3">
            <a:extLst>
              <a:ext uri="{FF2B5EF4-FFF2-40B4-BE49-F238E27FC236}">
                <a16:creationId xmlns:a16="http://schemas.microsoft.com/office/drawing/2014/main" id="{EFA1DBF9-0A9F-4AB8-AB43-A6E2EC41B072}"/>
              </a:ext>
            </a:extLst>
          </p:cNvPr>
          <p:cNvSpPr/>
          <p:nvPr/>
        </p:nvSpPr>
        <p:spPr>
          <a:xfrm>
            <a:off x="858644" y="1503242"/>
            <a:ext cx="10556555"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85A9DB43-2F62-4C31-B04A-E90212777C9F}"/>
              </a:ext>
            </a:extLst>
          </p:cNvPr>
          <p:cNvGrpSpPr/>
          <p:nvPr/>
        </p:nvGrpSpPr>
        <p:grpSpPr>
          <a:xfrm>
            <a:off x="3442807" y="2029276"/>
            <a:ext cx="1100667" cy="736600"/>
            <a:chOff x="6646333" y="1930400"/>
            <a:chExt cx="1100667" cy="736600"/>
          </a:xfrm>
        </p:grpSpPr>
        <p:sp>
          <p:nvSpPr>
            <p:cNvPr id="6" name="직사각형 5">
              <a:extLst>
                <a:ext uri="{FF2B5EF4-FFF2-40B4-BE49-F238E27FC236}">
                  <a16:creationId xmlns:a16="http://schemas.microsoft.com/office/drawing/2014/main" id="{B2989644-EE16-47FC-8737-1E6BDD0A02D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a:extLst>
                <a:ext uri="{FF2B5EF4-FFF2-40B4-BE49-F238E27FC236}">
                  <a16:creationId xmlns:a16="http://schemas.microsoft.com/office/drawing/2014/main" id="{6909A612-770F-4524-AF42-9AFC265B7F1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 name="그룹 7">
            <a:extLst>
              <a:ext uri="{FF2B5EF4-FFF2-40B4-BE49-F238E27FC236}">
                <a16:creationId xmlns:a16="http://schemas.microsoft.com/office/drawing/2014/main" id="{1E4CA1B9-334C-4EC2-B07E-00C7F0784C30}"/>
              </a:ext>
            </a:extLst>
          </p:cNvPr>
          <p:cNvGrpSpPr/>
          <p:nvPr/>
        </p:nvGrpSpPr>
        <p:grpSpPr>
          <a:xfrm>
            <a:off x="5495974" y="2029276"/>
            <a:ext cx="1100667" cy="736600"/>
            <a:chOff x="6646333" y="1930400"/>
            <a:chExt cx="1100667" cy="736600"/>
          </a:xfrm>
        </p:grpSpPr>
        <p:sp>
          <p:nvSpPr>
            <p:cNvPr id="9" name="직사각형 8">
              <a:extLst>
                <a:ext uri="{FF2B5EF4-FFF2-40B4-BE49-F238E27FC236}">
                  <a16:creationId xmlns:a16="http://schemas.microsoft.com/office/drawing/2014/main" id="{FF1FA987-3C17-4F44-A1F0-3AB44ADDED39}"/>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F888E530-3D7D-4C75-9EC3-F4C75D124607}"/>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 name="그룹 10">
            <a:extLst>
              <a:ext uri="{FF2B5EF4-FFF2-40B4-BE49-F238E27FC236}">
                <a16:creationId xmlns:a16="http://schemas.microsoft.com/office/drawing/2014/main" id="{CA5C17D2-6774-483A-94EB-CB265D2636EF}"/>
              </a:ext>
            </a:extLst>
          </p:cNvPr>
          <p:cNvGrpSpPr/>
          <p:nvPr/>
        </p:nvGrpSpPr>
        <p:grpSpPr>
          <a:xfrm>
            <a:off x="7663441" y="2029276"/>
            <a:ext cx="1100667" cy="736600"/>
            <a:chOff x="6646333" y="1930400"/>
            <a:chExt cx="1100667" cy="736600"/>
          </a:xfrm>
        </p:grpSpPr>
        <p:sp>
          <p:nvSpPr>
            <p:cNvPr id="12" name="직사각형 11">
              <a:extLst>
                <a:ext uri="{FF2B5EF4-FFF2-40B4-BE49-F238E27FC236}">
                  <a16:creationId xmlns:a16="http://schemas.microsoft.com/office/drawing/2014/main" id="{084E5DDD-0EC8-439D-8B69-0883A14ABAF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extBox 12">
              <a:extLst>
                <a:ext uri="{FF2B5EF4-FFF2-40B4-BE49-F238E27FC236}">
                  <a16:creationId xmlns:a16="http://schemas.microsoft.com/office/drawing/2014/main" id="{DFA8ED3B-9603-452A-B836-DA9F8C04527C}"/>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4" name="그룹 13">
            <a:extLst>
              <a:ext uri="{FF2B5EF4-FFF2-40B4-BE49-F238E27FC236}">
                <a16:creationId xmlns:a16="http://schemas.microsoft.com/office/drawing/2014/main" id="{8EC9C4F1-556F-49E3-9B99-B91C8F691EC8}"/>
              </a:ext>
            </a:extLst>
          </p:cNvPr>
          <p:cNvGrpSpPr/>
          <p:nvPr/>
        </p:nvGrpSpPr>
        <p:grpSpPr>
          <a:xfrm>
            <a:off x="4689524" y="2120577"/>
            <a:ext cx="618067" cy="300430"/>
            <a:chOff x="1744133" y="2377301"/>
            <a:chExt cx="618067" cy="300430"/>
          </a:xfrm>
        </p:grpSpPr>
        <p:cxnSp>
          <p:nvCxnSpPr>
            <p:cNvPr id="15" name="직선 화살표 연결선 14">
              <a:extLst>
                <a:ext uri="{FF2B5EF4-FFF2-40B4-BE49-F238E27FC236}">
                  <a16:creationId xmlns:a16="http://schemas.microsoft.com/office/drawing/2014/main" id="{B4E3A761-2C1F-468F-93E6-BC27384FE55B}"/>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4CC9BD-7F3B-4CFD-A144-63F9EFE7F0DD}"/>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7" name="그룹 16">
            <a:extLst>
              <a:ext uri="{FF2B5EF4-FFF2-40B4-BE49-F238E27FC236}">
                <a16:creationId xmlns:a16="http://schemas.microsoft.com/office/drawing/2014/main" id="{943A8033-094D-431E-AA85-F53B57F850FF}"/>
              </a:ext>
            </a:extLst>
          </p:cNvPr>
          <p:cNvGrpSpPr/>
          <p:nvPr/>
        </p:nvGrpSpPr>
        <p:grpSpPr>
          <a:xfrm>
            <a:off x="6821007" y="2120577"/>
            <a:ext cx="618067" cy="300430"/>
            <a:chOff x="1744133" y="2377301"/>
            <a:chExt cx="618067" cy="300430"/>
          </a:xfrm>
        </p:grpSpPr>
        <p:cxnSp>
          <p:nvCxnSpPr>
            <p:cNvPr id="18" name="직선 화살표 연결선 17">
              <a:extLst>
                <a:ext uri="{FF2B5EF4-FFF2-40B4-BE49-F238E27FC236}">
                  <a16:creationId xmlns:a16="http://schemas.microsoft.com/office/drawing/2014/main" id="{AEF52AD1-EA16-4584-8066-30C9DF6E076F}"/>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D816526-EB32-4064-A8D4-046ECE1C09D8}"/>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자유형: 도형 19">
            <a:extLst>
              <a:ext uri="{FF2B5EF4-FFF2-40B4-BE49-F238E27FC236}">
                <a16:creationId xmlns:a16="http://schemas.microsoft.com/office/drawing/2014/main" id="{7037D319-E49B-4071-97C6-673A84B0E4AB}"/>
              </a:ext>
            </a:extLst>
          </p:cNvPr>
          <p:cNvSpPr/>
          <p:nvPr/>
        </p:nvSpPr>
        <p:spPr>
          <a:xfrm>
            <a:off x="3935990" y="2894337"/>
            <a:ext cx="424800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8CEADDAE-5EFF-47F4-90DA-B9539CED7700}"/>
              </a:ext>
            </a:extLst>
          </p:cNvPr>
          <p:cNvSpPr txBox="1"/>
          <p:nvPr/>
        </p:nvSpPr>
        <p:spPr>
          <a:xfrm>
            <a:off x="4895687" y="3303118"/>
            <a:ext cx="2336799"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2" name="TextBox 21">
            <a:extLst>
              <a:ext uri="{FF2B5EF4-FFF2-40B4-BE49-F238E27FC236}">
                <a16:creationId xmlns:a16="http://schemas.microsoft.com/office/drawing/2014/main" id="{6F104D83-115B-41A0-BBA8-04FCB0975813}"/>
              </a:ext>
            </a:extLst>
          </p:cNvPr>
          <p:cNvSpPr txBox="1"/>
          <p:nvPr/>
        </p:nvSpPr>
        <p:spPr>
          <a:xfrm>
            <a:off x="776801" y="110295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2412140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4541C90C-069E-4E96-9917-4C6978438821}"/>
              </a:ext>
            </a:extLst>
          </p:cNvPr>
          <p:cNvSpPr>
            <a:spLocks noGrp="1"/>
          </p:cNvSpPr>
          <p:nvPr>
            <p:ph type="body" sz="quarter" idx="10"/>
          </p:nvPr>
        </p:nvSpPr>
        <p:spPr/>
        <p:txBody>
          <a:bodyPr/>
          <a:lstStyle/>
          <a:p>
            <a:r>
              <a:rPr lang="ko-KR" altLang="en-US" dirty="0"/>
              <a:t>결론 레이아웃</a:t>
            </a:r>
          </a:p>
        </p:txBody>
      </p:sp>
      <p:grpSp>
        <p:nvGrpSpPr>
          <p:cNvPr id="12" name="그룹 11">
            <a:extLst>
              <a:ext uri="{FF2B5EF4-FFF2-40B4-BE49-F238E27FC236}">
                <a16:creationId xmlns:a16="http://schemas.microsoft.com/office/drawing/2014/main" id="{DC7B09D4-869C-47C3-A463-4AE05DECD33B}"/>
              </a:ext>
            </a:extLst>
          </p:cNvPr>
          <p:cNvGrpSpPr/>
          <p:nvPr/>
        </p:nvGrpSpPr>
        <p:grpSpPr>
          <a:xfrm>
            <a:off x="790303" y="1371944"/>
            <a:ext cx="4205842" cy="4754536"/>
            <a:chOff x="439783" y="1371944"/>
            <a:chExt cx="4205842" cy="4754536"/>
          </a:xfrm>
        </p:grpSpPr>
        <p:sp>
          <p:nvSpPr>
            <p:cNvPr id="3" name="사각형: 둥근 모서리 2">
              <a:extLst>
                <a:ext uri="{FF2B5EF4-FFF2-40B4-BE49-F238E27FC236}">
                  <a16:creationId xmlns:a16="http://schemas.microsoft.com/office/drawing/2014/main" id="{CA2B84C5-7844-47A2-AC51-3490E11928AB}"/>
                </a:ext>
              </a:extLst>
            </p:cNvPr>
            <p:cNvSpPr/>
            <p:nvPr/>
          </p:nvSpPr>
          <p:spPr>
            <a:xfrm>
              <a:off x="441642" y="1856942"/>
              <a:ext cx="4203983" cy="4269538"/>
            </a:xfrm>
            <a:prstGeom prst="roundRect">
              <a:avLst>
                <a:gd name="adj" fmla="val 7292"/>
              </a:avLst>
            </a:prstGeom>
            <a:solidFill>
              <a:schemeClr val="tx1">
                <a:lumMod val="85000"/>
                <a:lumOff val="15000"/>
              </a:schemeClr>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6D0FCBDC-E711-4CE8-940C-DE3021DD187C}"/>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58B79B6D-D36A-46A7-BA20-5C79CC3FB8C7}"/>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Before</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1" name="화살표: 아래쪽 10">
            <a:extLst>
              <a:ext uri="{FF2B5EF4-FFF2-40B4-BE49-F238E27FC236}">
                <a16:creationId xmlns:a16="http://schemas.microsoft.com/office/drawing/2014/main" id="{CFF63D2B-206B-4EA2-9349-40FC2E9C0C64}"/>
              </a:ext>
            </a:extLst>
          </p:cNvPr>
          <p:cNvSpPr/>
          <p:nvPr/>
        </p:nvSpPr>
        <p:spPr>
          <a:xfrm rot="16200000">
            <a:off x="5596743" y="3107163"/>
            <a:ext cx="998514" cy="1041258"/>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DFB4CF0F-6CE7-4A11-B2D4-35BECC54D846}"/>
              </a:ext>
            </a:extLst>
          </p:cNvPr>
          <p:cNvGrpSpPr/>
          <p:nvPr/>
        </p:nvGrpSpPr>
        <p:grpSpPr>
          <a:xfrm>
            <a:off x="7135970" y="1401771"/>
            <a:ext cx="4205842" cy="4754536"/>
            <a:chOff x="439783" y="1371944"/>
            <a:chExt cx="4205842" cy="4754536"/>
          </a:xfrm>
        </p:grpSpPr>
        <p:sp>
          <p:nvSpPr>
            <p:cNvPr id="14" name="사각형: 둥근 모서리 13">
              <a:extLst>
                <a:ext uri="{FF2B5EF4-FFF2-40B4-BE49-F238E27FC236}">
                  <a16:creationId xmlns:a16="http://schemas.microsoft.com/office/drawing/2014/main" id="{1C3E2284-3CA5-4019-930A-0ED4879F535D}"/>
                </a:ext>
              </a:extLst>
            </p:cNvPr>
            <p:cNvSpPr/>
            <p:nvPr/>
          </p:nvSpPr>
          <p:spPr>
            <a:xfrm>
              <a:off x="441642" y="1856942"/>
              <a:ext cx="4203983" cy="4269538"/>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06D1F777-A2F7-4549-8918-8C541F3DB904}"/>
                </a:ext>
              </a:extLst>
            </p:cNvPr>
            <p:cNvSpPr txBox="1"/>
            <p:nvPr/>
          </p:nvSpPr>
          <p:spPr>
            <a:xfrm>
              <a:off x="568739" y="2367114"/>
              <a:ext cx="3805141" cy="2823850"/>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6" name="TextBox 15">
              <a:extLst>
                <a:ext uri="{FF2B5EF4-FFF2-40B4-BE49-F238E27FC236}">
                  <a16:creationId xmlns:a16="http://schemas.microsoft.com/office/drawing/2014/main" id="{90BFE05F-E614-43B1-9B25-2EE890E0DC20}"/>
                </a:ext>
              </a:extLst>
            </p:cNvPr>
            <p:cNvSpPr txBox="1"/>
            <p:nvPr/>
          </p:nvSpPr>
          <p:spPr>
            <a:xfrm>
              <a:off x="439783" y="1371944"/>
              <a:ext cx="1806498" cy="461665"/>
            </a:xfrm>
            <a:prstGeom prst="rect">
              <a:avLst/>
            </a:prstGeom>
            <a:noFill/>
          </p:spPr>
          <p:txBody>
            <a:bodyPr wrap="square" rtlCol="0">
              <a:spAutoFit/>
            </a:bodyPr>
            <a:lstStyle/>
            <a:p>
              <a:pPr algn="l"/>
              <a:r>
                <a:rPr lang="en-US" altLang="ko-KR"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After</a:t>
              </a:r>
              <a:endParaRPr lang="ko-KR" altLang="en-US" sz="24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Tree>
    <p:extLst>
      <p:ext uri="{BB962C8B-B14F-4D97-AF65-F5344CB8AC3E}">
        <p14:creationId xmlns:p14="http://schemas.microsoft.com/office/powerpoint/2010/main" val="1895512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글머리 레이아웃</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2539397"/>
            <a:ext cx="5018567" cy="1585049"/>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생계급여 부양의무자 기준 폐지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기초연금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장애인연금 월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30</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만원 조기 인상</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근로장려금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자녀장려금 확대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보호종료아동 자립수당 신설</a:t>
            </a:r>
          </a:p>
        </p:txBody>
      </p:sp>
      <p:grpSp>
        <p:nvGrpSpPr>
          <p:cNvPr id="5" name="그룹 4">
            <a:extLst>
              <a:ext uri="{FF2B5EF4-FFF2-40B4-BE49-F238E27FC236}">
                <a16:creationId xmlns:a16="http://schemas.microsoft.com/office/drawing/2014/main" id="{8C55D3A3-6FB6-44AD-AABA-645B9451B735}"/>
              </a:ext>
            </a:extLst>
          </p:cNvPr>
          <p:cNvGrpSpPr/>
          <p:nvPr/>
        </p:nvGrpSpPr>
        <p:grpSpPr>
          <a:xfrm>
            <a:off x="6649874" y="1264076"/>
            <a:ext cx="4669863" cy="4470400"/>
            <a:chOff x="6096000" y="0"/>
            <a:chExt cx="6096000" cy="6858000"/>
          </a:xfrm>
          <a:solidFill>
            <a:schemeClr val="bg1"/>
          </a:solidFill>
        </p:grpSpPr>
        <p:sp>
          <p:nvSpPr>
            <p:cNvPr id="6" name="직사각형 5">
              <a:extLst>
                <a:ext uri="{FF2B5EF4-FFF2-40B4-BE49-F238E27FC236}">
                  <a16:creationId xmlns:a16="http://schemas.microsoft.com/office/drawing/2014/main" id="{9080F724-5F92-4706-8C66-D4213D55C5C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79228FA8-F006-4061-84C4-47A5108E25D9}"/>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E2503DFF-33FB-42D6-89D3-ED7952F72D45}"/>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9" name="그룹 8">
            <a:extLst>
              <a:ext uri="{FF2B5EF4-FFF2-40B4-BE49-F238E27FC236}">
                <a16:creationId xmlns:a16="http://schemas.microsoft.com/office/drawing/2014/main" id="{96B5652F-3406-4753-BD25-1A49201AB753}"/>
              </a:ext>
            </a:extLst>
          </p:cNvPr>
          <p:cNvGrpSpPr/>
          <p:nvPr/>
        </p:nvGrpSpPr>
        <p:grpSpPr>
          <a:xfrm>
            <a:off x="794905" y="1993162"/>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지식창출과 문화교류</a:t>
              </a:r>
            </a:p>
          </p:txBody>
        </p:sp>
      </p:grpSp>
    </p:spTree>
    <p:extLst>
      <p:ext uri="{BB962C8B-B14F-4D97-AF65-F5344CB8AC3E}">
        <p14:creationId xmlns:p14="http://schemas.microsoft.com/office/powerpoint/2010/main" val="101219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글머리 레이아웃</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2" y="2539397"/>
            <a:ext cx="5018567" cy="1585049"/>
          </a:xfrm>
          <a:prstGeom prst="rect">
            <a:avLst/>
          </a:prstGeom>
          <a:noFill/>
        </p:spPr>
        <p:txBody>
          <a:bodyPr wrap="square" rtlCol="0">
            <a:spAutoFit/>
          </a:bodyPr>
          <a:lstStyle/>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생계급여 부양의무자 기준 폐지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기초연금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장애인연금 월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30</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만원 조기 인상</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근로장려금</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자녀장려금 확대</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28625" indent="-342900">
              <a:lnSpc>
                <a:spcPct val="130000"/>
              </a:lnSpc>
              <a:spcAft>
                <a:spcPts val="600"/>
              </a:spcAft>
              <a:buFont typeface="+mj-ea"/>
              <a:buAutoNum type="circleNumDbPlain"/>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보호종료아동 자립수당 신설</a:t>
            </a:r>
          </a:p>
        </p:txBody>
      </p:sp>
      <p:grpSp>
        <p:nvGrpSpPr>
          <p:cNvPr id="5" name="그룹 4">
            <a:extLst>
              <a:ext uri="{FF2B5EF4-FFF2-40B4-BE49-F238E27FC236}">
                <a16:creationId xmlns:a16="http://schemas.microsoft.com/office/drawing/2014/main" id="{9055C8E0-5B56-424B-8A75-329C18A1A967}"/>
              </a:ext>
            </a:extLst>
          </p:cNvPr>
          <p:cNvGrpSpPr/>
          <p:nvPr/>
        </p:nvGrpSpPr>
        <p:grpSpPr>
          <a:xfrm>
            <a:off x="6649874" y="1264076"/>
            <a:ext cx="4669863" cy="4470400"/>
            <a:chOff x="6096000" y="0"/>
            <a:chExt cx="6096000" cy="6858000"/>
          </a:xfrm>
          <a:solidFill>
            <a:schemeClr val="bg1"/>
          </a:solidFill>
        </p:grpSpPr>
        <p:sp>
          <p:nvSpPr>
            <p:cNvPr id="6" name="직사각형 5">
              <a:extLst>
                <a:ext uri="{FF2B5EF4-FFF2-40B4-BE49-F238E27FC236}">
                  <a16:creationId xmlns:a16="http://schemas.microsoft.com/office/drawing/2014/main" id="{FA486E76-F77C-442E-A2D4-9EB6998E537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ED074671-CBE5-4533-8648-C1AF2B235AAD}"/>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45F60D3D-EAB8-4EAC-BCB0-ADB51DC45503}"/>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9" name="그룹 8">
            <a:extLst>
              <a:ext uri="{FF2B5EF4-FFF2-40B4-BE49-F238E27FC236}">
                <a16:creationId xmlns:a16="http://schemas.microsoft.com/office/drawing/2014/main" id="{F40B72AD-EC18-4501-A8E5-AEABBD10438C}"/>
              </a:ext>
            </a:extLst>
          </p:cNvPr>
          <p:cNvGrpSpPr/>
          <p:nvPr/>
        </p:nvGrpSpPr>
        <p:grpSpPr>
          <a:xfrm>
            <a:off x="794905" y="1993162"/>
            <a:ext cx="3319894" cy="425021"/>
            <a:chOff x="1103386" y="1651028"/>
            <a:chExt cx="3319894" cy="425021"/>
          </a:xfrm>
        </p:grpSpPr>
        <p:sp>
          <p:nvSpPr>
            <p:cNvPr id="10" name="직사각형 9">
              <a:extLst>
                <a:ext uri="{FF2B5EF4-FFF2-40B4-BE49-F238E27FC236}">
                  <a16:creationId xmlns:a16="http://schemas.microsoft.com/office/drawing/2014/main" id="{6C0DF32F-A5E6-4FF7-99AB-7953250CFE4B}"/>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D20855DF-275A-4150-9CE8-49DDCFA2B8FB}"/>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36B46270-89DB-4388-8E1A-E8A3FE55FD85}"/>
                </a:ext>
              </a:extLst>
            </p:cNvPr>
            <p:cNvSpPr txBox="1"/>
            <p:nvPr/>
          </p:nvSpPr>
          <p:spPr>
            <a:xfrm>
              <a:off x="1259249" y="1706717"/>
              <a:ext cx="3164031"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지식창출과 문화교류</a:t>
              </a:r>
            </a:p>
          </p:txBody>
        </p:sp>
      </p:grpSp>
    </p:spTree>
    <p:extLst>
      <p:ext uri="{BB962C8B-B14F-4D97-AF65-F5344CB8AC3E}">
        <p14:creationId xmlns:p14="http://schemas.microsoft.com/office/powerpoint/2010/main" val="127591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9E2CE333-A235-4C27-A17D-CB02E702778C}"/>
              </a:ext>
            </a:extLst>
          </p:cNvPr>
          <p:cNvSpPr/>
          <p:nvPr/>
        </p:nvSpPr>
        <p:spPr>
          <a:xfrm>
            <a:off x="1185658" y="4694083"/>
            <a:ext cx="9820684" cy="1393372"/>
          </a:xfrm>
          <a:prstGeom prst="rect">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sp>
        <p:nvSpPr>
          <p:cNvPr id="3" name="텍스트 개체 틀 2">
            <a:extLst>
              <a:ext uri="{FF2B5EF4-FFF2-40B4-BE49-F238E27FC236}">
                <a16:creationId xmlns:a16="http://schemas.microsoft.com/office/drawing/2014/main" id="{0BF847AA-08D2-4336-B65C-BECED1BEE5A2}"/>
              </a:ext>
            </a:extLst>
          </p:cNvPr>
          <p:cNvSpPr>
            <a:spLocks noGrp="1"/>
          </p:cNvSpPr>
          <p:nvPr>
            <p:ph type="body" sz="quarter" idx="10"/>
          </p:nvPr>
        </p:nvSpPr>
        <p:spPr>
          <a:prstGeom prst="rect">
            <a:avLst/>
          </a:prstGeom>
        </p:spPr>
        <p:txBody>
          <a:bodyPr/>
          <a:lstStyle/>
          <a:p>
            <a:r>
              <a:rPr lang="ko-KR" altLang="en-US" dirty="0"/>
              <a:t>결론 레이아웃</a:t>
            </a:r>
          </a:p>
        </p:txBody>
      </p:sp>
      <p:sp>
        <p:nvSpPr>
          <p:cNvPr id="25" name="TextBox 24">
            <a:extLst>
              <a:ext uri="{FF2B5EF4-FFF2-40B4-BE49-F238E27FC236}">
                <a16:creationId xmlns:a16="http://schemas.microsoft.com/office/drawing/2014/main" id="{D93B0207-9826-4F76-9425-904ABCDB0E0B}"/>
              </a:ext>
            </a:extLst>
          </p:cNvPr>
          <p:cNvSpPr txBox="1"/>
          <p:nvPr/>
        </p:nvSpPr>
        <p:spPr>
          <a:xfrm>
            <a:off x="1272744" y="5081789"/>
            <a:ext cx="9449685" cy="800219"/>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간단히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민중</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endPar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4" name="그룹 3">
            <a:extLst>
              <a:ext uri="{FF2B5EF4-FFF2-40B4-BE49-F238E27FC236}">
                <a16:creationId xmlns:a16="http://schemas.microsoft.com/office/drawing/2014/main" id="{869E6470-1914-45A0-8EE4-99276D238AA3}"/>
              </a:ext>
            </a:extLst>
          </p:cNvPr>
          <p:cNvGrpSpPr/>
          <p:nvPr/>
        </p:nvGrpSpPr>
        <p:grpSpPr>
          <a:xfrm>
            <a:off x="4782000" y="4507829"/>
            <a:ext cx="2628000" cy="432000"/>
            <a:chOff x="1847507" y="2258488"/>
            <a:chExt cx="2628000" cy="432000"/>
          </a:xfrm>
        </p:grpSpPr>
        <p:sp>
          <p:nvSpPr>
            <p:cNvPr id="20" name="사각형: 둥근 모서리 19">
              <a:extLst>
                <a:ext uri="{FF2B5EF4-FFF2-40B4-BE49-F238E27FC236}">
                  <a16:creationId xmlns:a16="http://schemas.microsoft.com/office/drawing/2014/main" id="{20E579F7-3BF9-4BEB-8BBD-602F5A804AE2}"/>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755D4F41-9B21-4860-9996-860D553383BA}"/>
                </a:ext>
              </a:extLst>
            </p:cNvPr>
            <p:cNvSpPr txBox="1"/>
            <p:nvPr/>
          </p:nvSpPr>
          <p:spPr>
            <a:xfrm>
              <a:off x="2247107" y="2320302"/>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연구의 목적</a:t>
              </a:r>
            </a:p>
          </p:txBody>
        </p:sp>
      </p:grpSp>
      <p:grpSp>
        <p:nvGrpSpPr>
          <p:cNvPr id="22" name="그룹 21">
            <a:extLst>
              <a:ext uri="{FF2B5EF4-FFF2-40B4-BE49-F238E27FC236}">
                <a16:creationId xmlns:a16="http://schemas.microsoft.com/office/drawing/2014/main" id="{398E4C58-21F3-4C27-ACB5-F761DD4EEFE4}"/>
              </a:ext>
            </a:extLst>
          </p:cNvPr>
          <p:cNvGrpSpPr/>
          <p:nvPr/>
        </p:nvGrpSpPr>
        <p:grpSpPr>
          <a:xfrm>
            <a:off x="1028699" y="1052513"/>
            <a:ext cx="10086181" cy="2164877"/>
            <a:chOff x="6096000" y="0"/>
            <a:chExt cx="6096000" cy="6858000"/>
          </a:xfrm>
        </p:grpSpPr>
        <p:sp>
          <p:nvSpPr>
            <p:cNvPr id="23" name="직사각형 22">
              <a:extLst>
                <a:ext uri="{FF2B5EF4-FFF2-40B4-BE49-F238E27FC236}">
                  <a16:creationId xmlns:a16="http://schemas.microsoft.com/office/drawing/2014/main" id="{D1873C9D-1C86-42B5-B669-466EBE255420}"/>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a:extLst>
                <a:ext uri="{FF2B5EF4-FFF2-40B4-BE49-F238E27FC236}">
                  <a16:creationId xmlns:a16="http://schemas.microsoft.com/office/drawing/2014/main" id="{7B6521EE-A008-49A4-A984-759A85158F67}"/>
                </a:ext>
              </a:extLst>
            </p:cNvPr>
            <p:cNvCxnSpPr/>
            <p:nvPr/>
          </p:nvCxnSpPr>
          <p:spPr>
            <a:xfrm flipH="1">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4E11494D-EF95-4AB6-9D10-70D0A7E76A2D}"/>
                </a:ext>
              </a:extLst>
            </p:cNvPr>
            <p:cNvCxnSpPr/>
            <p:nvPr/>
          </p:nvCxnSpPr>
          <p:spPr>
            <a:xfrm>
              <a:off x="6096000" y="0"/>
              <a:ext cx="6096000" cy="6858000"/>
            </a:xfrm>
            <a:prstGeom prst="line">
              <a:avLst/>
            </a:prstGeom>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13" name="화살표: 아래쪽 12">
            <a:extLst>
              <a:ext uri="{FF2B5EF4-FFF2-40B4-BE49-F238E27FC236}">
                <a16:creationId xmlns:a16="http://schemas.microsoft.com/office/drawing/2014/main" id="{E59480B2-3DF9-496F-8DED-7A8678E8573E}"/>
              </a:ext>
            </a:extLst>
          </p:cNvPr>
          <p:cNvSpPr/>
          <p:nvPr/>
        </p:nvSpPr>
        <p:spPr>
          <a:xfrm>
            <a:off x="5056414" y="3605096"/>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5670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1" y="1843951"/>
            <a:ext cx="5501047" cy="3079369"/>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 신경망</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가장 기본이 되는 프레임 워크</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노드의 이웃들의 정보를 이용해서 해당 노드의 상태를 업데이트하는 형태</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구조</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Message function</a:t>
            </a:r>
          </a:p>
          <a:p>
            <a:pPr marL="1000125" lvl="2">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aggregate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하는 역할</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Update function</a:t>
            </a:r>
          </a:p>
          <a:p>
            <a:pPr marL="1000125" lvl="2">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노드의 </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hidden state</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업데이트하는 역할</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MPNN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FCFAFF-A3A9-F5A6-A233-7586BE11D2DD}"/>
                  </a:ext>
                </a:extLst>
              </p:cNvPr>
              <p:cNvSpPr txBox="1"/>
              <p:nvPr/>
            </p:nvSpPr>
            <p:spPr>
              <a:xfrm>
                <a:off x="34928" y="3566515"/>
                <a:ext cx="6545179" cy="7216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nary>
                        <m:naryPr>
                          <m:chr m:val="∑"/>
                          <m:supHide m:val="on"/>
                          <m:ctrlPr>
                            <a:rPr kumimoji="1" lang="en-US" altLang="ko-Kore-KR" sz="1600" b="0" i="1" smtClean="0">
                              <a:latin typeface="Cambria Math" panose="02040503050406030204" pitchFamily="18" charset="0"/>
                              <a:ea typeface="KoPubWorld돋움체 Medium" panose="00000600000000000000" pitchFamily="2" charset="-127"/>
                            </a:rPr>
                          </m:ctrlPr>
                        </m:naryPr>
                        <m:sub>
                          <m:r>
                            <m:rPr>
                              <m:brk m:alnAt="7"/>
                            </m:rPr>
                            <a:rPr kumimoji="1" lang="en-US" altLang="ko-Kore-KR" sz="1600" b="0" i="1" smtClean="0">
                              <a:latin typeface="Cambria Math" panose="02040503050406030204" pitchFamily="18" charset="0"/>
                              <a:ea typeface="KoPubWorld돋움체 Medium" panose="00000600000000000000" pitchFamily="2" charset="-127"/>
                            </a:rPr>
                            <m:t>𝑤</m:t>
                          </m:r>
                          <m:r>
                            <a:rPr kumimoji="1" lang="en-US" altLang="ko-Kore-KR" sz="1600" b="0" i="1" smtClean="0">
                              <a:latin typeface="Cambria Math" panose="02040503050406030204" pitchFamily="18" charset="0"/>
                              <a:ea typeface="KoPubWorld돋움체 Medium" panose="00000600000000000000" pitchFamily="2" charset="-127"/>
                            </a:rPr>
                            <m:t> ∈</m:t>
                          </m:r>
                          <m:r>
                            <a:rPr kumimoji="1" lang="en-US" altLang="ko-Kore-KR" sz="1600" b="0" i="1" smtClean="0">
                              <a:latin typeface="Cambria Math" panose="02040503050406030204" pitchFamily="18" charset="0"/>
                              <a:ea typeface="Cambria Math" panose="02040503050406030204" pitchFamily="18" charset="0"/>
                            </a:rPr>
                            <m:t>𝑁</m:t>
                          </m:r>
                          <m:r>
                            <a:rPr kumimoji="1" lang="en-US" altLang="ko-Kore-KR" sz="1600" b="0" i="1" smtClean="0">
                              <a:latin typeface="Cambria Math" panose="02040503050406030204" pitchFamily="18" charset="0"/>
                              <a:ea typeface="Cambria Math" panose="02040503050406030204" pitchFamily="18" charset="0"/>
                            </a:rPr>
                            <m:t>(</m:t>
                          </m:r>
                          <m:r>
                            <a:rPr kumimoji="1" lang="en-US" altLang="ko-Kore-KR" sz="1600" b="0" i="1" smtClean="0">
                              <a:latin typeface="Cambria Math" panose="02040503050406030204" pitchFamily="18" charset="0"/>
                              <a:ea typeface="Cambria Math" panose="02040503050406030204" pitchFamily="18" charset="0"/>
                            </a:rPr>
                            <m:t>𝑣</m:t>
                          </m:r>
                          <m:r>
                            <a:rPr kumimoji="1" lang="en-US" altLang="ko-Kore-KR" sz="1600" b="0" i="1" smtClean="0">
                              <a:latin typeface="Cambria Math" panose="02040503050406030204" pitchFamily="18" charset="0"/>
                              <a:ea typeface="Cambria Math" panose="02040503050406030204" pitchFamily="18" charset="0"/>
                            </a:rPr>
                            <m:t>)</m:t>
                          </m:r>
                        </m:sub>
                        <m:sup/>
                        <m:e>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𝑀</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𝑤</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𝑒</m:t>
                              </m:r>
                            </m:e>
                            <m:sub>
                              <m:r>
                                <a:rPr kumimoji="1" lang="en-US" altLang="ko-Kore-KR" sz="1600" b="0" i="1" smtClean="0">
                                  <a:latin typeface="Cambria Math" panose="02040503050406030204" pitchFamily="18" charset="0"/>
                                  <a:ea typeface="KoPubWorld돋움체 Medium" panose="00000600000000000000" pitchFamily="2" charset="-127"/>
                                </a:rPr>
                                <m:t>𝑣𝑤</m:t>
                              </m:r>
                            </m:sub>
                          </m:sSub>
                          <m:r>
                            <a:rPr kumimoji="1" lang="en-US" altLang="ko-Kore-KR" sz="1600" b="0" i="1" smtClean="0">
                              <a:latin typeface="Cambria Math" panose="02040503050406030204" pitchFamily="18" charset="0"/>
                              <a:ea typeface="KoPubWorld돋움체 Medium" panose="00000600000000000000" pitchFamily="2" charset="-127"/>
                            </a:rPr>
                            <m:t>)</m:t>
                          </m:r>
                        </m:e>
                      </m:nary>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3" name="TextBox 2">
                <a:extLst>
                  <a:ext uri="{FF2B5EF4-FFF2-40B4-BE49-F238E27FC236}">
                    <a16:creationId xmlns:a16="http://schemas.microsoft.com/office/drawing/2014/main" id="{3EFCFAFF-A3A9-F5A6-A233-7586BE11D2DD}"/>
                  </a:ext>
                </a:extLst>
              </p:cNvPr>
              <p:cNvSpPr txBox="1">
                <a:spLocks noRot="1" noChangeAspect="1" noMove="1" noResize="1" noEditPoints="1" noAdjustHandles="1" noChangeArrowheads="1" noChangeShapeType="1" noTextEdit="1"/>
              </p:cNvSpPr>
              <p:nvPr/>
            </p:nvSpPr>
            <p:spPr>
              <a:xfrm>
                <a:off x="34928" y="3566515"/>
                <a:ext cx="6545179" cy="721608"/>
              </a:xfrm>
              <a:prstGeom prst="rect">
                <a:avLst/>
              </a:prstGeom>
              <a:blipFill>
                <a:blip r:embed="rId3"/>
                <a:stretch>
                  <a:fillRect t="-115517" b="-16034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75A6013-CB64-1B17-B1A8-80001DEAF924}"/>
                  </a:ext>
                </a:extLst>
              </p:cNvPr>
              <p:cNvSpPr txBox="1"/>
              <p:nvPr/>
            </p:nvSpPr>
            <p:spPr>
              <a:xfrm>
                <a:off x="-346511" y="4497941"/>
                <a:ext cx="654517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𝑈</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m:t>
                      </m:r>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4" name="TextBox 13">
                <a:extLst>
                  <a:ext uri="{FF2B5EF4-FFF2-40B4-BE49-F238E27FC236}">
                    <a16:creationId xmlns:a16="http://schemas.microsoft.com/office/drawing/2014/main" id="{E75A6013-CB64-1B17-B1A8-80001DEAF924}"/>
                  </a:ext>
                </a:extLst>
              </p:cNvPr>
              <p:cNvSpPr txBox="1">
                <a:spLocks noRot="1" noChangeAspect="1" noMove="1" noResize="1" noEditPoints="1" noAdjustHandles="1" noChangeArrowheads="1" noChangeShapeType="1" noTextEdit="1"/>
              </p:cNvSpPr>
              <p:nvPr/>
            </p:nvSpPr>
            <p:spPr>
              <a:xfrm>
                <a:off x="-346511" y="4497941"/>
                <a:ext cx="6545179" cy="338554"/>
              </a:xfrm>
              <a:prstGeom prst="rect">
                <a:avLst/>
              </a:prstGeom>
              <a:blipFill>
                <a:blip r:embed="rId4"/>
                <a:stretch>
                  <a:fillRect b="-18519"/>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257371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xEl>
                                              <p:pRg st="4" end="4"/>
                                            </p:txEl>
                                          </p:spTgt>
                                        </p:tgtEl>
                                      </p:cBhvr>
                                    </p:animEffect>
                                    <p:set>
                                      <p:cBhvr>
                                        <p:cTn id="7"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nodeType="clickEffect">
                                  <p:stCondLst>
                                    <p:cond delay="0"/>
                                  </p:stCondLst>
                                  <p:childTnLst>
                                    <p:animEffect transition="out" filter="blinds(horizontal)">
                                      <p:cBhvr>
                                        <p:cTn id="15" dur="500"/>
                                        <p:tgtEl>
                                          <p:spTgt spid="4">
                                            <p:txEl>
                                              <p:pRg st="6" end="6"/>
                                            </p:txEl>
                                          </p:spTgt>
                                        </p:tgtEl>
                                      </p:cBhvr>
                                    </p:animEffect>
                                    <p:set>
                                      <p:cBhvr>
                                        <p:cTn id="16"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직사각형 12">
            <a:extLst>
              <a:ext uri="{FF2B5EF4-FFF2-40B4-BE49-F238E27FC236}">
                <a16:creationId xmlns:a16="http://schemas.microsoft.com/office/drawing/2014/main" id="{05DE2ED6-A09B-472E-83DC-EDBC800E6AC1}"/>
              </a:ext>
            </a:extLst>
          </p:cNvPr>
          <p:cNvSpPr/>
          <p:nvPr/>
        </p:nvSpPr>
        <p:spPr>
          <a:xfrm>
            <a:off x="2377440" y="1645920"/>
            <a:ext cx="7406640" cy="4441535"/>
          </a:xfrm>
          <a:prstGeom prst="rect">
            <a:avLst/>
          </a:prstGeom>
          <a:solidFill>
            <a:srgbClr val="F2F2F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F1642"/>
              </a:solidFill>
            </a:endParaRPr>
          </a:p>
        </p:txBody>
      </p:sp>
      <p:sp>
        <p:nvSpPr>
          <p:cNvPr id="12" name="텍스트 개체 틀 11">
            <a:extLst>
              <a:ext uri="{FF2B5EF4-FFF2-40B4-BE49-F238E27FC236}">
                <a16:creationId xmlns:a16="http://schemas.microsoft.com/office/drawing/2014/main" id="{C46749D5-44A5-4922-8CB2-5E67DE1F1AC7}"/>
              </a:ext>
            </a:extLst>
          </p:cNvPr>
          <p:cNvSpPr>
            <a:spLocks noGrp="1"/>
          </p:cNvSpPr>
          <p:nvPr>
            <p:ph type="body" sz="quarter" idx="10"/>
          </p:nvPr>
        </p:nvSpPr>
        <p:spPr>
          <a:prstGeom prst="rect">
            <a:avLst/>
          </a:prstGeom>
        </p:spPr>
        <p:txBody>
          <a:bodyPr/>
          <a:lstStyle/>
          <a:p>
            <a:r>
              <a:rPr lang="ko-KR" altLang="en-US" dirty="0"/>
              <a:t>결론 레이아웃</a:t>
            </a:r>
          </a:p>
        </p:txBody>
      </p:sp>
      <p:sp>
        <p:nvSpPr>
          <p:cNvPr id="7" name="텍스트 개체 틀 6">
            <a:extLst>
              <a:ext uri="{FF2B5EF4-FFF2-40B4-BE49-F238E27FC236}">
                <a16:creationId xmlns:a16="http://schemas.microsoft.com/office/drawing/2014/main" id="{C5F5E524-A2E3-4496-BA1C-9317897256DD}"/>
              </a:ext>
            </a:extLst>
          </p:cNvPr>
          <p:cNvSpPr txBox="1">
            <a:spLocks/>
          </p:cNvSpPr>
          <p:nvPr/>
        </p:nvSpPr>
        <p:spPr>
          <a:xfrm>
            <a:off x="2678520" y="2134946"/>
            <a:ext cx="6834960" cy="3380156"/>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342900" indent="-342900">
              <a:spcBef>
                <a:spcPts val="1200"/>
              </a:spcBef>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생활과 규칙은 깨어지고</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p:txBody>
      </p:sp>
      <p:grpSp>
        <p:nvGrpSpPr>
          <p:cNvPr id="2" name="그룹 1">
            <a:extLst>
              <a:ext uri="{FF2B5EF4-FFF2-40B4-BE49-F238E27FC236}">
                <a16:creationId xmlns:a16="http://schemas.microsoft.com/office/drawing/2014/main" id="{0AC3BDF9-1278-4677-B0CC-CD95EE3EFD5D}"/>
              </a:ext>
            </a:extLst>
          </p:cNvPr>
          <p:cNvGrpSpPr/>
          <p:nvPr/>
        </p:nvGrpSpPr>
        <p:grpSpPr>
          <a:xfrm>
            <a:off x="4782000" y="1450296"/>
            <a:ext cx="2628000" cy="432000"/>
            <a:chOff x="4782000" y="4507829"/>
            <a:chExt cx="2628000" cy="432000"/>
          </a:xfrm>
        </p:grpSpPr>
        <p:sp>
          <p:nvSpPr>
            <p:cNvPr id="15" name="사각형: 둥근 모서리 14">
              <a:extLst>
                <a:ext uri="{FF2B5EF4-FFF2-40B4-BE49-F238E27FC236}">
                  <a16:creationId xmlns:a16="http://schemas.microsoft.com/office/drawing/2014/main" id="{7A6AEB8D-F761-43CF-A7B4-E5D82ECE27C5}"/>
                </a:ext>
              </a:extLst>
            </p:cNvPr>
            <p:cNvSpPr/>
            <p:nvPr/>
          </p:nvSpPr>
          <p:spPr>
            <a:xfrm>
              <a:off x="4782000" y="4507829"/>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6D4DC195-9D73-4398-8974-E82E73C86821}"/>
                </a:ext>
              </a:extLst>
            </p:cNvPr>
            <p:cNvSpPr txBox="1"/>
            <p:nvPr/>
          </p:nvSpPr>
          <p:spPr>
            <a:xfrm>
              <a:off x="5181600" y="4569643"/>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결과분석</a:t>
              </a:r>
            </a:p>
          </p:txBody>
        </p:sp>
      </p:grpSp>
    </p:spTree>
    <p:extLst>
      <p:ext uri="{BB962C8B-B14F-4D97-AF65-F5344CB8AC3E}">
        <p14:creationId xmlns:p14="http://schemas.microsoft.com/office/powerpoint/2010/main" val="1211212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텍스트 개체 틀 20">
            <a:extLst>
              <a:ext uri="{FF2B5EF4-FFF2-40B4-BE49-F238E27FC236}">
                <a16:creationId xmlns:a16="http://schemas.microsoft.com/office/drawing/2014/main" id="{0AF41262-7911-4841-BE21-B1A2A966C44B}"/>
              </a:ext>
            </a:extLst>
          </p:cNvPr>
          <p:cNvSpPr>
            <a:spLocks noGrp="1"/>
          </p:cNvSpPr>
          <p:nvPr>
            <p:ph type="body" sz="quarter" idx="10"/>
          </p:nvPr>
        </p:nvSpPr>
        <p:spPr>
          <a:prstGeom prst="rect">
            <a:avLst/>
          </a:prstGeom>
        </p:spPr>
        <p:txBody>
          <a:bodyPr/>
          <a:lstStyle/>
          <a:p>
            <a:r>
              <a:rPr lang="ko-KR" altLang="en-US" dirty="0"/>
              <a:t>결론 레이아웃</a:t>
            </a:r>
          </a:p>
        </p:txBody>
      </p:sp>
      <p:grpSp>
        <p:nvGrpSpPr>
          <p:cNvPr id="3" name="그룹 2">
            <a:extLst>
              <a:ext uri="{FF2B5EF4-FFF2-40B4-BE49-F238E27FC236}">
                <a16:creationId xmlns:a16="http://schemas.microsoft.com/office/drawing/2014/main" id="{E479D197-79D7-452A-90D7-E495E7FEA453}"/>
              </a:ext>
            </a:extLst>
          </p:cNvPr>
          <p:cNvGrpSpPr/>
          <p:nvPr/>
        </p:nvGrpSpPr>
        <p:grpSpPr>
          <a:xfrm>
            <a:off x="1846694" y="1397364"/>
            <a:ext cx="8666328" cy="769442"/>
            <a:chOff x="1846694" y="1397364"/>
            <a:chExt cx="8666328" cy="769442"/>
          </a:xfrm>
        </p:grpSpPr>
        <p:sp>
          <p:nvSpPr>
            <p:cNvPr id="4" name="사각형: 둥근 모서리 3">
              <a:extLst>
                <a:ext uri="{FF2B5EF4-FFF2-40B4-BE49-F238E27FC236}">
                  <a16:creationId xmlns:a16="http://schemas.microsoft.com/office/drawing/2014/main" id="{761D4682-DACB-400F-B6F8-A8F28261A0B5}"/>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45365EB5-E9F7-4660-8AF9-237241F44D92}"/>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58341BAD-F358-468A-A715-909BFF10BFF4}"/>
                </a:ext>
              </a:extLst>
            </p:cNvPr>
            <p:cNvSpPr txBox="1">
              <a:spLocks/>
            </p:cNvSpPr>
            <p:nvPr/>
          </p:nvSpPr>
          <p:spPr>
            <a:xfrm>
              <a:off x="2785276" y="1566257"/>
              <a:ext cx="7560029"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7" name="TextBox 6">
              <a:extLst>
                <a:ext uri="{FF2B5EF4-FFF2-40B4-BE49-F238E27FC236}">
                  <a16:creationId xmlns:a16="http://schemas.microsoft.com/office/drawing/2014/main" id="{3A7AB43E-6ECA-46C7-88ED-9E8CF2EC6750}"/>
                </a:ext>
              </a:extLst>
            </p:cNvPr>
            <p:cNvSpPr txBox="1"/>
            <p:nvPr/>
          </p:nvSpPr>
          <p:spPr>
            <a:xfrm>
              <a:off x="1913564" y="1412823"/>
              <a:ext cx="669871"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8" name="그룹 7">
            <a:extLst>
              <a:ext uri="{FF2B5EF4-FFF2-40B4-BE49-F238E27FC236}">
                <a16:creationId xmlns:a16="http://schemas.microsoft.com/office/drawing/2014/main" id="{30616BA0-4C7C-4C01-8311-D8841366DE09}"/>
              </a:ext>
            </a:extLst>
          </p:cNvPr>
          <p:cNvGrpSpPr/>
          <p:nvPr/>
        </p:nvGrpSpPr>
        <p:grpSpPr>
          <a:xfrm>
            <a:off x="1846694" y="2255033"/>
            <a:ext cx="8666328" cy="769442"/>
            <a:chOff x="1846694" y="1397364"/>
            <a:chExt cx="8666328" cy="769442"/>
          </a:xfrm>
        </p:grpSpPr>
        <p:sp>
          <p:nvSpPr>
            <p:cNvPr id="9" name="사각형: 둥근 모서리 8">
              <a:extLst>
                <a:ext uri="{FF2B5EF4-FFF2-40B4-BE49-F238E27FC236}">
                  <a16:creationId xmlns:a16="http://schemas.microsoft.com/office/drawing/2014/main" id="{9EE40179-4EDA-48D1-8B9E-26E3A8565041}"/>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DD63002D-A02C-467A-A4AA-6A060D5D5ABA}"/>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1" name="텍스트 개체 틀 6">
              <a:extLst>
                <a:ext uri="{FF2B5EF4-FFF2-40B4-BE49-F238E27FC236}">
                  <a16:creationId xmlns:a16="http://schemas.microsoft.com/office/drawing/2014/main" id="{AEC8F005-245D-4640-8123-1FF75047E6CF}"/>
                </a:ext>
              </a:extLst>
            </p:cNvPr>
            <p:cNvSpPr txBox="1">
              <a:spLocks/>
            </p:cNvSpPr>
            <p:nvPr/>
          </p:nvSpPr>
          <p:spPr>
            <a:xfrm>
              <a:off x="2785276" y="1566257"/>
              <a:ext cx="7364563"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2" name="TextBox 11">
              <a:extLst>
                <a:ext uri="{FF2B5EF4-FFF2-40B4-BE49-F238E27FC236}">
                  <a16:creationId xmlns:a16="http://schemas.microsoft.com/office/drawing/2014/main" id="{D2776F4A-12F3-45E0-8947-CC19976DB6E3}"/>
                </a:ext>
              </a:extLst>
            </p:cNvPr>
            <p:cNvSpPr txBox="1"/>
            <p:nvPr/>
          </p:nvSpPr>
          <p:spPr>
            <a:xfrm>
              <a:off x="1911981" y="1412823"/>
              <a:ext cx="648000"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02</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13" name="그룹 12">
            <a:extLst>
              <a:ext uri="{FF2B5EF4-FFF2-40B4-BE49-F238E27FC236}">
                <a16:creationId xmlns:a16="http://schemas.microsoft.com/office/drawing/2014/main" id="{B83F70B2-D51E-4BB0-8ADD-9065F723FCAB}"/>
              </a:ext>
            </a:extLst>
          </p:cNvPr>
          <p:cNvGrpSpPr/>
          <p:nvPr/>
        </p:nvGrpSpPr>
        <p:grpSpPr>
          <a:xfrm>
            <a:off x="1846694" y="3112702"/>
            <a:ext cx="8666328" cy="769442"/>
            <a:chOff x="1846694" y="1397364"/>
            <a:chExt cx="8666328" cy="769442"/>
          </a:xfrm>
        </p:grpSpPr>
        <p:sp>
          <p:nvSpPr>
            <p:cNvPr id="14" name="사각형: 둥근 모서리 13">
              <a:extLst>
                <a:ext uri="{FF2B5EF4-FFF2-40B4-BE49-F238E27FC236}">
                  <a16:creationId xmlns:a16="http://schemas.microsoft.com/office/drawing/2014/main" id="{767286FE-3FFF-4F32-8727-F6D9925E6C53}"/>
                </a:ext>
              </a:extLst>
            </p:cNvPr>
            <p:cNvSpPr/>
            <p:nvPr/>
          </p:nvSpPr>
          <p:spPr>
            <a:xfrm>
              <a:off x="1846694" y="1397364"/>
              <a:ext cx="8666328" cy="769442"/>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7426194F-0017-4792-8508-3E9E2E3FAE99}"/>
                </a:ext>
              </a:extLst>
            </p:cNvPr>
            <p:cNvSpPr/>
            <p:nvPr/>
          </p:nvSpPr>
          <p:spPr>
            <a:xfrm>
              <a:off x="1924030" y="1458085"/>
              <a:ext cx="648000" cy="648000"/>
            </a:xfrm>
            <a:prstGeom prst="ellipse">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6" name="텍스트 개체 틀 6">
              <a:extLst>
                <a:ext uri="{FF2B5EF4-FFF2-40B4-BE49-F238E27FC236}">
                  <a16:creationId xmlns:a16="http://schemas.microsoft.com/office/drawing/2014/main" id="{3A44EF84-47FB-4719-A485-376E07F81DEA}"/>
                </a:ext>
              </a:extLst>
            </p:cNvPr>
            <p:cNvSpPr txBox="1">
              <a:spLocks/>
            </p:cNvSpPr>
            <p:nvPr/>
          </p:nvSpPr>
          <p:spPr>
            <a:xfrm>
              <a:off x="2785277" y="1566257"/>
              <a:ext cx="7364562" cy="43165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생활</a:t>
              </a:r>
              <a:endParaRPr lang="en-US" altLang="ko-KR"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7" name="TextBox 16">
              <a:extLst>
                <a:ext uri="{FF2B5EF4-FFF2-40B4-BE49-F238E27FC236}">
                  <a16:creationId xmlns:a16="http://schemas.microsoft.com/office/drawing/2014/main" id="{8E80F1BD-1E0A-4EFD-99D4-5E6739B6559A}"/>
                </a:ext>
              </a:extLst>
            </p:cNvPr>
            <p:cNvSpPr txBox="1"/>
            <p:nvPr/>
          </p:nvSpPr>
          <p:spPr>
            <a:xfrm>
              <a:off x="1926698" y="1412823"/>
              <a:ext cx="614814" cy="684803"/>
            </a:xfrm>
            <a:prstGeom prst="rect">
              <a:avLst/>
            </a:prstGeom>
            <a:noFill/>
          </p:spPr>
          <p:txBody>
            <a:bodyPr wrap="square" rtlCol="0" anchor="ctr">
              <a:spAutoFit/>
            </a:bodyPr>
            <a:lstStyle/>
            <a:p>
              <a:pPr algn="ctr">
                <a:lnSpc>
                  <a:spcPct val="150000"/>
                </a:lnSpc>
              </a:pPr>
              <a:r>
                <a:rPr lang="en-US" altLang="ko-KR" sz="28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03</a:t>
              </a:r>
              <a:endParaRPr lang="ko-KR" altLang="en-US" sz="1100" spc="-15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2" name="그룹 1">
            <a:extLst>
              <a:ext uri="{FF2B5EF4-FFF2-40B4-BE49-F238E27FC236}">
                <a16:creationId xmlns:a16="http://schemas.microsoft.com/office/drawing/2014/main" id="{17D2A1D5-98DC-4B1C-B1D4-85A4BDAF7A19}"/>
              </a:ext>
            </a:extLst>
          </p:cNvPr>
          <p:cNvGrpSpPr/>
          <p:nvPr/>
        </p:nvGrpSpPr>
        <p:grpSpPr>
          <a:xfrm>
            <a:off x="1678977" y="4658007"/>
            <a:ext cx="9125670" cy="1568450"/>
            <a:chOff x="1678977" y="4658007"/>
            <a:chExt cx="9125670" cy="1568450"/>
          </a:xfrm>
        </p:grpSpPr>
        <p:sp>
          <p:nvSpPr>
            <p:cNvPr id="18" name="矩形 6">
              <a:extLst>
                <a:ext uri="{FF2B5EF4-FFF2-40B4-BE49-F238E27FC236}">
                  <a16:creationId xmlns:a16="http://schemas.microsoft.com/office/drawing/2014/main" id="{1A644FEC-1B3E-4A1D-B16D-32FE95B98D94}"/>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결론</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9" name="矩形 6">
              <a:extLst>
                <a:ext uri="{FF2B5EF4-FFF2-40B4-BE49-F238E27FC236}">
                  <a16:creationId xmlns:a16="http://schemas.microsoft.com/office/drawing/2014/main" id="{6B03281B-D69E-48B1-BB57-CFE1D00C9021}"/>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0" name="텍스트 개체 틀 6">
              <a:extLst>
                <a:ext uri="{FF2B5EF4-FFF2-40B4-BE49-F238E27FC236}">
                  <a16:creationId xmlns:a16="http://schemas.microsoft.com/office/drawing/2014/main" id="{11C01BF7-81FB-40BC-873E-A73F094EFDE5}"/>
                </a:ext>
              </a:extLst>
            </p:cNvPr>
            <p:cNvSpPr txBox="1">
              <a:spLocks/>
            </p:cNvSpPr>
            <p:nvPr/>
          </p:nvSpPr>
          <p:spPr>
            <a:xfrm>
              <a:off x="3176646" y="4751846"/>
              <a:ext cx="7628001" cy="135421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sp>
        <p:nvSpPr>
          <p:cNvPr id="23" name="화살표: 아래쪽 22">
            <a:extLst>
              <a:ext uri="{FF2B5EF4-FFF2-40B4-BE49-F238E27FC236}">
                <a16:creationId xmlns:a16="http://schemas.microsoft.com/office/drawing/2014/main" id="{00680BAC-78D4-4AB3-988D-D9372A905F5A}"/>
              </a:ext>
            </a:extLst>
          </p:cNvPr>
          <p:cNvSpPr/>
          <p:nvPr/>
        </p:nvSpPr>
        <p:spPr>
          <a:xfrm>
            <a:off x="5056414" y="3968160"/>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0301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958EEE7-07F0-4F24-AA32-0E157D1B62BD}"/>
              </a:ext>
            </a:extLst>
          </p:cNvPr>
          <p:cNvSpPr>
            <a:spLocks noGrp="1"/>
          </p:cNvSpPr>
          <p:nvPr>
            <p:ph type="body" sz="quarter" idx="10"/>
          </p:nvPr>
        </p:nvSpPr>
        <p:spPr>
          <a:prstGeom prst="rect">
            <a:avLst/>
          </a:prstGeom>
        </p:spPr>
        <p:txBody>
          <a:bodyPr/>
          <a:lstStyle/>
          <a:p>
            <a:r>
              <a:rPr lang="ko-KR" altLang="en-US" dirty="0"/>
              <a:t>텍스트문구 레이아웃</a:t>
            </a:r>
          </a:p>
        </p:txBody>
      </p:sp>
      <p:grpSp>
        <p:nvGrpSpPr>
          <p:cNvPr id="3" name="그룹 2">
            <a:extLst>
              <a:ext uri="{FF2B5EF4-FFF2-40B4-BE49-F238E27FC236}">
                <a16:creationId xmlns:a16="http://schemas.microsoft.com/office/drawing/2014/main" id="{D8158B0B-AC7D-4FE3-997C-97151D188599}"/>
              </a:ext>
            </a:extLst>
          </p:cNvPr>
          <p:cNvGrpSpPr/>
          <p:nvPr/>
        </p:nvGrpSpPr>
        <p:grpSpPr>
          <a:xfrm>
            <a:off x="1678977" y="4658007"/>
            <a:ext cx="9125670" cy="1568450"/>
            <a:chOff x="1678977" y="4658007"/>
            <a:chExt cx="9125670" cy="1568450"/>
          </a:xfrm>
        </p:grpSpPr>
        <p:sp>
          <p:nvSpPr>
            <p:cNvPr id="4" name="矩形 6">
              <a:extLst>
                <a:ext uri="{FF2B5EF4-FFF2-40B4-BE49-F238E27FC236}">
                  <a16:creationId xmlns:a16="http://schemas.microsoft.com/office/drawing/2014/main" id="{CB7B0D9C-2524-4C2E-B04F-02D74E5E54AE}"/>
                </a:ext>
              </a:extLst>
            </p:cNvPr>
            <p:cNvSpPr/>
            <p:nvPr/>
          </p:nvSpPr>
          <p:spPr bwMode="auto">
            <a:xfrm>
              <a:off x="1678977" y="4658007"/>
              <a:ext cx="1512887" cy="1568450"/>
            </a:xfrm>
            <a:prstGeom prst="rect">
              <a:avLst/>
            </a:prstGeom>
            <a:solidFill>
              <a:schemeClr val="tx1">
                <a:lumMod val="85000"/>
                <a:lumOff val="15000"/>
              </a:schemeClr>
            </a:solidFill>
            <a:ln>
              <a:solidFill>
                <a:srgbClr val="0F16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ko-KR" altLang="en-US" sz="24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결론</a:t>
              </a: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5" name="矩形 6">
              <a:extLst>
                <a:ext uri="{FF2B5EF4-FFF2-40B4-BE49-F238E27FC236}">
                  <a16:creationId xmlns:a16="http://schemas.microsoft.com/office/drawing/2014/main" id="{8B745274-B944-47FB-834F-FDBB12A09AD2}"/>
                </a:ext>
              </a:extLst>
            </p:cNvPr>
            <p:cNvSpPr/>
            <p:nvPr/>
          </p:nvSpPr>
          <p:spPr bwMode="auto">
            <a:xfrm>
              <a:off x="3173976" y="4658007"/>
              <a:ext cx="7628001" cy="1568450"/>
            </a:xfrm>
            <a:prstGeom prst="rect">
              <a:avLst/>
            </a:prstGeom>
            <a:solidFill>
              <a:schemeClr val="bg1">
                <a:lumMod val="95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endParaRPr lang="zh-CN" altLang="en-US" sz="3200" dirty="0">
                <a:solidFill>
                  <a:srgbClr val="FFFFFF"/>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6" name="텍스트 개체 틀 6">
              <a:extLst>
                <a:ext uri="{FF2B5EF4-FFF2-40B4-BE49-F238E27FC236}">
                  <a16:creationId xmlns:a16="http://schemas.microsoft.com/office/drawing/2014/main" id="{691C93B0-E8EC-4FA3-992B-069C937FC4A6}"/>
                </a:ext>
              </a:extLst>
            </p:cNvPr>
            <p:cNvSpPr txBox="1">
              <a:spLocks/>
            </p:cNvSpPr>
            <p:nvPr/>
          </p:nvSpPr>
          <p:spPr>
            <a:xfrm>
              <a:off x="3176646" y="4751846"/>
              <a:ext cx="7628001" cy="1354217"/>
            </a:xfrm>
            <a:prstGeom prst="rect">
              <a:avLst/>
            </a:prstGeom>
            <a:noFill/>
          </p:spPr>
          <p:txBody>
            <a:bodyPr wrap="square" rtlCol="0">
              <a:spAutoFit/>
            </a:bodyPr>
            <a:lstStyle>
              <a:defPPr>
                <a:defRPr lang="ko-KR"/>
              </a:defPPr>
              <a:lvl1pPr>
                <a:lnSpc>
                  <a:spcPct val="130000"/>
                </a:lnSpc>
                <a:defRPr>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t>
              </a: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세계보건기구</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(WHO)</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의 팬데믹 선언 이후</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일상에서 익숙하게 했던 </a:t>
              </a:r>
              <a:endPar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427037" indent="-342900">
                <a:buFont typeface="+mj-ea"/>
                <a:buAutoNum type="circleNumDbPlain"/>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불편하고 예외적인 상황이 어느덧 우리 삶의 규칙이 되어가고 있다</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endPar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sp>
        <p:nvSpPr>
          <p:cNvPr id="7" name="텍스트 개체 틀 6">
            <a:extLst>
              <a:ext uri="{FF2B5EF4-FFF2-40B4-BE49-F238E27FC236}">
                <a16:creationId xmlns:a16="http://schemas.microsoft.com/office/drawing/2014/main" id="{E9FBB205-B83E-4B25-A54B-65612EBB4839}"/>
              </a:ext>
            </a:extLst>
          </p:cNvPr>
          <p:cNvSpPr txBox="1">
            <a:spLocks/>
          </p:cNvSpPr>
          <p:nvPr/>
        </p:nvSpPr>
        <p:spPr>
          <a:xfrm>
            <a:off x="704624" y="2147821"/>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 의혹과 익숙한 세계가 붕괴할 것만 같은 불안만이 가득하다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8" name="그룹 7">
            <a:extLst>
              <a:ext uri="{FF2B5EF4-FFF2-40B4-BE49-F238E27FC236}">
                <a16:creationId xmlns:a16="http://schemas.microsoft.com/office/drawing/2014/main" id="{C9846F29-FB1A-4B61-8A2D-6FC309ECDEFE}"/>
              </a:ext>
            </a:extLst>
          </p:cNvPr>
          <p:cNvGrpSpPr/>
          <p:nvPr/>
        </p:nvGrpSpPr>
        <p:grpSpPr>
          <a:xfrm>
            <a:off x="756675" y="1661839"/>
            <a:ext cx="2340000" cy="409782"/>
            <a:chOff x="1103386" y="1651028"/>
            <a:chExt cx="2340000" cy="409782"/>
          </a:xfrm>
        </p:grpSpPr>
        <p:sp>
          <p:nvSpPr>
            <p:cNvPr id="9" name="직사각형 8">
              <a:extLst>
                <a:ext uri="{FF2B5EF4-FFF2-40B4-BE49-F238E27FC236}">
                  <a16:creationId xmlns:a16="http://schemas.microsoft.com/office/drawing/2014/main" id="{ECB36EE9-328A-49C3-865A-C0DEF388D82C}"/>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06668222-B273-4907-A303-7C66A5767693}"/>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FC08C36B-4068-4200-9229-7F4FE25DAB1E}"/>
                </a:ext>
              </a:extLst>
            </p:cNvPr>
            <p:cNvSpPr txBox="1"/>
            <p:nvPr/>
          </p:nvSpPr>
          <p:spPr>
            <a:xfrm>
              <a:off x="1259250" y="1691478"/>
              <a:ext cx="1828800"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12" name="그룹 11">
            <a:extLst>
              <a:ext uri="{FF2B5EF4-FFF2-40B4-BE49-F238E27FC236}">
                <a16:creationId xmlns:a16="http://schemas.microsoft.com/office/drawing/2014/main" id="{5B51B184-83B0-4B9B-BF1F-6A24696DF5C4}"/>
              </a:ext>
            </a:extLst>
          </p:cNvPr>
          <p:cNvGrpSpPr/>
          <p:nvPr/>
        </p:nvGrpSpPr>
        <p:grpSpPr>
          <a:xfrm>
            <a:off x="6635751" y="1661839"/>
            <a:ext cx="4799574" cy="2579294"/>
            <a:chOff x="6096000" y="0"/>
            <a:chExt cx="6096000" cy="6858000"/>
          </a:xfrm>
          <a:solidFill>
            <a:schemeClr val="bg1"/>
          </a:solidFill>
        </p:grpSpPr>
        <p:sp>
          <p:nvSpPr>
            <p:cNvPr id="13" name="직사각형 12">
              <a:extLst>
                <a:ext uri="{FF2B5EF4-FFF2-40B4-BE49-F238E27FC236}">
                  <a16:creationId xmlns:a16="http://schemas.microsoft.com/office/drawing/2014/main" id="{8EED38F5-6F30-4CD4-B626-CF57AE67DB17}"/>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a:extLst>
                <a:ext uri="{FF2B5EF4-FFF2-40B4-BE49-F238E27FC236}">
                  <a16:creationId xmlns:a16="http://schemas.microsoft.com/office/drawing/2014/main" id="{DDD3F692-3E57-4009-9DAC-30B45581F9BB}"/>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05691152-5EDD-4F92-BFCC-EA5C1B0E72E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086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사각형: 둥근 모서리 22">
            <a:extLst>
              <a:ext uri="{FF2B5EF4-FFF2-40B4-BE49-F238E27FC236}">
                <a16:creationId xmlns:a16="http://schemas.microsoft.com/office/drawing/2014/main" id="{CD06C40F-C5F0-402B-AD34-AEEFD1D05AD1}"/>
              </a:ext>
            </a:extLst>
          </p:cNvPr>
          <p:cNvSpPr/>
          <p:nvPr/>
        </p:nvSpPr>
        <p:spPr>
          <a:xfrm>
            <a:off x="778071" y="1004402"/>
            <a:ext cx="10635858" cy="5228757"/>
          </a:xfrm>
          <a:prstGeom prst="roundRect">
            <a:avLst>
              <a:gd name="adj" fmla="val 2367"/>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909DD439-0CA5-4C22-802E-2C4003820C9E}"/>
              </a:ext>
            </a:extLst>
          </p:cNvPr>
          <p:cNvSpPr>
            <a:spLocks noGrp="1"/>
          </p:cNvSpPr>
          <p:nvPr>
            <p:ph type="body" sz="quarter" idx="10"/>
          </p:nvPr>
        </p:nvSpPr>
        <p:spPr/>
        <p:txBody>
          <a:bodyPr/>
          <a:lstStyle/>
          <a:p>
            <a:r>
              <a:rPr lang="ko-KR" altLang="en-US" dirty="0"/>
              <a:t>테이블 레이아웃</a:t>
            </a:r>
          </a:p>
        </p:txBody>
      </p:sp>
      <p:grpSp>
        <p:nvGrpSpPr>
          <p:cNvPr id="16" name="그룹 15">
            <a:extLst>
              <a:ext uri="{FF2B5EF4-FFF2-40B4-BE49-F238E27FC236}">
                <a16:creationId xmlns:a16="http://schemas.microsoft.com/office/drawing/2014/main" id="{BF9CC3CF-500C-4B2B-B15C-EB8886C3DD10}"/>
              </a:ext>
            </a:extLst>
          </p:cNvPr>
          <p:cNvGrpSpPr/>
          <p:nvPr/>
        </p:nvGrpSpPr>
        <p:grpSpPr>
          <a:xfrm>
            <a:off x="1038922" y="4859278"/>
            <a:ext cx="10114156" cy="1070520"/>
            <a:chOff x="1038922" y="5051502"/>
            <a:chExt cx="10114156" cy="1070520"/>
          </a:xfrm>
        </p:grpSpPr>
        <p:sp>
          <p:nvSpPr>
            <p:cNvPr id="17" name="사각형: 둥근 모서리 16">
              <a:extLst>
                <a:ext uri="{FF2B5EF4-FFF2-40B4-BE49-F238E27FC236}">
                  <a16:creationId xmlns:a16="http://schemas.microsoft.com/office/drawing/2014/main" id="{BE5DFBEF-96B8-4AE8-BA54-D540443806BF}"/>
                </a:ext>
              </a:extLst>
            </p:cNvPr>
            <p:cNvSpPr/>
            <p:nvPr/>
          </p:nvSpPr>
          <p:spPr>
            <a:xfrm>
              <a:off x="1038922" y="5051502"/>
              <a:ext cx="10114156" cy="1070520"/>
            </a:xfrm>
            <a:prstGeom prst="roundRect">
              <a:avLst>
                <a:gd name="adj" fmla="val 7292"/>
              </a:avLst>
            </a:prstGeom>
            <a:solidFill>
              <a:srgbClr val="F2F2F2"/>
            </a:solidFill>
            <a:ln>
              <a:noFill/>
            </a:ln>
            <a:effectLst>
              <a:outerShdw blurRad="762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C6FBC55-2659-4788-8980-C8AA0043B879}"/>
                </a:ext>
              </a:extLst>
            </p:cNvPr>
            <p:cNvSpPr txBox="1"/>
            <p:nvPr/>
          </p:nvSpPr>
          <p:spPr>
            <a:xfrm>
              <a:off x="1166019" y="5098167"/>
              <a:ext cx="9859962" cy="800219"/>
            </a:xfrm>
            <a:prstGeom prst="rect">
              <a:avLst/>
            </a:prstGeom>
            <a:noFill/>
          </p:spPr>
          <p:txBody>
            <a:bodyPr wrap="square" rtlCol="0">
              <a:spAutoFit/>
            </a:bodyPr>
            <a:lstStyle>
              <a:defPPr>
                <a:defRPr lang="ko-KR"/>
              </a:defPPr>
              <a:lvl1pPr algn="just">
                <a:lnSpc>
                  <a:spcPct val="130000"/>
                </a:lnSpc>
                <a:defRPr sz="1200">
                  <a:latin typeface="KoPubWorld돋움체 Light" panose="00000300000000000000" pitchFamily="2" charset="-127"/>
                  <a:ea typeface="KoPubWorld돋움체 Light" panose="00000300000000000000" pitchFamily="2" charset="-127"/>
                  <a:cs typeface="KoPubWorld돋움체 Light" panose="00000300000000000000" pitchFamily="2" charset="-127"/>
                </a:defRPr>
              </a:lvl1pPr>
            </a:lstStyle>
            <a:p>
              <a:pPr>
                <a:lnSpc>
                  <a:spcPct val="150000"/>
                </a:lnSpc>
              </a:pP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민주주의는 의사결정 시 시민권이 있는 대다수나 모두에게 열린 선거나 국민 정책투표를 이용하여 전체에 걸친 구성원의 의사를 반영하고 실현하는 사상이나 정치사회 체제이다</a:t>
              </a:r>
              <a:r>
                <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sp>
        <p:nvSpPr>
          <p:cNvPr id="19" name="TextBox 18">
            <a:extLst>
              <a:ext uri="{FF2B5EF4-FFF2-40B4-BE49-F238E27FC236}">
                <a16:creationId xmlns:a16="http://schemas.microsoft.com/office/drawing/2014/main" id="{EBD8B73F-BAC8-4E3F-B4DA-720C9F676233}"/>
              </a:ext>
            </a:extLst>
          </p:cNvPr>
          <p:cNvSpPr txBox="1"/>
          <p:nvPr/>
        </p:nvSpPr>
        <p:spPr>
          <a:xfrm>
            <a:off x="1038922" y="1095842"/>
            <a:ext cx="5276849" cy="388568"/>
          </a:xfrm>
          <a:prstGeom prst="rect">
            <a:avLst/>
          </a:prstGeom>
          <a:noFill/>
        </p:spPr>
        <p:txBody>
          <a:bodyPr wrap="square" rtlCol="0">
            <a:spAutoFit/>
          </a:bodyPr>
          <a:lstStyle/>
          <a:p>
            <a:pPr>
              <a:lnSpc>
                <a:spcPct val="150000"/>
              </a:lnSpc>
            </a:pP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표</a:t>
            </a: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 </a:t>
            </a:r>
            <a:r>
              <a:rPr lang="ko-KR" altLang="en-US" sz="1400" dirty="0" err="1">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개인과</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집단의 상대이론에 대한 분석</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0" name="표 19">
            <a:extLst>
              <a:ext uri="{FF2B5EF4-FFF2-40B4-BE49-F238E27FC236}">
                <a16:creationId xmlns:a16="http://schemas.microsoft.com/office/drawing/2014/main" id="{C7BE27A3-1DC5-4C4E-8C55-6AA1BF06B03F}"/>
              </a:ext>
            </a:extLst>
          </p:cNvPr>
          <p:cNvGraphicFramePr>
            <a:graphicFrameLocks noGrp="1"/>
          </p:cNvGraphicFramePr>
          <p:nvPr>
            <p:extLst>
              <p:ext uri="{D42A27DB-BD31-4B8C-83A1-F6EECF244321}">
                <p14:modId xmlns:p14="http://schemas.microsoft.com/office/powerpoint/2010/main" val="3005196018"/>
              </p:ext>
            </p:extLst>
          </p:nvPr>
        </p:nvGraphicFramePr>
        <p:xfrm>
          <a:off x="1131519" y="1553314"/>
          <a:ext cx="9536480" cy="2966720"/>
        </p:xfrm>
        <a:graphic>
          <a:graphicData uri="http://schemas.openxmlformats.org/drawingml/2006/table">
            <a:tbl>
              <a:tblPr firstRow="1" bandRow="1">
                <a:tableStyleId>{2D5ABB26-0587-4C30-8999-92F81FD0307C}</a:tableStyleId>
              </a:tblPr>
              <a:tblGrid>
                <a:gridCol w="1907296">
                  <a:extLst>
                    <a:ext uri="{9D8B030D-6E8A-4147-A177-3AD203B41FA5}">
                      <a16:colId xmlns:a16="http://schemas.microsoft.com/office/drawing/2014/main" val="2939602677"/>
                    </a:ext>
                  </a:extLst>
                </a:gridCol>
                <a:gridCol w="1907296">
                  <a:extLst>
                    <a:ext uri="{9D8B030D-6E8A-4147-A177-3AD203B41FA5}">
                      <a16:colId xmlns:a16="http://schemas.microsoft.com/office/drawing/2014/main" val="2321148296"/>
                    </a:ext>
                  </a:extLst>
                </a:gridCol>
                <a:gridCol w="1907296">
                  <a:extLst>
                    <a:ext uri="{9D8B030D-6E8A-4147-A177-3AD203B41FA5}">
                      <a16:colId xmlns:a16="http://schemas.microsoft.com/office/drawing/2014/main" val="3562936322"/>
                    </a:ext>
                  </a:extLst>
                </a:gridCol>
                <a:gridCol w="1907296">
                  <a:extLst>
                    <a:ext uri="{9D8B030D-6E8A-4147-A177-3AD203B41FA5}">
                      <a16:colId xmlns:a16="http://schemas.microsoft.com/office/drawing/2014/main" val="889424454"/>
                    </a:ext>
                  </a:extLst>
                </a:gridCol>
                <a:gridCol w="1907296">
                  <a:extLst>
                    <a:ext uri="{9D8B030D-6E8A-4147-A177-3AD203B41FA5}">
                      <a16:colId xmlns:a16="http://schemas.microsoft.com/office/drawing/2014/main" val="1522084634"/>
                    </a:ext>
                  </a:extLst>
                </a:gridCol>
              </a:tblGrid>
              <a:tr h="37084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185636071"/>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356233446"/>
                  </a:ext>
                </a:extLst>
              </a:tr>
              <a:tr h="37084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900836486"/>
                  </a:ext>
                </a:extLst>
              </a:tr>
            </a:tbl>
          </a:graphicData>
        </a:graphic>
      </p:graphicFrame>
    </p:spTree>
    <p:extLst>
      <p:ext uri="{BB962C8B-B14F-4D97-AF65-F5344CB8AC3E}">
        <p14:creationId xmlns:p14="http://schemas.microsoft.com/office/powerpoint/2010/main" val="2048854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04CB310-622B-4A2E-81D2-F13E37680F1F}"/>
              </a:ext>
            </a:extLst>
          </p:cNvPr>
          <p:cNvSpPr>
            <a:spLocks noGrp="1"/>
          </p:cNvSpPr>
          <p:nvPr>
            <p:ph type="body" sz="quarter" idx="10"/>
          </p:nvPr>
        </p:nvSpPr>
        <p:spPr>
          <a:prstGeom prst="rect">
            <a:avLst/>
          </a:prstGeom>
        </p:spPr>
        <p:txBody>
          <a:bodyPr/>
          <a:lstStyle/>
          <a:p>
            <a:r>
              <a:rPr lang="ko-KR" altLang="en-US" dirty="0"/>
              <a:t>테이블 레이아웃</a:t>
            </a:r>
          </a:p>
        </p:txBody>
      </p:sp>
      <p:graphicFrame>
        <p:nvGraphicFramePr>
          <p:cNvPr id="3" name="표 2">
            <a:extLst>
              <a:ext uri="{FF2B5EF4-FFF2-40B4-BE49-F238E27FC236}">
                <a16:creationId xmlns:a16="http://schemas.microsoft.com/office/drawing/2014/main" id="{885C52C4-F8A0-46B9-88A5-E32CFE74BE4F}"/>
              </a:ext>
            </a:extLst>
          </p:cNvPr>
          <p:cNvGraphicFramePr>
            <a:graphicFrameLocks noGrp="1"/>
          </p:cNvGraphicFramePr>
          <p:nvPr>
            <p:extLst>
              <p:ext uri="{D42A27DB-BD31-4B8C-83A1-F6EECF244321}">
                <p14:modId xmlns:p14="http://schemas.microsoft.com/office/powerpoint/2010/main" val="2253234443"/>
              </p:ext>
            </p:extLst>
          </p:nvPr>
        </p:nvGraphicFramePr>
        <p:xfrm>
          <a:off x="671095" y="2138085"/>
          <a:ext cx="5100307" cy="2160000"/>
        </p:xfrm>
        <a:graphic>
          <a:graphicData uri="http://schemas.openxmlformats.org/drawingml/2006/table">
            <a:tbl>
              <a:tblPr firstRow="1" bandRow="1">
                <a:tableStyleId>{2D5ABB26-0587-4C30-8999-92F81FD0307C}</a:tableStyleId>
              </a:tblPr>
              <a:tblGrid>
                <a:gridCol w="1095864">
                  <a:extLst>
                    <a:ext uri="{9D8B030D-6E8A-4147-A177-3AD203B41FA5}">
                      <a16:colId xmlns:a16="http://schemas.microsoft.com/office/drawing/2014/main" val="2855505933"/>
                    </a:ext>
                  </a:extLst>
                </a:gridCol>
                <a:gridCol w="2304340">
                  <a:extLst>
                    <a:ext uri="{9D8B030D-6E8A-4147-A177-3AD203B41FA5}">
                      <a16:colId xmlns:a16="http://schemas.microsoft.com/office/drawing/2014/main" val="3004792697"/>
                    </a:ext>
                  </a:extLst>
                </a:gridCol>
                <a:gridCol w="1700103">
                  <a:extLst>
                    <a:ext uri="{9D8B030D-6E8A-4147-A177-3AD203B41FA5}">
                      <a16:colId xmlns:a16="http://schemas.microsoft.com/office/drawing/2014/main" val="3631694992"/>
                    </a:ext>
                  </a:extLst>
                </a:gridCol>
              </a:tblGrid>
              <a:tr h="432000">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구분</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항목</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항목</a:t>
                      </a:r>
                      <a:r>
                        <a:rPr lang="en-US" altLang="ko-KR"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2</a:t>
                      </a:r>
                      <a:endPar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78833783"/>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478234777"/>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3510630234"/>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280654744"/>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요소</a:t>
                      </a:r>
                    </a:p>
                  </a:txBody>
                  <a:tcPr anchor="ctr">
                    <a:lnL w="28575" cap="flat" cmpd="sng" algn="ctr">
                      <a:no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2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412783883"/>
                  </a:ext>
                </a:extLst>
              </a:tr>
            </a:tbl>
          </a:graphicData>
        </a:graphic>
      </p:graphicFrame>
      <p:graphicFrame>
        <p:nvGraphicFramePr>
          <p:cNvPr id="11" name="표 10">
            <a:extLst>
              <a:ext uri="{FF2B5EF4-FFF2-40B4-BE49-F238E27FC236}">
                <a16:creationId xmlns:a16="http://schemas.microsoft.com/office/drawing/2014/main" id="{95CA7CF6-A5A4-42B0-B55C-F5416374BBCC}"/>
              </a:ext>
            </a:extLst>
          </p:cNvPr>
          <p:cNvGraphicFramePr>
            <a:graphicFrameLocks noGrp="1"/>
          </p:cNvGraphicFramePr>
          <p:nvPr>
            <p:extLst>
              <p:ext uri="{D42A27DB-BD31-4B8C-83A1-F6EECF244321}">
                <p14:modId xmlns:p14="http://schemas.microsoft.com/office/powerpoint/2010/main" val="4138285350"/>
              </p:ext>
            </p:extLst>
          </p:nvPr>
        </p:nvGraphicFramePr>
        <p:xfrm>
          <a:off x="6541206" y="2138085"/>
          <a:ext cx="4783285" cy="3024000"/>
        </p:xfrm>
        <a:graphic>
          <a:graphicData uri="http://schemas.openxmlformats.org/drawingml/2006/table">
            <a:tbl>
              <a:tblPr firstRow="1" bandRow="1">
                <a:tableStyleId>{2D5ABB26-0587-4C30-8999-92F81FD0307C}</a:tableStyleId>
              </a:tblPr>
              <a:tblGrid>
                <a:gridCol w="881810">
                  <a:extLst>
                    <a:ext uri="{9D8B030D-6E8A-4147-A177-3AD203B41FA5}">
                      <a16:colId xmlns:a16="http://schemas.microsoft.com/office/drawing/2014/main" val="304933954"/>
                    </a:ext>
                  </a:extLst>
                </a:gridCol>
                <a:gridCol w="3901475">
                  <a:extLst>
                    <a:ext uri="{9D8B030D-6E8A-4147-A177-3AD203B41FA5}">
                      <a16:colId xmlns:a16="http://schemas.microsoft.com/office/drawing/2014/main" val="1888661365"/>
                    </a:ext>
                  </a:extLst>
                </a:gridCol>
              </a:tblGrid>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111669770"/>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608506217"/>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83098660"/>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114340482"/>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259423999"/>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414200195"/>
                  </a:ext>
                </a:extLst>
              </a:tr>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사업내용</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내용을 입력하세요</a:t>
                      </a:r>
                    </a:p>
                  </a:txBody>
                  <a:tcPr anchor="ctr">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854200258"/>
                  </a:ext>
                </a:extLst>
              </a:tr>
            </a:tbl>
          </a:graphicData>
        </a:graphic>
      </p:graphicFrame>
      <p:sp>
        <p:nvSpPr>
          <p:cNvPr id="8" name="TextBox 7">
            <a:extLst>
              <a:ext uri="{FF2B5EF4-FFF2-40B4-BE49-F238E27FC236}">
                <a16:creationId xmlns:a16="http://schemas.microsoft.com/office/drawing/2014/main" id="{576D0B3B-FE2D-463A-899C-20EC4A311266}"/>
              </a:ext>
            </a:extLst>
          </p:cNvPr>
          <p:cNvSpPr txBox="1"/>
          <p:nvPr/>
        </p:nvSpPr>
        <p:spPr>
          <a:xfrm>
            <a:off x="655726" y="170752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9" name="TextBox 8">
            <a:extLst>
              <a:ext uri="{FF2B5EF4-FFF2-40B4-BE49-F238E27FC236}">
                <a16:creationId xmlns:a16="http://schemas.microsoft.com/office/drawing/2014/main" id="{2C9795DF-9575-47D4-AAB6-B87044A8A642}"/>
              </a:ext>
            </a:extLst>
          </p:cNvPr>
          <p:cNvSpPr txBox="1"/>
          <p:nvPr/>
        </p:nvSpPr>
        <p:spPr>
          <a:xfrm>
            <a:off x="6454642" y="1707524"/>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Table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13848496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텍스트 개체 틀 33">
            <a:extLst>
              <a:ext uri="{FF2B5EF4-FFF2-40B4-BE49-F238E27FC236}">
                <a16:creationId xmlns:a16="http://schemas.microsoft.com/office/drawing/2014/main" id="{34A3E896-DB42-487D-AA55-46AE960EC714}"/>
              </a:ext>
            </a:extLst>
          </p:cNvPr>
          <p:cNvSpPr>
            <a:spLocks noGrp="1"/>
          </p:cNvSpPr>
          <p:nvPr>
            <p:ph type="body" sz="quarter" idx="10"/>
          </p:nvPr>
        </p:nvSpPr>
        <p:spPr>
          <a:prstGeom prst="rect">
            <a:avLst/>
          </a:prstGeom>
        </p:spPr>
        <p:txBody>
          <a:bodyPr/>
          <a:lstStyle/>
          <a:p>
            <a:r>
              <a:rPr lang="ko-KR" altLang="en-US" dirty="0"/>
              <a:t>원형차트 레이아웃</a:t>
            </a:r>
          </a:p>
        </p:txBody>
      </p:sp>
      <p:sp>
        <p:nvSpPr>
          <p:cNvPr id="11" name="TextBox 10">
            <a:extLst>
              <a:ext uri="{FF2B5EF4-FFF2-40B4-BE49-F238E27FC236}">
                <a16:creationId xmlns:a16="http://schemas.microsoft.com/office/drawing/2014/main" id="{210385E2-B781-4D71-B8D9-CFA624CF868D}"/>
              </a:ext>
            </a:extLst>
          </p:cNvPr>
          <p:cNvSpPr txBox="1"/>
          <p:nvPr/>
        </p:nvSpPr>
        <p:spPr>
          <a:xfrm>
            <a:off x="4257050" y="4365697"/>
            <a:ext cx="1791273" cy="346249"/>
          </a:xfrm>
          <a:prstGeom prst="rect">
            <a:avLst/>
          </a:prstGeom>
          <a:noFill/>
        </p:spPr>
        <p:txBody>
          <a:bodyPr wrap="square" rtlCol="0">
            <a:spAutoFit/>
          </a:bodyPr>
          <a:lstStyle/>
          <a:p>
            <a:pPr algn="r">
              <a:lnSpc>
                <a:spcPct val="150000"/>
              </a:lnSpc>
            </a:pP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자료</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통계청 </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(2022 </a:t>
            </a:r>
            <a:r>
              <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기준</a:t>
            </a:r>
            <a:r>
              <a:rPr lang="en-US" altLang="ko-KR"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endParaRPr lang="ko-KR" altLang="en-US" sz="1200" spc="-15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grpSp>
        <p:nvGrpSpPr>
          <p:cNvPr id="12" name="그룹 11">
            <a:extLst>
              <a:ext uri="{FF2B5EF4-FFF2-40B4-BE49-F238E27FC236}">
                <a16:creationId xmlns:a16="http://schemas.microsoft.com/office/drawing/2014/main" id="{595D3B70-CBF5-497E-8C4C-5277F1A96262}"/>
              </a:ext>
            </a:extLst>
          </p:cNvPr>
          <p:cNvGrpSpPr/>
          <p:nvPr/>
        </p:nvGrpSpPr>
        <p:grpSpPr>
          <a:xfrm>
            <a:off x="900604" y="2565975"/>
            <a:ext cx="1531765" cy="1531765"/>
            <a:chOff x="6818704" y="3015292"/>
            <a:chExt cx="1531765" cy="1531765"/>
          </a:xfrm>
        </p:grpSpPr>
        <p:sp>
          <p:nvSpPr>
            <p:cNvPr id="13" name="부분 원형 12">
              <a:extLst>
                <a:ext uri="{FF2B5EF4-FFF2-40B4-BE49-F238E27FC236}">
                  <a16:creationId xmlns:a16="http://schemas.microsoft.com/office/drawing/2014/main" id="{939D75AA-E2C1-472D-86E9-422B28355317}"/>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부분 원형 13">
              <a:extLst>
                <a:ext uri="{FF2B5EF4-FFF2-40B4-BE49-F238E27FC236}">
                  <a16:creationId xmlns:a16="http://schemas.microsoft.com/office/drawing/2014/main" id="{FD8F0CC8-EEA3-4412-984C-DF3CF3B00ABE}"/>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5" name="타원 14">
              <a:extLst>
                <a:ext uri="{FF2B5EF4-FFF2-40B4-BE49-F238E27FC236}">
                  <a16:creationId xmlns:a16="http://schemas.microsoft.com/office/drawing/2014/main" id="{73C46518-5DBD-4D24-89B9-FA51D22FA85A}"/>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래픽 15" descr="성별">
              <a:extLst>
                <a:ext uri="{FF2B5EF4-FFF2-40B4-BE49-F238E27FC236}">
                  <a16:creationId xmlns:a16="http://schemas.microsoft.com/office/drawing/2014/main" id="{D1DC5E72-A1B8-414F-8A86-437B4B9B85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17" name="TextBox 16">
              <a:extLst>
                <a:ext uri="{FF2B5EF4-FFF2-40B4-BE49-F238E27FC236}">
                  <a16:creationId xmlns:a16="http://schemas.microsoft.com/office/drawing/2014/main" id="{52E2A0E3-0466-4880-8E73-6CC2A6EB7E27}"/>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8" name="TextBox 17">
              <a:extLst>
                <a:ext uri="{FF2B5EF4-FFF2-40B4-BE49-F238E27FC236}">
                  <a16:creationId xmlns:a16="http://schemas.microsoft.com/office/drawing/2014/main" id="{B3CE3713-EB1A-4D6E-9E99-26BAF3500BB8}"/>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grpSp>
        <p:nvGrpSpPr>
          <p:cNvPr id="19" name="그룹 18">
            <a:extLst>
              <a:ext uri="{FF2B5EF4-FFF2-40B4-BE49-F238E27FC236}">
                <a16:creationId xmlns:a16="http://schemas.microsoft.com/office/drawing/2014/main" id="{BABCE6BA-B93C-464C-B0B2-BEDC1E030A5B}"/>
              </a:ext>
            </a:extLst>
          </p:cNvPr>
          <p:cNvGrpSpPr/>
          <p:nvPr/>
        </p:nvGrpSpPr>
        <p:grpSpPr>
          <a:xfrm>
            <a:off x="2610986" y="2565975"/>
            <a:ext cx="1531765" cy="1531765"/>
            <a:chOff x="6818704" y="3015292"/>
            <a:chExt cx="1531765" cy="1531765"/>
          </a:xfrm>
        </p:grpSpPr>
        <p:sp>
          <p:nvSpPr>
            <p:cNvPr id="20" name="부분 원형 19">
              <a:extLst>
                <a:ext uri="{FF2B5EF4-FFF2-40B4-BE49-F238E27FC236}">
                  <a16:creationId xmlns:a16="http://schemas.microsoft.com/office/drawing/2014/main" id="{686F1876-9A83-49D5-983D-F1F0E2CDCC0E}"/>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1" name="부분 원형 20">
              <a:extLst>
                <a:ext uri="{FF2B5EF4-FFF2-40B4-BE49-F238E27FC236}">
                  <a16:creationId xmlns:a16="http://schemas.microsoft.com/office/drawing/2014/main" id="{501AA15F-91F4-4240-AF95-C7A480C62C82}"/>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타원 21">
              <a:extLst>
                <a:ext uri="{FF2B5EF4-FFF2-40B4-BE49-F238E27FC236}">
                  <a16:creationId xmlns:a16="http://schemas.microsoft.com/office/drawing/2014/main" id="{A53CCA19-8D0F-4BAD-B860-F76A3BA799C4}"/>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3" name="그래픽 22" descr="성별">
              <a:extLst>
                <a:ext uri="{FF2B5EF4-FFF2-40B4-BE49-F238E27FC236}">
                  <a16:creationId xmlns:a16="http://schemas.microsoft.com/office/drawing/2014/main" id="{813B12AB-61D9-43F7-A88E-7572B94D55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24" name="TextBox 23">
              <a:extLst>
                <a:ext uri="{FF2B5EF4-FFF2-40B4-BE49-F238E27FC236}">
                  <a16:creationId xmlns:a16="http://schemas.microsoft.com/office/drawing/2014/main" id="{72231A3C-CEF5-4FAF-BC12-1E19CBA09E39}"/>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5" name="TextBox 24">
              <a:extLst>
                <a:ext uri="{FF2B5EF4-FFF2-40B4-BE49-F238E27FC236}">
                  <a16:creationId xmlns:a16="http://schemas.microsoft.com/office/drawing/2014/main" id="{0E6B1A62-3D6C-4887-9D00-020C727C5D4A}"/>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grpSp>
        <p:nvGrpSpPr>
          <p:cNvPr id="26" name="그룹 25">
            <a:extLst>
              <a:ext uri="{FF2B5EF4-FFF2-40B4-BE49-F238E27FC236}">
                <a16:creationId xmlns:a16="http://schemas.microsoft.com/office/drawing/2014/main" id="{8D0C5B75-545A-411B-AF16-A3F19E18D6DD}"/>
              </a:ext>
            </a:extLst>
          </p:cNvPr>
          <p:cNvGrpSpPr/>
          <p:nvPr/>
        </p:nvGrpSpPr>
        <p:grpSpPr>
          <a:xfrm>
            <a:off x="4321368" y="2565975"/>
            <a:ext cx="1531765" cy="1531765"/>
            <a:chOff x="6818704" y="3015292"/>
            <a:chExt cx="1531765" cy="1531765"/>
          </a:xfrm>
        </p:grpSpPr>
        <p:sp>
          <p:nvSpPr>
            <p:cNvPr id="27" name="부분 원형 26">
              <a:extLst>
                <a:ext uri="{FF2B5EF4-FFF2-40B4-BE49-F238E27FC236}">
                  <a16:creationId xmlns:a16="http://schemas.microsoft.com/office/drawing/2014/main" id="{672C2AC7-91E7-4191-AB2C-84EF00354B35}"/>
                </a:ext>
              </a:extLst>
            </p:cNvPr>
            <p:cNvSpPr/>
            <p:nvPr/>
          </p:nvSpPr>
          <p:spPr>
            <a:xfrm>
              <a:off x="6818704" y="3015292"/>
              <a:ext cx="1531765" cy="1531765"/>
            </a:xfrm>
            <a:prstGeom prst="pie">
              <a:avLst>
                <a:gd name="adj1" fmla="val 0"/>
                <a:gd name="adj2" fmla="val 16926999"/>
              </a:avLst>
            </a:prstGeom>
            <a:solidFill>
              <a:srgbClr val="EA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8" name="부분 원형 27">
              <a:extLst>
                <a:ext uri="{FF2B5EF4-FFF2-40B4-BE49-F238E27FC236}">
                  <a16:creationId xmlns:a16="http://schemas.microsoft.com/office/drawing/2014/main" id="{587245B7-8F7E-4342-85F0-021C67BF464A}"/>
                </a:ext>
              </a:extLst>
            </p:cNvPr>
            <p:cNvSpPr/>
            <p:nvPr/>
          </p:nvSpPr>
          <p:spPr>
            <a:xfrm>
              <a:off x="6818704" y="3015292"/>
              <a:ext cx="1531765" cy="1531765"/>
            </a:xfrm>
            <a:prstGeom prst="pie">
              <a:avLst>
                <a:gd name="adj1" fmla="val 16038463"/>
                <a:gd name="adj2" fmla="val 5668393"/>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타원 28">
              <a:extLst>
                <a:ext uri="{FF2B5EF4-FFF2-40B4-BE49-F238E27FC236}">
                  <a16:creationId xmlns:a16="http://schemas.microsoft.com/office/drawing/2014/main" id="{43B53824-BE5E-44DC-9383-7BD03E7E12BF}"/>
                </a:ext>
              </a:extLst>
            </p:cNvPr>
            <p:cNvSpPr/>
            <p:nvPr/>
          </p:nvSpPr>
          <p:spPr>
            <a:xfrm>
              <a:off x="7191820" y="3369939"/>
              <a:ext cx="827572" cy="8275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 name="그래픽 29" descr="성별">
              <a:extLst>
                <a:ext uri="{FF2B5EF4-FFF2-40B4-BE49-F238E27FC236}">
                  <a16:creationId xmlns:a16="http://schemas.microsoft.com/office/drawing/2014/main" id="{8A623BE4-CA9D-4E89-898D-BD24246823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70437" y="3513084"/>
              <a:ext cx="470338" cy="470338"/>
            </a:xfrm>
            <a:prstGeom prst="rect">
              <a:avLst/>
            </a:prstGeom>
          </p:spPr>
        </p:pic>
        <p:sp>
          <p:nvSpPr>
            <p:cNvPr id="31" name="TextBox 30">
              <a:extLst>
                <a:ext uri="{FF2B5EF4-FFF2-40B4-BE49-F238E27FC236}">
                  <a16:creationId xmlns:a16="http://schemas.microsoft.com/office/drawing/2014/main" id="{C345A93D-2A19-434C-81C2-B5C53422F82C}"/>
                </a:ext>
              </a:extLst>
            </p:cNvPr>
            <p:cNvSpPr txBox="1"/>
            <p:nvPr/>
          </p:nvSpPr>
          <p:spPr>
            <a:xfrm>
              <a:off x="7474848" y="4126567"/>
              <a:ext cx="677465" cy="346249"/>
            </a:xfrm>
            <a:prstGeom prst="rect">
              <a:avLst/>
            </a:prstGeom>
            <a:noFill/>
          </p:spPr>
          <p:txBody>
            <a:bodyPr wrap="square" rtlCol="0">
              <a:spAutoFit/>
            </a:bodyPr>
            <a:lstStyle/>
            <a:p>
              <a:pPr algn="ctr">
                <a:lnSpc>
                  <a:spcPct val="150000"/>
                </a:lnSpc>
              </a:pPr>
              <a:r>
                <a:rPr lang="en-US" altLang="ko-KR"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52.2%</a:t>
              </a:r>
              <a:endParaRPr lang="ko-KR" altLang="en-US" sz="1200" spc="-15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B3DE630E-E316-4D12-8354-187C553E0EB5}"/>
                </a:ext>
              </a:extLst>
            </p:cNvPr>
            <p:cNvSpPr txBox="1"/>
            <p:nvPr/>
          </p:nvSpPr>
          <p:spPr>
            <a:xfrm>
              <a:off x="7403676" y="3857998"/>
              <a:ext cx="403860" cy="325089"/>
            </a:xfrm>
            <a:prstGeom prst="rect">
              <a:avLst/>
            </a:prstGeom>
            <a:noFill/>
          </p:spPr>
          <p:txBody>
            <a:bodyPr wrap="square" rtlCol="0">
              <a:spAutoFit/>
            </a:bodyPr>
            <a:lstStyle/>
            <a:p>
              <a:pPr algn="ctr">
                <a:lnSpc>
                  <a:spcPct val="150000"/>
                </a:lnSpc>
              </a:pPr>
              <a:r>
                <a:rPr lang="ko-KR" altLang="en-US" sz="1100" spc="-150" dirty="0">
                  <a:solidFill>
                    <a:srgbClr val="181818"/>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인구</a:t>
              </a:r>
            </a:p>
          </p:txBody>
        </p:sp>
      </p:grpSp>
      <p:sp>
        <p:nvSpPr>
          <p:cNvPr id="2" name="직사각형 1">
            <a:extLst>
              <a:ext uri="{FF2B5EF4-FFF2-40B4-BE49-F238E27FC236}">
                <a16:creationId xmlns:a16="http://schemas.microsoft.com/office/drawing/2014/main" id="{E5E9FCBE-6DF9-4215-BDC6-10D92BBAA753}"/>
              </a:ext>
            </a:extLst>
          </p:cNvPr>
          <p:cNvSpPr/>
          <p:nvPr/>
        </p:nvSpPr>
        <p:spPr>
          <a:xfrm>
            <a:off x="774546" y="2156772"/>
            <a:ext cx="5276850" cy="2208925"/>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6" name="TextBox 55">
            <a:extLst>
              <a:ext uri="{FF2B5EF4-FFF2-40B4-BE49-F238E27FC236}">
                <a16:creationId xmlns:a16="http://schemas.microsoft.com/office/drawing/2014/main" id="{2E9029BA-8197-4016-A852-BC90365C41FF}"/>
              </a:ext>
            </a:extLst>
          </p:cNvPr>
          <p:cNvSpPr txBox="1"/>
          <p:nvPr/>
        </p:nvSpPr>
        <p:spPr>
          <a:xfrm>
            <a:off x="719393" y="1716559"/>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48" name="그룹 47">
            <a:extLst>
              <a:ext uri="{FF2B5EF4-FFF2-40B4-BE49-F238E27FC236}">
                <a16:creationId xmlns:a16="http://schemas.microsoft.com/office/drawing/2014/main" id="{9784A945-CC7A-4EA6-88A6-D4773A4BDBFE}"/>
              </a:ext>
            </a:extLst>
          </p:cNvPr>
          <p:cNvGrpSpPr/>
          <p:nvPr/>
        </p:nvGrpSpPr>
        <p:grpSpPr>
          <a:xfrm>
            <a:off x="6845209" y="1270991"/>
            <a:ext cx="4389191" cy="4690331"/>
            <a:chOff x="6096000" y="0"/>
            <a:chExt cx="6096000" cy="6858000"/>
          </a:xfrm>
          <a:solidFill>
            <a:schemeClr val="bg1"/>
          </a:solidFill>
        </p:grpSpPr>
        <p:sp>
          <p:nvSpPr>
            <p:cNvPr id="49" name="직사각형 48">
              <a:extLst>
                <a:ext uri="{FF2B5EF4-FFF2-40B4-BE49-F238E27FC236}">
                  <a16:creationId xmlns:a16="http://schemas.microsoft.com/office/drawing/2014/main" id="{EBDAD5FA-EF9E-4755-8B3D-FEDD873A4AD8}"/>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0" name="직선 연결선 49">
              <a:extLst>
                <a:ext uri="{FF2B5EF4-FFF2-40B4-BE49-F238E27FC236}">
                  <a16:creationId xmlns:a16="http://schemas.microsoft.com/office/drawing/2014/main" id="{B66583BE-BB43-4A71-81EE-27AD088F6E01}"/>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연결선 50">
              <a:extLst>
                <a:ext uri="{FF2B5EF4-FFF2-40B4-BE49-F238E27FC236}">
                  <a16:creationId xmlns:a16="http://schemas.microsoft.com/office/drawing/2014/main" id="{BB694A8B-303E-475B-8F94-16C4B76A16C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2013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BC8A10F0-DB62-4D4B-A7FA-D66276DACFEF}"/>
              </a:ext>
            </a:extLst>
          </p:cNvPr>
          <p:cNvCxnSpPr/>
          <p:nvPr/>
        </p:nvCxnSpPr>
        <p:spPr>
          <a:xfrm>
            <a:off x="1635801" y="5237876"/>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567BCED8-F1B6-4368-B60D-B4A53892685C}"/>
              </a:ext>
            </a:extLst>
          </p:cNvPr>
          <p:cNvCxnSpPr/>
          <p:nvPr/>
        </p:nvCxnSpPr>
        <p:spPr>
          <a:xfrm>
            <a:off x="1635801" y="4626347"/>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C42AA3DC-6379-429E-84FF-BADC117A2169}"/>
              </a:ext>
            </a:extLst>
          </p:cNvPr>
          <p:cNvCxnSpPr/>
          <p:nvPr/>
        </p:nvCxnSpPr>
        <p:spPr>
          <a:xfrm>
            <a:off x="1635801" y="4014818"/>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직선 연결선 24">
            <a:extLst>
              <a:ext uri="{FF2B5EF4-FFF2-40B4-BE49-F238E27FC236}">
                <a16:creationId xmlns:a16="http://schemas.microsoft.com/office/drawing/2014/main" id="{9BA1E021-656D-43BC-A38F-543CA34E06AE}"/>
              </a:ext>
            </a:extLst>
          </p:cNvPr>
          <p:cNvCxnSpPr/>
          <p:nvPr/>
        </p:nvCxnSpPr>
        <p:spPr>
          <a:xfrm>
            <a:off x="1635801" y="3403289"/>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3BD68B91-E39A-4375-8C05-8739444BB9DB}"/>
              </a:ext>
            </a:extLst>
          </p:cNvPr>
          <p:cNvCxnSpPr/>
          <p:nvPr/>
        </p:nvCxnSpPr>
        <p:spPr>
          <a:xfrm>
            <a:off x="1635801" y="2791760"/>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텍스트 개체 틀 7">
            <a:extLst>
              <a:ext uri="{FF2B5EF4-FFF2-40B4-BE49-F238E27FC236}">
                <a16:creationId xmlns:a16="http://schemas.microsoft.com/office/drawing/2014/main" id="{5F115D37-4ED1-4290-B191-D704EFDD1D99}"/>
              </a:ext>
            </a:extLst>
          </p:cNvPr>
          <p:cNvSpPr>
            <a:spLocks noGrp="1"/>
          </p:cNvSpPr>
          <p:nvPr>
            <p:ph type="body" sz="quarter" idx="10"/>
          </p:nvPr>
        </p:nvSpPr>
        <p:spPr>
          <a:prstGeom prst="rect">
            <a:avLst/>
          </a:prstGeom>
        </p:spPr>
        <p:txBody>
          <a:bodyPr/>
          <a:lstStyle/>
          <a:p>
            <a:r>
              <a:rPr lang="ko-KR" altLang="en-US" dirty="0"/>
              <a:t>세로막대 그래프 레이아웃</a:t>
            </a:r>
          </a:p>
        </p:txBody>
      </p:sp>
      <p:sp>
        <p:nvSpPr>
          <p:cNvPr id="45" name="TextBox 44">
            <a:extLst>
              <a:ext uri="{FF2B5EF4-FFF2-40B4-BE49-F238E27FC236}">
                <a16:creationId xmlns:a16="http://schemas.microsoft.com/office/drawing/2014/main" id="{29B3CB00-0DE7-4BC7-8790-6E70C4EEE72D}"/>
              </a:ext>
            </a:extLst>
          </p:cNvPr>
          <p:cNvSpPr txBox="1"/>
          <p:nvPr/>
        </p:nvSpPr>
        <p:spPr>
          <a:xfrm>
            <a:off x="829709" y="1241455"/>
            <a:ext cx="4593596"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7" name="TextBox 66">
            <a:extLst>
              <a:ext uri="{FF2B5EF4-FFF2-40B4-BE49-F238E27FC236}">
                <a16:creationId xmlns:a16="http://schemas.microsoft.com/office/drawing/2014/main" id="{4D149394-25F2-452E-B3C1-0C0545DA5480}"/>
              </a:ext>
            </a:extLst>
          </p:cNvPr>
          <p:cNvSpPr txBox="1"/>
          <p:nvPr/>
        </p:nvSpPr>
        <p:spPr>
          <a:xfrm>
            <a:off x="3731801" y="2394699"/>
            <a:ext cx="1380144" cy="276999"/>
          </a:xfrm>
          <a:prstGeom prst="rect">
            <a:avLst/>
          </a:prstGeom>
          <a:noFill/>
        </p:spPr>
        <p:txBody>
          <a:bodyPr wrap="square" rtlCol="0">
            <a:spAutoFit/>
          </a:bodyPr>
          <a:lstStyle/>
          <a:p>
            <a:pPr algn="r"/>
            <a:r>
              <a:rPr lang="en-US" altLang="ko-KR" sz="1200" dirty="0">
                <a:solidFill>
                  <a:schemeClr val="tx1">
                    <a:lumMod val="85000"/>
                    <a:lumOff val="15000"/>
                  </a:schemeClr>
                </a:solidFill>
              </a:rPr>
              <a:t>(unit number)</a:t>
            </a:r>
            <a:endParaRPr lang="ko-KR" altLang="en-US" sz="2000" dirty="0">
              <a:solidFill>
                <a:schemeClr val="tx1">
                  <a:lumMod val="85000"/>
                  <a:lumOff val="15000"/>
                </a:schemeClr>
              </a:solidFill>
            </a:endParaRPr>
          </a:p>
        </p:txBody>
      </p:sp>
      <p:sp>
        <p:nvSpPr>
          <p:cNvPr id="7" name="직사각형 6">
            <a:extLst>
              <a:ext uri="{FF2B5EF4-FFF2-40B4-BE49-F238E27FC236}">
                <a16:creationId xmlns:a16="http://schemas.microsoft.com/office/drawing/2014/main" id="{0114C740-158D-4C0D-9FE5-C42AB6766AEF}"/>
              </a:ext>
            </a:extLst>
          </p:cNvPr>
          <p:cNvSpPr/>
          <p:nvPr/>
        </p:nvSpPr>
        <p:spPr>
          <a:xfrm>
            <a:off x="2321600" y="3070181"/>
            <a:ext cx="468000" cy="21676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endParaRPr>
          </a:p>
        </p:txBody>
      </p:sp>
      <p:sp>
        <p:nvSpPr>
          <p:cNvPr id="31" name="직사각형 30">
            <a:extLst>
              <a:ext uri="{FF2B5EF4-FFF2-40B4-BE49-F238E27FC236}">
                <a16:creationId xmlns:a16="http://schemas.microsoft.com/office/drawing/2014/main" id="{34EE5C5F-5F41-4B16-A8A8-F1F8178FF894}"/>
              </a:ext>
            </a:extLst>
          </p:cNvPr>
          <p:cNvSpPr/>
          <p:nvPr/>
        </p:nvSpPr>
        <p:spPr>
          <a:xfrm>
            <a:off x="3549325" y="3387886"/>
            <a:ext cx="468000" cy="1849990"/>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24A4B"/>
              </a:solidFill>
            </a:endParaRPr>
          </a:p>
        </p:txBody>
      </p:sp>
      <p:sp>
        <p:nvSpPr>
          <p:cNvPr id="10" name="TextBox 9">
            <a:extLst>
              <a:ext uri="{FF2B5EF4-FFF2-40B4-BE49-F238E27FC236}">
                <a16:creationId xmlns:a16="http://schemas.microsoft.com/office/drawing/2014/main" id="{84EA7202-A400-438D-B5DF-01445B6DD4E9}"/>
              </a:ext>
            </a:extLst>
          </p:cNvPr>
          <p:cNvSpPr txBox="1"/>
          <p:nvPr/>
        </p:nvSpPr>
        <p:spPr>
          <a:xfrm>
            <a:off x="2174419" y="5362407"/>
            <a:ext cx="805290" cy="307777"/>
          </a:xfrm>
          <a:prstGeom prst="rect">
            <a:avLst/>
          </a:prstGeom>
          <a:noFill/>
        </p:spPr>
        <p:txBody>
          <a:bodyPr wrap="square" rtlCol="0">
            <a:spAutoFit/>
          </a:bodyPr>
          <a:lstStyle/>
          <a:p>
            <a:pPr algn="ct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USA</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1" name="TextBox 10">
            <a:extLst>
              <a:ext uri="{FF2B5EF4-FFF2-40B4-BE49-F238E27FC236}">
                <a16:creationId xmlns:a16="http://schemas.microsoft.com/office/drawing/2014/main" id="{A21B5EBB-D492-4302-8AEC-1EC6DB5F067D}"/>
              </a:ext>
            </a:extLst>
          </p:cNvPr>
          <p:cNvSpPr txBox="1"/>
          <p:nvPr/>
        </p:nvSpPr>
        <p:spPr>
          <a:xfrm rot="16200000">
            <a:off x="2282535" y="2613778"/>
            <a:ext cx="537055" cy="369332"/>
          </a:xfrm>
          <a:prstGeom prst="rect">
            <a:avLst/>
          </a:prstGeom>
          <a:noFill/>
        </p:spPr>
        <p:txBody>
          <a:bodyPr wrap="square" rtlCol="0">
            <a:spAutoFit/>
          </a:bodyPr>
          <a:lstStyle/>
          <a:p>
            <a:pPr algn="l"/>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95</a:t>
            </a:r>
            <a:endPar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5" name="TextBox 34">
            <a:extLst>
              <a:ext uri="{FF2B5EF4-FFF2-40B4-BE49-F238E27FC236}">
                <a16:creationId xmlns:a16="http://schemas.microsoft.com/office/drawing/2014/main" id="{8B7D1B28-5CE6-4A6D-A2F6-5895A515573D}"/>
              </a:ext>
            </a:extLst>
          </p:cNvPr>
          <p:cNvSpPr txBox="1"/>
          <p:nvPr/>
        </p:nvSpPr>
        <p:spPr>
          <a:xfrm rot="16200000">
            <a:off x="3536730" y="2943574"/>
            <a:ext cx="537055" cy="369332"/>
          </a:xfrm>
          <a:prstGeom prst="rect">
            <a:avLst/>
          </a:prstGeom>
          <a:noFill/>
        </p:spPr>
        <p:txBody>
          <a:bodyPr wrap="square" rtlCol="0">
            <a:spAutoFit/>
          </a:bodyPr>
          <a:lstStyle/>
          <a:p>
            <a:pPr algn="l"/>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85</a:t>
            </a:r>
            <a:endPar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6" name="그룹 5">
            <a:extLst>
              <a:ext uri="{FF2B5EF4-FFF2-40B4-BE49-F238E27FC236}">
                <a16:creationId xmlns:a16="http://schemas.microsoft.com/office/drawing/2014/main" id="{2E9D6794-E405-447C-8CCC-4A962997581F}"/>
              </a:ext>
            </a:extLst>
          </p:cNvPr>
          <p:cNvGrpSpPr/>
          <p:nvPr/>
        </p:nvGrpSpPr>
        <p:grpSpPr>
          <a:xfrm>
            <a:off x="3424416" y="2095171"/>
            <a:ext cx="810059" cy="307777"/>
            <a:chOff x="3556954" y="2187331"/>
            <a:chExt cx="810059" cy="307777"/>
          </a:xfrm>
        </p:grpSpPr>
        <p:sp>
          <p:nvSpPr>
            <p:cNvPr id="2" name="직사각형 1">
              <a:extLst>
                <a:ext uri="{FF2B5EF4-FFF2-40B4-BE49-F238E27FC236}">
                  <a16:creationId xmlns:a16="http://schemas.microsoft.com/office/drawing/2014/main" id="{563533CA-1B94-467A-B6E2-A7687FA83B47}"/>
                </a:ext>
              </a:extLst>
            </p:cNvPr>
            <p:cNvSpPr/>
            <p:nvPr/>
          </p:nvSpPr>
          <p:spPr>
            <a:xfrm>
              <a:off x="3556954" y="2226267"/>
              <a:ext cx="192086" cy="19208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F3236C53-A0A9-4ECB-9C73-AF96B04416B5}"/>
                </a:ext>
              </a:extLst>
            </p:cNvPr>
            <p:cNvSpPr txBox="1"/>
            <p:nvPr/>
          </p:nvSpPr>
          <p:spPr>
            <a:xfrm>
              <a:off x="3726934" y="2187331"/>
              <a:ext cx="640079" cy="307777"/>
            </a:xfrm>
            <a:prstGeom prst="rect">
              <a:avLst/>
            </a:prstGeom>
            <a:noFill/>
          </p:spPr>
          <p:txBody>
            <a:bodyPr wrap="square" rtlCol="0">
              <a:spAutoFit/>
            </a:bodyPr>
            <a:lstStyle/>
            <a:p>
              <a:pPr algn="l"/>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USA</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20" name="직사각형 19">
            <a:extLst>
              <a:ext uri="{FF2B5EF4-FFF2-40B4-BE49-F238E27FC236}">
                <a16:creationId xmlns:a16="http://schemas.microsoft.com/office/drawing/2014/main" id="{D64D787A-6A37-459C-9E46-0AE8A6140B51}"/>
              </a:ext>
            </a:extLst>
          </p:cNvPr>
          <p:cNvSpPr/>
          <p:nvPr/>
        </p:nvSpPr>
        <p:spPr>
          <a:xfrm>
            <a:off x="4183775" y="2126146"/>
            <a:ext cx="192086" cy="192086"/>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5F9F43AE-62F6-4070-B537-785F1E8EFB5D}"/>
              </a:ext>
            </a:extLst>
          </p:cNvPr>
          <p:cNvSpPr txBox="1"/>
          <p:nvPr/>
        </p:nvSpPr>
        <p:spPr>
          <a:xfrm>
            <a:off x="4353755" y="2087210"/>
            <a:ext cx="879520" cy="307777"/>
          </a:xfrm>
          <a:prstGeom prst="rect">
            <a:avLst/>
          </a:prstGeom>
          <a:noFill/>
        </p:spPr>
        <p:txBody>
          <a:bodyPr wrap="square" rtlCol="0">
            <a:spAutoFit/>
          </a:bodyPr>
          <a:lstStyle/>
          <a:p>
            <a:pPr algn="l"/>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KOREA</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2" name="직사각형 11">
            <a:extLst>
              <a:ext uri="{FF2B5EF4-FFF2-40B4-BE49-F238E27FC236}">
                <a16:creationId xmlns:a16="http://schemas.microsoft.com/office/drawing/2014/main" id="{07855E87-CC49-4246-83F0-D8A2CD80BD76}"/>
              </a:ext>
            </a:extLst>
          </p:cNvPr>
          <p:cNvSpPr/>
          <p:nvPr/>
        </p:nvSpPr>
        <p:spPr>
          <a:xfrm>
            <a:off x="898288" y="1944541"/>
            <a:ext cx="4525017" cy="3990390"/>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13481DFB-784A-47D7-BF55-DCF6847F7771}"/>
              </a:ext>
            </a:extLst>
          </p:cNvPr>
          <p:cNvSpPr txBox="1"/>
          <p:nvPr/>
        </p:nvSpPr>
        <p:spPr>
          <a:xfrm>
            <a:off x="1120570" y="5130221"/>
            <a:ext cx="490136"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8" name="TextBox 27">
            <a:extLst>
              <a:ext uri="{FF2B5EF4-FFF2-40B4-BE49-F238E27FC236}">
                <a16:creationId xmlns:a16="http://schemas.microsoft.com/office/drawing/2014/main" id="{8C1E4780-919D-45B7-B50F-D58890139E1A}"/>
              </a:ext>
            </a:extLst>
          </p:cNvPr>
          <p:cNvSpPr txBox="1"/>
          <p:nvPr/>
        </p:nvSpPr>
        <p:spPr>
          <a:xfrm>
            <a:off x="980795" y="451869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25</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9" name="TextBox 28">
            <a:extLst>
              <a:ext uri="{FF2B5EF4-FFF2-40B4-BE49-F238E27FC236}">
                <a16:creationId xmlns:a16="http://schemas.microsoft.com/office/drawing/2014/main" id="{519BEB91-5742-4387-8086-0B4B62021AF6}"/>
              </a:ext>
            </a:extLst>
          </p:cNvPr>
          <p:cNvSpPr txBox="1"/>
          <p:nvPr/>
        </p:nvSpPr>
        <p:spPr>
          <a:xfrm>
            <a:off x="980795" y="388401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50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0" name="TextBox 29">
            <a:extLst>
              <a:ext uri="{FF2B5EF4-FFF2-40B4-BE49-F238E27FC236}">
                <a16:creationId xmlns:a16="http://schemas.microsoft.com/office/drawing/2014/main" id="{980CCEEA-246B-4372-98E8-4E0DA85E8389}"/>
              </a:ext>
            </a:extLst>
          </p:cNvPr>
          <p:cNvSpPr txBox="1"/>
          <p:nvPr/>
        </p:nvSpPr>
        <p:spPr>
          <a:xfrm>
            <a:off x="980795" y="324933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75</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3DD03631-3AA8-4D23-A32D-5466295FC197}"/>
              </a:ext>
            </a:extLst>
          </p:cNvPr>
          <p:cNvSpPr txBox="1"/>
          <p:nvPr/>
        </p:nvSpPr>
        <p:spPr>
          <a:xfrm>
            <a:off x="980795" y="2661433"/>
            <a:ext cx="629911" cy="261610"/>
          </a:xfrm>
          <a:prstGeom prst="rect">
            <a:avLst/>
          </a:prstGeom>
          <a:noFill/>
        </p:spPr>
        <p:txBody>
          <a:bodyPr wrap="square" rtlCol="0">
            <a:spAutoFit/>
          </a:bodyPr>
          <a:lstStyle/>
          <a:p>
            <a:pPr algn="r"/>
            <a:r>
              <a:rPr lang="en-US" altLang="ko-KR" sz="11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100</a:t>
            </a:r>
            <a:endParaRPr lang="ko-KR" altLang="en-US" sz="10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15" name="직선 화살표 연결선 14">
            <a:extLst>
              <a:ext uri="{FF2B5EF4-FFF2-40B4-BE49-F238E27FC236}">
                <a16:creationId xmlns:a16="http://schemas.microsoft.com/office/drawing/2014/main" id="{35D24711-1A05-4287-B2D0-24971CC78772}"/>
              </a:ext>
            </a:extLst>
          </p:cNvPr>
          <p:cNvCxnSpPr>
            <a:cxnSpLocks/>
          </p:cNvCxnSpPr>
          <p:nvPr/>
        </p:nvCxnSpPr>
        <p:spPr>
          <a:xfrm>
            <a:off x="2866220" y="2859712"/>
            <a:ext cx="623879" cy="243068"/>
          </a:xfrm>
          <a:prstGeom prst="straightConnector1">
            <a:avLst/>
          </a:prstGeom>
          <a:ln w="6350">
            <a:solidFill>
              <a:schemeClr val="tx1">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9597C2-6B24-418E-B98F-F732D3FE465C}"/>
              </a:ext>
            </a:extLst>
          </p:cNvPr>
          <p:cNvSpPr txBox="1"/>
          <p:nvPr/>
        </p:nvSpPr>
        <p:spPr>
          <a:xfrm>
            <a:off x="3380680" y="5362407"/>
            <a:ext cx="805290" cy="307777"/>
          </a:xfrm>
          <a:prstGeom prst="rect">
            <a:avLst/>
          </a:prstGeom>
          <a:noFill/>
        </p:spPr>
        <p:txBody>
          <a:bodyPr wrap="square" rtlCol="0">
            <a:spAutoFit/>
          </a:bodyPr>
          <a:lstStyle/>
          <a:p>
            <a:pPr algn="ct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KOREA</a:t>
            </a:r>
            <a:endPar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33" name="그룹 32">
            <a:extLst>
              <a:ext uri="{FF2B5EF4-FFF2-40B4-BE49-F238E27FC236}">
                <a16:creationId xmlns:a16="http://schemas.microsoft.com/office/drawing/2014/main" id="{184A0F80-588F-4C32-9FC0-E71F28CF2413}"/>
              </a:ext>
            </a:extLst>
          </p:cNvPr>
          <p:cNvGrpSpPr/>
          <p:nvPr/>
        </p:nvGrpSpPr>
        <p:grpSpPr>
          <a:xfrm>
            <a:off x="6845209" y="1270991"/>
            <a:ext cx="4389191" cy="4690331"/>
            <a:chOff x="6096000" y="0"/>
            <a:chExt cx="6096000" cy="6858000"/>
          </a:xfrm>
          <a:solidFill>
            <a:schemeClr val="bg1"/>
          </a:solidFill>
        </p:grpSpPr>
        <p:sp>
          <p:nvSpPr>
            <p:cNvPr id="34" name="직사각형 33">
              <a:extLst>
                <a:ext uri="{FF2B5EF4-FFF2-40B4-BE49-F238E27FC236}">
                  <a16:creationId xmlns:a16="http://schemas.microsoft.com/office/drawing/2014/main" id="{0E7B3158-1F12-411D-9823-BBA686E615FB}"/>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a:extLst>
                <a:ext uri="{FF2B5EF4-FFF2-40B4-BE49-F238E27FC236}">
                  <a16:creationId xmlns:a16="http://schemas.microsoft.com/office/drawing/2014/main" id="{A704DCCA-B1B6-4761-AB8C-AB4948945940}"/>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73D90409-5C84-4DC9-9C99-C85959BB7540}"/>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8912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텍스트 개체 틀 18">
            <a:extLst>
              <a:ext uri="{FF2B5EF4-FFF2-40B4-BE49-F238E27FC236}">
                <a16:creationId xmlns:a16="http://schemas.microsoft.com/office/drawing/2014/main" id="{C505C2DC-2811-4679-9AC8-848FF09D5687}"/>
              </a:ext>
            </a:extLst>
          </p:cNvPr>
          <p:cNvSpPr>
            <a:spLocks noGrp="1"/>
          </p:cNvSpPr>
          <p:nvPr>
            <p:ph type="body" sz="quarter" idx="10"/>
          </p:nvPr>
        </p:nvSpPr>
        <p:spPr>
          <a:prstGeom prst="rect">
            <a:avLst/>
          </a:prstGeom>
        </p:spPr>
        <p:txBody>
          <a:bodyPr/>
          <a:lstStyle/>
          <a:p>
            <a:r>
              <a:rPr lang="ko-KR" altLang="en-US" dirty="0"/>
              <a:t>가로막대 그래프 레이아웃</a:t>
            </a:r>
          </a:p>
        </p:txBody>
      </p:sp>
      <p:grpSp>
        <p:nvGrpSpPr>
          <p:cNvPr id="17" name="그룹 16">
            <a:extLst>
              <a:ext uri="{FF2B5EF4-FFF2-40B4-BE49-F238E27FC236}">
                <a16:creationId xmlns:a16="http://schemas.microsoft.com/office/drawing/2014/main" id="{32F2ABCE-F7BB-403F-9336-694408E30BC8}"/>
              </a:ext>
            </a:extLst>
          </p:cNvPr>
          <p:cNvGrpSpPr/>
          <p:nvPr/>
        </p:nvGrpSpPr>
        <p:grpSpPr>
          <a:xfrm>
            <a:off x="6845209" y="1270991"/>
            <a:ext cx="4389191" cy="4690331"/>
            <a:chOff x="6096000" y="0"/>
            <a:chExt cx="6096000" cy="6858000"/>
          </a:xfrm>
          <a:solidFill>
            <a:schemeClr val="bg1"/>
          </a:solidFill>
        </p:grpSpPr>
        <p:sp>
          <p:nvSpPr>
            <p:cNvPr id="27" name="직사각형 26">
              <a:extLst>
                <a:ext uri="{FF2B5EF4-FFF2-40B4-BE49-F238E27FC236}">
                  <a16:creationId xmlns:a16="http://schemas.microsoft.com/office/drawing/2014/main" id="{751728D2-AE65-4954-AA7A-7C25EE6CA133}"/>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연결선 27">
              <a:extLst>
                <a:ext uri="{FF2B5EF4-FFF2-40B4-BE49-F238E27FC236}">
                  <a16:creationId xmlns:a16="http://schemas.microsoft.com/office/drawing/2014/main" id="{0D7D084A-8339-491C-B9A7-7D58D4A5CC79}"/>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E5D69E8D-7407-4318-A710-A3EF3CBFA80A}"/>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23" name="그룹 22">
            <a:extLst>
              <a:ext uri="{FF2B5EF4-FFF2-40B4-BE49-F238E27FC236}">
                <a16:creationId xmlns:a16="http://schemas.microsoft.com/office/drawing/2014/main" id="{863D6146-7B28-407C-AAAE-45D783EB5118}"/>
              </a:ext>
            </a:extLst>
          </p:cNvPr>
          <p:cNvGrpSpPr/>
          <p:nvPr/>
        </p:nvGrpSpPr>
        <p:grpSpPr>
          <a:xfrm>
            <a:off x="1490786" y="2486467"/>
            <a:ext cx="3362959" cy="558800"/>
            <a:chOff x="7162799" y="1463040"/>
            <a:chExt cx="3362959" cy="558800"/>
          </a:xfrm>
        </p:grpSpPr>
        <p:sp>
          <p:nvSpPr>
            <p:cNvPr id="24" name="직사각형 23">
              <a:extLst>
                <a:ext uri="{FF2B5EF4-FFF2-40B4-BE49-F238E27FC236}">
                  <a16:creationId xmlns:a16="http://schemas.microsoft.com/office/drawing/2014/main" id="{B2F4AC0D-513A-44DC-8214-0FFA942C011F}"/>
                </a:ext>
              </a:extLst>
            </p:cNvPr>
            <p:cNvSpPr/>
            <p:nvPr/>
          </p:nvSpPr>
          <p:spPr>
            <a:xfrm>
              <a:off x="7162799" y="1463040"/>
              <a:ext cx="3362959" cy="558800"/>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9DD417C6-DE7D-47B9-9AA3-304F3D24C0BF}"/>
                </a:ext>
              </a:extLst>
            </p:cNvPr>
            <p:cNvSpPr txBox="1"/>
            <p:nvPr/>
          </p:nvSpPr>
          <p:spPr>
            <a:xfrm>
              <a:off x="7477760" y="1598414"/>
              <a:ext cx="2499360"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플랫폼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76.9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2" name="그룹 1">
            <a:extLst>
              <a:ext uri="{FF2B5EF4-FFF2-40B4-BE49-F238E27FC236}">
                <a16:creationId xmlns:a16="http://schemas.microsoft.com/office/drawing/2014/main" id="{6EB32FEF-B7A3-4C2B-988A-2B63796B5DE4}"/>
              </a:ext>
            </a:extLst>
          </p:cNvPr>
          <p:cNvGrpSpPr/>
          <p:nvPr/>
        </p:nvGrpSpPr>
        <p:grpSpPr>
          <a:xfrm>
            <a:off x="1490787" y="3212956"/>
            <a:ext cx="2956556" cy="558800"/>
            <a:chOff x="2194880" y="3283208"/>
            <a:chExt cx="2956556" cy="558800"/>
          </a:xfrm>
        </p:grpSpPr>
        <p:sp>
          <p:nvSpPr>
            <p:cNvPr id="33" name="직사각형 32">
              <a:extLst>
                <a:ext uri="{FF2B5EF4-FFF2-40B4-BE49-F238E27FC236}">
                  <a16:creationId xmlns:a16="http://schemas.microsoft.com/office/drawing/2014/main" id="{81733406-D780-41EF-8C36-37A27CC07CB2}"/>
                </a:ext>
              </a:extLst>
            </p:cNvPr>
            <p:cNvSpPr/>
            <p:nvPr/>
          </p:nvSpPr>
          <p:spPr>
            <a:xfrm>
              <a:off x="2194880" y="3283208"/>
              <a:ext cx="2956556"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32EA08D0-DBA0-4BDE-93E4-907A552C4DD3}"/>
                </a:ext>
              </a:extLst>
            </p:cNvPr>
            <p:cNvSpPr txBox="1"/>
            <p:nvPr/>
          </p:nvSpPr>
          <p:spPr>
            <a:xfrm>
              <a:off x="2509840" y="3418582"/>
              <a:ext cx="2499360"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플랫폼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56.9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4" name="그룹 3">
            <a:extLst>
              <a:ext uri="{FF2B5EF4-FFF2-40B4-BE49-F238E27FC236}">
                <a16:creationId xmlns:a16="http://schemas.microsoft.com/office/drawing/2014/main" id="{3B927FA7-606D-4A3B-A981-2398BD943BAD}"/>
              </a:ext>
            </a:extLst>
          </p:cNvPr>
          <p:cNvGrpSpPr/>
          <p:nvPr/>
        </p:nvGrpSpPr>
        <p:grpSpPr>
          <a:xfrm>
            <a:off x="1490787" y="3939445"/>
            <a:ext cx="2418073" cy="558800"/>
            <a:chOff x="2194880" y="3963498"/>
            <a:chExt cx="2418073" cy="558800"/>
          </a:xfrm>
        </p:grpSpPr>
        <p:sp>
          <p:nvSpPr>
            <p:cNvPr id="40" name="직사각형 39">
              <a:extLst>
                <a:ext uri="{FF2B5EF4-FFF2-40B4-BE49-F238E27FC236}">
                  <a16:creationId xmlns:a16="http://schemas.microsoft.com/office/drawing/2014/main" id="{6BE7451A-2BD3-4552-89F9-222267BC5126}"/>
                </a:ext>
              </a:extLst>
            </p:cNvPr>
            <p:cNvSpPr/>
            <p:nvPr/>
          </p:nvSpPr>
          <p:spPr>
            <a:xfrm>
              <a:off x="2194880" y="3963498"/>
              <a:ext cx="2418073"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77C48397-DE64-490C-B293-46F15CB0D974}"/>
                </a:ext>
              </a:extLst>
            </p:cNvPr>
            <p:cNvSpPr txBox="1"/>
            <p:nvPr/>
          </p:nvSpPr>
          <p:spPr>
            <a:xfrm>
              <a:off x="2509840" y="4098872"/>
              <a:ext cx="1879279"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45.9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5" name="그룹 4">
            <a:extLst>
              <a:ext uri="{FF2B5EF4-FFF2-40B4-BE49-F238E27FC236}">
                <a16:creationId xmlns:a16="http://schemas.microsoft.com/office/drawing/2014/main" id="{96273A1F-48EB-4958-813C-FF48DB857C61}"/>
              </a:ext>
            </a:extLst>
          </p:cNvPr>
          <p:cNvGrpSpPr/>
          <p:nvPr/>
        </p:nvGrpSpPr>
        <p:grpSpPr>
          <a:xfrm>
            <a:off x="1490786" y="4665934"/>
            <a:ext cx="2194239" cy="558800"/>
            <a:chOff x="-4128612" y="5608467"/>
            <a:chExt cx="2194239" cy="558800"/>
          </a:xfrm>
        </p:grpSpPr>
        <p:sp>
          <p:nvSpPr>
            <p:cNvPr id="45" name="직사각형 44">
              <a:extLst>
                <a:ext uri="{FF2B5EF4-FFF2-40B4-BE49-F238E27FC236}">
                  <a16:creationId xmlns:a16="http://schemas.microsoft.com/office/drawing/2014/main" id="{4FBE8EFC-C547-4365-925D-428FC454D077}"/>
                </a:ext>
              </a:extLst>
            </p:cNvPr>
            <p:cNvSpPr/>
            <p:nvPr/>
          </p:nvSpPr>
          <p:spPr>
            <a:xfrm>
              <a:off x="-4128612" y="5608467"/>
              <a:ext cx="2067237" cy="558800"/>
            </a:xfrm>
            <a:prstGeom prst="rect">
              <a:avLst/>
            </a:prstGeom>
            <a:solidFill>
              <a:srgbClr val="7F7F7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C8380270-55C5-4A66-9D88-FED87369DE62}"/>
                </a:ext>
              </a:extLst>
            </p:cNvPr>
            <p:cNvSpPr txBox="1"/>
            <p:nvPr/>
          </p:nvSpPr>
          <p:spPr>
            <a:xfrm>
              <a:off x="-3813652" y="5743841"/>
              <a:ext cx="1879279" cy="307777"/>
            </a:xfrm>
            <a:prstGeom prst="rect">
              <a:avLst/>
            </a:prstGeom>
            <a:noFill/>
          </p:spPr>
          <p:txBody>
            <a:bodyPr wrap="square" rtlCol="0">
              <a:spAutoFit/>
            </a:bodyPr>
            <a:lstStyle/>
            <a:p>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온라인</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a:t>
              </a:r>
              <a:r>
                <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모바일  </a:t>
              </a:r>
              <a:r>
                <a:rPr lang="en-US" altLang="ko-KR"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34.9</a:t>
              </a:r>
              <a:endParaRPr lang="ko-KR" altLang="en-US" sz="14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32" name="TextBox 31">
            <a:extLst>
              <a:ext uri="{FF2B5EF4-FFF2-40B4-BE49-F238E27FC236}">
                <a16:creationId xmlns:a16="http://schemas.microsoft.com/office/drawing/2014/main" id="{79EC2B04-D60D-4977-AD66-7B1852652F39}"/>
              </a:ext>
            </a:extLst>
          </p:cNvPr>
          <p:cNvSpPr txBox="1"/>
          <p:nvPr/>
        </p:nvSpPr>
        <p:spPr>
          <a:xfrm>
            <a:off x="863162" y="1241455"/>
            <a:ext cx="4593593"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7" name="직사각형 36">
            <a:extLst>
              <a:ext uri="{FF2B5EF4-FFF2-40B4-BE49-F238E27FC236}">
                <a16:creationId xmlns:a16="http://schemas.microsoft.com/office/drawing/2014/main" id="{922579EB-CF27-4043-A9BB-9B89813CB85D}"/>
              </a:ext>
            </a:extLst>
          </p:cNvPr>
          <p:cNvSpPr/>
          <p:nvPr/>
        </p:nvSpPr>
        <p:spPr>
          <a:xfrm>
            <a:off x="931742" y="1944541"/>
            <a:ext cx="4525017" cy="3935393"/>
          </a:xfrm>
          <a:prstGeom prst="rect">
            <a:avLst/>
          </a:prstGeom>
          <a:no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연결선 37">
            <a:extLst>
              <a:ext uri="{FF2B5EF4-FFF2-40B4-BE49-F238E27FC236}">
                <a16:creationId xmlns:a16="http://schemas.microsoft.com/office/drawing/2014/main" id="{82A33FE2-3469-4FBE-B589-759F4AF1AEFC}"/>
              </a:ext>
            </a:extLst>
          </p:cNvPr>
          <p:cNvCxnSpPr>
            <a:cxnSpLocks/>
          </p:cNvCxnSpPr>
          <p:nvPr/>
        </p:nvCxnSpPr>
        <p:spPr>
          <a:xfrm rot="5400000">
            <a:off x="-7145" y="3835400"/>
            <a:ext cx="2995863" cy="0"/>
          </a:xfrm>
          <a:prstGeom prst="line">
            <a:avLst/>
          </a:prstGeom>
          <a:ln w="63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2ED7C87-8160-42AA-BF56-0E41ED96CB23}"/>
              </a:ext>
            </a:extLst>
          </p:cNvPr>
          <p:cNvSpPr txBox="1"/>
          <p:nvPr/>
        </p:nvSpPr>
        <p:spPr>
          <a:xfrm>
            <a:off x="3908860" y="1993299"/>
            <a:ext cx="1380144" cy="276999"/>
          </a:xfrm>
          <a:prstGeom prst="rect">
            <a:avLst/>
          </a:prstGeom>
          <a:noFill/>
        </p:spPr>
        <p:txBody>
          <a:bodyPr wrap="square" rtlCol="0">
            <a:spAutoFit/>
          </a:bodyPr>
          <a:lstStyle/>
          <a:p>
            <a:pPr algn="r"/>
            <a:r>
              <a:rPr lang="en-US" altLang="ko-KR" sz="1200" dirty="0">
                <a:solidFill>
                  <a:schemeClr val="tx1">
                    <a:lumMod val="85000"/>
                    <a:lumOff val="15000"/>
                  </a:schemeClr>
                </a:solidFill>
              </a:rPr>
              <a:t>(unit percent)</a:t>
            </a:r>
            <a:endParaRPr lang="ko-KR" altLang="en-US" sz="2000" dirty="0">
              <a:solidFill>
                <a:schemeClr val="tx1">
                  <a:lumMod val="85000"/>
                  <a:lumOff val="15000"/>
                </a:schemeClr>
              </a:solidFill>
            </a:endParaRPr>
          </a:p>
        </p:txBody>
      </p:sp>
    </p:spTree>
    <p:extLst>
      <p:ext uri="{BB962C8B-B14F-4D97-AF65-F5344CB8AC3E}">
        <p14:creationId xmlns:p14="http://schemas.microsoft.com/office/powerpoint/2010/main" val="193498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776E7D0-0AC3-4681-8FEF-AD491F128B5D}"/>
              </a:ext>
            </a:extLst>
          </p:cNvPr>
          <p:cNvSpPr>
            <a:spLocks noGrp="1"/>
          </p:cNvSpPr>
          <p:nvPr>
            <p:ph type="body" sz="quarter" idx="10"/>
          </p:nvPr>
        </p:nvSpPr>
        <p:spPr>
          <a:prstGeom prst="rect">
            <a:avLst/>
          </a:prstGeom>
        </p:spPr>
        <p:txBody>
          <a:bodyPr/>
          <a:lstStyle/>
          <a:p>
            <a:r>
              <a:rPr lang="ko-KR" altLang="en-US" dirty="0"/>
              <a:t>사진 레이아웃</a:t>
            </a:r>
          </a:p>
        </p:txBody>
      </p:sp>
      <p:sp>
        <p:nvSpPr>
          <p:cNvPr id="10" name="TextBox 9">
            <a:extLst>
              <a:ext uri="{FF2B5EF4-FFF2-40B4-BE49-F238E27FC236}">
                <a16:creationId xmlns:a16="http://schemas.microsoft.com/office/drawing/2014/main" id="{14758BAD-AB63-44B0-948E-11A63844A0F2}"/>
              </a:ext>
            </a:extLst>
          </p:cNvPr>
          <p:cNvSpPr txBox="1"/>
          <p:nvPr/>
        </p:nvSpPr>
        <p:spPr>
          <a:xfrm>
            <a:off x="1545786" y="5371731"/>
            <a:ext cx="3941380" cy="346249"/>
          </a:xfrm>
          <a:prstGeom prst="rect">
            <a:avLst/>
          </a:prstGeom>
          <a:noFill/>
        </p:spPr>
        <p:txBody>
          <a:bodyPr wrap="square" rtlCol="0">
            <a:spAutoFit/>
          </a:bodyPr>
          <a:lstStyle/>
          <a:p>
            <a:pPr algn="r">
              <a:lnSpc>
                <a:spcPct val="150000"/>
              </a:lnSpc>
            </a:pP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r>
              <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출처</a:t>
            </a: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국가정보연구원 웹사이트</a:t>
            </a:r>
            <a:r>
              <a:rPr lang="en-US" altLang="ko-KR"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a:t>
            </a:r>
            <a:endParaRPr lang="ko-KR" altLang="en-US" sz="1200" dirty="0">
              <a:solidFill>
                <a:srgbClr val="181818"/>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pic>
        <p:nvPicPr>
          <p:cNvPr id="11" name="그림 10">
            <a:extLst>
              <a:ext uri="{FF2B5EF4-FFF2-40B4-BE49-F238E27FC236}">
                <a16:creationId xmlns:a16="http://schemas.microsoft.com/office/drawing/2014/main" id="{EDFEACF3-B5D0-4DF4-BB2D-918D17650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39" y="2428292"/>
            <a:ext cx="4427647" cy="2951765"/>
          </a:xfrm>
          <a:prstGeom prst="roundRect">
            <a:avLst>
              <a:gd name="adj" fmla="val 6341"/>
            </a:avLst>
          </a:prstGeom>
        </p:spPr>
      </p:pic>
      <p:sp>
        <p:nvSpPr>
          <p:cNvPr id="16" name="TextBox 15">
            <a:extLst>
              <a:ext uri="{FF2B5EF4-FFF2-40B4-BE49-F238E27FC236}">
                <a16:creationId xmlns:a16="http://schemas.microsoft.com/office/drawing/2014/main" id="{5D73B2EE-AE48-46BC-B246-233903B6AAF9}"/>
              </a:ext>
            </a:extLst>
          </p:cNvPr>
          <p:cNvSpPr txBox="1"/>
          <p:nvPr/>
        </p:nvSpPr>
        <p:spPr>
          <a:xfrm>
            <a:off x="935447" y="1640359"/>
            <a:ext cx="4522739" cy="711733"/>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7" name="그룹 16">
            <a:extLst>
              <a:ext uri="{FF2B5EF4-FFF2-40B4-BE49-F238E27FC236}">
                <a16:creationId xmlns:a16="http://schemas.microsoft.com/office/drawing/2014/main" id="{08E4AA84-2184-43D5-A614-611313C63F0A}"/>
              </a:ext>
            </a:extLst>
          </p:cNvPr>
          <p:cNvGrpSpPr/>
          <p:nvPr/>
        </p:nvGrpSpPr>
        <p:grpSpPr>
          <a:xfrm>
            <a:off x="6845209" y="1270991"/>
            <a:ext cx="4389191" cy="4690331"/>
            <a:chOff x="6096000" y="0"/>
            <a:chExt cx="6096000" cy="6858000"/>
          </a:xfrm>
          <a:solidFill>
            <a:schemeClr val="bg1"/>
          </a:solidFill>
        </p:grpSpPr>
        <p:sp>
          <p:nvSpPr>
            <p:cNvPr id="18" name="직사각형 17">
              <a:extLst>
                <a:ext uri="{FF2B5EF4-FFF2-40B4-BE49-F238E27FC236}">
                  <a16:creationId xmlns:a16="http://schemas.microsoft.com/office/drawing/2014/main" id="{DDFF5F2F-217D-4128-A484-629064651215}"/>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3137759D-6DFF-45AD-9F16-AD4F7A419736}"/>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5DEDD306-1998-4634-83B9-83FADE1629C1}"/>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067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EF9717F4-13A2-4219-9C52-801079D30040}"/>
              </a:ext>
            </a:extLst>
          </p:cNvPr>
          <p:cNvSpPr>
            <a:spLocks noGrp="1"/>
          </p:cNvSpPr>
          <p:nvPr>
            <p:ph type="body" sz="quarter" idx="10"/>
          </p:nvPr>
        </p:nvSpPr>
        <p:spPr/>
        <p:txBody>
          <a:bodyPr/>
          <a:lstStyle/>
          <a:p>
            <a:r>
              <a:rPr lang="ko-KR" altLang="en-US" dirty="0"/>
              <a:t>도식화 레이아웃</a:t>
            </a:r>
          </a:p>
        </p:txBody>
      </p:sp>
      <p:grpSp>
        <p:nvGrpSpPr>
          <p:cNvPr id="3" name="그룹 2">
            <a:extLst>
              <a:ext uri="{FF2B5EF4-FFF2-40B4-BE49-F238E27FC236}">
                <a16:creationId xmlns:a16="http://schemas.microsoft.com/office/drawing/2014/main" id="{F946FAAE-410C-4DFC-9010-10F2BB9A709D}"/>
              </a:ext>
            </a:extLst>
          </p:cNvPr>
          <p:cNvGrpSpPr/>
          <p:nvPr/>
        </p:nvGrpSpPr>
        <p:grpSpPr>
          <a:xfrm>
            <a:off x="6845209" y="1270991"/>
            <a:ext cx="4389191" cy="4690331"/>
            <a:chOff x="6096000" y="0"/>
            <a:chExt cx="6096000" cy="6858000"/>
          </a:xfrm>
          <a:solidFill>
            <a:schemeClr val="bg1"/>
          </a:solidFill>
        </p:grpSpPr>
        <p:sp>
          <p:nvSpPr>
            <p:cNvPr id="4" name="직사각형 3">
              <a:extLst>
                <a:ext uri="{FF2B5EF4-FFF2-40B4-BE49-F238E27FC236}">
                  <a16:creationId xmlns:a16="http://schemas.microsoft.com/office/drawing/2014/main" id="{99F009B0-36FF-49DB-AF9B-1D09635D3C5C}"/>
                </a:ext>
              </a:extLst>
            </p:cNvPr>
            <p:cNvSpPr/>
            <p:nvPr/>
          </p:nvSpPr>
          <p:spPr>
            <a:xfrm>
              <a:off x="6096000" y="0"/>
              <a:ext cx="6096000" cy="68580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연결선 4">
              <a:extLst>
                <a:ext uri="{FF2B5EF4-FFF2-40B4-BE49-F238E27FC236}">
                  <a16:creationId xmlns:a16="http://schemas.microsoft.com/office/drawing/2014/main" id="{FD009423-BD75-4956-88AF-46E49B9783C4}"/>
                </a:ext>
              </a:extLst>
            </p:cNvPr>
            <p:cNvCxnSpPr/>
            <p:nvPr/>
          </p:nvCxnSpPr>
          <p:spPr>
            <a:xfrm flipH="1">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AA8398E7-CC9C-457A-8323-DAFAD1BD685B}"/>
                </a:ext>
              </a:extLst>
            </p:cNvPr>
            <p:cNvCxnSpPr/>
            <p:nvPr/>
          </p:nvCxnSpPr>
          <p:spPr>
            <a:xfrm>
              <a:off x="6096000" y="0"/>
              <a:ext cx="6096000" cy="6858000"/>
            </a:xfrm>
            <a:prstGeom prst="line">
              <a:avLst/>
            </a:prstGeom>
            <a:grpFill/>
            <a:ln>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7" name="직사각형 6">
            <a:extLst>
              <a:ext uri="{FF2B5EF4-FFF2-40B4-BE49-F238E27FC236}">
                <a16:creationId xmlns:a16="http://schemas.microsoft.com/office/drawing/2014/main" id="{155EA46B-716D-4C6D-9869-10FC603AA8E8}"/>
              </a:ext>
            </a:extLst>
          </p:cNvPr>
          <p:cNvSpPr/>
          <p:nvPr/>
        </p:nvSpPr>
        <p:spPr>
          <a:xfrm>
            <a:off x="766763" y="2221330"/>
            <a:ext cx="4956509" cy="3070760"/>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4D21974-9D63-41DC-A835-08805A5001B9}"/>
              </a:ext>
            </a:extLst>
          </p:cNvPr>
          <p:cNvSpPr/>
          <p:nvPr/>
        </p:nvSpPr>
        <p:spPr>
          <a:xfrm>
            <a:off x="1309128" y="235457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82EC4456-0833-4310-8939-6415BE50AD41}"/>
              </a:ext>
            </a:extLst>
          </p:cNvPr>
          <p:cNvSpPr txBox="1"/>
          <p:nvPr/>
        </p:nvSpPr>
        <p:spPr>
          <a:xfrm>
            <a:off x="1168635" y="2403721"/>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0" name="직사각형 9">
            <a:extLst>
              <a:ext uri="{FF2B5EF4-FFF2-40B4-BE49-F238E27FC236}">
                <a16:creationId xmlns:a16="http://schemas.microsoft.com/office/drawing/2014/main" id="{4039A1A0-6A9A-433A-8B02-EE3112D6A977}"/>
              </a:ext>
            </a:extLst>
          </p:cNvPr>
          <p:cNvSpPr/>
          <p:nvPr/>
        </p:nvSpPr>
        <p:spPr>
          <a:xfrm>
            <a:off x="1309127" y="2971129"/>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D5ED435A-B154-473E-87E7-BCD2E68AAB37}"/>
              </a:ext>
            </a:extLst>
          </p:cNvPr>
          <p:cNvSpPr txBox="1"/>
          <p:nvPr/>
        </p:nvSpPr>
        <p:spPr>
          <a:xfrm>
            <a:off x="1168634" y="3015226"/>
            <a:ext cx="1590675" cy="276999"/>
          </a:xfrm>
          <a:prstGeom prst="rect">
            <a:avLst/>
          </a:prstGeom>
          <a:noFill/>
        </p:spPr>
        <p:txBody>
          <a:bodyPr wrap="square" rtlCol="0">
            <a:spAutoFit/>
          </a:bodyPr>
          <a:lstStyle/>
          <a:p>
            <a:pPr algn="ctr"/>
            <a:r>
              <a:rPr lang="ko-KR" altLang="en-US" sz="1200" dirty="0"/>
              <a:t>내용 입력</a:t>
            </a:r>
          </a:p>
        </p:txBody>
      </p:sp>
      <p:sp>
        <p:nvSpPr>
          <p:cNvPr id="12" name="직사각형 11">
            <a:extLst>
              <a:ext uri="{FF2B5EF4-FFF2-40B4-BE49-F238E27FC236}">
                <a16:creationId xmlns:a16="http://schemas.microsoft.com/office/drawing/2014/main" id="{CB8BEB5A-4303-4191-AF2A-42DFAF6FA73C}"/>
              </a:ext>
            </a:extLst>
          </p:cNvPr>
          <p:cNvSpPr/>
          <p:nvPr/>
        </p:nvSpPr>
        <p:spPr>
          <a:xfrm>
            <a:off x="1309127" y="358768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ADFBD45D-C457-4A5E-89F1-6026EFB95BF7}"/>
              </a:ext>
            </a:extLst>
          </p:cNvPr>
          <p:cNvSpPr txBox="1"/>
          <p:nvPr/>
        </p:nvSpPr>
        <p:spPr>
          <a:xfrm>
            <a:off x="1168634" y="3633399"/>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4" name="직사각형 13">
            <a:extLst>
              <a:ext uri="{FF2B5EF4-FFF2-40B4-BE49-F238E27FC236}">
                <a16:creationId xmlns:a16="http://schemas.microsoft.com/office/drawing/2014/main" id="{5C6D85D8-44F8-4FCB-9081-4F7D9FE2FDC6}"/>
              </a:ext>
            </a:extLst>
          </p:cNvPr>
          <p:cNvSpPr/>
          <p:nvPr/>
        </p:nvSpPr>
        <p:spPr>
          <a:xfrm>
            <a:off x="1309127" y="4204231"/>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9C95269C-A902-47AA-8FDE-2F89798DC468}"/>
              </a:ext>
            </a:extLst>
          </p:cNvPr>
          <p:cNvSpPr txBox="1"/>
          <p:nvPr/>
        </p:nvSpPr>
        <p:spPr>
          <a:xfrm>
            <a:off x="1168634" y="4251572"/>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16" name="직사각형 15">
            <a:extLst>
              <a:ext uri="{FF2B5EF4-FFF2-40B4-BE49-F238E27FC236}">
                <a16:creationId xmlns:a16="http://schemas.microsoft.com/office/drawing/2014/main" id="{E445BB7F-7872-4218-A573-75B5900959F2}"/>
              </a:ext>
            </a:extLst>
          </p:cNvPr>
          <p:cNvSpPr/>
          <p:nvPr/>
        </p:nvSpPr>
        <p:spPr>
          <a:xfrm>
            <a:off x="1309127" y="482078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B77715ED-40DC-4EB7-8994-18B0C0D57E93}"/>
              </a:ext>
            </a:extLst>
          </p:cNvPr>
          <p:cNvSpPr txBox="1"/>
          <p:nvPr/>
        </p:nvSpPr>
        <p:spPr>
          <a:xfrm>
            <a:off x="1168634" y="4869923"/>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cxnSp>
        <p:nvCxnSpPr>
          <p:cNvPr id="18" name="직선 연결선 17">
            <a:extLst>
              <a:ext uri="{FF2B5EF4-FFF2-40B4-BE49-F238E27FC236}">
                <a16:creationId xmlns:a16="http://schemas.microsoft.com/office/drawing/2014/main" id="{5CFCCE40-7F80-4F9D-8EC5-5A95798EF5E8}"/>
              </a:ext>
            </a:extLst>
          </p:cNvPr>
          <p:cNvCxnSpPr/>
          <p:nvPr/>
        </p:nvCxnSpPr>
        <p:spPr>
          <a:xfrm>
            <a:off x="1963971" y="2715241"/>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4E64D94B-3479-456E-BF62-E9E2EBD58737}"/>
              </a:ext>
            </a:extLst>
          </p:cNvPr>
          <p:cNvCxnSpPr/>
          <p:nvPr/>
        </p:nvCxnSpPr>
        <p:spPr>
          <a:xfrm>
            <a:off x="1954444" y="3331792"/>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직선 연결선 19">
            <a:extLst>
              <a:ext uri="{FF2B5EF4-FFF2-40B4-BE49-F238E27FC236}">
                <a16:creationId xmlns:a16="http://schemas.microsoft.com/office/drawing/2014/main" id="{DBE9C3BA-A174-4CC8-8085-1637AA6C16EB}"/>
              </a:ext>
            </a:extLst>
          </p:cNvPr>
          <p:cNvCxnSpPr/>
          <p:nvPr/>
        </p:nvCxnSpPr>
        <p:spPr>
          <a:xfrm>
            <a:off x="1944917" y="3948343"/>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a:extLst>
              <a:ext uri="{FF2B5EF4-FFF2-40B4-BE49-F238E27FC236}">
                <a16:creationId xmlns:a16="http://schemas.microsoft.com/office/drawing/2014/main" id="{E0A4C4D9-4C31-4E42-9660-96F63AE44728}"/>
              </a:ext>
            </a:extLst>
          </p:cNvPr>
          <p:cNvCxnSpPr/>
          <p:nvPr/>
        </p:nvCxnSpPr>
        <p:spPr>
          <a:xfrm>
            <a:off x="1935390" y="4564894"/>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6F1CE75E-5E17-4BE6-8CD4-2E6F13A56207}"/>
              </a:ext>
            </a:extLst>
          </p:cNvPr>
          <p:cNvSpPr/>
          <p:nvPr/>
        </p:nvSpPr>
        <p:spPr>
          <a:xfrm>
            <a:off x="3924789" y="2478403"/>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6B1FBDD3-E0DB-44B1-A87D-83D23EAD90D4}"/>
              </a:ext>
            </a:extLst>
          </p:cNvPr>
          <p:cNvSpPr txBox="1"/>
          <p:nvPr/>
        </p:nvSpPr>
        <p:spPr>
          <a:xfrm>
            <a:off x="3973216" y="2660003"/>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24" name="직사각형 23">
            <a:extLst>
              <a:ext uri="{FF2B5EF4-FFF2-40B4-BE49-F238E27FC236}">
                <a16:creationId xmlns:a16="http://schemas.microsoft.com/office/drawing/2014/main" id="{7AD224D9-F173-419F-915D-2F28A1A427A1}"/>
              </a:ext>
            </a:extLst>
          </p:cNvPr>
          <p:cNvSpPr/>
          <p:nvPr/>
        </p:nvSpPr>
        <p:spPr>
          <a:xfrm>
            <a:off x="3924789" y="3465036"/>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4EDF6A00-92E2-4F88-81ED-F3D00009F2EF}"/>
              </a:ext>
            </a:extLst>
          </p:cNvPr>
          <p:cNvSpPr txBox="1"/>
          <p:nvPr/>
        </p:nvSpPr>
        <p:spPr>
          <a:xfrm>
            <a:off x="3973216" y="3635206"/>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26" name="직사각형 25">
            <a:extLst>
              <a:ext uri="{FF2B5EF4-FFF2-40B4-BE49-F238E27FC236}">
                <a16:creationId xmlns:a16="http://schemas.microsoft.com/office/drawing/2014/main" id="{E5E233C8-F0BA-44A5-8986-03EA467CC6FB}"/>
              </a:ext>
            </a:extLst>
          </p:cNvPr>
          <p:cNvSpPr/>
          <p:nvPr/>
        </p:nvSpPr>
        <p:spPr>
          <a:xfrm>
            <a:off x="3924789" y="4451669"/>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FA7AC611-2053-429E-81B3-C5C9B16576BC}"/>
              </a:ext>
            </a:extLst>
          </p:cNvPr>
          <p:cNvSpPr txBox="1"/>
          <p:nvPr/>
        </p:nvSpPr>
        <p:spPr>
          <a:xfrm>
            <a:off x="3973216" y="4633269"/>
            <a:ext cx="1212834" cy="276999"/>
          </a:xfrm>
          <a:prstGeom prst="rect">
            <a:avLst/>
          </a:prstGeom>
          <a:noFill/>
        </p:spPr>
        <p:txBody>
          <a:bodyPr wrap="square" rtlCol="0">
            <a:spAutoFit/>
          </a:bodyPr>
          <a:lstStyle/>
          <a:p>
            <a:pPr algn="ctr"/>
            <a:r>
              <a:rPr lang="ko-KR" altLang="en-US" sz="1200"/>
              <a:t>내용 입력</a:t>
            </a:r>
            <a:endParaRPr lang="ko-KR" altLang="en-US" dirty="0"/>
          </a:p>
        </p:txBody>
      </p:sp>
      <p:cxnSp>
        <p:nvCxnSpPr>
          <p:cNvPr id="28" name="직선 연결선 27">
            <a:extLst>
              <a:ext uri="{FF2B5EF4-FFF2-40B4-BE49-F238E27FC236}">
                <a16:creationId xmlns:a16="http://schemas.microsoft.com/office/drawing/2014/main" id="{00CADCD8-7F73-4375-BE88-4598A85194D3}"/>
              </a:ext>
            </a:extLst>
          </p:cNvPr>
          <p:cNvCxnSpPr>
            <a:cxnSpLocks/>
            <a:stCxn id="22" idx="2"/>
            <a:endCxn id="24" idx="0"/>
          </p:cNvCxnSpPr>
          <p:nvPr/>
        </p:nvCxnSpPr>
        <p:spPr>
          <a:xfrm>
            <a:off x="4579633" y="3097530"/>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9DC6460-BB2A-401F-8B34-25C3CE77FE7A}"/>
              </a:ext>
            </a:extLst>
          </p:cNvPr>
          <p:cNvCxnSpPr>
            <a:cxnSpLocks/>
            <a:stCxn id="24" idx="2"/>
          </p:cNvCxnSpPr>
          <p:nvPr/>
        </p:nvCxnSpPr>
        <p:spPr>
          <a:xfrm>
            <a:off x="4579633" y="4084163"/>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직선 연결선 29">
            <a:extLst>
              <a:ext uri="{FF2B5EF4-FFF2-40B4-BE49-F238E27FC236}">
                <a16:creationId xmlns:a16="http://schemas.microsoft.com/office/drawing/2014/main" id="{8B96825E-A3FD-4A51-A1DF-0708FFE43639}"/>
              </a:ext>
            </a:extLst>
          </p:cNvPr>
          <p:cNvCxnSpPr>
            <a:cxnSpLocks/>
          </p:cNvCxnSpPr>
          <p:nvPr/>
        </p:nvCxnSpPr>
        <p:spPr>
          <a:xfrm rot="5400000">
            <a:off x="3188153" y="3558707"/>
            <a:ext cx="0" cy="41037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8B0E590-ECAB-4B68-BB44-FB22AE05D6F6}"/>
              </a:ext>
            </a:extLst>
          </p:cNvPr>
          <p:cNvSpPr txBox="1"/>
          <p:nvPr/>
        </p:nvSpPr>
        <p:spPr>
          <a:xfrm>
            <a:off x="673633" y="183191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3533674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591432" y="1007669"/>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MPNN(GNN)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13" name="타원 12">
            <a:extLst>
              <a:ext uri="{FF2B5EF4-FFF2-40B4-BE49-F238E27FC236}">
                <a16:creationId xmlns:a16="http://schemas.microsoft.com/office/drawing/2014/main" id="{1E05F64A-9C3A-37B9-2EC2-E193E5FC9F71}"/>
              </a:ext>
            </a:extLst>
          </p:cNvPr>
          <p:cNvSpPr/>
          <p:nvPr/>
        </p:nvSpPr>
        <p:spPr>
          <a:xfrm>
            <a:off x="868647" y="2932880"/>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6" name="타원 5">
            <a:extLst>
              <a:ext uri="{FF2B5EF4-FFF2-40B4-BE49-F238E27FC236}">
                <a16:creationId xmlns:a16="http://schemas.microsoft.com/office/drawing/2014/main" id="{A2452B67-1B8B-360C-5D8A-A5D5608EB9CC}"/>
              </a:ext>
            </a:extLst>
          </p:cNvPr>
          <p:cNvSpPr/>
          <p:nvPr/>
        </p:nvSpPr>
        <p:spPr>
          <a:xfrm>
            <a:off x="2176078" y="2103504"/>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sp>
        <p:nvSpPr>
          <p:cNvPr id="7" name="타원 6">
            <a:extLst>
              <a:ext uri="{FF2B5EF4-FFF2-40B4-BE49-F238E27FC236}">
                <a16:creationId xmlns:a16="http://schemas.microsoft.com/office/drawing/2014/main" id="{A1480C13-EF0F-BB4D-4646-28B013D973AD}"/>
              </a:ext>
            </a:extLst>
          </p:cNvPr>
          <p:cNvSpPr/>
          <p:nvPr/>
        </p:nvSpPr>
        <p:spPr>
          <a:xfrm>
            <a:off x="2872187" y="3048006"/>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sp>
        <p:nvSpPr>
          <p:cNvPr id="8" name="타원 7">
            <a:extLst>
              <a:ext uri="{FF2B5EF4-FFF2-40B4-BE49-F238E27FC236}">
                <a16:creationId xmlns:a16="http://schemas.microsoft.com/office/drawing/2014/main" id="{BC4CD31A-0D47-45DB-2AEF-2843E60F07EC}"/>
              </a:ext>
            </a:extLst>
          </p:cNvPr>
          <p:cNvSpPr/>
          <p:nvPr/>
        </p:nvSpPr>
        <p:spPr>
          <a:xfrm>
            <a:off x="591432" y="3792515"/>
            <a:ext cx="248479" cy="258418"/>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D</a:t>
            </a:r>
            <a:endParaRPr kumimoji="1" lang="ko-Kore-KR" altLang="en-US" sz="1600" b="1" dirty="0">
              <a:solidFill>
                <a:schemeClr val="tx1"/>
              </a:solidFill>
            </a:endParaRPr>
          </a:p>
        </p:txBody>
      </p:sp>
      <p:sp>
        <p:nvSpPr>
          <p:cNvPr id="14" name="타원 13">
            <a:extLst>
              <a:ext uri="{FF2B5EF4-FFF2-40B4-BE49-F238E27FC236}">
                <a16:creationId xmlns:a16="http://schemas.microsoft.com/office/drawing/2014/main" id="{4E47AC57-23E5-B84C-C384-D49DE001CD8D}"/>
              </a:ext>
            </a:extLst>
          </p:cNvPr>
          <p:cNvSpPr/>
          <p:nvPr/>
        </p:nvSpPr>
        <p:spPr>
          <a:xfrm>
            <a:off x="2424557" y="4128572"/>
            <a:ext cx="248479" cy="258418"/>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E</a:t>
            </a:r>
            <a:endParaRPr kumimoji="1" lang="ko-Kore-KR" altLang="en-US" sz="1600" b="1" dirty="0">
              <a:solidFill>
                <a:schemeClr val="tx1"/>
              </a:solidFill>
            </a:endParaRPr>
          </a:p>
        </p:txBody>
      </p:sp>
      <p:sp>
        <p:nvSpPr>
          <p:cNvPr id="15" name="타원 14">
            <a:extLst>
              <a:ext uri="{FF2B5EF4-FFF2-40B4-BE49-F238E27FC236}">
                <a16:creationId xmlns:a16="http://schemas.microsoft.com/office/drawing/2014/main" id="{59418F81-E14C-BBAF-C488-B2854F1352A9}"/>
              </a:ext>
            </a:extLst>
          </p:cNvPr>
          <p:cNvSpPr/>
          <p:nvPr/>
        </p:nvSpPr>
        <p:spPr>
          <a:xfrm>
            <a:off x="3361471" y="3534097"/>
            <a:ext cx="248479" cy="258418"/>
          </a:xfrm>
          <a:prstGeom prst="ellipse">
            <a:avLst/>
          </a:prstGeom>
          <a:solidFill>
            <a:srgbClr val="CD4C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F</a:t>
            </a:r>
            <a:endParaRPr kumimoji="1" lang="ko-Kore-KR" altLang="en-US" sz="1600" b="1" dirty="0">
              <a:solidFill>
                <a:schemeClr val="tx1"/>
              </a:solidFill>
            </a:endParaRPr>
          </a:p>
        </p:txBody>
      </p:sp>
      <p:cxnSp>
        <p:nvCxnSpPr>
          <p:cNvPr id="17" name="직선 연결선[R] 16">
            <a:extLst>
              <a:ext uri="{FF2B5EF4-FFF2-40B4-BE49-F238E27FC236}">
                <a16:creationId xmlns:a16="http://schemas.microsoft.com/office/drawing/2014/main" id="{BF25E30C-77F0-A6E4-8C9E-4ABCCF77359A}"/>
              </a:ext>
            </a:extLst>
          </p:cNvPr>
          <p:cNvCxnSpPr>
            <a:cxnSpLocks/>
            <a:stCxn id="6" idx="5"/>
            <a:endCxn id="7" idx="1"/>
          </p:cNvCxnSpPr>
          <p:nvPr/>
        </p:nvCxnSpPr>
        <p:spPr>
          <a:xfrm>
            <a:off x="2388168" y="2324078"/>
            <a:ext cx="520408" cy="7617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직선 연결선[R] 19">
            <a:extLst>
              <a:ext uri="{FF2B5EF4-FFF2-40B4-BE49-F238E27FC236}">
                <a16:creationId xmlns:a16="http://schemas.microsoft.com/office/drawing/2014/main" id="{1149E1B8-37D6-2652-5FA1-BF545DF7069F}"/>
              </a:ext>
            </a:extLst>
          </p:cNvPr>
          <p:cNvCxnSpPr>
            <a:cxnSpLocks/>
            <a:stCxn id="13" idx="6"/>
            <a:endCxn id="7" idx="2"/>
          </p:cNvCxnSpPr>
          <p:nvPr/>
        </p:nvCxnSpPr>
        <p:spPr>
          <a:xfrm>
            <a:off x="1117126" y="3062089"/>
            <a:ext cx="1755061" cy="11512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직선 연결선[R] 22">
            <a:extLst>
              <a:ext uri="{FF2B5EF4-FFF2-40B4-BE49-F238E27FC236}">
                <a16:creationId xmlns:a16="http://schemas.microsoft.com/office/drawing/2014/main" id="{CBA438C1-8BAE-A708-4AC0-A4D52095723E}"/>
              </a:ext>
            </a:extLst>
          </p:cNvPr>
          <p:cNvCxnSpPr>
            <a:cxnSpLocks/>
            <a:stCxn id="6" idx="3"/>
          </p:cNvCxnSpPr>
          <p:nvPr/>
        </p:nvCxnSpPr>
        <p:spPr>
          <a:xfrm flipH="1">
            <a:off x="1044230" y="2324078"/>
            <a:ext cx="1168237" cy="63784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7" name="직선 연결선[R] 26">
            <a:extLst>
              <a:ext uri="{FF2B5EF4-FFF2-40B4-BE49-F238E27FC236}">
                <a16:creationId xmlns:a16="http://schemas.microsoft.com/office/drawing/2014/main" id="{CD743DAE-4EEE-5F33-DAF4-DF6B52B93640}"/>
              </a:ext>
            </a:extLst>
          </p:cNvPr>
          <p:cNvCxnSpPr>
            <a:cxnSpLocks/>
            <a:stCxn id="7" idx="5"/>
            <a:endCxn id="15" idx="1"/>
          </p:cNvCxnSpPr>
          <p:nvPr/>
        </p:nvCxnSpPr>
        <p:spPr>
          <a:xfrm>
            <a:off x="3084277" y="3268580"/>
            <a:ext cx="313583" cy="30336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1" name="직선 연결선[R] 30">
            <a:extLst>
              <a:ext uri="{FF2B5EF4-FFF2-40B4-BE49-F238E27FC236}">
                <a16:creationId xmlns:a16="http://schemas.microsoft.com/office/drawing/2014/main" id="{6F33C9C6-090F-A039-C78A-9C57B4AFE883}"/>
              </a:ext>
            </a:extLst>
          </p:cNvPr>
          <p:cNvCxnSpPr>
            <a:cxnSpLocks/>
            <a:endCxn id="14" idx="0"/>
          </p:cNvCxnSpPr>
          <p:nvPr/>
        </p:nvCxnSpPr>
        <p:spPr>
          <a:xfrm flipH="1">
            <a:off x="2548797" y="3279590"/>
            <a:ext cx="382635" cy="84898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4" name="직선 연결선[R] 33">
            <a:extLst>
              <a:ext uri="{FF2B5EF4-FFF2-40B4-BE49-F238E27FC236}">
                <a16:creationId xmlns:a16="http://schemas.microsoft.com/office/drawing/2014/main" id="{1AEE40AE-D69D-C6C8-C025-11749AE83F98}"/>
              </a:ext>
            </a:extLst>
          </p:cNvPr>
          <p:cNvCxnSpPr>
            <a:cxnSpLocks/>
            <a:stCxn id="15" idx="3"/>
            <a:endCxn id="14" idx="6"/>
          </p:cNvCxnSpPr>
          <p:nvPr/>
        </p:nvCxnSpPr>
        <p:spPr>
          <a:xfrm flipH="1">
            <a:off x="2673036" y="3754671"/>
            <a:ext cx="724824" cy="50311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7" name="직선 연결선[R] 36">
            <a:extLst>
              <a:ext uri="{FF2B5EF4-FFF2-40B4-BE49-F238E27FC236}">
                <a16:creationId xmlns:a16="http://schemas.microsoft.com/office/drawing/2014/main" id="{4E0F6A8B-EFA5-1A96-1886-108206F1753B}"/>
              </a:ext>
            </a:extLst>
          </p:cNvPr>
          <p:cNvCxnSpPr>
            <a:cxnSpLocks/>
            <a:endCxn id="8" idx="0"/>
          </p:cNvCxnSpPr>
          <p:nvPr/>
        </p:nvCxnSpPr>
        <p:spPr>
          <a:xfrm flipH="1">
            <a:off x="715672" y="3179418"/>
            <a:ext cx="215327" cy="61309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CC20E13-FD6B-FFF2-EEF3-7CD0FC3A6C25}"/>
                  </a:ext>
                </a:extLst>
              </p:cNvPr>
              <p:cNvSpPr txBox="1"/>
              <p:nvPr/>
            </p:nvSpPr>
            <p:spPr>
              <a:xfrm>
                <a:off x="4562022" y="3970029"/>
                <a:ext cx="6545179" cy="7216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nary>
                        <m:naryPr>
                          <m:chr m:val="∑"/>
                          <m:supHide m:val="on"/>
                          <m:ctrlPr>
                            <a:rPr kumimoji="1" lang="en-US" altLang="ko-Kore-KR" sz="1600" b="0" i="1" smtClean="0">
                              <a:latin typeface="Cambria Math" panose="02040503050406030204" pitchFamily="18" charset="0"/>
                              <a:ea typeface="KoPubWorld돋움체 Medium" panose="00000600000000000000" pitchFamily="2" charset="-127"/>
                            </a:rPr>
                          </m:ctrlPr>
                        </m:naryPr>
                        <m:sub>
                          <m:r>
                            <m:rPr>
                              <m:brk m:alnAt="7"/>
                            </m:rPr>
                            <a:rPr kumimoji="1" lang="en-US" altLang="ko-Kore-KR" sz="1600" b="0" i="1" smtClean="0">
                              <a:latin typeface="Cambria Math" panose="02040503050406030204" pitchFamily="18" charset="0"/>
                              <a:ea typeface="KoPubWorld돋움체 Medium" panose="00000600000000000000" pitchFamily="2" charset="-127"/>
                            </a:rPr>
                            <m:t>𝑤</m:t>
                          </m:r>
                          <m:r>
                            <a:rPr kumimoji="1" lang="en-US" altLang="ko-Kore-KR" sz="1600" b="0" i="1" smtClean="0">
                              <a:latin typeface="Cambria Math" panose="02040503050406030204" pitchFamily="18" charset="0"/>
                              <a:ea typeface="KoPubWorld돋움체 Medium" panose="00000600000000000000" pitchFamily="2" charset="-127"/>
                            </a:rPr>
                            <m:t> ∈</m:t>
                          </m:r>
                          <m:r>
                            <a:rPr kumimoji="1" lang="en-US" altLang="ko-Kore-KR" sz="1600" b="0" i="1" smtClean="0">
                              <a:latin typeface="Cambria Math" panose="02040503050406030204" pitchFamily="18" charset="0"/>
                              <a:ea typeface="Cambria Math" panose="02040503050406030204" pitchFamily="18" charset="0"/>
                            </a:rPr>
                            <m:t>𝑁</m:t>
                          </m:r>
                          <m:r>
                            <a:rPr kumimoji="1" lang="en-US" altLang="ko-Kore-KR" sz="1600" b="0" i="1" smtClean="0">
                              <a:latin typeface="Cambria Math" panose="02040503050406030204" pitchFamily="18" charset="0"/>
                              <a:ea typeface="Cambria Math" panose="02040503050406030204" pitchFamily="18" charset="0"/>
                            </a:rPr>
                            <m:t>(</m:t>
                          </m:r>
                          <m:r>
                            <a:rPr kumimoji="1" lang="en-US" altLang="ko-Kore-KR" sz="1600" b="0" i="1" smtClean="0">
                              <a:latin typeface="Cambria Math" panose="02040503050406030204" pitchFamily="18" charset="0"/>
                              <a:ea typeface="Cambria Math" panose="02040503050406030204" pitchFamily="18" charset="0"/>
                            </a:rPr>
                            <m:t>𝑣</m:t>
                          </m:r>
                          <m:r>
                            <a:rPr kumimoji="1" lang="en-US" altLang="ko-Kore-KR" sz="1600" b="0" i="1" smtClean="0">
                              <a:latin typeface="Cambria Math" panose="02040503050406030204" pitchFamily="18" charset="0"/>
                              <a:ea typeface="Cambria Math" panose="02040503050406030204" pitchFamily="18" charset="0"/>
                            </a:rPr>
                            <m:t>)</m:t>
                          </m:r>
                        </m:sub>
                        <m:sup/>
                        <m:e>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𝑀</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𝑤</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𝑒</m:t>
                              </m:r>
                            </m:e>
                            <m:sub>
                              <m:r>
                                <a:rPr kumimoji="1" lang="en-US" altLang="ko-Kore-KR" sz="1600" b="0" i="1" smtClean="0">
                                  <a:latin typeface="Cambria Math" panose="02040503050406030204" pitchFamily="18" charset="0"/>
                                  <a:ea typeface="KoPubWorld돋움체 Medium" panose="00000600000000000000" pitchFamily="2" charset="-127"/>
                                </a:rPr>
                                <m:t>𝑣𝑤</m:t>
                              </m:r>
                            </m:sub>
                          </m:sSub>
                          <m:r>
                            <a:rPr kumimoji="1" lang="en-US" altLang="ko-Kore-KR" sz="1600" b="0" i="1" smtClean="0">
                              <a:latin typeface="Cambria Math" panose="02040503050406030204" pitchFamily="18" charset="0"/>
                              <a:ea typeface="KoPubWorld돋움체 Medium" panose="00000600000000000000" pitchFamily="2" charset="-127"/>
                            </a:rPr>
                            <m:t>)</m:t>
                          </m:r>
                        </m:e>
                      </m:nary>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39" name="TextBox 38">
                <a:extLst>
                  <a:ext uri="{FF2B5EF4-FFF2-40B4-BE49-F238E27FC236}">
                    <a16:creationId xmlns:a16="http://schemas.microsoft.com/office/drawing/2014/main" id="{FCC20E13-FD6B-FFF2-EEF3-7CD0FC3A6C25}"/>
                  </a:ext>
                </a:extLst>
              </p:cNvPr>
              <p:cNvSpPr txBox="1">
                <a:spLocks noRot="1" noChangeAspect="1" noMove="1" noResize="1" noEditPoints="1" noAdjustHandles="1" noChangeArrowheads="1" noChangeShapeType="1" noTextEdit="1"/>
              </p:cNvSpPr>
              <p:nvPr/>
            </p:nvSpPr>
            <p:spPr>
              <a:xfrm>
                <a:off x="4562022" y="3970029"/>
                <a:ext cx="6545179" cy="721608"/>
              </a:xfrm>
              <a:prstGeom prst="rect">
                <a:avLst/>
              </a:prstGeom>
              <a:blipFill>
                <a:blip r:embed="rId3"/>
                <a:stretch>
                  <a:fillRect t="-117241" b="-160345"/>
                </a:stretch>
              </a:blipFill>
            </p:spPr>
            <p:txBody>
              <a:bodyPr/>
              <a:lstStyle/>
              <a:p>
                <a:r>
                  <a:rPr lang="ko-Kore-KR" altLang="en-US">
                    <a:noFill/>
                  </a:rPr>
                  <a:t> </a:t>
                </a:r>
              </a:p>
            </p:txBody>
          </p:sp>
        </mc:Fallback>
      </mc:AlternateContent>
      <p:cxnSp>
        <p:nvCxnSpPr>
          <p:cNvPr id="41" name="직선 화살표 연결선 40">
            <a:extLst>
              <a:ext uri="{FF2B5EF4-FFF2-40B4-BE49-F238E27FC236}">
                <a16:creationId xmlns:a16="http://schemas.microsoft.com/office/drawing/2014/main" id="{22F4F16E-0125-EAE0-4E6F-60E2FD9F0FAF}"/>
              </a:ext>
            </a:extLst>
          </p:cNvPr>
          <p:cNvCxnSpPr>
            <a:cxnSpLocks/>
          </p:cNvCxnSpPr>
          <p:nvPr/>
        </p:nvCxnSpPr>
        <p:spPr>
          <a:xfrm>
            <a:off x="958952" y="2129559"/>
            <a:ext cx="0" cy="68751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76081D2-B43B-C5A9-5D52-3E75F4592066}"/>
              </a:ext>
            </a:extLst>
          </p:cNvPr>
          <p:cNvSpPr txBox="1"/>
          <p:nvPr/>
        </p:nvSpPr>
        <p:spPr>
          <a:xfrm>
            <a:off x="118763" y="1664985"/>
            <a:ext cx="2093704" cy="377091"/>
          </a:xfrm>
          <a:prstGeom prst="rect">
            <a:avLst/>
          </a:prstGeom>
          <a:noFill/>
        </p:spPr>
        <p:txBody>
          <a:bodyPr wrap="square" rtlCol="0">
            <a:spAutoFit/>
          </a:bodyPr>
          <a:lstStyle/>
          <a:p>
            <a:pPr marL="85725">
              <a:lnSpc>
                <a:spcPct val="130000"/>
              </a:lnSpc>
              <a:spcAft>
                <a:spcPts val="600"/>
              </a:spcAft>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Target Node</a:t>
            </a:r>
          </a:p>
        </p:txBody>
      </p:sp>
      <p:sp>
        <p:nvSpPr>
          <p:cNvPr id="47" name="타원 46">
            <a:extLst>
              <a:ext uri="{FF2B5EF4-FFF2-40B4-BE49-F238E27FC236}">
                <a16:creationId xmlns:a16="http://schemas.microsoft.com/office/drawing/2014/main" id="{A1A569A7-1894-5F0F-708A-77A9F46A5FE8}"/>
              </a:ext>
            </a:extLst>
          </p:cNvPr>
          <p:cNvSpPr/>
          <p:nvPr/>
        </p:nvSpPr>
        <p:spPr>
          <a:xfrm>
            <a:off x="6126240" y="3151539"/>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cxnSp>
        <p:nvCxnSpPr>
          <p:cNvPr id="48" name="직선 화살표 연결선 47">
            <a:extLst>
              <a:ext uri="{FF2B5EF4-FFF2-40B4-BE49-F238E27FC236}">
                <a16:creationId xmlns:a16="http://schemas.microsoft.com/office/drawing/2014/main" id="{F2A4D01C-B104-31B6-8A85-01E0CC0EAB20}"/>
              </a:ext>
            </a:extLst>
          </p:cNvPr>
          <p:cNvCxnSpPr>
            <a:cxnSpLocks/>
          </p:cNvCxnSpPr>
          <p:nvPr/>
        </p:nvCxnSpPr>
        <p:spPr>
          <a:xfrm flipH="1">
            <a:off x="6382595" y="3271353"/>
            <a:ext cx="515319"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직사각형 50">
            <a:extLst>
              <a:ext uri="{FF2B5EF4-FFF2-40B4-BE49-F238E27FC236}">
                <a16:creationId xmlns:a16="http://schemas.microsoft.com/office/drawing/2014/main" id="{AF387004-356F-BA4C-90A6-8561FD73FAF5}"/>
              </a:ext>
            </a:extLst>
          </p:cNvPr>
          <p:cNvSpPr/>
          <p:nvPr/>
        </p:nvSpPr>
        <p:spPr>
          <a:xfrm>
            <a:off x="6897914" y="2932880"/>
            <a:ext cx="1742173" cy="66888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Aggregate</a:t>
            </a:r>
            <a:endParaRPr kumimoji="1" lang="ko-Kore-KR" altLang="en-US" dirty="0">
              <a:solidFill>
                <a:schemeClr val="tx1"/>
              </a:solidFill>
            </a:endParaRPr>
          </a:p>
        </p:txBody>
      </p:sp>
      <p:cxnSp>
        <p:nvCxnSpPr>
          <p:cNvPr id="53" name="직선 화살표 연결선 52">
            <a:extLst>
              <a:ext uri="{FF2B5EF4-FFF2-40B4-BE49-F238E27FC236}">
                <a16:creationId xmlns:a16="http://schemas.microsoft.com/office/drawing/2014/main" id="{4B411AD7-AC60-2F8B-E4C0-4D378046B0A0}"/>
              </a:ext>
            </a:extLst>
          </p:cNvPr>
          <p:cNvCxnSpPr>
            <a:cxnSpLocks/>
          </p:cNvCxnSpPr>
          <p:nvPr/>
        </p:nvCxnSpPr>
        <p:spPr>
          <a:xfrm flipH="1">
            <a:off x="8640087" y="2589120"/>
            <a:ext cx="1090016" cy="574688"/>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타원 54">
            <a:extLst>
              <a:ext uri="{FF2B5EF4-FFF2-40B4-BE49-F238E27FC236}">
                <a16:creationId xmlns:a16="http://schemas.microsoft.com/office/drawing/2014/main" id="{99A628B9-1CCC-132F-81C3-EC48B12CC197}"/>
              </a:ext>
            </a:extLst>
          </p:cNvPr>
          <p:cNvSpPr/>
          <p:nvPr/>
        </p:nvSpPr>
        <p:spPr>
          <a:xfrm>
            <a:off x="9737831" y="2439880"/>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cxnSp>
        <p:nvCxnSpPr>
          <p:cNvPr id="56" name="직선 화살표 연결선 55">
            <a:extLst>
              <a:ext uri="{FF2B5EF4-FFF2-40B4-BE49-F238E27FC236}">
                <a16:creationId xmlns:a16="http://schemas.microsoft.com/office/drawing/2014/main" id="{36282CB5-840A-0812-665B-135DBC5197A1}"/>
              </a:ext>
            </a:extLst>
          </p:cNvPr>
          <p:cNvCxnSpPr>
            <a:cxnSpLocks/>
            <a:stCxn id="58" idx="1"/>
          </p:cNvCxnSpPr>
          <p:nvPr/>
        </p:nvCxnSpPr>
        <p:spPr>
          <a:xfrm flipH="1">
            <a:off x="9994038" y="2384010"/>
            <a:ext cx="215067" cy="1204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직사각형 57">
            <a:extLst>
              <a:ext uri="{FF2B5EF4-FFF2-40B4-BE49-F238E27FC236}">
                <a16:creationId xmlns:a16="http://schemas.microsoft.com/office/drawing/2014/main" id="{6D2F0D47-CC5A-7589-A8D9-E1A341B0EFFC}"/>
              </a:ext>
            </a:extLst>
          </p:cNvPr>
          <p:cNvSpPr/>
          <p:nvPr/>
        </p:nvSpPr>
        <p:spPr>
          <a:xfrm rot="20010386">
            <a:off x="10192739" y="2181730"/>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60" name="직선 화살표 연결선 59">
            <a:extLst>
              <a:ext uri="{FF2B5EF4-FFF2-40B4-BE49-F238E27FC236}">
                <a16:creationId xmlns:a16="http://schemas.microsoft.com/office/drawing/2014/main" id="{F7F2BF67-B2F3-68CA-5280-8A2D991FAA4B}"/>
              </a:ext>
            </a:extLst>
          </p:cNvPr>
          <p:cNvCxnSpPr>
            <a:cxnSpLocks/>
            <a:stCxn id="62" idx="2"/>
          </p:cNvCxnSpPr>
          <p:nvPr/>
        </p:nvCxnSpPr>
        <p:spPr>
          <a:xfrm flipH="1">
            <a:off x="10448033" y="1984936"/>
            <a:ext cx="492320" cy="231376"/>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D92E5FC0-BBDB-9153-DC4F-9CE3606B0E6F}"/>
              </a:ext>
            </a:extLst>
          </p:cNvPr>
          <p:cNvSpPr/>
          <p:nvPr/>
        </p:nvSpPr>
        <p:spPr>
          <a:xfrm>
            <a:off x="10940353" y="1855727"/>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63" name="타원 62">
            <a:extLst>
              <a:ext uri="{FF2B5EF4-FFF2-40B4-BE49-F238E27FC236}">
                <a16:creationId xmlns:a16="http://schemas.microsoft.com/office/drawing/2014/main" id="{505643FC-0DD7-9CDB-8661-17F9AE541C95}"/>
              </a:ext>
            </a:extLst>
          </p:cNvPr>
          <p:cNvSpPr/>
          <p:nvPr/>
        </p:nvSpPr>
        <p:spPr>
          <a:xfrm>
            <a:off x="10940353" y="2219306"/>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cxnSp>
        <p:nvCxnSpPr>
          <p:cNvPr id="64" name="직선 화살표 연결선 63">
            <a:extLst>
              <a:ext uri="{FF2B5EF4-FFF2-40B4-BE49-F238E27FC236}">
                <a16:creationId xmlns:a16="http://schemas.microsoft.com/office/drawing/2014/main" id="{6548E8EF-6386-A7F9-8F56-B3B92A037533}"/>
              </a:ext>
            </a:extLst>
          </p:cNvPr>
          <p:cNvCxnSpPr>
            <a:cxnSpLocks/>
            <a:stCxn id="63" idx="2"/>
            <a:endCxn id="58" idx="3"/>
          </p:cNvCxnSpPr>
          <p:nvPr/>
        </p:nvCxnSpPr>
        <p:spPr>
          <a:xfrm flipH="1" flipV="1">
            <a:off x="10488057" y="2244968"/>
            <a:ext cx="452296" cy="103547"/>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4ADA7875-23BE-B4A4-C451-3731D16FED59}"/>
              </a:ext>
            </a:extLst>
          </p:cNvPr>
          <p:cNvCxnSpPr>
            <a:cxnSpLocks/>
          </p:cNvCxnSpPr>
          <p:nvPr/>
        </p:nvCxnSpPr>
        <p:spPr>
          <a:xfrm flipH="1">
            <a:off x="8640087" y="3297992"/>
            <a:ext cx="1201551" cy="9108"/>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타원 76">
            <a:extLst>
              <a:ext uri="{FF2B5EF4-FFF2-40B4-BE49-F238E27FC236}">
                <a16:creationId xmlns:a16="http://schemas.microsoft.com/office/drawing/2014/main" id="{AAA3089C-3A86-3E4C-8F04-F4C6CAF5DB1A}"/>
              </a:ext>
            </a:extLst>
          </p:cNvPr>
          <p:cNvSpPr/>
          <p:nvPr/>
        </p:nvSpPr>
        <p:spPr>
          <a:xfrm>
            <a:off x="9869798" y="316380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C</a:t>
            </a:r>
            <a:endParaRPr kumimoji="1" lang="ko-Kore-KR" altLang="en-US" sz="1600" b="1" dirty="0">
              <a:solidFill>
                <a:schemeClr val="tx1"/>
              </a:solidFill>
            </a:endParaRPr>
          </a:p>
        </p:txBody>
      </p:sp>
      <p:cxnSp>
        <p:nvCxnSpPr>
          <p:cNvPr id="78" name="직선 화살표 연결선 77">
            <a:extLst>
              <a:ext uri="{FF2B5EF4-FFF2-40B4-BE49-F238E27FC236}">
                <a16:creationId xmlns:a16="http://schemas.microsoft.com/office/drawing/2014/main" id="{C7DA416B-8480-D38A-9547-5FED0F9B97BD}"/>
              </a:ext>
            </a:extLst>
          </p:cNvPr>
          <p:cNvCxnSpPr>
            <a:cxnSpLocks/>
          </p:cNvCxnSpPr>
          <p:nvPr/>
        </p:nvCxnSpPr>
        <p:spPr>
          <a:xfrm flipH="1">
            <a:off x="10118277" y="3302546"/>
            <a:ext cx="248746"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직사각형 81">
            <a:extLst>
              <a:ext uri="{FF2B5EF4-FFF2-40B4-BE49-F238E27FC236}">
                <a16:creationId xmlns:a16="http://schemas.microsoft.com/office/drawing/2014/main" id="{6BF3972F-A0BA-EE41-81A8-D6303AAA4917}"/>
              </a:ext>
            </a:extLst>
          </p:cNvPr>
          <p:cNvSpPr/>
          <p:nvPr/>
        </p:nvSpPr>
        <p:spPr>
          <a:xfrm>
            <a:off x="10382509" y="3174500"/>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83" name="직선 화살표 연결선 82">
            <a:extLst>
              <a:ext uri="{FF2B5EF4-FFF2-40B4-BE49-F238E27FC236}">
                <a16:creationId xmlns:a16="http://schemas.microsoft.com/office/drawing/2014/main" id="{86D948D8-EE7F-86FB-E7AD-FC05E0C63D61}"/>
              </a:ext>
            </a:extLst>
          </p:cNvPr>
          <p:cNvCxnSpPr>
            <a:cxnSpLocks/>
          </p:cNvCxnSpPr>
          <p:nvPr/>
        </p:nvCxnSpPr>
        <p:spPr>
          <a:xfrm flipH="1">
            <a:off x="10696512" y="2949840"/>
            <a:ext cx="651476" cy="294301"/>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4" name="직선 화살표 연결선 83">
            <a:extLst>
              <a:ext uri="{FF2B5EF4-FFF2-40B4-BE49-F238E27FC236}">
                <a16:creationId xmlns:a16="http://schemas.microsoft.com/office/drawing/2014/main" id="{9123013D-B796-75D6-29C0-E5679B312168}"/>
              </a:ext>
            </a:extLst>
          </p:cNvPr>
          <p:cNvCxnSpPr>
            <a:cxnSpLocks/>
          </p:cNvCxnSpPr>
          <p:nvPr/>
        </p:nvCxnSpPr>
        <p:spPr>
          <a:xfrm flipH="1">
            <a:off x="10694193" y="3313419"/>
            <a:ext cx="758832" cy="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8" name="직선 화살표 연결선 87">
            <a:extLst>
              <a:ext uri="{FF2B5EF4-FFF2-40B4-BE49-F238E27FC236}">
                <a16:creationId xmlns:a16="http://schemas.microsoft.com/office/drawing/2014/main" id="{000DE9C2-55CF-0565-C41B-4ED9928C1627}"/>
              </a:ext>
            </a:extLst>
          </p:cNvPr>
          <p:cNvCxnSpPr>
            <a:cxnSpLocks/>
            <a:stCxn id="96" idx="2"/>
          </p:cNvCxnSpPr>
          <p:nvPr/>
        </p:nvCxnSpPr>
        <p:spPr>
          <a:xfrm flipH="1" flipV="1">
            <a:off x="10694193" y="3370452"/>
            <a:ext cx="778082" cy="303559"/>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직선 화살표 연결선 88">
            <a:extLst>
              <a:ext uri="{FF2B5EF4-FFF2-40B4-BE49-F238E27FC236}">
                <a16:creationId xmlns:a16="http://schemas.microsoft.com/office/drawing/2014/main" id="{8AE8CDAB-4E95-7992-9B37-E178381455D7}"/>
              </a:ext>
            </a:extLst>
          </p:cNvPr>
          <p:cNvCxnSpPr>
            <a:cxnSpLocks/>
            <a:stCxn id="99" idx="1"/>
          </p:cNvCxnSpPr>
          <p:nvPr/>
        </p:nvCxnSpPr>
        <p:spPr>
          <a:xfrm flipH="1" flipV="1">
            <a:off x="10690898" y="3447103"/>
            <a:ext cx="693479" cy="46692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4" name="타원 93">
            <a:extLst>
              <a:ext uri="{FF2B5EF4-FFF2-40B4-BE49-F238E27FC236}">
                <a16:creationId xmlns:a16="http://schemas.microsoft.com/office/drawing/2014/main" id="{EF2ED615-F285-2D6B-51F7-954E6EB640B0}"/>
              </a:ext>
            </a:extLst>
          </p:cNvPr>
          <p:cNvSpPr/>
          <p:nvPr/>
        </p:nvSpPr>
        <p:spPr>
          <a:xfrm>
            <a:off x="11348036" y="2758802"/>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95" name="타원 94">
            <a:extLst>
              <a:ext uri="{FF2B5EF4-FFF2-40B4-BE49-F238E27FC236}">
                <a16:creationId xmlns:a16="http://schemas.microsoft.com/office/drawing/2014/main" id="{C795FF28-7234-F23A-AFA7-610D50F3E15C}"/>
              </a:ext>
            </a:extLst>
          </p:cNvPr>
          <p:cNvSpPr/>
          <p:nvPr/>
        </p:nvSpPr>
        <p:spPr>
          <a:xfrm>
            <a:off x="11473533" y="3189008"/>
            <a:ext cx="248479" cy="258418"/>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B</a:t>
            </a:r>
            <a:endParaRPr kumimoji="1" lang="ko-Kore-KR" altLang="en-US" sz="1600" b="1" dirty="0">
              <a:solidFill>
                <a:schemeClr val="tx1"/>
              </a:solidFill>
            </a:endParaRPr>
          </a:p>
        </p:txBody>
      </p:sp>
      <p:sp>
        <p:nvSpPr>
          <p:cNvPr id="96" name="타원 95">
            <a:extLst>
              <a:ext uri="{FF2B5EF4-FFF2-40B4-BE49-F238E27FC236}">
                <a16:creationId xmlns:a16="http://schemas.microsoft.com/office/drawing/2014/main" id="{5010F531-FF4B-D26A-AB85-F0A4719F2649}"/>
              </a:ext>
            </a:extLst>
          </p:cNvPr>
          <p:cNvSpPr/>
          <p:nvPr/>
        </p:nvSpPr>
        <p:spPr>
          <a:xfrm>
            <a:off x="11472275" y="3544802"/>
            <a:ext cx="248479" cy="258418"/>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E</a:t>
            </a:r>
            <a:endParaRPr kumimoji="1" lang="ko-Kore-KR" altLang="en-US" sz="1600" b="1" dirty="0">
              <a:solidFill>
                <a:schemeClr val="tx1"/>
              </a:solidFill>
            </a:endParaRPr>
          </a:p>
        </p:txBody>
      </p:sp>
      <p:sp>
        <p:nvSpPr>
          <p:cNvPr id="99" name="타원 98">
            <a:extLst>
              <a:ext uri="{FF2B5EF4-FFF2-40B4-BE49-F238E27FC236}">
                <a16:creationId xmlns:a16="http://schemas.microsoft.com/office/drawing/2014/main" id="{18AC714F-8788-C372-1CA2-9CE1364D50E5}"/>
              </a:ext>
            </a:extLst>
          </p:cNvPr>
          <p:cNvSpPr/>
          <p:nvPr/>
        </p:nvSpPr>
        <p:spPr>
          <a:xfrm>
            <a:off x="11347988" y="3876179"/>
            <a:ext cx="248479" cy="258418"/>
          </a:xfrm>
          <a:prstGeom prst="ellipse">
            <a:avLst/>
          </a:prstGeom>
          <a:solidFill>
            <a:srgbClr val="CD4C9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F</a:t>
            </a:r>
            <a:endParaRPr kumimoji="1" lang="ko-Kore-KR" altLang="en-US" sz="1600" b="1" dirty="0">
              <a:solidFill>
                <a:schemeClr val="tx1"/>
              </a:solidFill>
            </a:endParaRPr>
          </a:p>
        </p:txBody>
      </p:sp>
      <p:sp>
        <p:nvSpPr>
          <p:cNvPr id="101" name="타원 100">
            <a:extLst>
              <a:ext uri="{FF2B5EF4-FFF2-40B4-BE49-F238E27FC236}">
                <a16:creationId xmlns:a16="http://schemas.microsoft.com/office/drawing/2014/main" id="{A0980F55-F803-203D-3595-162A560A212D}"/>
              </a:ext>
            </a:extLst>
          </p:cNvPr>
          <p:cNvSpPr/>
          <p:nvPr/>
        </p:nvSpPr>
        <p:spPr>
          <a:xfrm>
            <a:off x="9717398" y="4137019"/>
            <a:ext cx="248479" cy="258418"/>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D</a:t>
            </a:r>
            <a:endParaRPr kumimoji="1" lang="ko-Kore-KR" altLang="en-US" sz="1600" b="1" dirty="0">
              <a:solidFill>
                <a:schemeClr val="tx1"/>
              </a:solidFill>
            </a:endParaRPr>
          </a:p>
        </p:txBody>
      </p:sp>
      <p:cxnSp>
        <p:nvCxnSpPr>
          <p:cNvPr id="102" name="직선 화살표 연결선 101">
            <a:extLst>
              <a:ext uri="{FF2B5EF4-FFF2-40B4-BE49-F238E27FC236}">
                <a16:creationId xmlns:a16="http://schemas.microsoft.com/office/drawing/2014/main" id="{C901D88E-2595-03B3-2D6D-69A27AA0767C}"/>
              </a:ext>
            </a:extLst>
          </p:cNvPr>
          <p:cNvCxnSpPr>
            <a:cxnSpLocks/>
            <a:stCxn id="101" idx="2"/>
          </p:cNvCxnSpPr>
          <p:nvPr/>
        </p:nvCxnSpPr>
        <p:spPr>
          <a:xfrm flipH="1" flipV="1">
            <a:off x="8640087" y="3448071"/>
            <a:ext cx="1077311" cy="818157"/>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5" name="직선 화살표 연결선 104">
            <a:extLst>
              <a:ext uri="{FF2B5EF4-FFF2-40B4-BE49-F238E27FC236}">
                <a16:creationId xmlns:a16="http://schemas.microsoft.com/office/drawing/2014/main" id="{C260E808-36F1-E100-04A3-5A23CAB94FDD}"/>
              </a:ext>
            </a:extLst>
          </p:cNvPr>
          <p:cNvCxnSpPr>
            <a:cxnSpLocks/>
          </p:cNvCxnSpPr>
          <p:nvPr/>
        </p:nvCxnSpPr>
        <p:spPr>
          <a:xfrm flipH="1" flipV="1">
            <a:off x="9960492" y="4324969"/>
            <a:ext cx="248613" cy="10683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직사각형 108">
            <a:extLst>
              <a:ext uri="{FF2B5EF4-FFF2-40B4-BE49-F238E27FC236}">
                <a16:creationId xmlns:a16="http://schemas.microsoft.com/office/drawing/2014/main" id="{393BE599-A080-B1B7-72B2-C32E8CEA4FE9}"/>
              </a:ext>
            </a:extLst>
          </p:cNvPr>
          <p:cNvSpPr/>
          <p:nvPr/>
        </p:nvSpPr>
        <p:spPr>
          <a:xfrm rot="1450844">
            <a:off x="10183847" y="4355776"/>
            <a:ext cx="311684" cy="26551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solidFill>
                <a:schemeClr val="tx1"/>
              </a:solidFill>
            </a:endParaRPr>
          </a:p>
        </p:txBody>
      </p:sp>
      <p:cxnSp>
        <p:nvCxnSpPr>
          <p:cNvPr id="110" name="직선 화살표 연결선 109">
            <a:extLst>
              <a:ext uri="{FF2B5EF4-FFF2-40B4-BE49-F238E27FC236}">
                <a16:creationId xmlns:a16="http://schemas.microsoft.com/office/drawing/2014/main" id="{80638C90-425C-7753-ADF7-EB64BCD74DBE}"/>
              </a:ext>
            </a:extLst>
          </p:cNvPr>
          <p:cNvCxnSpPr>
            <a:cxnSpLocks/>
          </p:cNvCxnSpPr>
          <p:nvPr/>
        </p:nvCxnSpPr>
        <p:spPr>
          <a:xfrm flipH="1" flipV="1">
            <a:off x="10464750" y="4569934"/>
            <a:ext cx="475603" cy="207660"/>
          </a:xfrm>
          <a:prstGeom prst="straightConnector1">
            <a:avLst/>
          </a:prstGeom>
          <a:ln w="158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2" name="타원 111">
            <a:extLst>
              <a:ext uri="{FF2B5EF4-FFF2-40B4-BE49-F238E27FC236}">
                <a16:creationId xmlns:a16="http://schemas.microsoft.com/office/drawing/2014/main" id="{29F3653E-3141-50A4-4E97-91DBE72F317C}"/>
              </a:ext>
            </a:extLst>
          </p:cNvPr>
          <p:cNvSpPr/>
          <p:nvPr/>
        </p:nvSpPr>
        <p:spPr>
          <a:xfrm>
            <a:off x="10958994" y="4706658"/>
            <a:ext cx="248479" cy="258418"/>
          </a:xfrm>
          <a:prstGeom prst="ellipse">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600" b="1" dirty="0">
                <a:solidFill>
                  <a:schemeClr val="tx1"/>
                </a:solidFill>
              </a:rPr>
              <a:t>A</a:t>
            </a:r>
            <a:endParaRPr kumimoji="1" lang="ko-Kore-KR" altLang="en-US" sz="1600" b="1" dirty="0">
              <a:solidFill>
                <a:schemeClr val="tx1"/>
              </a:solidFill>
            </a:endParaRPr>
          </a:p>
        </p:txBody>
      </p:sp>
      <p:sp>
        <p:nvSpPr>
          <p:cNvPr id="113" name="직사각형 112">
            <a:extLst>
              <a:ext uri="{FF2B5EF4-FFF2-40B4-BE49-F238E27FC236}">
                <a16:creationId xmlns:a16="http://schemas.microsoft.com/office/drawing/2014/main" id="{15268FFA-E40A-0557-DCF2-DE99FDC27668}"/>
              </a:ext>
            </a:extLst>
          </p:cNvPr>
          <p:cNvSpPr/>
          <p:nvPr/>
        </p:nvSpPr>
        <p:spPr>
          <a:xfrm>
            <a:off x="6814686" y="2817078"/>
            <a:ext cx="1979456" cy="877115"/>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D3CB3CB3-9AB2-EF2D-2E91-543E3106E95B}"/>
                  </a:ext>
                </a:extLst>
              </p:cNvPr>
              <p:cNvSpPr txBox="1"/>
              <p:nvPr/>
            </p:nvSpPr>
            <p:spPr>
              <a:xfrm>
                <a:off x="4145719" y="4728997"/>
                <a:ext cx="654517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ko-Kore-KR" sz="160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 </m:t>
                      </m:r>
                      <m:sSub>
                        <m:sSubPr>
                          <m:ctrlPr>
                            <a:rPr kumimoji="1" lang="en-US" altLang="ko-Kore-KR" sz="1600" b="0" i="1" smtClean="0">
                              <a:latin typeface="Cambria Math" panose="02040503050406030204" pitchFamily="18" charset="0"/>
                              <a:ea typeface="KoPubWorld돋움체 Medium" panose="00000600000000000000" pitchFamily="2" charset="-127"/>
                            </a:rPr>
                          </m:ctrlPr>
                        </m:sSubPr>
                        <m:e>
                          <m:r>
                            <a:rPr kumimoji="1" lang="en-US" altLang="ko-Kore-KR" sz="1600" b="0" i="1" smtClean="0">
                              <a:latin typeface="Cambria Math" panose="02040503050406030204" pitchFamily="18" charset="0"/>
                              <a:ea typeface="KoPubWorld돋움체 Medium" panose="00000600000000000000" pitchFamily="2" charset="-127"/>
                            </a:rPr>
                            <m:t>𝑈</m:t>
                          </m:r>
                        </m:e>
                        <m:sub>
                          <m:r>
                            <a:rPr kumimoji="1" lang="en-US" altLang="ko-Kore-KR" sz="1600" b="0" i="1" smtClean="0">
                              <a:latin typeface="Cambria Math" panose="02040503050406030204" pitchFamily="18" charset="0"/>
                              <a:ea typeface="KoPubWorld돋움체 Medium" panose="00000600000000000000" pitchFamily="2" charset="-127"/>
                            </a:rPr>
                            <m:t>𝑡</m:t>
                          </m:r>
                        </m:sub>
                      </m:sSub>
                      <m:r>
                        <a:rPr kumimoji="1" lang="en-US" altLang="ko-Kore-KR" sz="1600" b="0" i="1" smtClean="0">
                          <a:latin typeface="Cambria Math" panose="02040503050406030204" pitchFamily="18" charset="0"/>
                          <a:ea typeface="KoPubWorld돋움체 Medium" panose="00000600000000000000" pitchFamily="2" charset="-127"/>
                        </a:rPr>
                        <m:t>(</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h</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sup>
                      </m:sSubSup>
                      <m:r>
                        <a:rPr kumimoji="1" lang="en-US" altLang="ko-Kore-KR" sz="1600" b="0" i="1" smtClean="0">
                          <a:latin typeface="Cambria Math" panose="02040503050406030204" pitchFamily="18" charset="0"/>
                          <a:ea typeface="KoPubWorld돋움체 Medium" panose="00000600000000000000" pitchFamily="2" charset="-127"/>
                        </a:rPr>
                        <m:t>, </m:t>
                      </m:r>
                      <m:sSubSup>
                        <m:sSubSupPr>
                          <m:ctrlPr>
                            <a:rPr kumimoji="1" lang="en-US" altLang="ko-Kore-KR" sz="1600" b="0" i="1" smtClean="0">
                              <a:latin typeface="Cambria Math" panose="02040503050406030204" pitchFamily="18" charset="0"/>
                              <a:ea typeface="KoPubWorld돋움체 Medium" panose="00000600000000000000" pitchFamily="2" charset="-127"/>
                            </a:rPr>
                          </m:ctrlPr>
                        </m:sSubSupPr>
                        <m:e>
                          <m:r>
                            <a:rPr kumimoji="1" lang="en-US" altLang="ko-Kore-KR" sz="1600" b="0" i="1" smtClean="0">
                              <a:latin typeface="Cambria Math" panose="02040503050406030204" pitchFamily="18" charset="0"/>
                              <a:ea typeface="KoPubWorld돋움체 Medium" panose="00000600000000000000" pitchFamily="2" charset="-127"/>
                            </a:rPr>
                            <m:t>𝑚</m:t>
                          </m:r>
                        </m:e>
                        <m:sub>
                          <m:r>
                            <a:rPr kumimoji="1" lang="en-US" altLang="ko-Kore-KR" sz="1600" b="0" i="1" smtClean="0">
                              <a:latin typeface="Cambria Math" panose="02040503050406030204" pitchFamily="18" charset="0"/>
                              <a:ea typeface="KoPubWorld돋움체 Medium" panose="00000600000000000000" pitchFamily="2" charset="-127"/>
                            </a:rPr>
                            <m:t>𝑣</m:t>
                          </m:r>
                        </m:sub>
                        <m:sup>
                          <m:r>
                            <a:rPr kumimoji="1" lang="en-US" altLang="ko-Kore-KR" sz="1600" b="0" i="1" smtClean="0">
                              <a:latin typeface="Cambria Math" panose="02040503050406030204" pitchFamily="18" charset="0"/>
                              <a:ea typeface="KoPubWorld돋움체 Medium" panose="00000600000000000000" pitchFamily="2" charset="-127"/>
                            </a:rPr>
                            <m:t>𝑡</m:t>
                          </m:r>
                          <m:r>
                            <a:rPr kumimoji="1" lang="en-US" altLang="ko-Kore-KR" sz="1600" b="0" i="1" smtClean="0">
                              <a:latin typeface="Cambria Math" panose="02040503050406030204" pitchFamily="18" charset="0"/>
                              <a:ea typeface="KoPubWorld돋움체 Medium" panose="00000600000000000000" pitchFamily="2" charset="-127"/>
                            </a:rPr>
                            <m:t>+1</m:t>
                          </m:r>
                        </m:sup>
                      </m:sSubSup>
                      <m:r>
                        <a:rPr kumimoji="1" lang="en-US" altLang="ko-Kore-KR" sz="1600" b="0" i="1" smtClean="0">
                          <a:latin typeface="Cambria Math" panose="02040503050406030204" pitchFamily="18" charset="0"/>
                          <a:ea typeface="KoPubWorld돋움체 Medium" panose="00000600000000000000" pitchFamily="2" charset="-127"/>
                        </a:rPr>
                        <m:t>)</m:t>
                      </m:r>
                    </m:oMath>
                  </m:oMathPara>
                </a14:m>
                <a:endParaRPr kumimoji="1" lang="ko-Kore-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mc:Choice>
        <mc:Fallback xmlns="">
          <p:sp>
            <p:nvSpPr>
              <p:cNvPr id="114" name="TextBox 113">
                <a:extLst>
                  <a:ext uri="{FF2B5EF4-FFF2-40B4-BE49-F238E27FC236}">
                    <a16:creationId xmlns:a16="http://schemas.microsoft.com/office/drawing/2014/main" id="{D3CB3CB3-9AB2-EF2D-2E91-543E3106E95B}"/>
                  </a:ext>
                </a:extLst>
              </p:cNvPr>
              <p:cNvSpPr txBox="1">
                <a:spLocks noRot="1" noChangeAspect="1" noMove="1" noResize="1" noEditPoints="1" noAdjustHandles="1" noChangeArrowheads="1" noChangeShapeType="1" noTextEdit="1"/>
              </p:cNvSpPr>
              <p:nvPr/>
            </p:nvSpPr>
            <p:spPr>
              <a:xfrm>
                <a:off x="4145719" y="4728997"/>
                <a:ext cx="6545179" cy="338554"/>
              </a:xfrm>
              <a:prstGeom prst="rect">
                <a:avLst/>
              </a:prstGeom>
              <a:blipFill>
                <a:blip r:embed="rId4"/>
                <a:stretch>
                  <a:fillRect b="-18519"/>
                </a:stretch>
              </a:blipFill>
            </p:spPr>
            <p:txBody>
              <a:bodyPr/>
              <a:lstStyle/>
              <a:p>
                <a:r>
                  <a:rPr lang="ko-Kore-KR" altLang="en-US">
                    <a:noFill/>
                  </a:rPr>
                  <a:t> </a:t>
                </a:r>
              </a:p>
            </p:txBody>
          </p:sp>
        </mc:Fallback>
      </mc:AlternateContent>
      <p:sp>
        <p:nvSpPr>
          <p:cNvPr id="115" name="직사각형 114">
            <a:extLst>
              <a:ext uri="{FF2B5EF4-FFF2-40B4-BE49-F238E27FC236}">
                <a16:creationId xmlns:a16="http://schemas.microsoft.com/office/drawing/2014/main" id="{0837E458-7A15-9885-7ECB-4AA0B5E3DBAF}"/>
              </a:ext>
            </a:extLst>
          </p:cNvPr>
          <p:cNvSpPr/>
          <p:nvPr/>
        </p:nvSpPr>
        <p:spPr>
          <a:xfrm>
            <a:off x="6364135" y="3189008"/>
            <a:ext cx="531460" cy="181444"/>
          </a:xfrm>
          <a:prstGeom prst="rect">
            <a:avLst/>
          </a:prstGeom>
          <a:noFill/>
          <a:ln w="381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90297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xit" presetSubtype="10" fill="hold" grpId="1" nodeType="clickEffect">
                                  <p:stCondLst>
                                    <p:cond delay="0"/>
                                  </p:stCondLst>
                                  <p:childTnLst>
                                    <p:animEffect transition="out" filter="blinds(horizontal)">
                                      <p:cBhvr>
                                        <p:cTn id="108" dur="500"/>
                                        <p:tgtEl>
                                          <p:spTgt spid="113"/>
                                        </p:tgtEl>
                                      </p:cBhvr>
                                    </p:animEffect>
                                    <p:set>
                                      <p:cBhvr>
                                        <p:cTn id="109" dur="1" fill="hold">
                                          <p:stCondLst>
                                            <p:cond delay="499"/>
                                          </p:stCondLst>
                                        </p:cTn>
                                        <p:tgtEl>
                                          <p:spTgt spid="113"/>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1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14" grpId="0" animBg="1"/>
      <p:bldP spid="15" grpId="0" animBg="1"/>
      <p:bldP spid="39" grpId="0"/>
      <p:bldP spid="46" grpId="0"/>
      <p:bldP spid="47" grpId="0" animBg="1"/>
      <p:bldP spid="51" grpId="0" animBg="1"/>
      <p:bldP spid="55" grpId="0" animBg="1"/>
      <p:bldP spid="58" grpId="0" animBg="1"/>
      <p:bldP spid="62" grpId="0" animBg="1"/>
      <p:bldP spid="63" grpId="0" animBg="1"/>
      <p:bldP spid="77" grpId="0" animBg="1"/>
      <p:bldP spid="82" grpId="0" animBg="1"/>
      <p:bldP spid="94" grpId="0" animBg="1"/>
      <p:bldP spid="95" grpId="0" animBg="1"/>
      <p:bldP spid="96" grpId="0" animBg="1"/>
      <p:bldP spid="99" grpId="0" animBg="1"/>
      <p:bldP spid="101" grpId="0" animBg="1"/>
      <p:bldP spid="109" grpId="0" animBg="1"/>
      <p:bldP spid="112" grpId="0" animBg="1"/>
      <p:bldP spid="113" grpId="0" animBg="1"/>
      <p:bldP spid="113" grpId="1" animBg="1"/>
      <p:bldP spid="114" grpId="0"/>
      <p:bldP spid="11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텍스트 개체 틀 16">
            <a:extLst>
              <a:ext uri="{FF2B5EF4-FFF2-40B4-BE49-F238E27FC236}">
                <a16:creationId xmlns:a16="http://schemas.microsoft.com/office/drawing/2014/main" id="{7C2AA034-334C-4FC1-A84E-B619ADA7EA4C}"/>
              </a:ext>
            </a:extLst>
          </p:cNvPr>
          <p:cNvSpPr>
            <a:spLocks noGrp="1"/>
          </p:cNvSpPr>
          <p:nvPr>
            <p:ph type="body" sz="quarter" idx="10"/>
          </p:nvPr>
        </p:nvSpPr>
        <p:spPr>
          <a:prstGeom prst="rect">
            <a:avLst/>
          </a:prstGeom>
        </p:spPr>
        <p:txBody>
          <a:bodyPr/>
          <a:lstStyle/>
          <a:p>
            <a:r>
              <a:rPr lang="ko-KR" altLang="en-US" dirty="0"/>
              <a:t>프로세스 레이아웃</a:t>
            </a:r>
          </a:p>
        </p:txBody>
      </p:sp>
      <p:sp>
        <p:nvSpPr>
          <p:cNvPr id="15" name="텍스트 개체 틀 6">
            <a:extLst>
              <a:ext uri="{FF2B5EF4-FFF2-40B4-BE49-F238E27FC236}">
                <a16:creationId xmlns:a16="http://schemas.microsoft.com/office/drawing/2014/main" id="{B1CB6D64-F4A9-4411-A362-BD64E9D3EFA5}"/>
              </a:ext>
            </a:extLst>
          </p:cNvPr>
          <p:cNvSpPr txBox="1">
            <a:spLocks/>
          </p:cNvSpPr>
          <p:nvPr/>
        </p:nvSpPr>
        <p:spPr>
          <a:xfrm>
            <a:off x="1124037" y="5025189"/>
            <a:ext cx="7263167" cy="889020"/>
          </a:xfrm>
          <a:prstGeom prst="rect">
            <a:avLst/>
          </a:prstGeom>
        </p:spPr>
        <p:txBody>
          <a:bodyPr anchor="t"/>
          <a:lstStyle>
            <a:defPPr>
              <a:defRPr lang="ko-KR"/>
            </a:defPPr>
            <a:lvl1pPr marL="171450" indent="-171450" algn="just">
              <a:lnSpc>
                <a:spcPct val="130000"/>
              </a:lnSpc>
              <a:spcBef>
                <a:spcPts val="1000"/>
              </a:spcBef>
              <a:buFont typeface="Arial" panose="020B0604020202020204" pitchFamily="34" charset="0"/>
              <a:buChar char="•"/>
              <a:defRPr sz="1600" spc="0">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spcBef>
                <a:spcPts val="0"/>
              </a:spcBef>
              <a:buFont typeface="+mj-ea"/>
              <a:buAutoNum type="circleNumDbPlain"/>
            </a:pP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342900" indent="-342900">
              <a:spcBef>
                <a:spcPts val="0"/>
              </a:spcBef>
              <a:buFont typeface="+mj-ea"/>
              <a:buAutoNum type="circleNumDbPlain"/>
            </a:pPr>
            <a:r>
              <a:rPr lang="ko-KR" altLang="en-US"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a:t>
            </a:r>
          </a:p>
        </p:txBody>
      </p:sp>
      <p:sp>
        <p:nvSpPr>
          <p:cNvPr id="16" name="TextBox 15">
            <a:extLst>
              <a:ext uri="{FF2B5EF4-FFF2-40B4-BE49-F238E27FC236}">
                <a16:creationId xmlns:a16="http://schemas.microsoft.com/office/drawing/2014/main" id="{4F10718D-8CF9-44F2-B83C-20CB0963A502}"/>
              </a:ext>
            </a:extLst>
          </p:cNvPr>
          <p:cNvSpPr txBox="1"/>
          <p:nvPr/>
        </p:nvSpPr>
        <p:spPr>
          <a:xfrm>
            <a:off x="803996" y="4539918"/>
            <a:ext cx="6138582" cy="469359"/>
          </a:xfrm>
          <a:prstGeom prst="rect">
            <a:avLst/>
          </a:prstGeom>
          <a:noFill/>
        </p:spPr>
        <p:txBody>
          <a:bodyPr wrap="square" rtlCol="0" anchor="ctr">
            <a:spAutoFit/>
          </a:bodyPr>
          <a:lstStyle/>
          <a:p>
            <a:pPr>
              <a:lnSpc>
                <a:spcPct val="130000"/>
              </a:lnSpc>
            </a:pPr>
            <a:r>
              <a:rPr lang="ko-KR" altLang="en-US"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다음과 같은 사례를 확인할 수 있다</a:t>
            </a:r>
            <a:r>
              <a:rPr lang="en-US" altLang="ko-KR"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a:t>
            </a:r>
            <a:endParaRPr lang="ko-KR" altLang="en-US" sz="2000" dirty="0">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8" name="그룹 17">
            <a:extLst>
              <a:ext uri="{FF2B5EF4-FFF2-40B4-BE49-F238E27FC236}">
                <a16:creationId xmlns:a16="http://schemas.microsoft.com/office/drawing/2014/main" id="{7DD93D07-DFD5-4959-8F88-F233A81982AF}"/>
              </a:ext>
            </a:extLst>
          </p:cNvPr>
          <p:cNvGrpSpPr/>
          <p:nvPr/>
        </p:nvGrpSpPr>
        <p:grpSpPr>
          <a:xfrm>
            <a:off x="1003959" y="1819347"/>
            <a:ext cx="10045395" cy="1726123"/>
            <a:chOff x="7412937" y="1389859"/>
            <a:chExt cx="4480632" cy="769917"/>
          </a:xfrm>
        </p:grpSpPr>
        <p:grpSp>
          <p:nvGrpSpPr>
            <p:cNvPr id="19" name="그룹 18">
              <a:extLst>
                <a:ext uri="{FF2B5EF4-FFF2-40B4-BE49-F238E27FC236}">
                  <a16:creationId xmlns:a16="http://schemas.microsoft.com/office/drawing/2014/main" id="{B344AC72-3815-4553-A135-6F88068BE305}"/>
                </a:ext>
              </a:extLst>
            </p:cNvPr>
            <p:cNvGrpSpPr/>
            <p:nvPr/>
          </p:nvGrpSpPr>
          <p:grpSpPr>
            <a:xfrm>
              <a:off x="7412937" y="1389859"/>
              <a:ext cx="1144323" cy="731520"/>
              <a:chOff x="7412937" y="1389859"/>
              <a:chExt cx="1144323" cy="731520"/>
            </a:xfrm>
          </p:grpSpPr>
          <p:sp>
            <p:nvSpPr>
              <p:cNvPr id="29" name="타원 28">
                <a:extLst>
                  <a:ext uri="{FF2B5EF4-FFF2-40B4-BE49-F238E27FC236}">
                    <a16:creationId xmlns:a16="http://schemas.microsoft.com/office/drawing/2014/main" id="{D67C0044-EC1D-4712-968B-87FD9184AE67}"/>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화살표 연결선 29">
                <a:extLst>
                  <a:ext uri="{FF2B5EF4-FFF2-40B4-BE49-F238E27FC236}">
                    <a16:creationId xmlns:a16="http://schemas.microsoft.com/office/drawing/2014/main" id="{220B8FA2-B8D5-4D58-9A03-0065792423FC}"/>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그룹 19">
              <a:extLst>
                <a:ext uri="{FF2B5EF4-FFF2-40B4-BE49-F238E27FC236}">
                  <a16:creationId xmlns:a16="http://schemas.microsoft.com/office/drawing/2014/main" id="{947BD798-0EA2-4093-906C-0A91BA9C74D7}"/>
                </a:ext>
              </a:extLst>
            </p:cNvPr>
            <p:cNvGrpSpPr/>
            <p:nvPr/>
          </p:nvGrpSpPr>
          <p:grpSpPr>
            <a:xfrm>
              <a:off x="8662641" y="1402658"/>
              <a:ext cx="1144323" cy="731520"/>
              <a:chOff x="7412937" y="1389859"/>
              <a:chExt cx="1144323" cy="731520"/>
            </a:xfrm>
          </p:grpSpPr>
          <p:sp>
            <p:nvSpPr>
              <p:cNvPr id="27" name="타원 26">
                <a:extLst>
                  <a:ext uri="{FF2B5EF4-FFF2-40B4-BE49-F238E27FC236}">
                    <a16:creationId xmlns:a16="http://schemas.microsoft.com/office/drawing/2014/main" id="{72CEF313-AB63-4F4A-9816-74D34D8BC091}"/>
                  </a:ext>
                </a:extLst>
              </p:cNvPr>
              <p:cNvSpPr/>
              <p:nvPr/>
            </p:nvSpPr>
            <p:spPr>
              <a:xfrm>
                <a:off x="7412937" y="1389859"/>
                <a:ext cx="731520" cy="731520"/>
              </a:xfrm>
              <a:prstGeom prst="ellipse">
                <a:avLst/>
              </a:prstGeom>
              <a:solidFill>
                <a:srgbClr val="D5B18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066BB2"/>
                  </a:solidFill>
                </a:endParaRPr>
              </a:p>
            </p:txBody>
          </p:sp>
          <p:cxnSp>
            <p:nvCxnSpPr>
              <p:cNvPr id="28" name="직선 화살표 연결선 27">
                <a:extLst>
                  <a:ext uri="{FF2B5EF4-FFF2-40B4-BE49-F238E27FC236}">
                    <a16:creationId xmlns:a16="http://schemas.microsoft.com/office/drawing/2014/main" id="{593DB97C-885F-4250-A63C-5A1DCF5D569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그룹 20">
              <a:extLst>
                <a:ext uri="{FF2B5EF4-FFF2-40B4-BE49-F238E27FC236}">
                  <a16:creationId xmlns:a16="http://schemas.microsoft.com/office/drawing/2014/main" id="{D3A9476A-25B4-42B1-8CD8-48B178549F14}"/>
                </a:ext>
              </a:extLst>
            </p:cNvPr>
            <p:cNvGrpSpPr/>
            <p:nvPr/>
          </p:nvGrpSpPr>
          <p:grpSpPr>
            <a:xfrm>
              <a:off x="9912345" y="1415457"/>
              <a:ext cx="1144323" cy="731520"/>
              <a:chOff x="7412937" y="1389859"/>
              <a:chExt cx="1144323" cy="731520"/>
            </a:xfrm>
          </p:grpSpPr>
          <p:sp>
            <p:nvSpPr>
              <p:cNvPr id="25" name="타원 24">
                <a:extLst>
                  <a:ext uri="{FF2B5EF4-FFF2-40B4-BE49-F238E27FC236}">
                    <a16:creationId xmlns:a16="http://schemas.microsoft.com/office/drawing/2014/main" id="{3478F497-3C3A-433A-9677-027282858E72}"/>
                  </a:ext>
                </a:extLst>
              </p:cNvPr>
              <p:cNvSpPr/>
              <p:nvPr/>
            </p:nvSpPr>
            <p:spPr>
              <a:xfrm>
                <a:off x="7412937" y="1389859"/>
                <a:ext cx="731520" cy="731520"/>
              </a:xfrm>
              <a:prstGeom prst="ellipse">
                <a:avLst/>
              </a:prstGeom>
              <a:solidFill>
                <a:schemeClr val="tx1">
                  <a:lumMod val="85000"/>
                  <a:lumOff val="1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화살표 연결선 25">
                <a:extLst>
                  <a:ext uri="{FF2B5EF4-FFF2-40B4-BE49-F238E27FC236}">
                    <a16:creationId xmlns:a16="http://schemas.microsoft.com/office/drawing/2014/main" id="{1AEC123C-5DE2-4AEC-9008-4DBA9644C626}"/>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타원 22">
              <a:extLst>
                <a:ext uri="{FF2B5EF4-FFF2-40B4-BE49-F238E27FC236}">
                  <a16:creationId xmlns:a16="http://schemas.microsoft.com/office/drawing/2014/main" id="{62715FC7-5AF0-4AD6-843D-F75228D8B414}"/>
                </a:ext>
              </a:extLst>
            </p:cNvPr>
            <p:cNvSpPr/>
            <p:nvPr/>
          </p:nvSpPr>
          <p:spPr>
            <a:xfrm>
              <a:off x="11162049" y="1428256"/>
              <a:ext cx="731520" cy="731520"/>
            </a:xfrm>
            <a:prstGeom prst="ellipse">
              <a:avLst/>
            </a:prstGeom>
            <a:solidFill>
              <a:srgbClr val="D5B18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TextBox 1">
            <a:extLst>
              <a:ext uri="{FF2B5EF4-FFF2-40B4-BE49-F238E27FC236}">
                <a16:creationId xmlns:a16="http://schemas.microsoft.com/office/drawing/2014/main" id="{780B01C2-A036-497B-B2CB-C92C5D3F6852}"/>
              </a:ext>
            </a:extLst>
          </p:cNvPr>
          <p:cNvSpPr txBox="1"/>
          <p:nvPr/>
        </p:nvSpPr>
        <p:spPr>
          <a:xfrm>
            <a:off x="1245955" y="2549687"/>
            <a:ext cx="1196951" cy="369332"/>
          </a:xfrm>
          <a:prstGeom prst="rect">
            <a:avLst/>
          </a:prstGeom>
          <a:noFill/>
        </p:spPr>
        <p:txBody>
          <a:bodyPr wrap="square" rtlCol="0">
            <a:spAutoFit/>
          </a:bodyPr>
          <a:lstStyle/>
          <a:p>
            <a:pPr algn="ctr"/>
            <a:r>
              <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도입단계</a:t>
            </a:r>
            <a:endParaRPr lang="ko-KR" altLang="en-US" sz="2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1" name="TextBox 30">
            <a:extLst>
              <a:ext uri="{FF2B5EF4-FFF2-40B4-BE49-F238E27FC236}">
                <a16:creationId xmlns:a16="http://schemas.microsoft.com/office/drawing/2014/main" id="{2AA96DD4-0265-4C59-9A5E-6A15C6265317}"/>
              </a:ext>
            </a:extLst>
          </p:cNvPr>
          <p:cNvSpPr txBox="1"/>
          <p:nvPr/>
        </p:nvSpPr>
        <p:spPr>
          <a:xfrm>
            <a:off x="4066576" y="2549687"/>
            <a:ext cx="1196951"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안정단계</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2" name="TextBox 31">
            <a:extLst>
              <a:ext uri="{FF2B5EF4-FFF2-40B4-BE49-F238E27FC236}">
                <a16:creationId xmlns:a16="http://schemas.microsoft.com/office/drawing/2014/main" id="{351564AF-7658-4201-9B81-16244506FAF8}"/>
              </a:ext>
            </a:extLst>
          </p:cNvPr>
          <p:cNvSpPr txBox="1"/>
          <p:nvPr/>
        </p:nvSpPr>
        <p:spPr>
          <a:xfrm>
            <a:off x="6736483" y="2549687"/>
            <a:ext cx="1479949"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매출 극대화</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33" name="TextBox 32">
            <a:extLst>
              <a:ext uri="{FF2B5EF4-FFF2-40B4-BE49-F238E27FC236}">
                <a16:creationId xmlns:a16="http://schemas.microsoft.com/office/drawing/2014/main" id="{5277CB57-DE35-4017-B33A-6B76B1609F8B}"/>
              </a:ext>
            </a:extLst>
          </p:cNvPr>
          <p:cNvSpPr txBox="1"/>
          <p:nvPr/>
        </p:nvSpPr>
        <p:spPr>
          <a:xfrm>
            <a:off x="9500174" y="2549687"/>
            <a:ext cx="1479949" cy="369332"/>
          </a:xfrm>
          <a:prstGeom prst="rect">
            <a:avLst/>
          </a:prstGeom>
          <a:noFill/>
        </p:spPr>
        <p:txBody>
          <a:bodyPr wrap="square" rtlCol="0">
            <a:spAutoFit/>
          </a:bodyPr>
          <a:lstStyle/>
          <a:p>
            <a:pPr algn="ctr"/>
            <a:r>
              <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결론 단계</a:t>
            </a:r>
            <a:endParaRPr lang="ko-KR" altLang="en-US" sz="2400"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1485406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텍스트 개체 틀 16">
            <a:extLst>
              <a:ext uri="{FF2B5EF4-FFF2-40B4-BE49-F238E27FC236}">
                <a16:creationId xmlns:a16="http://schemas.microsoft.com/office/drawing/2014/main" id="{A749A967-62DA-4798-B7A2-4C52E062078F}"/>
              </a:ext>
            </a:extLst>
          </p:cNvPr>
          <p:cNvSpPr>
            <a:spLocks noGrp="1"/>
          </p:cNvSpPr>
          <p:nvPr>
            <p:ph type="body" sz="quarter" idx="10"/>
          </p:nvPr>
        </p:nvSpPr>
        <p:spPr>
          <a:prstGeom prst="rect">
            <a:avLst/>
          </a:prstGeom>
        </p:spPr>
        <p:txBody>
          <a:bodyPr/>
          <a:lstStyle/>
          <a:p>
            <a:r>
              <a:rPr lang="ko-KR" altLang="en-US" dirty="0"/>
              <a:t>도식화 소스</a:t>
            </a:r>
          </a:p>
        </p:txBody>
      </p:sp>
      <p:sp>
        <p:nvSpPr>
          <p:cNvPr id="25" name="TextBox 24">
            <a:extLst>
              <a:ext uri="{FF2B5EF4-FFF2-40B4-BE49-F238E27FC236}">
                <a16:creationId xmlns:a16="http://schemas.microsoft.com/office/drawing/2014/main" id="{72987A55-9007-411D-BB1B-A10B186E19B2}"/>
              </a:ext>
            </a:extLst>
          </p:cNvPr>
          <p:cNvSpPr txBox="1"/>
          <p:nvPr/>
        </p:nvSpPr>
        <p:spPr>
          <a:xfrm>
            <a:off x="438838" y="915112"/>
            <a:ext cx="4400229" cy="791755"/>
          </a:xfrm>
          <a:prstGeom prst="rect">
            <a:avLst/>
          </a:prstGeom>
          <a:noFill/>
        </p:spPr>
        <p:txBody>
          <a:bodyPr wrap="square" rtlCol="0" anchor="ctr">
            <a:spAutoFit/>
          </a:bodyPr>
          <a:lstStyle/>
          <a:p>
            <a:pPr algn="l">
              <a:lnSpc>
                <a:spcPct val="130000"/>
              </a:lnSpc>
            </a:pP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소스를 사용해서 도식화를 만드세요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a:lnSpc>
                <a:spcPct val="130000"/>
              </a:lnSpc>
            </a:pP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다음장에 도식화 예제가 있으니 참고하세요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29" name="TextBox 28">
            <a:extLst>
              <a:ext uri="{FF2B5EF4-FFF2-40B4-BE49-F238E27FC236}">
                <a16:creationId xmlns:a16="http://schemas.microsoft.com/office/drawing/2014/main" id="{54553D06-2E40-4DDF-96E0-B0AB110B97CF}"/>
              </a:ext>
            </a:extLst>
          </p:cNvPr>
          <p:cNvSpPr txBox="1"/>
          <p:nvPr/>
        </p:nvSpPr>
        <p:spPr>
          <a:xfrm>
            <a:off x="6383455" y="868760"/>
            <a:ext cx="4400227" cy="473206"/>
          </a:xfrm>
          <a:prstGeom prst="rect">
            <a:avLst/>
          </a:prstGeom>
          <a:noFill/>
        </p:spPr>
        <p:txBody>
          <a:bodyPr wrap="square" rtlCol="0" anchor="ctr">
            <a:spAutoFit/>
          </a:bodyPr>
          <a:lstStyle>
            <a:defPPr>
              <a:defRPr lang="ko-KR"/>
            </a:defPPr>
            <a:lvl1pPr>
              <a:defRPr>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50000"/>
              </a:lnSpc>
            </a:pPr>
            <a:r>
              <a:rPr lang="ko-KR" altLang="en-US" dirty="0"/>
              <a:t>선 굵기 </a:t>
            </a:r>
            <a:r>
              <a:rPr lang="en-US" altLang="ko-KR" dirty="0"/>
              <a:t>: 1pt, </a:t>
            </a:r>
            <a:r>
              <a:rPr lang="ko-KR" altLang="en-US" dirty="0"/>
              <a:t>테두리선 굵기 </a:t>
            </a:r>
            <a:r>
              <a:rPr lang="en-US" altLang="ko-KR" dirty="0"/>
              <a:t>: 1pt</a:t>
            </a:r>
            <a:endParaRPr lang="ko-KR" altLang="en-US" dirty="0"/>
          </a:p>
        </p:txBody>
      </p:sp>
      <p:cxnSp>
        <p:nvCxnSpPr>
          <p:cNvPr id="46" name="직선 화살표 연결선 45">
            <a:extLst>
              <a:ext uri="{FF2B5EF4-FFF2-40B4-BE49-F238E27FC236}">
                <a16:creationId xmlns:a16="http://schemas.microsoft.com/office/drawing/2014/main" id="{531439A4-F225-4A1F-9F76-7B72B5D37A92}"/>
              </a:ext>
            </a:extLst>
          </p:cNvPr>
          <p:cNvCxnSpPr>
            <a:cxnSpLocks/>
          </p:cNvCxnSpPr>
          <p:nvPr/>
        </p:nvCxnSpPr>
        <p:spPr>
          <a:xfrm>
            <a:off x="6464723" y="1980120"/>
            <a:ext cx="1312333"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직선 화살표 연결선 46">
            <a:extLst>
              <a:ext uri="{FF2B5EF4-FFF2-40B4-BE49-F238E27FC236}">
                <a16:creationId xmlns:a16="http://schemas.microsoft.com/office/drawing/2014/main" id="{7100A596-8FAC-4F9B-8FE7-16B0B939323C}"/>
              </a:ext>
            </a:extLst>
          </p:cNvPr>
          <p:cNvCxnSpPr>
            <a:cxnSpLocks/>
          </p:cNvCxnSpPr>
          <p:nvPr/>
        </p:nvCxnSpPr>
        <p:spPr>
          <a:xfrm>
            <a:off x="6449497" y="3856945"/>
            <a:ext cx="5130800" cy="0"/>
          </a:xfrm>
          <a:prstGeom prst="straightConnector1">
            <a:avLst/>
          </a:prstGeom>
          <a:ln w="127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48" name="그룹 47">
            <a:extLst>
              <a:ext uri="{FF2B5EF4-FFF2-40B4-BE49-F238E27FC236}">
                <a16:creationId xmlns:a16="http://schemas.microsoft.com/office/drawing/2014/main" id="{DA50716B-018F-4347-B5F7-778AF9A4ADD7}"/>
              </a:ext>
            </a:extLst>
          </p:cNvPr>
          <p:cNvGrpSpPr/>
          <p:nvPr/>
        </p:nvGrpSpPr>
        <p:grpSpPr>
          <a:xfrm>
            <a:off x="9674116" y="4931934"/>
            <a:ext cx="491067" cy="356231"/>
            <a:chOff x="7459133" y="1912835"/>
            <a:chExt cx="491067" cy="356231"/>
          </a:xfrm>
        </p:grpSpPr>
        <p:sp>
          <p:nvSpPr>
            <p:cNvPr id="49" name="타원 48">
              <a:extLst>
                <a:ext uri="{FF2B5EF4-FFF2-40B4-BE49-F238E27FC236}">
                  <a16:creationId xmlns:a16="http://schemas.microsoft.com/office/drawing/2014/main" id="{CAA72C55-A338-4F4B-ABBB-CFF413BC07F9}"/>
                </a:ext>
              </a:extLst>
            </p:cNvPr>
            <p:cNvSpPr/>
            <p:nvPr/>
          </p:nvSpPr>
          <p:spPr>
            <a:xfrm>
              <a:off x="7653867" y="2167466"/>
              <a:ext cx="101600" cy="1016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a:extLst>
                <a:ext uri="{FF2B5EF4-FFF2-40B4-BE49-F238E27FC236}">
                  <a16:creationId xmlns:a16="http://schemas.microsoft.com/office/drawing/2014/main" id="{5636F9BC-62C4-43BE-9A41-F6DB311A9DE9}"/>
                </a:ext>
              </a:extLst>
            </p:cNvPr>
            <p:cNvSpPr txBox="1"/>
            <p:nvPr/>
          </p:nvSpPr>
          <p:spPr>
            <a:xfrm>
              <a:off x="7459133" y="1912835"/>
              <a:ext cx="491067"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단계</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51" name="직선 화살표 연결선 50">
            <a:extLst>
              <a:ext uri="{FF2B5EF4-FFF2-40B4-BE49-F238E27FC236}">
                <a16:creationId xmlns:a16="http://schemas.microsoft.com/office/drawing/2014/main" id="{D31C96B7-CD6D-4CF7-B48B-93E7D60BC94E}"/>
              </a:ext>
            </a:extLst>
          </p:cNvPr>
          <p:cNvCxnSpPr>
            <a:cxnSpLocks/>
          </p:cNvCxnSpPr>
          <p:nvPr/>
        </p:nvCxnSpPr>
        <p:spPr>
          <a:xfrm>
            <a:off x="10075755" y="1987676"/>
            <a:ext cx="410634" cy="0"/>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자유형: 도형 51">
            <a:extLst>
              <a:ext uri="{FF2B5EF4-FFF2-40B4-BE49-F238E27FC236}">
                <a16:creationId xmlns:a16="http://schemas.microsoft.com/office/drawing/2014/main" id="{123D99AF-1BFB-4616-8DA8-8B2089F92C4F}"/>
              </a:ext>
            </a:extLst>
          </p:cNvPr>
          <p:cNvSpPr/>
          <p:nvPr/>
        </p:nvSpPr>
        <p:spPr>
          <a:xfrm>
            <a:off x="6479991" y="4209465"/>
            <a:ext cx="2867025" cy="342900"/>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화살표: 오른쪽 52">
            <a:extLst>
              <a:ext uri="{FF2B5EF4-FFF2-40B4-BE49-F238E27FC236}">
                <a16:creationId xmlns:a16="http://schemas.microsoft.com/office/drawing/2014/main" id="{C16C777C-D88A-47BC-BAF3-35D1BAB6CF43}"/>
              </a:ext>
            </a:extLst>
          </p:cNvPr>
          <p:cNvSpPr/>
          <p:nvPr/>
        </p:nvSpPr>
        <p:spPr>
          <a:xfrm>
            <a:off x="6370878" y="4956366"/>
            <a:ext cx="1915886" cy="446284"/>
          </a:xfrm>
          <a:prstGeom prst="rightArrow">
            <a:avLst/>
          </a:prstGeom>
          <a:gradFill flip="none" rotWithShape="1">
            <a:gsLst>
              <a:gs pos="0">
                <a:schemeClr val="bg1">
                  <a:lumMod val="75000"/>
                  <a:alpha val="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이등변 삼각형 53">
            <a:extLst>
              <a:ext uri="{FF2B5EF4-FFF2-40B4-BE49-F238E27FC236}">
                <a16:creationId xmlns:a16="http://schemas.microsoft.com/office/drawing/2014/main" id="{8BCB6BED-3803-45EF-813E-C9D98B517548}"/>
              </a:ext>
            </a:extLst>
          </p:cNvPr>
          <p:cNvSpPr/>
          <p:nvPr/>
        </p:nvSpPr>
        <p:spPr>
          <a:xfrm rot="5400000">
            <a:off x="8555814" y="5066767"/>
            <a:ext cx="360763" cy="311003"/>
          </a:xfrm>
          <a:prstGeom prs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a:extLst>
              <a:ext uri="{FF2B5EF4-FFF2-40B4-BE49-F238E27FC236}">
                <a16:creationId xmlns:a16="http://schemas.microsoft.com/office/drawing/2014/main" id="{0AD8ACE5-AC11-41CA-890E-C2C267DEAF1D}"/>
              </a:ext>
            </a:extLst>
          </p:cNvPr>
          <p:cNvSpPr/>
          <p:nvPr/>
        </p:nvSpPr>
        <p:spPr>
          <a:xfrm>
            <a:off x="9347016" y="5161951"/>
            <a:ext cx="91440" cy="9144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자유형: 도형 55">
            <a:extLst>
              <a:ext uri="{FF2B5EF4-FFF2-40B4-BE49-F238E27FC236}">
                <a16:creationId xmlns:a16="http://schemas.microsoft.com/office/drawing/2014/main" id="{167F14F3-CD86-4EDB-AAFA-4BEA53B753FD}"/>
              </a:ext>
            </a:extLst>
          </p:cNvPr>
          <p:cNvSpPr/>
          <p:nvPr/>
        </p:nvSpPr>
        <p:spPr>
          <a:xfrm>
            <a:off x="6449497" y="3205724"/>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7" name="그룹 56">
            <a:extLst>
              <a:ext uri="{FF2B5EF4-FFF2-40B4-BE49-F238E27FC236}">
                <a16:creationId xmlns:a16="http://schemas.microsoft.com/office/drawing/2014/main" id="{BE68B052-64B7-41EA-8C7F-9658D8436DC2}"/>
              </a:ext>
            </a:extLst>
          </p:cNvPr>
          <p:cNvGrpSpPr/>
          <p:nvPr/>
        </p:nvGrpSpPr>
        <p:grpSpPr>
          <a:xfrm>
            <a:off x="6464723" y="2478314"/>
            <a:ext cx="2867025" cy="593957"/>
            <a:chOff x="6316133" y="1829725"/>
            <a:chExt cx="2867025" cy="593957"/>
          </a:xfrm>
        </p:grpSpPr>
        <p:sp>
          <p:nvSpPr>
            <p:cNvPr id="58" name="자유형: 도형 57">
              <a:extLst>
                <a:ext uri="{FF2B5EF4-FFF2-40B4-BE49-F238E27FC236}">
                  <a16:creationId xmlns:a16="http://schemas.microsoft.com/office/drawing/2014/main" id="{6A9E1484-F0CF-4697-930C-D017F0C28F13}"/>
                </a:ext>
              </a:extLst>
            </p:cNvPr>
            <p:cNvSpPr/>
            <p:nvPr/>
          </p:nvSpPr>
          <p:spPr>
            <a:xfrm>
              <a:off x="6316133" y="1829725"/>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59" name="직선 연결선 58">
              <a:extLst>
                <a:ext uri="{FF2B5EF4-FFF2-40B4-BE49-F238E27FC236}">
                  <a16:creationId xmlns:a16="http://schemas.microsoft.com/office/drawing/2014/main" id="{8D2BDF3B-100D-4F69-8C0C-BB2484F9FAC0}"/>
                </a:ext>
              </a:extLst>
            </p:cNvPr>
            <p:cNvCxnSpPr>
              <a:cxnSpLocks/>
            </p:cNvCxnSpPr>
            <p:nvPr/>
          </p:nvCxnSpPr>
          <p:spPr>
            <a:xfrm>
              <a:off x="7749645" y="205664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60" name="직선 연결선 59">
            <a:extLst>
              <a:ext uri="{FF2B5EF4-FFF2-40B4-BE49-F238E27FC236}">
                <a16:creationId xmlns:a16="http://schemas.microsoft.com/office/drawing/2014/main" id="{41BB275C-144F-4197-BC09-A1D57E478E53}"/>
              </a:ext>
            </a:extLst>
          </p:cNvPr>
          <p:cNvCxnSpPr>
            <a:cxnSpLocks/>
          </p:cNvCxnSpPr>
          <p:nvPr/>
        </p:nvCxnSpPr>
        <p:spPr>
          <a:xfrm>
            <a:off x="9698460" y="1958379"/>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399CEA8F-2796-4EA2-BE02-29DF1234D00E}"/>
              </a:ext>
            </a:extLst>
          </p:cNvPr>
          <p:cNvCxnSpPr>
            <a:cxnSpLocks/>
          </p:cNvCxnSpPr>
          <p:nvPr/>
        </p:nvCxnSpPr>
        <p:spPr>
          <a:xfrm flipV="1">
            <a:off x="9919650" y="198012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2" name="화살표: 아래쪽 61">
            <a:extLst>
              <a:ext uri="{FF2B5EF4-FFF2-40B4-BE49-F238E27FC236}">
                <a16:creationId xmlns:a16="http://schemas.microsoft.com/office/drawing/2014/main" id="{C92A7915-1CBF-4673-A067-BF48CBC6801C}"/>
              </a:ext>
            </a:extLst>
          </p:cNvPr>
          <p:cNvSpPr/>
          <p:nvPr/>
        </p:nvSpPr>
        <p:spPr>
          <a:xfrm>
            <a:off x="9241486" y="5749501"/>
            <a:ext cx="2079171" cy="603831"/>
          </a:xfrm>
          <a:prstGeom prst="downArrow">
            <a:avLst/>
          </a:prstGeom>
          <a:gradFill flip="none" rotWithShape="1">
            <a:gsLst>
              <a:gs pos="100000">
                <a:schemeClr val="bg1">
                  <a:lumMod val="75000"/>
                  <a:alpha val="0"/>
                </a:schemeClr>
              </a:gs>
              <a:gs pos="0">
                <a:schemeClr val="bg1">
                  <a:lumMod val="7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3" name="그룹 62">
            <a:extLst>
              <a:ext uri="{FF2B5EF4-FFF2-40B4-BE49-F238E27FC236}">
                <a16:creationId xmlns:a16="http://schemas.microsoft.com/office/drawing/2014/main" id="{54087436-E85A-4237-8FB0-FB40FEA359D8}"/>
              </a:ext>
            </a:extLst>
          </p:cNvPr>
          <p:cNvGrpSpPr/>
          <p:nvPr/>
        </p:nvGrpSpPr>
        <p:grpSpPr>
          <a:xfrm>
            <a:off x="10379324" y="4998912"/>
            <a:ext cx="337599" cy="338554"/>
            <a:chOff x="6777962" y="2253426"/>
            <a:chExt cx="337599" cy="338554"/>
          </a:xfrm>
        </p:grpSpPr>
        <p:cxnSp>
          <p:nvCxnSpPr>
            <p:cNvPr id="64" name="직선 연결선 63">
              <a:extLst>
                <a:ext uri="{FF2B5EF4-FFF2-40B4-BE49-F238E27FC236}">
                  <a16:creationId xmlns:a16="http://schemas.microsoft.com/office/drawing/2014/main" id="{B4692D09-3843-492D-91FE-C4D1B56D8EBD}"/>
                </a:ext>
              </a:extLst>
            </p:cNvPr>
            <p:cNvCxnSpPr>
              <a:cxnSpLocks/>
            </p:cNvCxnSpPr>
            <p:nvPr/>
          </p:nvCxnSpPr>
          <p:spPr>
            <a:xfrm>
              <a:off x="6777962" y="2422703"/>
              <a:ext cx="337599" cy="0"/>
            </a:xfrm>
            <a:prstGeom prst="line">
              <a:avLst/>
            </a:prstGeom>
            <a:ln w="3810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4CF53FD7-452A-4010-9C86-5C617F187A07}"/>
                </a:ext>
              </a:extLst>
            </p:cNvPr>
            <p:cNvCxnSpPr>
              <a:cxnSpLocks/>
            </p:cNvCxnSpPr>
            <p:nvPr/>
          </p:nvCxnSpPr>
          <p:spPr>
            <a:xfrm>
              <a:off x="6946762" y="2253426"/>
              <a:ext cx="0" cy="338554"/>
            </a:xfrm>
            <a:prstGeom prst="line">
              <a:avLst/>
            </a:prstGeom>
            <a:ln w="3810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66" name="직선 화살표 연결선 65">
            <a:extLst>
              <a:ext uri="{FF2B5EF4-FFF2-40B4-BE49-F238E27FC236}">
                <a16:creationId xmlns:a16="http://schemas.microsoft.com/office/drawing/2014/main" id="{C4B89492-5853-41CA-8601-8DA0A5D04CA5}"/>
              </a:ext>
            </a:extLst>
          </p:cNvPr>
          <p:cNvCxnSpPr>
            <a:cxnSpLocks/>
          </p:cNvCxnSpPr>
          <p:nvPr/>
        </p:nvCxnSpPr>
        <p:spPr>
          <a:xfrm flipH="1">
            <a:off x="10075755" y="2302873"/>
            <a:ext cx="410634" cy="0"/>
          </a:xfrm>
          <a:prstGeom prst="straightConnector1">
            <a:avLst/>
          </a:prstGeom>
          <a:ln w="127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직사각형 94">
            <a:extLst>
              <a:ext uri="{FF2B5EF4-FFF2-40B4-BE49-F238E27FC236}">
                <a16:creationId xmlns:a16="http://schemas.microsoft.com/office/drawing/2014/main" id="{7B859D21-2299-489B-9318-EC6A1BE03D86}"/>
              </a:ext>
            </a:extLst>
          </p:cNvPr>
          <p:cNvSpPr/>
          <p:nvPr/>
        </p:nvSpPr>
        <p:spPr>
          <a:xfrm>
            <a:off x="438838" y="1957977"/>
            <a:ext cx="5717899" cy="4490246"/>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9" name="그룹 98">
            <a:extLst>
              <a:ext uri="{FF2B5EF4-FFF2-40B4-BE49-F238E27FC236}">
                <a16:creationId xmlns:a16="http://schemas.microsoft.com/office/drawing/2014/main" id="{22A24D3E-E5DE-4DE9-A85D-F3362FAEC4EB}"/>
              </a:ext>
            </a:extLst>
          </p:cNvPr>
          <p:cNvGrpSpPr/>
          <p:nvPr/>
        </p:nvGrpSpPr>
        <p:grpSpPr>
          <a:xfrm>
            <a:off x="2220212" y="2308252"/>
            <a:ext cx="1151466" cy="736600"/>
            <a:chOff x="8492067" y="1930401"/>
            <a:chExt cx="1151466" cy="736600"/>
          </a:xfrm>
        </p:grpSpPr>
        <p:sp>
          <p:nvSpPr>
            <p:cNvPr id="100" name="타원 99">
              <a:extLst>
                <a:ext uri="{FF2B5EF4-FFF2-40B4-BE49-F238E27FC236}">
                  <a16:creationId xmlns:a16="http://schemas.microsoft.com/office/drawing/2014/main" id="{B1308F0E-CDF6-4791-806A-CF0DB22D08F7}"/>
                </a:ext>
              </a:extLst>
            </p:cNvPr>
            <p:cNvSpPr/>
            <p:nvPr/>
          </p:nvSpPr>
          <p:spPr>
            <a:xfrm>
              <a:off x="8492067" y="1930401"/>
              <a:ext cx="1151466" cy="736600"/>
            </a:xfrm>
            <a:prstGeom prst="ellipse">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29E5B4E6-A726-4BCA-9CA5-CA4AFA668921}"/>
                </a:ext>
              </a:extLst>
            </p:cNvPr>
            <p:cNvSpPr txBox="1"/>
            <p:nvPr/>
          </p:nvSpPr>
          <p:spPr>
            <a:xfrm>
              <a:off x="8593667" y="2077136"/>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05" name="그룹 104">
            <a:extLst>
              <a:ext uri="{FF2B5EF4-FFF2-40B4-BE49-F238E27FC236}">
                <a16:creationId xmlns:a16="http://schemas.microsoft.com/office/drawing/2014/main" id="{0A43C71C-2BBC-41FC-96B9-78CA95093BFB}"/>
              </a:ext>
            </a:extLst>
          </p:cNvPr>
          <p:cNvGrpSpPr/>
          <p:nvPr/>
        </p:nvGrpSpPr>
        <p:grpSpPr>
          <a:xfrm>
            <a:off x="2364361" y="3271645"/>
            <a:ext cx="948268" cy="948267"/>
            <a:chOff x="8515349" y="2009775"/>
            <a:chExt cx="948268" cy="948267"/>
          </a:xfrm>
        </p:grpSpPr>
        <p:sp>
          <p:nvSpPr>
            <p:cNvPr id="106" name="타원 105">
              <a:extLst>
                <a:ext uri="{FF2B5EF4-FFF2-40B4-BE49-F238E27FC236}">
                  <a16:creationId xmlns:a16="http://schemas.microsoft.com/office/drawing/2014/main" id="{CE104537-160A-48B1-83B1-0EA31E0FC0F2}"/>
                </a:ext>
              </a:extLst>
            </p:cNvPr>
            <p:cNvSpPr/>
            <p:nvPr/>
          </p:nvSpPr>
          <p:spPr>
            <a:xfrm>
              <a:off x="8515350" y="2009775"/>
              <a:ext cx="948267" cy="948267"/>
            </a:xfrm>
            <a:prstGeom prst="ellipse">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TextBox 106">
              <a:extLst>
                <a:ext uri="{FF2B5EF4-FFF2-40B4-BE49-F238E27FC236}">
                  <a16:creationId xmlns:a16="http://schemas.microsoft.com/office/drawing/2014/main" id="{79AE1816-C435-4376-9A56-EE778C135303}"/>
                </a:ext>
              </a:extLst>
            </p:cNvPr>
            <p:cNvSpPr txBox="1"/>
            <p:nvPr/>
          </p:nvSpPr>
          <p:spPr>
            <a:xfrm>
              <a:off x="8515349" y="2262342"/>
              <a:ext cx="948267" cy="461665"/>
            </a:xfrm>
            <a:prstGeom prst="rect">
              <a:avLst/>
            </a:prstGeom>
            <a:noFill/>
          </p:spPr>
          <p:txBody>
            <a:bodyPr wrap="square" rtlCol="0">
              <a:spAutoFit/>
            </a:bodyPr>
            <a:lstStyle/>
            <a:p>
              <a:pPr algn="ct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2" name="그룹 111">
            <a:extLst>
              <a:ext uri="{FF2B5EF4-FFF2-40B4-BE49-F238E27FC236}">
                <a16:creationId xmlns:a16="http://schemas.microsoft.com/office/drawing/2014/main" id="{432BDB1F-0516-4DE4-BA68-0C1BE65DEA82}"/>
              </a:ext>
            </a:extLst>
          </p:cNvPr>
          <p:cNvGrpSpPr/>
          <p:nvPr/>
        </p:nvGrpSpPr>
        <p:grpSpPr>
          <a:xfrm>
            <a:off x="480926" y="3576617"/>
            <a:ext cx="1590675" cy="352425"/>
            <a:chOff x="7100887" y="2057398"/>
            <a:chExt cx="1590675" cy="352425"/>
          </a:xfrm>
        </p:grpSpPr>
        <p:sp>
          <p:nvSpPr>
            <p:cNvPr id="113" name="직사각형 112">
              <a:extLst>
                <a:ext uri="{FF2B5EF4-FFF2-40B4-BE49-F238E27FC236}">
                  <a16:creationId xmlns:a16="http://schemas.microsoft.com/office/drawing/2014/main" id="{27FC32F3-5B3D-45F7-BAF3-7DC80DA59C2A}"/>
                </a:ext>
              </a:extLst>
            </p:cNvPr>
            <p:cNvSpPr/>
            <p:nvPr/>
          </p:nvSpPr>
          <p:spPr>
            <a:xfrm>
              <a:off x="7241380" y="205739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4" name="TextBox 113">
              <a:extLst>
                <a:ext uri="{FF2B5EF4-FFF2-40B4-BE49-F238E27FC236}">
                  <a16:creationId xmlns:a16="http://schemas.microsoft.com/office/drawing/2014/main" id="{221AA458-7051-4F18-86A3-885EA367971E}"/>
                </a:ext>
              </a:extLst>
            </p:cNvPr>
            <p:cNvSpPr txBox="1"/>
            <p:nvPr/>
          </p:nvSpPr>
          <p:spPr>
            <a:xfrm>
              <a:off x="7100887" y="2115431"/>
              <a:ext cx="1590675"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 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15" name="그룹 114">
            <a:extLst>
              <a:ext uri="{FF2B5EF4-FFF2-40B4-BE49-F238E27FC236}">
                <a16:creationId xmlns:a16="http://schemas.microsoft.com/office/drawing/2014/main" id="{A6D09212-9F5E-4F05-A5EF-9817FAA2810D}"/>
              </a:ext>
            </a:extLst>
          </p:cNvPr>
          <p:cNvGrpSpPr/>
          <p:nvPr/>
        </p:nvGrpSpPr>
        <p:grpSpPr>
          <a:xfrm>
            <a:off x="3777891" y="2392848"/>
            <a:ext cx="1764774" cy="1015551"/>
            <a:chOff x="7036326" y="2280099"/>
            <a:chExt cx="1764774" cy="1015551"/>
          </a:xfrm>
        </p:grpSpPr>
        <p:sp>
          <p:nvSpPr>
            <p:cNvPr id="116" name="직사각형 115">
              <a:extLst>
                <a:ext uri="{FF2B5EF4-FFF2-40B4-BE49-F238E27FC236}">
                  <a16:creationId xmlns:a16="http://schemas.microsoft.com/office/drawing/2014/main" id="{2C843B18-1B43-4597-917B-3050C7D26C09}"/>
                </a:ext>
              </a:extLst>
            </p:cNvPr>
            <p:cNvSpPr/>
            <p:nvPr/>
          </p:nvSpPr>
          <p:spPr>
            <a:xfrm>
              <a:off x="7036326" y="2280099"/>
              <a:ext cx="1764774" cy="1015551"/>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CEF63154-D90E-42E5-B479-B163B4E6DC9F}"/>
                </a:ext>
              </a:extLst>
            </p:cNvPr>
            <p:cNvSpPr/>
            <p:nvPr/>
          </p:nvSpPr>
          <p:spPr>
            <a:xfrm>
              <a:off x="7036326" y="2280543"/>
              <a:ext cx="1764774" cy="439151"/>
            </a:xfrm>
            <a:prstGeom prst="rect">
              <a:avLst/>
            </a:prstGeom>
            <a:solidFill>
              <a:srgbClr val="E2ECED"/>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TextBox 117">
              <a:extLst>
                <a:ext uri="{FF2B5EF4-FFF2-40B4-BE49-F238E27FC236}">
                  <a16:creationId xmlns:a16="http://schemas.microsoft.com/office/drawing/2014/main" id="{DCA03818-EDDE-4156-90A6-0F2B6F76A928}"/>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119" name="TextBox 118">
              <a:extLst>
                <a:ext uri="{FF2B5EF4-FFF2-40B4-BE49-F238E27FC236}">
                  <a16:creationId xmlns:a16="http://schemas.microsoft.com/office/drawing/2014/main" id="{FFF5694D-1FA1-4778-9003-EE9D44FEFC57}"/>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grpSp>
        <p:nvGrpSpPr>
          <p:cNvPr id="130" name="그룹 129">
            <a:extLst>
              <a:ext uri="{FF2B5EF4-FFF2-40B4-BE49-F238E27FC236}">
                <a16:creationId xmlns:a16="http://schemas.microsoft.com/office/drawing/2014/main" id="{76F328C8-4C0E-40EA-9C1E-E0113641A80E}"/>
              </a:ext>
            </a:extLst>
          </p:cNvPr>
          <p:cNvGrpSpPr/>
          <p:nvPr/>
        </p:nvGrpSpPr>
        <p:grpSpPr>
          <a:xfrm>
            <a:off x="637074" y="2352768"/>
            <a:ext cx="1100667" cy="736600"/>
            <a:chOff x="6646333" y="1930400"/>
            <a:chExt cx="1100667" cy="736600"/>
          </a:xfrm>
        </p:grpSpPr>
        <p:sp>
          <p:nvSpPr>
            <p:cNvPr id="131" name="직사각형 130">
              <a:extLst>
                <a:ext uri="{FF2B5EF4-FFF2-40B4-BE49-F238E27FC236}">
                  <a16:creationId xmlns:a16="http://schemas.microsoft.com/office/drawing/2014/main" id="{1CF70BB0-F852-49CC-B5F7-00C1FC7E60F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TextBox 131">
              <a:extLst>
                <a:ext uri="{FF2B5EF4-FFF2-40B4-BE49-F238E27FC236}">
                  <a16:creationId xmlns:a16="http://schemas.microsoft.com/office/drawing/2014/main" id="{0D5CC3C3-F5D9-42E9-98C5-259871A82C44}"/>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36" name="그룹 135">
            <a:extLst>
              <a:ext uri="{FF2B5EF4-FFF2-40B4-BE49-F238E27FC236}">
                <a16:creationId xmlns:a16="http://schemas.microsoft.com/office/drawing/2014/main" id="{BD47200C-0317-4863-B70E-8675FE2D4E2F}"/>
              </a:ext>
            </a:extLst>
          </p:cNvPr>
          <p:cNvGrpSpPr/>
          <p:nvPr/>
        </p:nvGrpSpPr>
        <p:grpSpPr>
          <a:xfrm>
            <a:off x="643963" y="4542943"/>
            <a:ext cx="2682240" cy="355600"/>
            <a:chOff x="7344256" y="1109980"/>
            <a:chExt cx="2682240" cy="355600"/>
          </a:xfrm>
        </p:grpSpPr>
        <p:sp>
          <p:nvSpPr>
            <p:cNvPr id="137" name="사각형: 둥근 모서리 136">
              <a:extLst>
                <a:ext uri="{FF2B5EF4-FFF2-40B4-BE49-F238E27FC236}">
                  <a16:creationId xmlns:a16="http://schemas.microsoft.com/office/drawing/2014/main" id="{63624F3D-35FC-456A-8232-C6E6E4DBC483}"/>
                </a:ext>
              </a:extLst>
            </p:cNvPr>
            <p:cNvSpPr/>
            <p:nvPr/>
          </p:nvSpPr>
          <p:spPr>
            <a:xfrm>
              <a:off x="7344256" y="1109980"/>
              <a:ext cx="2682240" cy="355600"/>
            </a:xfrm>
            <a:prstGeom prst="round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TextBox 137">
              <a:extLst>
                <a:ext uri="{FF2B5EF4-FFF2-40B4-BE49-F238E27FC236}">
                  <a16:creationId xmlns:a16="http://schemas.microsoft.com/office/drawing/2014/main" id="{51CF9733-3D46-4900-8CA0-DB5E2D78EA57}"/>
                </a:ext>
              </a:extLst>
            </p:cNvPr>
            <p:cNvSpPr txBox="1"/>
            <p:nvPr/>
          </p:nvSpPr>
          <p:spPr>
            <a:xfrm>
              <a:off x="7344256" y="1160780"/>
              <a:ext cx="2682240"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grpSp>
      <p:grpSp>
        <p:nvGrpSpPr>
          <p:cNvPr id="2" name="그룹 1">
            <a:extLst>
              <a:ext uri="{FF2B5EF4-FFF2-40B4-BE49-F238E27FC236}">
                <a16:creationId xmlns:a16="http://schemas.microsoft.com/office/drawing/2014/main" id="{830AEDEB-0B18-41DD-BF1F-2B2B69D93F4A}"/>
              </a:ext>
            </a:extLst>
          </p:cNvPr>
          <p:cNvGrpSpPr/>
          <p:nvPr/>
        </p:nvGrpSpPr>
        <p:grpSpPr>
          <a:xfrm>
            <a:off x="637074" y="5055178"/>
            <a:ext cx="4582491" cy="539001"/>
            <a:chOff x="2838495" y="5160968"/>
            <a:chExt cx="4582491" cy="539001"/>
          </a:xfrm>
        </p:grpSpPr>
        <p:sp>
          <p:nvSpPr>
            <p:cNvPr id="139" name="직사각형 138">
              <a:extLst>
                <a:ext uri="{FF2B5EF4-FFF2-40B4-BE49-F238E27FC236}">
                  <a16:creationId xmlns:a16="http://schemas.microsoft.com/office/drawing/2014/main" id="{7085E02F-5373-4AF7-88BB-7AE7B22789D6}"/>
                </a:ext>
              </a:extLst>
            </p:cNvPr>
            <p:cNvSpPr/>
            <p:nvPr/>
          </p:nvSpPr>
          <p:spPr>
            <a:xfrm>
              <a:off x="3915455" y="5160968"/>
              <a:ext cx="3505531" cy="539001"/>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사각형: 둥근 위쪽 모서리 139">
              <a:extLst>
                <a:ext uri="{FF2B5EF4-FFF2-40B4-BE49-F238E27FC236}">
                  <a16:creationId xmlns:a16="http://schemas.microsoft.com/office/drawing/2014/main" id="{BF4E1F7A-81B2-4EE2-81DF-CA1E4CC4C56C}"/>
                </a:ext>
              </a:extLst>
            </p:cNvPr>
            <p:cNvSpPr/>
            <p:nvPr/>
          </p:nvSpPr>
          <p:spPr>
            <a:xfrm rot="16200000">
              <a:off x="3107476" y="4891987"/>
              <a:ext cx="539000"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TextBox 140">
              <a:extLst>
                <a:ext uri="{FF2B5EF4-FFF2-40B4-BE49-F238E27FC236}">
                  <a16:creationId xmlns:a16="http://schemas.microsoft.com/office/drawing/2014/main" id="{774EC379-6A84-4E57-B17A-30B7E4C7C6F2}"/>
                </a:ext>
              </a:extLst>
            </p:cNvPr>
            <p:cNvSpPr txBox="1"/>
            <p:nvPr/>
          </p:nvSpPr>
          <p:spPr>
            <a:xfrm>
              <a:off x="2905488" y="5313110"/>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142" name="TextBox 141">
              <a:extLst>
                <a:ext uri="{FF2B5EF4-FFF2-40B4-BE49-F238E27FC236}">
                  <a16:creationId xmlns:a16="http://schemas.microsoft.com/office/drawing/2014/main" id="{A06F941A-0E57-4DB3-9836-DBD4B6F7A456}"/>
                </a:ext>
              </a:extLst>
            </p:cNvPr>
            <p:cNvSpPr txBox="1"/>
            <p:nvPr/>
          </p:nvSpPr>
          <p:spPr>
            <a:xfrm>
              <a:off x="3944032" y="5253496"/>
              <a:ext cx="3158965" cy="34624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Tree>
    <p:extLst>
      <p:ext uri="{BB962C8B-B14F-4D97-AF65-F5344CB8AC3E}">
        <p14:creationId xmlns:p14="http://schemas.microsoft.com/office/powerpoint/2010/main" val="997537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 name="직사각형 98">
            <a:extLst>
              <a:ext uri="{FF2B5EF4-FFF2-40B4-BE49-F238E27FC236}">
                <a16:creationId xmlns:a16="http://schemas.microsoft.com/office/drawing/2014/main" id="{AADADA4E-101F-4591-A374-2105892F67F5}"/>
              </a:ext>
            </a:extLst>
          </p:cNvPr>
          <p:cNvSpPr/>
          <p:nvPr/>
        </p:nvSpPr>
        <p:spPr>
          <a:xfrm>
            <a:off x="6611113" y="1556918"/>
            <a:ext cx="4466853" cy="2939033"/>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14896BDA-B42C-4047-8D5F-02C86357A73A}"/>
              </a:ext>
            </a:extLst>
          </p:cNvPr>
          <p:cNvSpPr/>
          <p:nvPr/>
        </p:nvSpPr>
        <p:spPr>
          <a:xfrm>
            <a:off x="600605" y="3843036"/>
            <a:ext cx="5253179" cy="2122933"/>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텍스트 개체 틀 2">
            <a:extLst>
              <a:ext uri="{FF2B5EF4-FFF2-40B4-BE49-F238E27FC236}">
                <a16:creationId xmlns:a16="http://schemas.microsoft.com/office/drawing/2014/main" id="{DC519A41-66F5-42A9-B08E-2959F435A262}"/>
              </a:ext>
            </a:extLst>
          </p:cNvPr>
          <p:cNvSpPr>
            <a:spLocks noGrp="1"/>
          </p:cNvSpPr>
          <p:nvPr>
            <p:ph type="body" sz="quarter" idx="10"/>
          </p:nvPr>
        </p:nvSpPr>
        <p:spPr>
          <a:prstGeom prst="rect">
            <a:avLst/>
          </a:prstGeom>
        </p:spPr>
        <p:txBody>
          <a:bodyPr/>
          <a:lstStyle/>
          <a:p>
            <a:r>
              <a:rPr lang="ko-KR" altLang="en-US" dirty="0"/>
              <a:t>도식화 예제</a:t>
            </a:r>
            <a:r>
              <a:rPr lang="en-US" altLang="ko-KR" dirty="0"/>
              <a:t>1</a:t>
            </a:r>
            <a:endParaRPr lang="ko-KR" altLang="en-US" dirty="0"/>
          </a:p>
        </p:txBody>
      </p:sp>
      <p:sp>
        <p:nvSpPr>
          <p:cNvPr id="4" name="직사각형 3">
            <a:extLst>
              <a:ext uri="{FF2B5EF4-FFF2-40B4-BE49-F238E27FC236}">
                <a16:creationId xmlns:a16="http://schemas.microsoft.com/office/drawing/2014/main" id="{1443FCA5-2C11-41A9-9F34-BB5AA2AE89F2}"/>
              </a:ext>
            </a:extLst>
          </p:cNvPr>
          <p:cNvSpPr/>
          <p:nvPr/>
        </p:nvSpPr>
        <p:spPr>
          <a:xfrm>
            <a:off x="581042" y="1544612"/>
            <a:ext cx="4610100" cy="169513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3C9924D5-3176-401E-A22C-E3F7365B81CC}"/>
              </a:ext>
            </a:extLst>
          </p:cNvPr>
          <p:cNvGrpSpPr/>
          <p:nvPr/>
        </p:nvGrpSpPr>
        <p:grpSpPr>
          <a:xfrm>
            <a:off x="826043" y="1872086"/>
            <a:ext cx="1764774" cy="1015551"/>
            <a:chOff x="7036326" y="2280099"/>
            <a:chExt cx="1764774" cy="1015551"/>
          </a:xfrm>
        </p:grpSpPr>
        <p:sp>
          <p:nvSpPr>
            <p:cNvPr id="6" name="직사각형 5">
              <a:extLst>
                <a:ext uri="{FF2B5EF4-FFF2-40B4-BE49-F238E27FC236}">
                  <a16:creationId xmlns:a16="http://schemas.microsoft.com/office/drawing/2014/main" id="{E0644E1F-BEB0-49B3-AAD0-BF69FD9008B5}"/>
                </a:ext>
              </a:extLst>
            </p:cNvPr>
            <p:cNvSpPr/>
            <p:nvPr/>
          </p:nvSpPr>
          <p:spPr>
            <a:xfrm>
              <a:off x="7036326" y="2280099"/>
              <a:ext cx="1764774" cy="1015551"/>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8BE1934D-401D-4121-AA0A-B867A52B2C91}"/>
                </a:ext>
              </a:extLst>
            </p:cNvPr>
            <p:cNvSpPr/>
            <p:nvPr/>
          </p:nvSpPr>
          <p:spPr>
            <a:xfrm>
              <a:off x="7036326" y="2280543"/>
              <a:ext cx="1764774" cy="439151"/>
            </a:xfrm>
            <a:prstGeom prst="rect">
              <a:avLst/>
            </a:prstGeom>
            <a:solidFill>
              <a:srgbClr val="E2ECED"/>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F8E5282-75F9-4A1E-A757-2D34748A14EE}"/>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9" name="TextBox 8">
              <a:extLst>
                <a:ext uri="{FF2B5EF4-FFF2-40B4-BE49-F238E27FC236}">
                  <a16:creationId xmlns:a16="http://schemas.microsoft.com/office/drawing/2014/main" id="{7AACAB7B-3C5A-43CD-A9EE-03492EEEE8EA}"/>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sp>
        <p:nvSpPr>
          <p:cNvPr id="10" name="이등변 삼각형 9">
            <a:extLst>
              <a:ext uri="{FF2B5EF4-FFF2-40B4-BE49-F238E27FC236}">
                <a16:creationId xmlns:a16="http://schemas.microsoft.com/office/drawing/2014/main" id="{F4F17318-E94E-425E-A11C-E2FB036C91F0}"/>
              </a:ext>
            </a:extLst>
          </p:cNvPr>
          <p:cNvSpPr/>
          <p:nvPr/>
        </p:nvSpPr>
        <p:spPr>
          <a:xfrm rot="5400000">
            <a:off x="2702340" y="2323683"/>
            <a:ext cx="260008"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11" name="그룹 10">
            <a:extLst>
              <a:ext uri="{FF2B5EF4-FFF2-40B4-BE49-F238E27FC236}">
                <a16:creationId xmlns:a16="http://schemas.microsoft.com/office/drawing/2014/main" id="{5098C95C-D5FF-4D2E-A592-6D8BFCDAB23F}"/>
              </a:ext>
            </a:extLst>
          </p:cNvPr>
          <p:cNvGrpSpPr/>
          <p:nvPr/>
        </p:nvGrpSpPr>
        <p:grpSpPr>
          <a:xfrm>
            <a:off x="3099636" y="1872086"/>
            <a:ext cx="1764774" cy="1015551"/>
            <a:chOff x="7036326" y="2280099"/>
            <a:chExt cx="1764774" cy="1015551"/>
          </a:xfrm>
        </p:grpSpPr>
        <p:sp>
          <p:nvSpPr>
            <p:cNvPr id="12" name="직사각형 11">
              <a:extLst>
                <a:ext uri="{FF2B5EF4-FFF2-40B4-BE49-F238E27FC236}">
                  <a16:creationId xmlns:a16="http://schemas.microsoft.com/office/drawing/2014/main" id="{C195E2A0-AC6E-44D8-89A1-B045EC067C04}"/>
                </a:ext>
              </a:extLst>
            </p:cNvPr>
            <p:cNvSpPr/>
            <p:nvPr/>
          </p:nvSpPr>
          <p:spPr>
            <a:xfrm>
              <a:off x="7036326" y="2280099"/>
              <a:ext cx="1764774" cy="1015551"/>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E7960EC2-0AC6-4526-BDB2-90451BF9E8FE}"/>
                </a:ext>
              </a:extLst>
            </p:cNvPr>
            <p:cNvSpPr/>
            <p:nvPr/>
          </p:nvSpPr>
          <p:spPr>
            <a:xfrm>
              <a:off x="7036326" y="2280543"/>
              <a:ext cx="1764774" cy="439151"/>
            </a:xfrm>
            <a:prstGeom prst="rect">
              <a:avLst/>
            </a:prstGeom>
            <a:solidFill>
              <a:srgbClr val="E2ECED"/>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D67EC349-C1D6-42B1-AFD7-883A89B04386}"/>
                </a:ext>
              </a:extLst>
            </p:cNvPr>
            <p:cNvSpPr txBox="1"/>
            <p:nvPr/>
          </p:nvSpPr>
          <p:spPr>
            <a:xfrm>
              <a:off x="7145827" y="2385545"/>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lumMod val="85000"/>
                      <a:lumOff val="15000"/>
                    </a:schemeClr>
                  </a:solidFill>
                </a:rPr>
                <a:t>내용내용</a:t>
              </a:r>
              <a:endParaRPr lang="ko-KR" altLang="en-US" sz="1050" dirty="0">
                <a:solidFill>
                  <a:schemeClr val="tx1">
                    <a:lumMod val="85000"/>
                    <a:lumOff val="15000"/>
                  </a:schemeClr>
                </a:solidFill>
              </a:endParaRPr>
            </a:p>
          </p:txBody>
        </p:sp>
        <p:sp>
          <p:nvSpPr>
            <p:cNvPr id="15" name="TextBox 14">
              <a:extLst>
                <a:ext uri="{FF2B5EF4-FFF2-40B4-BE49-F238E27FC236}">
                  <a16:creationId xmlns:a16="http://schemas.microsoft.com/office/drawing/2014/main" id="{53752A34-FA86-4274-B13C-BBB42EC75E45}"/>
                </a:ext>
              </a:extLst>
            </p:cNvPr>
            <p:cNvSpPr txBox="1"/>
            <p:nvPr/>
          </p:nvSpPr>
          <p:spPr>
            <a:xfrm>
              <a:off x="7145827" y="2901793"/>
              <a:ext cx="1545772" cy="276999"/>
            </a:xfrm>
            <a:prstGeom prst="rect">
              <a:avLst/>
            </a:prstGeom>
            <a:noFill/>
          </p:spPr>
          <p:txBody>
            <a:bodyPr wrap="square" rtlCol="0">
              <a:spAutoFit/>
            </a:bodyPr>
            <a:lstStyle>
              <a:defPPr>
                <a:defRPr lang="ko-KR"/>
              </a:defPPr>
              <a:lvl1pPr algn="ctr">
                <a:defRPr sz="1400">
                  <a:solidFill>
                    <a:srgbClr val="006965"/>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defRPr>
              </a:lvl1pPr>
            </a:lstStyle>
            <a:p>
              <a:r>
                <a:rPr lang="ko-KR" altLang="en-US" sz="120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내용내용</a:t>
              </a:r>
            </a:p>
          </p:txBody>
        </p:sp>
      </p:grpSp>
      <p:sp>
        <p:nvSpPr>
          <p:cNvPr id="27" name="화살표: 오른쪽 26">
            <a:extLst>
              <a:ext uri="{FF2B5EF4-FFF2-40B4-BE49-F238E27FC236}">
                <a16:creationId xmlns:a16="http://schemas.microsoft.com/office/drawing/2014/main" id="{21D94244-D6F4-4447-9C84-58E0905992C6}"/>
              </a:ext>
            </a:extLst>
          </p:cNvPr>
          <p:cNvSpPr/>
          <p:nvPr/>
        </p:nvSpPr>
        <p:spPr>
          <a:xfrm>
            <a:off x="908294" y="4312199"/>
            <a:ext cx="4528945" cy="446284"/>
          </a:xfrm>
          <a:prstGeom prst="rightArrow">
            <a:avLst/>
          </a:prstGeom>
          <a:gradFill flip="none" rotWithShape="1">
            <a:gsLst>
              <a:gs pos="0">
                <a:schemeClr val="bg1">
                  <a:lumMod val="75000"/>
                  <a:alpha val="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a:extLst>
              <a:ext uri="{FF2B5EF4-FFF2-40B4-BE49-F238E27FC236}">
                <a16:creationId xmlns:a16="http://schemas.microsoft.com/office/drawing/2014/main" id="{D0C08ECD-8C5E-4226-B25E-24F35506A6D8}"/>
              </a:ext>
            </a:extLst>
          </p:cNvPr>
          <p:cNvSpPr txBox="1"/>
          <p:nvPr/>
        </p:nvSpPr>
        <p:spPr>
          <a:xfrm>
            <a:off x="1592512" y="4060270"/>
            <a:ext cx="3027696" cy="276999"/>
          </a:xfrm>
          <a:prstGeom prst="rect">
            <a:avLst/>
          </a:prstGeom>
          <a:noFill/>
        </p:spPr>
        <p:txBody>
          <a:bodyPr wrap="square" rtlCol="0">
            <a:spAutoFit/>
          </a:bodyPr>
          <a:lstStyle/>
          <a:p>
            <a:pPr algn="ctr"/>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r>
              <a:rPr lang="en-US" altLang="ko-KR"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a:t>
            </a:r>
            <a:r>
              <a:rPr lang="ko-KR" altLang="en-US" sz="12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sp>
        <p:nvSpPr>
          <p:cNvPr id="62" name="사각형: 둥근 위쪽 모서리 61">
            <a:extLst>
              <a:ext uri="{FF2B5EF4-FFF2-40B4-BE49-F238E27FC236}">
                <a16:creationId xmlns:a16="http://schemas.microsoft.com/office/drawing/2014/main" id="{548569E9-49BB-4A79-9386-4F1B6D8369F0}"/>
              </a:ext>
            </a:extLst>
          </p:cNvPr>
          <p:cNvSpPr/>
          <p:nvPr/>
        </p:nvSpPr>
        <p:spPr>
          <a:xfrm>
            <a:off x="6819516" y="1733032"/>
            <a:ext cx="4074160" cy="341700"/>
          </a:xfrm>
          <a:prstGeom prst="round2Same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a:extLst>
              <a:ext uri="{FF2B5EF4-FFF2-40B4-BE49-F238E27FC236}">
                <a16:creationId xmlns:a16="http://schemas.microsoft.com/office/drawing/2014/main" id="{17B8E148-9A68-4D70-8388-C41B16185C81}"/>
              </a:ext>
            </a:extLst>
          </p:cNvPr>
          <p:cNvSpPr txBox="1"/>
          <p:nvPr/>
        </p:nvSpPr>
        <p:spPr>
          <a:xfrm>
            <a:off x="7048116" y="1773672"/>
            <a:ext cx="3616960"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제목을 입력하세요</a:t>
            </a:r>
          </a:p>
        </p:txBody>
      </p:sp>
      <p:grpSp>
        <p:nvGrpSpPr>
          <p:cNvPr id="64" name="그룹 63">
            <a:extLst>
              <a:ext uri="{FF2B5EF4-FFF2-40B4-BE49-F238E27FC236}">
                <a16:creationId xmlns:a16="http://schemas.microsoft.com/office/drawing/2014/main" id="{633765E6-E1C3-4E67-916F-FF1735E0ADDE}"/>
              </a:ext>
            </a:extLst>
          </p:cNvPr>
          <p:cNvGrpSpPr/>
          <p:nvPr/>
        </p:nvGrpSpPr>
        <p:grpSpPr>
          <a:xfrm>
            <a:off x="6819516" y="2214025"/>
            <a:ext cx="4074160" cy="590550"/>
            <a:chOff x="6964680" y="3438525"/>
            <a:chExt cx="4074160" cy="590550"/>
          </a:xfrm>
        </p:grpSpPr>
        <p:sp>
          <p:nvSpPr>
            <p:cNvPr id="65" name="사각형: 둥근 모서리 64">
              <a:extLst>
                <a:ext uri="{FF2B5EF4-FFF2-40B4-BE49-F238E27FC236}">
                  <a16:creationId xmlns:a16="http://schemas.microsoft.com/office/drawing/2014/main" id="{3DC2EC13-AE23-4B18-80AF-84D655E5F14E}"/>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03212399-ACBA-4CAB-81C0-234BC8914314}"/>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67" name="그룹 66">
            <a:extLst>
              <a:ext uri="{FF2B5EF4-FFF2-40B4-BE49-F238E27FC236}">
                <a16:creationId xmlns:a16="http://schemas.microsoft.com/office/drawing/2014/main" id="{1BB23D33-7AAA-4CAE-B4F1-916D73BB5F3E}"/>
              </a:ext>
            </a:extLst>
          </p:cNvPr>
          <p:cNvGrpSpPr/>
          <p:nvPr/>
        </p:nvGrpSpPr>
        <p:grpSpPr>
          <a:xfrm>
            <a:off x="6819516" y="2953395"/>
            <a:ext cx="4074160" cy="590550"/>
            <a:chOff x="6964680" y="3438525"/>
            <a:chExt cx="4074160" cy="590550"/>
          </a:xfrm>
        </p:grpSpPr>
        <p:sp>
          <p:nvSpPr>
            <p:cNvPr id="68" name="사각형: 둥근 모서리 67">
              <a:extLst>
                <a:ext uri="{FF2B5EF4-FFF2-40B4-BE49-F238E27FC236}">
                  <a16:creationId xmlns:a16="http://schemas.microsoft.com/office/drawing/2014/main" id="{8A6F2E71-9C13-48D1-BBDB-26A203389E6A}"/>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TextBox 68">
              <a:extLst>
                <a:ext uri="{FF2B5EF4-FFF2-40B4-BE49-F238E27FC236}">
                  <a16:creationId xmlns:a16="http://schemas.microsoft.com/office/drawing/2014/main" id="{86FA7DA8-3460-41A3-94AE-86BF3C411D98}"/>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70" name="그룹 69">
            <a:extLst>
              <a:ext uri="{FF2B5EF4-FFF2-40B4-BE49-F238E27FC236}">
                <a16:creationId xmlns:a16="http://schemas.microsoft.com/office/drawing/2014/main" id="{AB7E1718-8B9B-4D49-B396-0BC722829F32}"/>
              </a:ext>
            </a:extLst>
          </p:cNvPr>
          <p:cNvGrpSpPr/>
          <p:nvPr/>
        </p:nvGrpSpPr>
        <p:grpSpPr>
          <a:xfrm>
            <a:off x="6819516" y="3692765"/>
            <a:ext cx="4074160" cy="590550"/>
            <a:chOff x="6964680" y="3438525"/>
            <a:chExt cx="4074160" cy="590550"/>
          </a:xfrm>
        </p:grpSpPr>
        <p:sp>
          <p:nvSpPr>
            <p:cNvPr id="71" name="사각형: 둥근 모서리 70">
              <a:extLst>
                <a:ext uri="{FF2B5EF4-FFF2-40B4-BE49-F238E27FC236}">
                  <a16:creationId xmlns:a16="http://schemas.microsoft.com/office/drawing/2014/main" id="{248BE432-FA05-4F35-AAE8-C340BE93E60B}"/>
                </a:ext>
              </a:extLst>
            </p:cNvPr>
            <p:cNvSpPr/>
            <p:nvPr/>
          </p:nvSpPr>
          <p:spPr>
            <a:xfrm>
              <a:off x="6964680" y="3438525"/>
              <a:ext cx="4074160" cy="590550"/>
            </a:xfrm>
            <a:prstGeom prst="roundRect">
              <a:avLst/>
            </a:prstGeom>
            <a:solidFill>
              <a:schemeClr val="bg1"/>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35327083-EE23-4B6B-A8EA-3FFFB323C995}"/>
                </a:ext>
              </a:extLst>
            </p:cNvPr>
            <p:cNvSpPr txBox="1"/>
            <p:nvPr/>
          </p:nvSpPr>
          <p:spPr>
            <a:xfrm>
              <a:off x="7031673" y="3444944"/>
              <a:ext cx="3483927" cy="558614"/>
            </a:xfrm>
            <a:prstGeom prst="rect">
              <a:avLst/>
            </a:prstGeom>
            <a:noFill/>
          </p:spPr>
          <p:txBody>
            <a:bodyPr wrap="square" rtlCol="0">
              <a:spAutoFit/>
            </a:bodyPr>
            <a:lstStyle/>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a:p>
              <a:pPr marL="92075" indent="-92075">
                <a:lnSpc>
                  <a:spcPct val="130000"/>
                </a:lnSpc>
                <a:buFont typeface="Arial" panose="020B0604020202020204" pitchFamily="34" charset="0"/>
                <a:buChar char="•"/>
              </a:pP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75000"/>
                      <a:lumOff val="2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p>
          </p:txBody>
        </p:sp>
      </p:grpSp>
      <p:grpSp>
        <p:nvGrpSpPr>
          <p:cNvPr id="78" name="그룹 77">
            <a:extLst>
              <a:ext uri="{FF2B5EF4-FFF2-40B4-BE49-F238E27FC236}">
                <a16:creationId xmlns:a16="http://schemas.microsoft.com/office/drawing/2014/main" id="{C6A71439-8ABB-4E5D-B6C9-73676FD80474}"/>
              </a:ext>
            </a:extLst>
          </p:cNvPr>
          <p:cNvGrpSpPr/>
          <p:nvPr/>
        </p:nvGrpSpPr>
        <p:grpSpPr>
          <a:xfrm>
            <a:off x="768988" y="4916242"/>
            <a:ext cx="1100667" cy="736600"/>
            <a:chOff x="6646333" y="1930400"/>
            <a:chExt cx="1100667" cy="736600"/>
          </a:xfrm>
        </p:grpSpPr>
        <p:sp>
          <p:nvSpPr>
            <p:cNvPr id="79" name="직사각형 78">
              <a:extLst>
                <a:ext uri="{FF2B5EF4-FFF2-40B4-BE49-F238E27FC236}">
                  <a16:creationId xmlns:a16="http://schemas.microsoft.com/office/drawing/2014/main" id="{1A4EEE99-0D24-4830-9E47-3B721D265AC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EF13B896-8FDB-4F6F-A170-EBE1F9C3085F}"/>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1" name="그룹 80">
            <a:extLst>
              <a:ext uri="{FF2B5EF4-FFF2-40B4-BE49-F238E27FC236}">
                <a16:creationId xmlns:a16="http://schemas.microsoft.com/office/drawing/2014/main" id="{AA871091-7E9E-4B63-B704-5BDB1C51B68F}"/>
              </a:ext>
            </a:extLst>
          </p:cNvPr>
          <p:cNvGrpSpPr/>
          <p:nvPr/>
        </p:nvGrpSpPr>
        <p:grpSpPr>
          <a:xfrm>
            <a:off x="2058930" y="4926208"/>
            <a:ext cx="1100667" cy="736600"/>
            <a:chOff x="6646333" y="1930400"/>
            <a:chExt cx="1100667" cy="736600"/>
          </a:xfrm>
        </p:grpSpPr>
        <p:sp>
          <p:nvSpPr>
            <p:cNvPr id="82" name="직사각형 81">
              <a:extLst>
                <a:ext uri="{FF2B5EF4-FFF2-40B4-BE49-F238E27FC236}">
                  <a16:creationId xmlns:a16="http://schemas.microsoft.com/office/drawing/2014/main" id="{F48AC2FD-C398-49B5-B2CD-E5D12E4ACC82}"/>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9CAE1B07-68F5-4A58-98AB-CDE3E2075F5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0" name="그룹 89">
            <a:extLst>
              <a:ext uri="{FF2B5EF4-FFF2-40B4-BE49-F238E27FC236}">
                <a16:creationId xmlns:a16="http://schemas.microsoft.com/office/drawing/2014/main" id="{5D78950C-CF92-4738-A36E-D9779CC7172C}"/>
              </a:ext>
            </a:extLst>
          </p:cNvPr>
          <p:cNvGrpSpPr/>
          <p:nvPr/>
        </p:nvGrpSpPr>
        <p:grpSpPr>
          <a:xfrm>
            <a:off x="3348872" y="4926319"/>
            <a:ext cx="1100667" cy="736600"/>
            <a:chOff x="6646333" y="1930400"/>
            <a:chExt cx="1100667" cy="736600"/>
          </a:xfrm>
        </p:grpSpPr>
        <p:sp>
          <p:nvSpPr>
            <p:cNvPr id="91" name="직사각형 90">
              <a:extLst>
                <a:ext uri="{FF2B5EF4-FFF2-40B4-BE49-F238E27FC236}">
                  <a16:creationId xmlns:a16="http://schemas.microsoft.com/office/drawing/2014/main" id="{286B2309-2683-45EB-B1DA-ED462CA0CB0F}"/>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TextBox 91">
              <a:extLst>
                <a:ext uri="{FF2B5EF4-FFF2-40B4-BE49-F238E27FC236}">
                  <a16:creationId xmlns:a16="http://schemas.microsoft.com/office/drawing/2014/main" id="{9948A7D5-F51E-4EC4-82FE-DCDC1A8E7AA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3" name="그룹 92">
            <a:extLst>
              <a:ext uri="{FF2B5EF4-FFF2-40B4-BE49-F238E27FC236}">
                <a16:creationId xmlns:a16="http://schemas.microsoft.com/office/drawing/2014/main" id="{95E258BE-C335-4D01-BF48-2186698146AA}"/>
              </a:ext>
            </a:extLst>
          </p:cNvPr>
          <p:cNvGrpSpPr/>
          <p:nvPr/>
        </p:nvGrpSpPr>
        <p:grpSpPr>
          <a:xfrm>
            <a:off x="4638815" y="4926430"/>
            <a:ext cx="1100667" cy="736600"/>
            <a:chOff x="6646333" y="1930400"/>
            <a:chExt cx="1100667" cy="736600"/>
          </a:xfrm>
        </p:grpSpPr>
        <p:sp>
          <p:nvSpPr>
            <p:cNvPr id="94" name="직사각형 93">
              <a:extLst>
                <a:ext uri="{FF2B5EF4-FFF2-40B4-BE49-F238E27FC236}">
                  <a16:creationId xmlns:a16="http://schemas.microsoft.com/office/drawing/2014/main" id="{95007996-4BB9-4EED-B4B3-769397A1A87F}"/>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TextBox 94">
              <a:extLst>
                <a:ext uri="{FF2B5EF4-FFF2-40B4-BE49-F238E27FC236}">
                  <a16:creationId xmlns:a16="http://schemas.microsoft.com/office/drawing/2014/main" id="{BDA19B69-1CFD-452F-97B0-856ACA5B8256}"/>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57" name="TextBox 56">
            <a:extLst>
              <a:ext uri="{FF2B5EF4-FFF2-40B4-BE49-F238E27FC236}">
                <a16:creationId xmlns:a16="http://schemas.microsoft.com/office/drawing/2014/main" id="{30F6D9D8-A46E-43DC-8CEB-6DD09619A84A}"/>
              </a:ext>
            </a:extLst>
          </p:cNvPr>
          <p:cNvSpPr txBox="1"/>
          <p:nvPr/>
        </p:nvSpPr>
        <p:spPr>
          <a:xfrm>
            <a:off x="479272"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8" name="TextBox 57">
            <a:extLst>
              <a:ext uri="{FF2B5EF4-FFF2-40B4-BE49-F238E27FC236}">
                <a16:creationId xmlns:a16="http://schemas.microsoft.com/office/drawing/2014/main" id="{D2307EA7-92CF-4C1E-9D06-B9A2E4E3788F}"/>
              </a:ext>
            </a:extLst>
          </p:cNvPr>
          <p:cNvSpPr txBox="1"/>
          <p:nvPr/>
        </p:nvSpPr>
        <p:spPr>
          <a:xfrm>
            <a:off x="529531" y="3461087"/>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9" name="TextBox 58">
            <a:extLst>
              <a:ext uri="{FF2B5EF4-FFF2-40B4-BE49-F238E27FC236}">
                <a16:creationId xmlns:a16="http://schemas.microsoft.com/office/drawing/2014/main" id="{B082D4CE-7F63-48FE-A93A-5F2A95E6A5F8}"/>
              </a:ext>
            </a:extLst>
          </p:cNvPr>
          <p:cNvSpPr txBox="1"/>
          <p:nvPr/>
        </p:nvSpPr>
        <p:spPr>
          <a:xfrm>
            <a:off x="6538136" y="118404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533864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직사각형 49">
            <a:extLst>
              <a:ext uri="{FF2B5EF4-FFF2-40B4-BE49-F238E27FC236}">
                <a16:creationId xmlns:a16="http://schemas.microsoft.com/office/drawing/2014/main" id="{3F846B19-B1B3-4FE5-B62C-6D72E65021AA}"/>
              </a:ext>
            </a:extLst>
          </p:cNvPr>
          <p:cNvSpPr/>
          <p:nvPr/>
        </p:nvSpPr>
        <p:spPr>
          <a:xfrm>
            <a:off x="6417978" y="1560746"/>
            <a:ext cx="5537802"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a:extLst>
              <a:ext uri="{FF2B5EF4-FFF2-40B4-BE49-F238E27FC236}">
                <a16:creationId xmlns:a16="http://schemas.microsoft.com/office/drawing/2014/main" id="{1603D7A5-5E34-4A7B-AB6E-30750AD4DDB8}"/>
              </a:ext>
            </a:extLst>
          </p:cNvPr>
          <p:cNvSpPr/>
          <p:nvPr/>
        </p:nvSpPr>
        <p:spPr>
          <a:xfrm>
            <a:off x="584597" y="1518496"/>
            <a:ext cx="5318240" cy="3872914"/>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66FFD26C-8B5A-42B6-9EEE-21250A0FDE83}"/>
              </a:ext>
            </a:extLst>
          </p:cNvPr>
          <p:cNvSpPr>
            <a:spLocks noGrp="1"/>
          </p:cNvSpPr>
          <p:nvPr>
            <p:ph type="body" sz="quarter" idx="10"/>
          </p:nvPr>
        </p:nvSpPr>
        <p:spPr>
          <a:prstGeom prst="rect">
            <a:avLst/>
          </a:prstGeom>
        </p:spPr>
        <p:txBody>
          <a:bodyPr/>
          <a:lstStyle/>
          <a:p>
            <a:r>
              <a:rPr lang="ko-KR" altLang="en-US" dirty="0"/>
              <a:t>도식화 예제</a:t>
            </a:r>
            <a:r>
              <a:rPr lang="en-US" altLang="ko-KR" dirty="0"/>
              <a:t>2</a:t>
            </a:r>
            <a:endParaRPr lang="ko-KR" altLang="en-US" dirty="0"/>
          </a:p>
        </p:txBody>
      </p:sp>
      <p:sp>
        <p:nvSpPr>
          <p:cNvPr id="16" name="사각형: 둥근 모서리 15">
            <a:extLst>
              <a:ext uri="{FF2B5EF4-FFF2-40B4-BE49-F238E27FC236}">
                <a16:creationId xmlns:a16="http://schemas.microsoft.com/office/drawing/2014/main" id="{5FCF2EAA-E5B6-4C05-9AA2-B5C216945E58}"/>
              </a:ext>
            </a:extLst>
          </p:cNvPr>
          <p:cNvSpPr/>
          <p:nvPr/>
        </p:nvSpPr>
        <p:spPr>
          <a:xfrm>
            <a:off x="852016" y="1660074"/>
            <a:ext cx="4824000" cy="355600"/>
          </a:xfrm>
          <a:prstGeom prst="round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F5FD2D05-A22B-40ED-83B3-AD2762264AB1}"/>
              </a:ext>
            </a:extLst>
          </p:cNvPr>
          <p:cNvSpPr txBox="1"/>
          <p:nvPr/>
        </p:nvSpPr>
        <p:spPr>
          <a:xfrm>
            <a:off x="1537269" y="1710874"/>
            <a:ext cx="3597187" cy="276999"/>
          </a:xfrm>
          <a:prstGeom prst="rect">
            <a:avLst/>
          </a:prstGeom>
          <a:noFill/>
        </p:spPr>
        <p:txBody>
          <a:bodyPr wrap="square" rtlCol="0">
            <a:spAutoFit/>
          </a:bodyPr>
          <a:lstStyle/>
          <a:p>
            <a:pPr algn="ctr"/>
            <a:r>
              <a:rPr lang="ko-KR" altLang="en-US" sz="1200"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내용을 입력하세요</a:t>
            </a:r>
          </a:p>
        </p:txBody>
      </p:sp>
      <p:grpSp>
        <p:nvGrpSpPr>
          <p:cNvPr id="35" name="그룹 34">
            <a:extLst>
              <a:ext uri="{FF2B5EF4-FFF2-40B4-BE49-F238E27FC236}">
                <a16:creationId xmlns:a16="http://schemas.microsoft.com/office/drawing/2014/main" id="{80991812-1093-4ADA-A3FC-A236905389C1}"/>
              </a:ext>
            </a:extLst>
          </p:cNvPr>
          <p:cNvGrpSpPr/>
          <p:nvPr/>
        </p:nvGrpSpPr>
        <p:grpSpPr>
          <a:xfrm>
            <a:off x="830196" y="2105253"/>
            <a:ext cx="4817285" cy="1372825"/>
            <a:chOff x="830196" y="1878348"/>
            <a:chExt cx="4817285" cy="1372825"/>
          </a:xfrm>
        </p:grpSpPr>
        <p:sp>
          <p:nvSpPr>
            <p:cNvPr id="18" name="직사각형 17">
              <a:extLst>
                <a:ext uri="{FF2B5EF4-FFF2-40B4-BE49-F238E27FC236}">
                  <a16:creationId xmlns:a16="http://schemas.microsoft.com/office/drawing/2014/main" id="{43A7053B-A05A-4CA4-A983-FEDBA416A538}"/>
                </a:ext>
              </a:extLst>
            </p:cNvPr>
            <p:cNvSpPr/>
            <p:nvPr/>
          </p:nvSpPr>
          <p:spPr>
            <a:xfrm>
              <a:off x="1907156" y="1878348"/>
              <a:ext cx="3740325" cy="137282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위쪽 모서리 18">
              <a:extLst>
                <a:ext uri="{FF2B5EF4-FFF2-40B4-BE49-F238E27FC236}">
                  <a16:creationId xmlns:a16="http://schemas.microsoft.com/office/drawing/2014/main" id="{0B49E82C-71E9-43CC-A57C-7A3E56A301E6}"/>
                </a:ext>
              </a:extLst>
            </p:cNvPr>
            <p:cNvSpPr/>
            <p:nvPr/>
          </p:nvSpPr>
          <p:spPr>
            <a:xfrm rot="16200000">
              <a:off x="682265" y="2026279"/>
              <a:ext cx="1372823"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A934AE02-63A0-4239-B49A-C1DA3B1C5548}"/>
                </a:ext>
              </a:extLst>
            </p:cNvPr>
            <p:cNvSpPr txBox="1"/>
            <p:nvPr/>
          </p:nvSpPr>
          <p:spPr>
            <a:xfrm>
              <a:off x="897189" y="2417349"/>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21" name="TextBox 20">
              <a:extLst>
                <a:ext uri="{FF2B5EF4-FFF2-40B4-BE49-F238E27FC236}">
                  <a16:creationId xmlns:a16="http://schemas.microsoft.com/office/drawing/2014/main" id="{36BA987D-B87B-4C8F-9FF9-957C81522371}"/>
                </a:ext>
              </a:extLst>
            </p:cNvPr>
            <p:cNvSpPr txBox="1"/>
            <p:nvPr/>
          </p:nvSpPr>
          <p:spPr>
            <a:xfrm>
              <a:off x="1935733" y="1970875"/>
              <a:ext cx="3664584" cy="1177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6" name="그룹 35">
            <a:extLst>
              <a:ext uri="{FF2B5EF4-FFF2-40B4-BE49-F238E27FC236}">
                <a16:creationId xmlns:a16="http://schemas.microsoft.com/office/drawing/2014/main" id="{633B5CEE-B1D1-44AF-97B3-BA76015E9C47}"/>
              </a:ext>
            </a:extLst>
          </p:cNvPr>
          <p:cNvGrpSpPr/>
          <p:nvPr/>
        </p:nvGrpSpPr>
        <p:grpSpPr>
          <a:xfrm>
            <a:off x="830196" y="3655905"/>
            <a:ext cx="4817285" cy="1372825"/>
            <a:chOff x="830196" y="1878348"/>
            <a:chExt cx="4817285" cy="1372825"/>
          </a:xfrm>
        </p:grpSpPr>
        <p:sp>
          <p:nvSpPr>
            <p:cNvPr id="37" name="직사각형 36">
              <a:extLst>
                <a:ext uri="{FF2B5EF4-FFF2-40B4-BE49-F238E27FC236}">
                  <a16:creationId xmlns:a16="http://schemas.microsoft.com/office/drawing/2014/main" id="{5519B11A-678D-4C34-9F1D-A00D838348F8}"/>
                </a:ext>
              </a:extLst>
            </p:cNvPr>
            <p:cNvSpPr/>
            <p:nvPr/>
          </p:nvSpPr>
          <p:spPr>
            <a:xfrm>
              <a:off x="1907156" y="1878348"/>
              <a:ext cx="3740325" cy="1372825"/>
            </a:xfrm>
            <a:prstGeom prst="rect">
              <a:avLst/>
            </a:prstGeom>
            <a:solidFill>
              <a:schemeClr val="bg1"/>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사각형: 둥근 위쪽 모서리 37">
              <a:extLst>
                <a:ext uri="{FF2B5EF4-FFF2-40B4-BE49-F238E27FC236}">
                  <a16:creationId xmlns:a16="http://schemas.microsoft.com/office/drawing/2014/main" id="{A4300998-E503-415D-90C4-7B6F3BE631AD}"/>
                </a:ext>
              </a:extLst>
            </p:cNvPr>
            <p:cNvSpPr/>
            <p:nvPr/>
          </p:nvSpPr>
          <p:spPr>
            <a:xfrm rot="16200000">
              <a:off x="682265" y="2026279"/>
              <a:ext cx="1372823" cy="1076961"/>
            </a:xfrm>
            <a:prstGeom prst="round2SameRect">
              <a:avLst/>
            </a:prstGeom>
            <a:solidFill>
              <a:srgbClr val="ECDAD6"/>
            </a:soli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a:extLst>
                <a:ext uri="{FF2B5EF4-FFF2-40B4-BE49-F238E27FC236}">
                  <a16:creationId xmlns:a16="http://schemas.microsoft.com/office/drawing/2014/main" id="{1FB7BB2E-E10F-4B1E-91BA-386B516AC625}"/>
                </a:ext>
              </a:extLst>
            </p:cNvPr>
            <p:cNvSpPr txBox="1"/>
            <p:nvPr/>
          </p:nvSpPr>
          <p:spPr>
            <a:xfrm>
              <a:off x="897189" y="2417349"/>
              <a:ext cx="942975" cy="276999"/>
            </a:xfrm>
            <a:prstGeom prst="rect">
              <a:avLst/>
            </a:prstGeom>
            <a:noFill/>
          </p:spPr>
          <p:txBody>
            <a:bodyPr wrap="square" rtlCol="0">
              <a:spAutoFit/>
            </a:bodyPr>
            <a:lstStyle/>
            <a:p>
              <a:pPr algn="ctr"/>
              <a:r>
                <a:rPr lang="ko-KR" altLang="en-US" sz="1200" dirty="0">
                  <a:solidFill>
                    <a:srgbClr val="C88D88"/>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a:t>
              </a:r>
            </a:p>
          </p:txBody>
        </p:sp>
        <p:sp>
          <p:nvSpPr>
            <p:cNvPr id="40" name="TextBox 39">
              <a:extLst>
                <a:ext uri="{FF2B5EF4-FFF2-40B4-BE49-F238E27FC236}">
                  <a16:creationId xmlns:a16="http://schemas.microsoft.com/office/drawing/2014/main" id="{BB8147A3-D613-40F3-9F57-4E4EDC4DD24D}"/>
                </a:ext>
              </a:extLst>
            </p:cNvPr>
            <p:cNvSpPr txBox="1"/>
            <p:nvPr/>
          </p:nvSpPr>
          <p:spPr>
            <a:xfrm>
              <a:off x="1935733" y="1970875"/>
              <a:ext cx="3664584" cy="117724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marL="171450" indent="-171450">
                <a:lnSpc>
                  <a:spcPct val="150000"/>
                </a:lnSpc>
                <a:buFont typeface="Arial" panose="020B0604020202020204" pitchFamily="34" charset="0"/>
                <a:buChar char="•"/>
              </a:pP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내용을 입력하세요</a:t>
              </a:r>
              <a:r>
                <a:rPr lang="en-US" altLang="ko-KR"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200" dirty="0">
                <a:solidFill>
                  <a:schemeClr val="tx1">
                    <a:lumMod val="85000"/>
                    <a:lumOff val="15000"/>
                  </a:schemeClr>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2" name="그룹 21">
            <a:extLst>
              <a:ext uri="{FF2B5EF4-FFF2-40B4-BE49-F238E27FC236}">
                <a16:creationId xmlns:a16="http://schemas.microsoft.com/office/drawing/2014/main" id="{21017952-D6B9-4D9F-BC06-4BCF8CF37226}"/>
              </a:ext>
            </a:extLst>
          </p:cNvPr>
          <p:cNvGrpSpPr/>
          <p:nvPr/>
        </p:nvGrpSpPr>
        <p:grpSpPr>
          <a:xfrm>
            <a:off x="6533686" y="2223361"/>
            <a:ext cx="1100667" cy="736600"/>
            <a:chOff x="6646333" y="1930400"/>
            <a:chExt cx="1100667" cy="736600"/>
          </a:xfrm>
        </p:grpSpPr>
        <p:sp>
          <p:nvSpPr>
            <p:cNvPr id="23" name="직사각형 22">
              <a:extLst>
                <a:ext uri="{FF2B5EF4-FFF2-40B4-BE49-F238E27FC236}">
                  <a16:creationId xmlns:a16="http://schemas.microsoft.com/office/drawing/2014/main" id="{310C798B-0239-4269-A486-5B4194AB4B45}"/>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a:extLst>
                <a:ext uri="{FF2B5EF4-FFF2-40B4-BE49-F238E27FC236}">
                  <a16:creationId xmlns:a16="http://schemas.microsoft.com/office/drawing/2014/main" id="{9A7C38A9-238B-41A6-B53B-F7142E859D4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5" name="그룹 24">
            <a:extLst>
              <a:ext uri="{FF2B5EF4-FFF2-40B4-BE49-F238E27FC236}">
                <a16:creationId xmlns:a16="http://schemas.microsoft.com/office/drawing/2014/main" id="{29EA3B60-6B32-4147-94F2-47F67FF3CF06}"/>
              </a:ext>
            </a:extLst>
          </p:cNvPr>
          <p:cNvGrpSpPr/>
          <p:nvPr/>
        </p:nvGrpSpPr>
        <p:grpSpPr>
          <a:xfrm>
            <a:off x="8586853" y="2223361"/>
            <a:ext cx="1100667" cy="736600"/>
            <a:chOff x="6646333" y="1930400"/>
            <a:chExt cx="1100667" cy="736600"/>
          </a:xfrm>
        </p:grpSpPr>
        <p:sp>
          <p:nvSpPr>
            <p:cNvPr id="26" name="직사각형 25">
              <a:extLst>
                <a:ext uri="{FF2B5EF4-FFF2-40B4-BE49-F238E27FC236}">
                  <a16:creationId xmlns:a16="http://schemas.microsoft.com/office/drawing/2014/main" id="{5FCDC8F5-7507-4CA6-9C56-996D1A466119}"/>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13DD5A2C-DA27-45B2-94F3-D28C966BA221}"/>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8" name="그룹 27">
            <a:extLst>
              <a:ext uri="{FF2B5EF4-FFF2-40B4-BE49-F238E27FC236}">
                <a16:creationId xmlns:a16="http://schemas.microsoft.com/office/drawing/2014/main" id="{6981D5A8-7257-42EF-8003-910F45D4C792}"/>
              </a:ext>
            </a:extLst>
          </p:cNvPr>
          <p:cNvGrpSpPr/>
          <p:nvPr/>
        </p:nvGrpSpPr>
        <p:grpSpPr>
          <a:xfrm>
            <a:off x="10754320" y="2223361"/>
            <a:ext cx="1100667" cy="736600"/>
            <a:chOff x="6646333" y="1930400"/>
            <a:chExt cx="1100667" cy="736600"/>
          </a:xfrm>
        </p:grpSpPr>
        <p:sp>
          <p:nvSpPr>
            <p:cNvPr id="29" name="직사각형 28">
              <a:extLst>
                <a:ext uri="{FF2B5EF4-FFF2-40B4-BE49-F238E27FC236}">
                  <a16:creationId xmlns:a16="http://schemas.microsoft.com/office/drawing/2014/main" id="{73059F8A-E863-412B-ADD5-932A08710C5A}"/>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TextBox 29">
              <a:extLst>
                <a:ext uri="{FF2B5EF4-FFF2-40B4-BE49-F238E27FC236}">
                  <a16:creationId xmlns:a16="http://schemas.microsoft.com/office/drawing/2014/main" id="{EC92F3A7-27D4-4987-A6FA-4013A52A638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1" name="그룹 30">
            <a:extLst>
              <a:ext uri="{FF2B5EF4-FFF2-40B4-BE49-F238E27FC236}">
                <a16:creationId xmlns:a16="http://schemas.microsoft.com/office/drawing/2014/main" id="{65DF3A38-3DD0-4D49-8412-F92FE4C83675}"/>
              </a:ext>
            </a:extLst>
          </p:cNvPr>
          <p:cNvGrpSpPr/>
          <p:nvPr/>
        </p:nvGrpSpPr>
        <p:grpSpPr>
          <a:xfrm>
            <a:off x="7780403" y="2314662"/>
            <a:ext cx="618067" cy="300430"/>
            <a:chOff x="1744133" y="2377301"/>
            <a:chExt cx="618067" cy="300430"/>
          </a:xfrm>
        </p:grpSpPr>
        <p:cxnSp>
          <p:nvCxnSpPr>
            <p:cNvPr id="32" name="직선 화살표 연결선 31">
              <a:extLst>
                <a:ext uri="{FF2B5EF4-FFF2-40B4-BE49-F238E27FC236}">
                  <a16:creationId xmlns:a16="http://schemas.microsoft.com/office/drawing/2014/main" id="{FCAC55AD-AEB2-49A0-A3A8-BA52274343F9}"/>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4C97D50-93DC-48CF-BBBD-EA1BDFA847B0}"/>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34" name="그룹 33">
            <a:extLst>
              <a:ext uri="{FF2B5EF4-FFF2-40B4-BE49-F238E27FC236}">
                <a16:creationId xmlns:a16="http://schemas.microsoft.com/office/drawing/2014/main" id="{DF7ED320-F213-47D8-9DB7-C433ADFA27D7}"/>
              </a:ext>
            </a:extLst>
          </p:cNvPr>
          <p:cNvGrpSpPr/>
          <p:nvPr/>
        </p:nvGrpSpPr>
        <p:grpSpPr>
          <a:xfrm>
            <a:off x="9911886" y="2314662"/>
            <a:ext cx="618067" cy="300430"/>
            <a:chOff x="1744133" y="2377301"/>
            <a:chExt cx="618067" cy="300430"/>
          </a:xfrm>
        </p:grpSpPr>
        <p:cxnSp>
          <p:nvCxnSpPr>
            <p:cNvPr id="41" name="직선 화살표 연결선 40">
              <a:extLst>
                <a:ext uri="{FF2B5EF4-FFF2-40B4-BE49-F238E27FC236}">
                  <a16:creationId xmlns:a16="http://schemas.microsoft.com/office/drawing/2014/main" id="{29569E86-63DF-4E86-BD23-E411EACE1C4E}"/>
                </a:ext>
              </a:extLst>
            </p:cNvPr>
            <p:cNvCxnSpPr>
              <a:cxnSpLocks/>
            </p:cNvCxnSpPr>
            <p:nvPr/>
          </p:nvCxnSpPr>
          <p:spPr>
            <a:xfrm>
              <a:off x="1744133" y="2677731"/>
              <a:ext cx="618067" cy="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03F980-5724-4319-9E46-C977DBF7448E}"/>
                </a:ext>
              </a:extLst>
            </p:cNvPr>
            <p:cNvSpPr txBox="1"/>
            <p:nvPr/>
          </p:nvSpPr>
          <p:spPr>
            <a:xfrm>
              <a:off x="1744133" y="2377301"/>
              <a:ext cx="575734" cy="276999"/>
            </a:xfrm>
            <a:prstGeom prst="rect">
              <a:avLst/>
            </a:prstGeom>
            <a:noFill/>
          </p:spPr>
          <p:txBody>
            <a:bodyPr wrap="square" rtlCol="0">
              <a:spAutoFit/>
            </a:bodyPr>
            <a:lstStyle/>
            <a:p>
              <a:pPr algn="ctr"/>
              <a:r>
                <a:rPr lang="ko-KR" altLang="en-US" sz="120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43" name="자유형: 도형 42">
            <a:extLst>
              <a:ext uri="{FF2B5EF4-FFF2-40B4-BE49-F238E27FC236}">
                <a16:creationId xmlns:a16="http://schemas.microsoft.com/office/drawing/2014/main" id="{A519C655-B56B-49FE-B262-F07D6F223912}"/>
              </a:ext>
            </a:extLst>
          </p:cNvPr>
          <p:cNvSpPr/>
          <p:nvPr/>
        </p:nvSpPr>
        <p:spPr>
          <a:xfrm>
            <a:off x="7026869" y="3088422"/>
            <a:ext cx="4248000" cy="364067"/>
          </a:xfrm>
          <a:custGeom>
            <a:avLst/>
            <a:gdLst>
              <a:gd name="connsiteX0" fmla="*/ 0 w 4436533"/>
              <a:gd name="connsiteY0" fmla="*/ 0 h 364067"/>
              <a:gd name="connsiteX1" fmla="*/ 0 w 4436533"/>
              <a:gd name="connsiteY1" fmla="*/ 364067 h 364067"/>
              <a:gd name="connsiteX2" fmla="*/ 4436533 w 4436533"/>
              <a:gd name="connsiteY2" fmla="*/ 364067 h 364067"/>
              <a:gd name="connsiteX3" fmla="*/ 4436533 w 4436533"/>
              <a:gd name="connsiteY3" fmla="*/ 67733 h 364067"/>
            </a:gdLst>
            <a:ahLst/>
            <a:cxnLst>
              <a:cxn ang="0">
                <a:pos x="connsiteX0" y="connsiteY0"/>
              </a:cxn>
              <a:cxn ang="0">
                <a:pos x="connsiteX1" y="connsiteY1"/>
              </a:cxn>
              <a:cxn ang="0">
                <a:pos x="connsiteX2" y="connsiteY2"/>
              </a:cxn>
              <a:cxn ang="0">
                <a:pos x="connsiteX3" y="connsiteY3"/>
              </a:cxn>
            </a:cxnLst>
            <a:rect l="l" t="t" r="r" b="b"/>
            <a:pathLst>
              <a:path w="4436533" h="364067">
                <a:moveTo>
                  <a:pt x="0" y="0"/>
                </a:moveTo>
                <a:lnTo>
                  <a:pt x="0" y="364067"/>
                </a:lnTo>
                <a:lnTo>
                  <a:pt x="4436533" y="364067"/>
                </a:lnTo>
                <a:lnTo>
                  <a:pt x="4436533" y="67733"/>
                </a:lnTo>
              </a:path>
            </a:pathLst>
          </a:custGeom>
          <a:noFill/>
          <a:ln>
            <a:solidFill>
              <a:schemeClr val="tx1">
                <a:lumMod val="85000"/>
                <a:lumOff val="15000"/>
              </a:schemeClr>
            </a:solidFill>
            <a:prstDash val="dash"/>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a:extLst>
              <a:ext uri="{FF2B5EF4-FFF2-40B4-BE49-F238E27FC236}">
                <a16:creationId xmlns:a16="http://schemas.microsoft.com/office/drawing/2014/main" id="{243FAA32-1E5B-4C10-913D-A44D88D4FF78}"/>
              </a:ext>
            </a:extLst>
          </p:cNvPr>
          <p:cNvSpPr txBox="1"/>
          <p:nvPr/>
        </p:nvSpPr>
        <p:spPr>
          <a:xfrm>
            <a:off x="7986566" y="3497203"/>
            <a:ext cx="2336799"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 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7" name="TextBox 56">
            <a:extLst>
              <a:ext uri="{FF2B5EF4-FFF2-40B4-BE49-F238E27FC236}">
                <a16:creationId xmlns:a16="http://schemas.microsoft.com/office/drawing/2014/main" id="{DB1404F4-7FE5-406F-8429-B49AB355AEEC}"/>
              </a:ext>
            </a:extLst>
          </p:cNvPr>
          <p:cNvSpPr txBox="1"/>
          <p:nvPr/>
        </p:nvSpPr>
        <p:spPr>
          <a:xfrm>
            <a:off x="6330554"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8" name="TextBox 57">
            <a:extLst>
              <a:ext uri="{FF2B5EF4-FFF2-40B4-BE49-F238E27FC236}">
                <a16:creationId xmlns:a16="http://schemas.microsoft.com/office/drawing/2014/main" id="{53E67FFE-B575-4798-A4EA-A78C296D8776}"/>
              </a:ext>
            </a:extLst>
          </p:cNvPr>
          <p:cNvSpPr txBox="1"/>
          <p:nvPr/>
        </p:nvSpPr>
        <p:spPr>
          <a:xfrm>
            <a:off x="482776" y="1129381"/>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2573349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 name="직사각형 110">
            <a:extLst>
              <a:ext uri="{FF2B5EF4-FFF2-40B4-BE49-F238E27FC236}">
                <a16:creationId xmlns:a16="http://schemas.microsoft.com/office/drawing/2014/main" id="{4C357B8B-7CE8-41ED-8A82-F8F44F1D1AEB}"/>
              </a:ext>
            </a:extLst>
          </p:cNvPr>
          <p:cNvSpPr/>
          <p:nvPr/>
        </p:nvSpPr>
        <p:spPr>
          <a:xfrm>
            <a:off x="6699015" y="1549880"/>
            <a:ext cx="4956509" cy="3070760"/>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2EB7C03D-DB96-4531-9826-47D8912AF0A7}"/>
              </a:ext>
            </a:extLst>
          </p:cNvPr>
          <p:cNvSpPr/>
          <p:nvPr/>
        </p:nvSpPr>
        <p:spPr>
          <a:xfrm>
            <a:off x="500714" y="1551220"/>
            <a:ext cx="5434686" cy="2412659"/>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9F686B38-28CD-4F4C-9E61-DB2F2CCD4ED4}"/>
              </a:ext>
            </a:extLst>
          </p:cNvPr>
          <p:cNvSpPr>
            <a:spLocks noGrp="1"/>
          </p:cNvSpPr>
          <p:nvPr>
            <p:ph type="body" sz="quarter" idx="10"/>
          </p:nvPr>
        </p:nvSpPr>
        <p:spPr>
          <a:prstGeom prst="rect">
            <a:avLst/>
          </a:prstGeom>
        </p:spPr>
        <p:txBody>
          <a:bodyPr/>
          <a:lstStyle/>
          <a:p>
            <a:r>
              <a:rPr lang="ko-KR" altLang="en-US" dirty="0"/>
              <a:t>도식화 예제</a:t>
            </a:r>
            <a:r>
              <a:rPr lang="en-US" altLang="ko-KR" dirty="0"/>
              <a:t>3</a:t>
            </a:r>
            <a:endParaRPr lang="ko-KR" altLang="en-US" dirty="0"/>
          </a:p>
        </p:txBody>
      </p:sp>
      <p:cxnSp>
        <p:nvCxnSpPr>
          <p:cNvPr id="49" name="직선 화살표 연결선 48">
            <a:extLst>
              <a:ext uri="{FF2B5EF4-FFF2-40B4-BE49-F238E27FC236}">
                <a16:creationId xmlns:a16="http://schemas.microsoft.com/office/drawing/2014/main" id="{9953A9CD-001F-43F7-9D77-51085E413A05}"/>
              </a:ext>
            </a:extLst>
          </p:cNvPr>
          <p:cNvCxnSpPr>
            <a:cxnSpLocks/>
          </p:cNvCxnSpPr>
          <p:nvPr/>
        </p:nvCxnSpPr>
        <p:spPr>
          <a:xfrm flipV="1">
            <a:off x="3269615" y="2602873"/>
            <a:ext cx="0" cy="434374"/>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5" name="그룹 14">
            <a:extLst>
              <a:ext uri="{FF2B5EF4-FFF2-40B4-BE49-F238E27FC236}">
                <a16:creationId xmlns:a16="http://schemas.microsoft.com/office/drawing/2014/main" id="{289978D5-221D-489E-A32B-340CC2207F80}"/>
              </a:ext>
            </a:extLst>
          </p:cNvPr>
          <p:cNvGrpSpPr/>
          <p:nvPr/>
        </p:nvGrpSpPr>
        <p:grpSpPr>
          <a:xfrm>
            <a:off x="534670" y="1818761"/>
            <a:ext cx="1377950" cy="687734"/>
            <a:chOff x="922230" y="2479941"/>
            <a:chExt cx="1377950" cy="687734"/>
          </a:xfrm>
        </p:grpSpPr>
        <p:sp>
          <p:nvSpPr>
            <p:cNvPr id="55" name="직사각형 54">
              <a:extLst>
                <a:ext uri="{FF2B5EF4-FFF2-40B4-BE49-F238E27FC236}">
                  <a16:creationId xmlns:a16="http://schemas.microsoft.com/office/drawing/2014/main" id="{B30CC1F8-DEBB-4155-8E2F-D099F566C28F}"/>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89BE12B7-516E-4ABC-9444-817F28E78451}"/>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7" name="TextBox 56">
              <a:extLst>
                <a:ext uri="{FF2B5EF4-FFF2-40B4-BE49-F238E27FC236}">
                  <a16:creationId xmlns:a16="http://schemas.microsoft.com/office/drawing/2014/main" id="{AD614C9C-6E5B-4BA7-BE83-5016C1335C1E}"/>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cxnSp>
        <p:nvCxnSpPr>
          <p:cNvPr id="58" name="직선 화살표 연결선 57">
            <a:extLst>
              <a:ext uri="{FF2B5EF4-FFF2-40B4-BE49-F238E27FC236}">
                <a16:creationId xmlns:a16="http://schemas.microsoft.com/office/drawing/2014/main" id="{ED6212F0-C1FE-4823-9C53-415C9BE9D39A}"/>
              </a:ext>
            </a:extLst>
          </p:cNvPr>
          <p:cNvCxnSpPr>
            <a:cxnSpLocks/>
          </p:cNvCxnSpPr>
          <p:nvPr/>
        </p:nvCxnSpPr>
        <p:spPr>
          <a:xfrm flipV="1">
            <a:off x="1738420" y="2313057"/>
            <a:ext cx="863175" cy="16314"/>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DFF44D24-90B2-4E5E-90FF-CD6B8BB91AC9}"/>
              </a:ext>
            </a:extLst>
          </p:cNvPr>
          <p:cNvCxnSpPr>
            <a:cxnSpLocks/>
          </p:cNvCxnSpPr>
          <p:nvPr/>
        </p:nvCxnSpPr>
        <p:spPr>
          <a:xfrm flipH="1">
            <a:off x="3950225" y="2329371"/>
            <a:ext cx="701995" cy="0"/>
          </a:xfrm>
          <a:prstGeom prst="straightConnector1">
            <a:avLst/>
          </a:prstGeom>
          <a:ln>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60" name="그룹 59">
            <a:extLst>
              <a:ext uri="{FF2B5EF4-FFF2-40B4-BE49-F238E27FC236}">
                <a16:creationId xmlns:a16="http://schemas.microsoft.com/office/drawing/2014/main" id="{2CB04C50-0AD8-4497-82C3-AA4BA58D7D68}"/>
              </a:ext>
            </a:extLst>
          </p:cNvPr>
          <p:cNvGrpSpPr/>
          <p:nvPr/>
        </p:nvGrpSpPr>
        <p:grpSpPr>
          <a:xfrm>
            <a:off x="2580640" y="1816894"/>
            <a:ext cx="1377950" cy="687734"/>
            <a:chOff x="922230" y="2479941"/>
            <a:chExt cx="1377950" cy="687734"/>
          </a:xfrm>
        </p:grpSpPr>
        <p:sp>
          <p:nvSpPr>
            <p:cNvPr id="61" name="직사각형 60">
              <a:extLst>
                <a:ext uri="{FF2B5EF4-FFF2-40B4-BE49-F238E27FC236}">
                  <a16:creationId xmlns:a16="http://schemas.microsoft.com/office/drawing/2014/main" id="{6C818D9F-B435-4D07-90FF-0B1A8E6BB91F}"/>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TextBox 61">
              <a:extLst>
                <a:ext uri="{FF2B5EF4-FFF2-40B4-BE49-F238E27FC236}">
                  <a16:creationId xmlns:a16="http://schemas.microsoft.com/office/drawing/2014/main" id="{D49F8FA4-70D3-463D-8074-81FA7D52A6C5}"/>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3" name="TextBox 62">
              <a:extLst>
                <a:ext uri="{FF2B5EF4-FFF2-40B4-BE49-F238E27FC236}">
                  <a16:creationId xmlns:a16="http://schemas.microsoft.com/office/drawing/2014/main" id="{0EF75F72-AEFB-436E-8F09-0567F23D75B8}"/>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4" name="그룹 63">
            <a:extLst>
              <a:ext uri="{FF2B5EF4-FFF2-40B4-BE49-F238E27FC236}">
                <a16:creationId xmlns:a16="http://schemas.microsoft.com/office/drawing/2014/main" id="{158EC45A-2E57-4488-BD95-91D61AA61899}"/>
              </a:ext>
            </a:extLst>
          </p:cNvPr>
          <p:cNvGrpSpPr/>
          <p:nvPr/>
        </p:nvGrpSpPr>
        <p:grpSpPr>
          <a:xfrm>
            <a:off x="4478020" y="1815027"/>
            <a:ext cx="1377950" cy="687734"/>
            <a:chOff x="922230" y="2479941"/>
            <a:chExt cx="1377950" cy="687734"/>
          </a:xfrm>
        </p:grpSpPr>
        <p:sp>
          <p:nvSpPr>
            <p:cNvPr id="65" name="직사각형 64">
              <a:extLst>
                <a:ext uri="{FF2B5EF4-FFF2-40B4-BE49-F238E27FC236}">
                  <a16:creationId xmlns:a16="http://schemas.microsoft.com/office/drawing/2014/main" id="{5ACF77C0-CDBB-458D-AB75-7FA5772E73ED}"/>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E46AAF1C-430B-4F74-89F0-D507EA427086}"/>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7" name="TextBox 66">
              <a:extLst>
                <a:ext uri="{FF2B5EF4-FFF2-40B4-BE49-F238E27FC236}">
                  <a16:creationId xmlns:a16="http://schemas.microsoft.com/office/drawing/2014/main" id="{5B232696-BC8B-4B64-8772-162AB735153D}"/>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68" name="그룹 67">
            <a:extLst>
              <a:ext uri="{FF2B5EF4-FFF2-40B4-BE49-F238E27FC236}">
                <a16:creationId xmlns:a16="http://schemas.microsoft.com/office/drawing/2014/main" id="{6FB4FA08-757F-4C91-B33D-17B9BD3332D6}"/>
              </a:ext>
            </a:extLst>
          </p:cNvPr>
          <p:cNvGrpSpPr/>
          <p:nvPr/>
        </p:nvGrpSpPr>
        <p:grpSpPr>
          <a:xfrm>
            <a:off x="2575315" y="3031013"/>
            <a:ext cx="1377950" cy="687734"/>
            <a:chOff x="922230" y="2479941"/>
            <a:chExt cx="1377950" cy="687734"/>
          </a:xfrm>
        </p:grpSpPr>
        <p:sp>
          <p:nvSpPr>
            <p:cNvPr id="69" name="직사각형 68">
              <a:extLst>
                <a:ext uri="{FF2B5EF4-FFF2-40B4-BE49-F238E27FC236}">
                  <a16:creationId xmlns:a16="http://schemas.microsoft.com/office/drawing/2014/main" id="{A0A4BB1A-A24A-48D5-8177-471F53B2E6D0}"/>
                </a:ext>
              </a:extLst>
            </p:cNvPr>
            <p:cNvSpPr/>
            <p:nvPr/>
          </p:nvSpPr>
          <p:spPr>
            <a:xfrm>
              <a:off x="1096430" y="2753207"/>
              <a:ext cx="1029550" cy="414468"/>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F88291A7-7C2F-4334-8DA6-5B9790297FC0}"/>
                </a:ext>
              </a:extLst>
            </p:cNvPr>
            <p:cNvSpPr txBox="1"/>
            <p:nvPr/>
          </p:nvSpPr>
          <p:spPr>
            <a:xfrm>
              <a:off x="922230" y="2821941"/>
              <a:ext cx="1377950" cy="276999"/>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내용입력</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71" name="TextBox 70">
              <a:extLst>
                <a:ext uri="{FF2B5EF4-FFF2-40B4-BE49-F238E27FC236}">
                  <a16:creationId xmlns:a16="http://schemas.microsoft.com/office/drawing/2014/main" id="{A9C41C27-616D-4080-823F-D1C32811B61C}"/>
                </a:ext>
              </a:extLst>
            </p:cNvPr>
            <p:cNvSpPr txBox="1"/>
            <p:nvPr/>
          </p:nvSpPr>
          <p:spPr>
            <a:xfrm>
              <a:off x="922230" y="2479941"/>
              <a:ext cx="1377950" cy="276999"/>
            </a:xfrm>
            <a:prstGeom prst="rect">
              <a:avLst/>
            </a:prstGeom>
            <a:noFill/>
          </p:spPr>
          <p:txBody>
            <a:bodyPr wrap="square" rtlCol="0">
              <a:spAutoFit/>
            </a:bodyPr>
            <a:lstStyle/>
            <a:p>
              <a:pPr algn="ct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endParaRPr lang="ko-KR" altLang="en-US"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sp>
        <p:nvSpPr>
          <p:cNvPr id="79" name="직사각형 78">
            <a:extLst>
              <a:ext uri="{FF2B5EF4-FFF2-40B4-BE49-F238E27FC236}">
                <a16:creationId xmlns:a16="http://schemas.microsoft.com/office/drawing/2014/main" id="{8B546994-C24D-460D-B1B3-288D25618FF0}"/>
              </a:ext>
            </a:extLst>
          </p:cNvPr>
          <p:cNvSpPr/>
          <p:nvPr/>
        </p:nvSpPr>
        <p:spPr>
          <a:xfrm>
            <a:off x="7241380" y="1683128"/>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CA3E4044-818A-44D7-8423-4335E219ADAC}"/>
              </a:ext>
            </a:extLst>
          </p:cNvPr>
          <p:cNvSpPr txBox="1"/>
          <p:nvPr/>
        </p:nvSpPr>
        <p:spPr>
          <a:xfrm>
            <a:off x="7100887" y="1732271"/>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82" name="직사각형 81">
            <a:extLst>
              <a:ext uri="{FF2B5EF4-FFF2-40B4-BE49-F238E27FC236}">
                <a16:creationId xmlns:a16="http://schemas.microsoft.com/office/drawing/2014/main" id="{858E2014-B9E0-49A7-95FA-16B862728B76}"/>
              </a:ext>
            </a:extLst>
          </p:cNvPr>
          <p:cNvSpPr/>
          <p:nvPr/>
        </p:nvSpPr>
        <p:spPr>
          <a:xfrm>
            <a:off x="7241379" y="2299679"/>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a:extLst>
              <a:ext uri="{FF2B5EF4-FFF2-40B4-BE49-F238E27FC236}">
                <a16:creationId xmlns:a16="http://schemas.microsoft.com/office/drawing/2014/main" id="{485DE432-B864-4E9B-ACF1-ACF80860FE2C}"/>
              </a:ext>
            </a:extLst>
          </p:cNvPr>
          <p:cNvSpPr txBox="1"/>
          <p:nvPr/>
        </p:nvSpPr>
        <p:spPr>
          <a:xfrm>
            <a:off x="7100886" y="2343776"/>
            <a:ext cx="1590675" cy="276999"/>
          </a:xfrm>
          <a:prstGeom prst="rect">
            <a:avLst/>
          </a:prstGeom>
          <a:noFill/>
        </p:spPr>
        <p:txBody>
          <a:bodyPr wrap="square" rtlCol="0">
            <a:spAutoFit/>
          </a:bodyPr>
          <a:lstStyle/>
          <a:p>
            <a:pPr algn="ctr"/>
            <a:r>
              <a:rPr lang="ko-KR" altLang="en-US" sz="1200" dirty="0"/>
              <a:t>내용 입력</a:t>
            </a:r>
          </a:p>
        </p:txBody>
      </p:sp>
      <p:sp>
        <p:nvSpPr>
          <p:cNvPr id="85" name="직사각형 84">
            <a:extLst>
              <a:ext uri="{FF2B5EF4-FFF2-40B4-BE49-F238E27FC236}">
                <a16:creationId xmlns:a16="http://schemas.microsoft.com/office/drawing/2014/main" id="{47F7CEAC-18DC-456C-A941-68314B4F7B6F}"/>
              </a:ext>
            </a:extLst>
          </p:cNvPr>
          <p:cNvSpPr/>
          <p:nvPr/>
        </p:nvSpPr>
        <p:spPr>
          <a:xfrm>
            <a:off x="7241379" y="291623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a:extLst>
              <a:ext uri="{FF2B5EF4-FFF2-40B4-BE49-F238E27FC236}">
                <a16:creationId xmlns:a16="http://schemas.microsoft.com/office/drawing/2014/main" id="{64496413-DAA4-4C0C-87B4-DD261C88576B}"/>
              </a:ext>
            </a:extLst>
          </p:cNvPr>
          <p:cNvSpPr txBox="1"/>
          <p:nvPr/>
        </p:nvSpPr>
        <p:spPr>
          <a:xfrm>
            <a:off x="7100886" y="2961949"/>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88" name="직사각형 87">
            <a:extLst>
              <a:ext uri="{FF2B5EF4-FFF2-40B4-BE49-F238E27FC236}">
                <a16:creationId xmlns:a16="http://schemas.microsoft.com/office/drawing/2014/main" id="{D3326BA3-568B-4E29-AA42-8F4ADD0EE6FF}"/>
              </a:ext>
            </a:extLst>
          </p:cNvPr>
          <p:cNvSpPr/>
          <p:nvPr/>
        </p:nvSpPr>
        <p:spPr>
          <a:xfrm>
            <a:off x="7241379" y="3532781"/>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TextBox 88">
            <a:extLst>
              <a:ext uri="{FF2B5EF4-FFF2-40B4-BE49-F238E27FC236}">
                <a16:creationId xmlns:a16="http://schemas.microsoft.com/office/drawing/2014/main" id="{92F5CFB1-FAF0-4088-9211-E793199AB631}"/>
              </a:ext>
            </a:extLst>
          </p:cNvPr>
          <p:cNvSpPr txBox="1"/>
          <p:nvPr/>
        </p:nvSpPr>
        <p:spPr>
          <a:xfrm>
            <a:off x="7100886" y="3580122"/>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sp>
        <p:nvSpPr>
          <p:cNvPr id="91" name="직사각형 90">
            <a:extLst>
              <a:ext uri="{FF2B5EF4-FFF2-40B4-BE49-F238E27FC236}">
                <a16:creationId xmlns:a16="http://schemas.microsoft.com/office/drawing/2014/main" id="{222EA961-FF4B-4700-A176-DEA6EB121142}"/>
              </a:ext>
            </a:extLst>
          </p:cNvPr>
          <p:cNvSpPr/>
          <p:nvPr/>
        </p:nvSpPr>
        <p:spPr>
          <a:xfrm>
            <a:off x="7241379" y="4149330"/>
            <a:ext cx="1309688" cy="352425"/>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TextBox 91">
            <a:extLst>
              <a:ext uri="{FF2B5EF4-FFF2-40B4-BE49-F238E27FC236}">
                <a16:creationId xmlns:a16="http://schemas.microsoft.com/office/drawing/2014/main" id="{91858C92-9D03-44DE-88D5-439EAE9E3432}"/>
              </a:ext>
            </a:extLst>
          </p:cNvPr>
          <p:cNvSpPr txBox="1"/>
          <p:nvPr/>
        </p:nvSpPr>
        <p:spPr>
          <a:xfrm>
            <a:off x="7100886" y="4198473"/>
            <a:ext cx="1590675" cy="276999"/>
          </a:xfrm>
          <a:prstGeom prst="rect">
            <a:avLst/>
          </a:prstGeom>
          <a:noFill/>
        </p:spPr>
        <p:txBody>
          <a:bodyPr wrap="square" rtlCol="0">
            <a:spAutoFit/>
          </a:bodyPr>
          <a:lstStyle/>
          <a:p>
            <a:pPr algn="ctr"/>
            <a:r>
              <a:rPr lang="ko-KR" altLang="en-US" sz="1200" dirty="0"/>
              <a:t>내용 입력</a:t>
            </a:r>
            <a:endParaRPr lang="ko-KR" altLang="en-US" dirty="0"/>
          </a:p>
        </p:txBody>
      </p:sp>
      <p:cxnSp>
        <p:nvCxnSpPr>
          <p:cNvPr id="95" name="직선 연결선 94">
            <a:extLst>
              <a:ext uri="{FF2B5EF4-FFF2-40B4-BE49-F238E27FC236}">
                <a16:creationId xmlns:a16="http://schemas.microsoft.com/office/drawing/2014/main" id="{1EC0F281-0996-4FD7-A096-D0545787C772}"/>
              </a:ext>
            </a:extLst>
          </p:cNvPr>
          <p:cNvCxnSpPr/>
          <p:nvPr/>
        </p:nvCxnSpPr>
        <p:spPr>
          <a:xfrm>
            <a:off x="7896223" y="2043791"/>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직선 연결선 95">
            <a:extLst>
              <a:ext uri="{FF2B5EF4-FFF2-40B4-BE49-F238E27FC236}">
                <a16:creationId xmlns:a16="http://schemas.microsoft.com/office/drawing/2014/main" id="{C835F56E-6A49-40A7-A83D-D52BA8D241C8}"/>
              </a:ext>
            </a:extLst>
          </p:cNvPr>
          <p:cNvCxnSpPr/>
          <p:nvPr/>
        </p:nvCxnSpPr>
        <p:spPr>
          <a:xfrm>
            <a:off x="7886696" y="2660342"/>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FE29FD88-4F90-4C52-8843-84E2E9AA9055}"/>
              </a:ext>
            </a:extLst>
          </p:cNvPr>
          <p:cNvCxnSpPr/>
          <p:nvPr/>
        </p:nvCxnSpPr>
        <p:spPr>
          <a:xfrm>
            <a:off x="7877169" y="3276893"/>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B09B5FF0-99FC-451A-8FE1-C5ACD0F8223C}"/>
              </a:ext>
            </a:extLst>
          </p:cNvPr>
          <p:cNvCxnSpPr/>
          <p:nvPr/>
        </p:nvCxnSpPr>
        <p:spPr>
          <a:xfrm>
            <a:off x="7867642" y="3893444"/>
            <a:ext cx="0" cy="24765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0" name="직사각형 99">
            <a:extLst>
              <a:ext uri="{FF2B5EF4-FFF2-40B4-BE49-F238E27FC236}">
                <a16:creationId xmlns:a16="http://schemas.microsoft.com/office/drawing/2014/main" id="{9A00B737-2950-4554-A294-45FEF52937F9}"/>
              </a:ext>
            </a:extLst>
          </p:cNvPr>
          <p:cNvSpPr/>
          <p:nvPr/>
        </p:nvSpPr>
        <p:spPr>
          <a:xfrm>
            <a:off x="9857041" y="1806953"/>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TextBox 100">
            <a:extLst>
              <a:ext uri="{FF2B5EF4-FFF2-40B4-BE49-F238E27FC236}">
                <a16:creationId xmlns:a16="http://schemas.microsoft.com/office/drawing/2014/main" id="{1B717CD3-6815-4436-879E-B03C28345FBF}"/>
              </a:ext>
            </a:extLst>
          </p:cNvPr>
          <p:cNvSpPr txBox="1"/>
          <p:nvPr/>
        </p:nvSpPr>
        <p:spPr>
          <a:xfrm>
            <a:off x="9905468" y="1988553"/>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103" name="직사각형 102">
            <a:extLst>
              <a:ext uri="{FF2B5EF4-FFF2-40B4-BE49-F238E27FC236}">
                <a16:creationId xmlns:a16="http://schemas.microsoft.com/office/drawing/2014/main" id="{68615DB2-A74D-4977-A761-B6C44F2F6D97}"/>
              </a:ext>
            </a:extLst>
          </p:cNvPr>
          <p:cNvSpPr/>
          <p:nvPr/>
        </p:nvSpPr>
        <p:spPr>
          <a:xfrm>
            <a:off x="9857041" y="2793586"/>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TextBox 103">
            <a:extLst>
              <a:ext uri="{FF2B5EF4-FFF2-40B4-BE49-F238E27FC236}">
                <a16:creationId xmlns:a16="http://schemas.microsoft.com/office/drawing/2014/main" id="{A5A3BACC-144A-42D3-A948-5AA94FC70E63}"/>
              </a:ext>
            </a:extLst>
          </p:cNvPr>
          <p:cNvSpPr txBox="1"/>
          <p:nvPr/>
        </p:nvSpPr>
        <p:spPr>
          <a:xfrm>
            <a:off x="9905468" y="2963756"/>
            <a:ext cx="1212834" cy="276999"/>
          </a:xfrm>
          <a:prstGeom prst="rect">
            <a:avLst/>
          </a:prstGeom>
          <a:noFill/>
        </p:spPr>
        <p:txBody>
          <a:bodyPr wrap="square" rtlCol="0">
            <a:spAutoFit/>
          </a:bodyPr>
          <a:lstStyle/>
          <a:p>
            <a:pPr algn="ctr"/>
            <a:r>
              <a:rPr lang="ko-KR" altLang="en-US" sz="1200"/>
              <a:t>내용 입력</a:t>
            </a:r>
            <a:endParaRPr lang="ko-KR" altLang="en-US" dirty="0"/>
          </a:p>
        </p:txBody>
      </p:sp>
      <p:sp>
        <p:nvSpPr>
          <p:cNvPr id="106" name="직사각형 105">
            <a:extLst>
              <a:ext uri="{FF2B5EF4-FFF2-40B4-BE49-F238E27FC236}">
                <a16:creationId xmlns:a16="http://schemas.microsoft.com/office/drawing/2014/main" id="{D4583FF3-57E4-4A62-8661-2713DE73A070}"/>
              </a:ext>
            </a:extLst>
          </p:cNvPr>
          <p:cNvSpPr/>
          <p:nvPr/>
        </p:nvSpPr>
        <p:spPr>
          <a:xfrm>
            <a:off x="9857041" y="3780219"/>
            <a:ext cx="1309688" cy="619127"/>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TextBox 106">
            <a:extLst>
              <a:ext uri="{FF2B5EF4-FFF2-40B4-BE49-F238E27FC236}">
                <a16:creationId xmlns:a16="http://schemas.microsoft.com/office/drawing/2014/main" id="{D48729E5-21D3-469A-8488-24158260F040}"/>
              </a:ext>
            </a:extLst>
          </p:cNvPr>
          <p:cNvSpPr txBox="1"/>
          <p:nvPr/>
        </p:nvSpPr>
        <p:spPr>
          <a:xfrm>
            <a:off x="9905468" y="3961819"/>
            <a:ext cx="1212834" cy="276999"/>
          </a:xfrm>
          <a:prstGeom prst="rect">
            <a:avLst/>
          </a:prstGeom>
          <a:noFill/>
        </p:spPr>
        <p:txBody>
          <a:bodyPr wrap="square" rtlCol="0">
            <a:spAutoFit/>
          </a:bodyPr>
          <a:lstStyle/>
          <a:p>
            <a:pPr algn="ctr"/>
            <a:r>
              <a:rPr lang="ko-KR" altLang="en-US" sz="1200"/>
              <a:t>내용 입력</a:t>
            </a:r>
            <a:endParaRPr lang="ko-KR" altLang="en-US" dirty="0"/>
          </a:p>
        </p:txBody>
      </p:sp>
      <p:cxnSp>
        <p:nvCxnSpPr>
          <p:cNvPr id="108" name="직선 연결선 107">
            <a:extLst>
              <a:ext uri="{FF2B5EF4-FFF2-40B4-BE49-F238E27FC236}">
                <a16:creationId xmlns:a16="http://schemas.microsoft.com/office/drawing/2014/main" id="{310AF855-8D5A-489C-A8C5-9AB27EA2E37D}"/>
              </a:ext>
            </a:extLst>
          </p:cNvPr>
          <p:cNvCxnSpPr>
            <a:cxnSpLocks/>
            <a:stCxn id="100" idx="2"/>
            <a:endCxn id="103" idx="0"/>
          </p:cNvCxnSpPr>
          <p:nvPr/>
        </p:nvCxnSpPr>
        <p:spPr>
          <a:xfrm>
            <a:off x="10511885" y="2426080"/>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직선 연결선 108">
            <a:extLst>
              <a:ext uri="{FF2B5EF4-FFF2-40B4-BE49-F238E27FC236}">
                <a16:creationId xmlns:a16="http://schemas.microsoft.com/office/drawing/2014/main" id="{D0738BDE-6FE3-4716-8CE7-6EFA80B610E3}"/>
              </a:ext>
            </a:extLst>
          </p:cNvPr>
          <p:cNvCxnSpPr>
            <a:cxnSpLocks/>
            <a:stCxn id="103" idx="2"/>
          </p:cNvCxnSpPr>
          <p:nvPr/>
        </p:nvCxnSpPr>
        <p:spPr>
          <a:xfrm>
            <a:off x="10511885" y="3412713"/>
            <a:ext cx="0" cy="367506"/>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직선 연결선 109">
            <a:extLst>
              <a:ext uri="{FF2B5EF4-FFF2-40B4-BE49-F238E27FC236}">
                <a16:creationId xmlns:a16="http://schemas.microsoft.com/office/drawing/2014/main" id="{AEB9416B-AEC2-4A85-A192-4C0554788555}"/>
              </a:ext>
            </a:extLst>
          </p:cNvPr>
          <p:cNvCxnSpPr>
            <a:cxnSpLocks/>
          </p:cNvCxnSpPr>
          <p:nvPr/>
        </p:nvCxnSpPr>
        <p:spPr>
          <a:xfrm rot="5400000">
            <a:off x="9120405" y="2887257"/>
            <a:ext cx="0" cy="410370"/>
          </a:xfrm>
          <a:prstGeom prst="line">
            <a:avLst/>
          </a:prstGeom>
          <a:ln w="12700">
            <a:solidFill>
              <a:schemeClr val="tx1">
                <a:lumMod val="85000"/>
                <a:lumOff val="1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485BFE6-FF93-4001-B5E8-39304E02C0C7}"/>
              </a:ext>
            </a:extLst>
          </p:cNvPr>
          <p:cNvSpPr txBox="1"/>
          <p:nvPr/>
        </p:nvSpPr>
        <p:spPr>
          <a:xfrm>
            <a:off x="404921" y="1161505"/>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81" name="TextBox 80">
            <a:extLst>
              <a:ext uri="{FF2B5EF4-FFF2-40B4-BE49-F238E27FC236}">
                <a16:creationId xmlns:a16="http://schemas.microsoft.com/office/drawing/2014/main" id="{616F4BBB-D037-4494-9089-79632EF1A276}"/>
              </a:ext>
            </a:extLst>
          </p:cNvPr>
          <p:cNvSpPr txBox="1"/>
          <p:nvPr/>
        </p:nvSpPr>
        <p:spPr>
          <a:xfrm>
            <a:off x="6605885"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3241721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 name="직사각형 75">
            <a:extLst>
              <a:ext uri="{FF2B5EF4-FFF2-40B4-BE49-F238E27FC236}">
                <a16:creationId xmlns:a16="http://schemas.microsoft.com/office/drawing/2014/main" id="{633C9EA4-1C69-4C06-B6E4-2A066A79998E}"/>
              </a:ext>
            </a:extLst>
          </p:cNvPr>
          <p:cNvSpPr/>
          <p:nvPr/>
        </p:nvSpPr>
        <p:spPr>
          <a:xfrm>
            <a:off x="519036" y="1563850"/>
            <a:ext cx="7194461" cy="3061364"/>
          </a:xfrm>
          <a:prstGeom prst="rect">
            <a:avLst/>
          </a:prstGeom>
          <a:solidFill>
            <a:srgbClr val="EFEB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텍스트 개체 틀 1">
            <a:extLst>
              <a:ext uri="{FF2B5EF4-FFF2-40B4-BE49-F238E27FC236}">
                <a16:creationId xmlns:a16="http://schemas.microsoft.com/office/drawing/2014/main" id="{7F3D7797-0161-40CF-B053-BF8079AA8EAF}"/>
              </a:ext>
            </a:extLst>
          </p:cNvPr>
          <p:cNvSpPr>
            <a:spLocks noGrp="1"/>
          </p:cNvSpPr>
          <p:nvPr>
            <p:ph type="body" sz="quarter" idx="10"/>
          </p:nvPr>
        </p:nvSpPr>
        <p:spPr>
          <a:prstGeom prst="rect">
            <a:avLst/>
          </a:prstGeom>
        </p:spPr>
        <p:txBody>
          <a:bodyPr/>
          <a:lstStyle/>
          <a:p>
            <a:r>
              <a:rPr lang="ko-KR" altLang="en-US" dirty="0"/>
              <a:t>도식화 예제</a:t>
            </a:r>
            <a:r>
              <a:rPr lang="en-US" altLang="ko-KR" dirty="0"/>
              <a:t>4</a:t>
            </a:r>
            <a:endParaRPr lang="ko-KR" altLang="en-US" dirty="0"/>
          </a:p>
        </p:txBody>
      </p:sp>
      <p:grpSp>
        <p:nvGrpSpPr>
          <p:cNvPr id="3" name="그룹 2">
            <a:extLst>
              <a:ext uri="{FF2B5EF4-FFF2-40B4-BE49-F238E27FC236}">
                <a16:creationId xmlns:a16="http://schemas.microsoft.com/office/drawing/2014/main" id="{09AE09C5-BE45-402B-B76B-70995ABDF880}"/>
              </a:ext>
            </a:extLst>
          </p:cNvPr>
          <p:cNvGrpSpPr/>
          <p:nvPr/>
        </p:nvGrpSpPr>
        <p:grpSpPr>
          <a:xfrm>
            <a:off x="1087315" y="2053496"/>
            <a:ext cx="1100667" cy="736600"/>
            <a:chOff x="6646333" y="1930400"/>
            <a:chExt cx="1100667" cy="736600"/>
          </a:xfrm>
        </p:grpSpPr>
        <p:sp>
          <p:nvSpPr>
            <p:cNvPr id="4" name="직사각형 3">
              <a:extLst>
                <a:ext uri="{FF2B5EF4-FFF2-40B4-BE49-F238E27FC236}">
                  <a16:creationId xmlns:a16="http://schemas.microsoft.com/office/drawing/2014/main" id="{2F7711D8-651C-4C3B-BF22-B7294CA1616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CB3BDA05-A4AB-4319-8EE9-DF9E1EA884A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9" name="그룹 8">
            <a:extLst>
              <a:ext uri="{FF2B5EF4-FFF2-40B4-BE49-F238E27FC236}">
                <a16:creationId xmlns:a16="http://schemas.microsoft.com/office/drawing/2014/main" id="{2DB0823C-4E53-4DCE-AF0C-AFB19864C423}"/>
              </a:ext>
            </a:extLst>
          </p:cNvPr>
          <p:cNvGrpSpPr/>
          <p:nvPr/>
        </p:nvGrpSpPr>
        <p:grpSpPr>
          <a:xfrm>
            <a:off x="3919416" y="2053497"/>
            <a:ext cx="1151466" cy="736600"/>
            <a:chOff x="8492067" y="1930401"/>
            <a:chExt cx="1151466" cy="736600"/>
          </a:xfrm>
        </p:grpSpPr>
        <p:sp>
          <p:nvSpPr>
            <p:cNvPr id="10" name="타원 9">
              <a:extLst>
                <a:ext uri="{FF2B5EF4-FFF2-40B4-BE49-F238E27FC236}">
                  <a16:creationId xmlns:a16="http://schemas.microsoft.com/office/drawing/2014/main" id="{27843959-6355-4C4D-88CE-161CB4DCA4F9}"/>
                </a:ext>
              </a:extLst>
            </p:cNvPr>
            <p:cNvSpPr/>
            <p:nvPr/>
          </p:nvSpPr>
          <p:spPr>
            <a:xfrm>
              <a:off x="8492067" y="1930401"/>
              <a:ext cx="1151466" cy="736600"/>
            </a:xfrm>
            <a:prstGeom prst="ellipse">
              <a:avLst/>
            </a:prstGeom>
            <a:solidFill>
              <a:srgbClr val="D6F0FB"/>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a:extLst>
                <a:ext uri="{FF2B5EF4-FFF2-40B4-BE49-F238E27FC236}">
                  <a16:creationId xmlns:a16="http://schemas.microsoft.com/office/drawing/2014/main" id="{7F6F7034-2721-4FAB-8B23-00F257603FD1}"/>
                </a:ext>
              </a:extLst>
            </p:cNvPr>
            <p:cNvSpPr txBox="1"/>
            <p:nvPr/>
          </p:nvSpPr>
          <p:spPr>
            <a:xfrm>
              <a:off x="8593667" y="2066976"/>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2" name="그룹 11">
            <a:extLst>
              <a:ext uri="{FF2B5EF4-FFF2-40B4-BE49-F238E27FC236}">
                <a16:creationId xmlns:a16="http://schemas.microsoft.com/office/drawing/2014/main" id="{A1A84F38-C42D-44A7-83B8-4193DC5E01A8}"/>
              </a:ext>
            </a:extLst>
          </p:cNvPr>
          <p:cNvGrpSpPr/>
          <p:nvPr/>
        </p:nvGrpSpPr>
        <p:grpSpPr>
          <a:xfrm>
            <a:off x="5396849" y="2053496"/>
            <a:ext cx="1100667" cy="736600"/>
            <a:chOff x="6646333" y="1930400"/>
            <a:chExt cx="1100667" cy="736600"/>
          </a:xfrm>
        </p:grpSpPr>
        <p:sp>
          <p:nvSpPr>
            <p:cNvPr id="13" name="직사각형 12">
              <a:extLst>
                <a:ext uri="{FF2B5EF4-FFF2-40B4-BE49-F238E27FC236}">
                  <a16:creationId xmlns:a16="http://schemas.microsoft.com/office/drawing/2014/main" id="{8EF5B405-35CB-436C-93FE-607F9B34E641}"/>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90F82912-439A-4E11-9FDF-FED9B764B865}"/>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5" name="그룹 14">
            <a:extLst>
              <a:ext uri="{FF2B5EF4-FFF2-40B4-BE49-F238E27FC236}">
                <a16:creationId xmlns:a16="http://schemas.microsoft.com/office/drawing/2014/main" id="{30F9631A-475C-4733-8FC1-C7AA476A4B04}"/>
              </a:ext>
            </a:extLst>
          </p:cNvPr>
          <p:cNvGrpSpPr/>
          <p:nvPr/>
        </p:nvGrpSpPr>
        <p:grpSpPr>
          <a:xfrm>
            <a:off x="1451382" y="3399108"/>
            <a:ext cx="1100667" cy="736600"/>
            <a:chOff x="6646333" y="1930400"/>
            <a:chExt cx="1100667" cy="736600"/>
          </a:xfrm>
        </p:grpSpPr>
        <p:sp>
          <p:nvSpPr>
            <p:cNvPr id="16" name="직사각형 15">
              <a:extLst>
                <a:ext uri="{FF2B5EF4-FFF2-40B4-BE49-F238E27FC236}">
                  <a16:creationId xmlns:a16="http://schemas.microsoft.com/office/drawing/2014/main" id="{F344862F-D70B-42FD-BBEF-A73635C1EFE1}"/>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1AB01F6A-8F38-4D7B-94EC-64AA0AD941CA}"/>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8" name="그룹 17">
            <a:extLst>
              <a:ext uri="{FF2B5EF4-FFF2-40B4-BE49-F238E27FC236}">
                <a16:creationId xmlns:a16="http://schemas.microsoft.com/office/drawing/2014/main" id="{32520740-E4DB-4608-AA38-1B64200BAD5E}"/>
              </a:ext>
            </a:extLst>
          </p:cNvPr>
          <p:cNvGrpSpPr/>
          <p:nvPr/>
        </p:nvGrpSpPr>
        <p:grpSpPr>
          <a:xfrm>
            <a:off x="4016782" y="3399108"/>
            <a:ext cx="1100667" cy="736600"/>
            <a:chOff x="6646333" y="1930400"/>
            <a:chExt cx="1100667" cy="736600"/>
          </a:xfrm>
        </p:grpSpPr>
        <p:sp>
          <p:nvSpPr>
            <p:cNvPr id="19" name="직사각형 18">
              <a:extLst>
                <a:ext uri="{FF2B5EF4-FFF2-40B4-BE49-F238E27FC236}">
                  <a16:creationId xmlns:a16="http://schemas.microsoft.com/office/drawing/2014/main" id="{6E1E7C75-3868-4ED0-8750-31501EB47000}"/>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0" name="TextBox 19">
              <a:extLst>
                <a:ext uri="{FF2B5EF4-FFF2-40B4-BE49-F238E27FC236}">
                  <a16:creationId xmlns:a16="http://schemas.microsoft.com/office/drawing/2014/main" id="{B31872C3-F8B1-4D16-BC9A-82F4A116B659}"/>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21" name="그룹 20">
            <a:extLst>
              <a:ext uri="{FF2B5EF4-FFF2-40B4-BE49-F238E27FC236}">
                <a16:creationId xmlns:a16="http://schemas.microsoft.com/office/drawing/2014/main" id="{19275B62-3849-402C-91C9-DDC462C029C8}"/>
              </a:ext>
            </a:extLst>
          </p:cNvPr>
          <p:cNvGrpSpPr/>
          <p:nvPr/>
        </p:nvGrpSpPr>
        <p:grpSpPr>
          <a:xfrm>
            <a:off x="5914162" y="3395560"/>
            <a:ext cx="1100667" cy="736600"/>
            <a:chOff x="6646333" y="1930400"/>
            <a:chExt cx="1100667" cy="736600"/>
          </a:xfrm>
        </p:grpSpPr>
        <p:sp>
          <p:nvSpPr>
            <p:cNvPr id="22" name="직사각형 21">
              <a:extLst>
                <a:ext uri="{FF2B5EF4-FFF2-40B4-BE49-F238E27FC236}">
                  <a16:creationId xmlns:a16="http://schemas.microsoft.com/office/drawing/2014/main" id="{1F5C051D-9A10-4345-A783-A853F0AF0D6B}"/>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F69285E6-2FA3-4097-A75E-55278907C136}"/>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24" name="직선 화살표 연결선 23">
            <a:extLst>
              <a:ext uri="{FF2B5EF4-FFF2-40B4-BE49-F238E27FC236}">
                <a16:creationId xmlns:a16="http://schemas.microsoft.com/office/drawing/2014/main" id="{E24655C4-4732-46C7-B42E-CBC29AB63078}"/>
              </a:ext>
            </a:extLst>
          </p:cNvPr>
          <p:cNvCxnSpPr>
            <a:cxnSpLocks/>
          </p:cNvCxnSpPr>
          <p:nvPr/>
        </p:nvCxnSpPr>
        <p:spPr>
          <a:xfrm flipV="1">
            <a:off x="2200682" y="2421797"/>
            <a:ext cx="325967" cy="6498"/>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D75E7DE-B70C-4583-9109-B44D5ED4B401}"/>
              </a:ext>
            </a:extLst>
          </p:cNvPr>
          <p:cNvCxnSpPr>
            <a:cxnSpLocks/>
          </p:cNvCxnSpPr>
          <p:nvPr/>
        </p:nvCxnSpPr>
        <p:spPr>
          <a:xfrm flipH="1" flipV="1">
            <a:off x="5070882" y="2428295"/>
            <a:ext cx="325967" cy="6498"/>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93AE71DE-D1F6-4F6E-94F4-F3D804A0404E}"/>
              </a:ext>
            </a:extLst>
          </p:cNvPr>
          <p:cNvCxnSpPr>
            <a:cxnSpLocks/>
            <a:endCxn id="19" idx="1"/>
          </p:cNvCxnSpPr>
          <p:nvPr/>
        </p:nvCxnSpPr>
        <p:spPr>
          <a:xfrm flipV="1">
            <a:off x="2552049" y="3767408"/>
            <a:ext cx="1464733" cy="19052"/>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7" name="그룹 66">
            <a:extLst>
              <a:ext uri="{FF2B5EF4-FFF2-40B4-BE49-F238E27FC236}">
                <a16:creationId xmlns:a16="http://schemas.microsoft.com/office/drawing/2014/main" id="{C26A594D-F84B-4F71-B269-8FAE9188FD85}"/>
              </a:ext>
            </a:extLst>
          </p:cNvPr>
          <p:cNvGrpSpPr/>
          <p:nvPr/>
        </p:nvGrpSpPr>
        <p:grpSpPr>
          <a:xfrm>
            <a:off x="3126088" y="2795726"/>
            <a:ext cx="2867025" cy="593957"/>
            <a:chOff x="6316133" y="1829725"/>
            <a:chExt cx="2867025" cy="593957"/>
          </a:xfrm>
        </p:grpSpPr>
        <p:sp>
          <p:nvSpPr>
            <p:cNvPr id="68" name="자유형: 도형 67">
              <a:extLst>
                <a:ext uri="{FF2B5EF4-FFF2-40B4-BE49-F238E27FC236}">
                  <a16:creationId xmlns:a16="http://schemas.microsoft.com/office/drawing/2014/main" id="{E2AF376F-80A8-4783-8049-F7A32BD4009D}"/>
                </a:ext>
              </a:extLst>
            </p:cNvPr>
            <p:cNvSpPr/>
            <p:nvPr/>
          </p:nvSpPr>
          <p:spPr>
            <a:xfrm>
              <a:off x="6316133" y="1829725"/>
              <a:ext cx="2867025" cy="226915"/>
            </a:xfrm>
            <a:custGeom>
              <a:avLst/>
              <a:gdLst>
                <a:gd name="connsiteX0" fmla="*/ 0 w 2867025"/>
                <a:gd name="connsiteY0" fmla="*/ 0 h 342900"/>
                <a:gd name="connsiteX1" fmla="*/ 0 w 2867025"/>
                <a:gd name="connsiteY1" fmla="*/ 342900 h 342900"/>
                <a:gd name="connsiteX2" fmla="*/ 2867025 w 2867025"/>
                <a:gd name="connsiteY2" fmla="*/ 342900 h 342900"/>
                <a:gd name="connsiteX3" fmla="*/ 2867025 w 2867025"/>
                <a:gd name="connsiteY3" fmla="*/ 9525 h 342900"/>
              </a:gdLst>
              <a:ahLst/>
              <a:cxnLst>
                <a:cxn ang="0">
                  <a:pos x="connsiteX0" y="connsiteY0"/>
                </a:cxn>
                <a:cxn ang="0">
                  <a:pos x="connsiteX1" y="connsiteY1"/>
                </a:cxn>
                <a:cxn ang="0">
                  <a:pos x="connsiteX2" y="connsiteY2"/>
                </a:cxn>
                <a:cxn ang="0">
                  <a:pos x="connsiteX3" y="connsiteY3"/>
                </a:cxn>
              </a:cxnLst>
              <a:rect l="l" t="t" r="r" b="b"/>
              <a:pathLst>
                <a:path w="2867025" h="342900">
                  <a:moveTo>
                    <a:pt x="0" y="0"/>
                  </a:moveTo>
                  <a:lnTo>
                    <a:pt x="0" y="342900"/>
                  </a:lnTo>
                  <a:lnTo>
                    <a:pt x="2867025" y="342900"/>
                  </a:lnTo>
                  <a:lnTo>
                    <a:pt x="2867025" y="9525"/>
                  </a:lnTo>
                </a:path>
              </a:pathLst>
            </a:custGeom>
            <a:noFill/>
            <a:ln>
              <a:solidFill>
                <a:schemeClr val="tx1">
                  <a:lumMod val="85000"/>
                  <a:lumOff val="15000"/>
                </a:schemeClr>
              </a:solidFill>
              <a:prstDash val="solid"/>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cxnSp>
          <p:nvCxnSpPr>
            <p:cNvPr id="69" name="직선 연결선 68">
              <a:extLst>
                <a:ext uri="{FF2B5EF4-FFF2-40B4-BE49-F238E27FC236}">
                  <a16:creationId xmlns:a16="http://schemas.microsoft.com/office/drawing/2014/main" id="{D6E77B0F-397F-4E1A-AFF9-18327A2C2BB2}"/>
                </a:ext>
              </a:extLst>
            </p:cNvPr>
            <p:cNvCxnSpPr>
              <a:cxnSpLocks/>
            </p:cNvCxnSpPr>
            <p:nvPr/>
          </p:nvCxnSpPr>
          <p:spPr>
            <a:xfrm>
              <a:off x="7749645" y="2056640"/>
              <a:ext cx="0" cy="367042"/>
            </a:xfrm>
            <a:prstGeom prst="line">
              <a:avLst/>
            </a:prstGeom>
            <a:ln w="12700">
              <a:solidFill>
                <a:schemeClr val="tx1">
                  <a:lumMod val="85000"/>
                  <a:lumOff val="1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70" name="그룹 69">
            <a:extLst>
              <a:ext uri="{FF2B5EF4-FFF2-40B4-BE49-F238E27FC236}">
                <a16:creationId xmlns:a16="http://schemas.microsoft.com/office/drawing/2014/main" id="{83852236-7A3C-4C79-87EB-7AD5A0E70CC6}"/>
              </a:ext>
            </a:extLst>
          </p:cNvPr>
          <p:cNvGrpSpPr/>
          <p:nvPr/>
        </p:nvGrpSpPr>
        <p:grpSpPr>
          <a:xfrm>
            <a:off x="2575755" y="2052227"/>
            <a:ext cx="1100667" cy="736600"/>
            <a:chOff x="6646333" y="1930400"/>
            <a:chExt cx="1100667" cy="736600"/>
          </a:xfrm>
        </p:grpSpPr>
        <p:sp>
          <p:nvSpPr>
            <p:cNvPr id="71" name="직사각형 70">
              <a:extLst>
                <a:ext uri="{FF2B5EF4-FFF2-40B4-BE49-F238E27FC236}">
                  <a16:creationId xmlns:a16="http://schemas.microsoft.com/office/drawing/2014/main" id="{808C5CC7-5F51-4033-B649-D0FCC9548F42}"/>
                </a:ext>
              </a:extLst>
            </p:cNvPr>
            <p:cNvSpPr/>
            <p:nvPr/>
          </p:nvSpPr>
          <p:spPr>
            <a:xfrm>
              <a:off x="6646333" y="1930400"/>
              <a:ext cx="1100667" cy="736600"/>
            </a:xfrm>
            <a:prstGeom prst="rect">
              <a:avLst/>
            </a:prstGeom>
            <a:solidFill>
              <a:schemeClr val="bg1"/>
            </a:solid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a16="http://schemas.microsoft.com/office/drawing/2014/main" id="{DB81D69E-63B5-4751-9665-5D84964E0ECE}"/>
                </a:ext>
              </a:extLst>
            </p:cNvPr>
            <p:cNvSpPr txBox="1"/>
            <p:nvPr/>
          </p:nvSpPr>
          <p:spPr>
            <a:xfrm>
              <a:off x="6722533" y="2067868"/>
              <a:ext cx="948267" cy="461665"/>
            </a:xfrm>
            <a:prstGeom prst="rect">
              <a:avLst/>
            </a:prstGeom>
            <a:noFill/>
          </p:spPr>
          <p:txBody>
            <a:bodyPr wrap="square" rtlCol="0">
              <a:spAutoFit/>
            </a:bodyPr>
            <a:lstStyle/>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내용을</a:t>
              </a:r>
              <a:endPar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a:p>
              <a:pPr algn="ct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입력하세요</a:t>
              </a:r>
              <a:endParaRPr lang="ko-KR" altLang="en-US"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74" name="직선 화살표 연결선 73">
            <a:extLst>
              <a:ext uri="{FF2B5EF4-FFF2-40B4-BE49-F238E27FC236}">
                <a16:creationId xmlns:a16="http://schemas.microsoft.com/office/drawing/2014/main" id="{20F5CFCE-86CB-453B-9418-E8F604A4CABE}"/>
              </a:ext>
            </a:extLst>
          </p:cNvPr>
          <p:cNvCxnSpPr>
            <a:cxnSpLocks/>
            <a:endCxn id="22" idx="1"/>
          </p:cNvCxnSpPr>
          <p:nvPr/>
        </p:nvCxnSpPr>
        <p:spPr>
          <a:xfrm flipV="1">
            <a:off x="5117449" y="3763860"/>
            <a:ext cx="796713" cy="1270"/>
          </a:xfrm>
          <a:prstGeom prst="straightConnector1">
            <a:avLst/>
          </a:prstGeom>
          <a:ln w="127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E309853-AC1A-4DF4-8D43-6FDDD383F850}"/>
              </a:ext>
            </a:extLst>
          </p:cNvPr>
          <p:cNvSpPr txBox="1"/>
          <p:nvPr/>
        </p:nvSpPr>
        <p:spPr>
          <a:xfrm>
            <a:off x="487663" y="1160463"/>
            <a:ext cx="5276849"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The Number of the Photographs Before and After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050383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텍스트 개체 틀 6">
            <a:extLst>
              <a:ext uri="{FF2B5EF4-FFF2-40B4-BE49-F238E27FC236}">
                <a16:creationId xmlns:a16="http://schemas.microsoft.com/office/drawing/2014/main" id="{3D492AB8-C2AF-4B02-960F-49B48FD8C9A7}"/>
              </a:ext>
            </a:extLst>
          </p:cNvPr>
          <p:cNvSpPr>
            <a:spLocks noGrp="1"/>
          </p:cNvSpPr>
          <p:nvPr>
            <p:ph type="body" sz="quarter" idx="10"/>
          </p:nvPr>
        </p:nvSpPr>
        <p:spPr>
          <a:prstGeom prst="rect">
            <a:avLst/>
          </a:prstGeom>
        </p:spPr>
        <p:txBody>
          <a:bodyPr/>
          <a:lstStyle/>
          <a:p>
            <a:r>
              <a:rPr lang="ko-KR" altLang="en-US" dirty="0"/>
              <a:t>다이어그램 소스</a:t>
            </a:r>
          </a:p>
        </p:txBody>
      </p:sp>
      <p:grpSp>
        <p:nvGrpSpPr>
          <p:cNvPr id="21" name="그룹 20">
            <a:extLst>
              <a:ext uri="{FF2B5EF4-FFF2-40B4-BE49-F238E27FC236}">
                <a16:creationId xmlns:a16="http://schemas.microsoft.com/office/drawing/2014/main" id="{2C4D2CB2-AA11-4178-BC11-2860881AC17C}"/>
              </a:ext>
            </a:extLst>
          </p:cNvPr>
          <p:cNvGrpSpPr/>
          <p:nvPr/>
        </p:nvGrpSpPr>
        <p:grpSpPr>
          <a:xfrm>
            <a:off x="939028" y="1721368"/>
            <a:ext cx="1395217" cy="1305851"/>
            <a:chOff x="737664" y="1596268"/>
            <a:chExt cx="3627283" cy="3394948"/>
          </a:xfrm>
        </p:grpSpPr>
        <p:sp>
          <p:nvSpPr>
            <p:cNvPr id="3" name="타원 2">
              <a:extLst>
                <a:ext uri="{FF2B5EF4-FFF2-40B4-BE49-F238E27FC236}">
                  <a16:creationId xmlns:a16="http://schemas.microsoft.com/office/drawing/2014/main" id="{DF8A9695-FABB-41E8-AFD9-14ED0C9C53B8}"/>
                </a:ext>
              </a:extLst>
            </p:cNvPr>
            <p:cNvSpPr/>
            <p:nvPr/>
          </p:nvSpPr>
          <p:spPr>
            <a:xfrm>
              <a:off x="933346" y="1596268"/>
              <a:ext cx="3044992" cy="3044992"/>
            </a:xfrm>
            <a:prstGeom prst="ellipse">
              <a:avLst/>
            </a:prstGeom>
            <a:noFill/>
            <a:ln w="1270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4" name="타원 3">
              <a:extLst>
                <a:ext uri="{FF2B5EF4-FFF2-40B4-BE49-F238E27FC236}">
                  <a16:creationId xmlns:a16="http://schemas.microsoft.com/office/drawing/2014/main" id="{CAF5C2AB-DF0E-4E4D-85AA-4D177AA94F59}"/>
                </a:ext>
              </a:extLst>
            </p:cNvPr>
            <p:cNvSpPr/>
            <p:nvPr/>
          </p:nvSpPr>
          <p:spPr>
            <a:xfrm>
              <a:off x="737664" y="16221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5" name="타원 4">
              <a:extLst>
                <a:ext uri="{FF2B5EF4-FFF2-40B4-BE49-F238E27FC236}">
                  <a16:creationId xmlns:a16="http://schemas.microsoft.com/office/drawing/2014/main" id="{91220991-207C-4B79-B9B6-11BBD65E68EF}"/>
                </a:ext>
              </a:extLst>
            </p:cNvPr>
            <p:cNvSpPr/>
            <p:nvPr/>
          </p:nvSpPr>
          <p:spPr>
            <a:xfrm>
              <a:off x="2555937" y="16221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 name="타원 5">
              <a:extLst>
                <a:ext uri="{FF2B5EF4-FFF2-40B4-BE49-F238E27FC236}">
                  <a16:creationId xmlns:a16="http://schemas.microsoft.com/office/drawing/2014/main" id="{BFF004DF-DFAE-40A6-A36F-574F254349AF}"/>
                </a:ext>
              </a:extLst>
            </p:cNvPr>
            <p:cNvSpPr/>
            <p:nvPr/>
          </p:nvSpPr>
          <p:spPr>
            <a:xfrm>
              <a:off x="1626330" y="3182206"/>
              <a:ext cx="1809010" cy="1809010"/>
            </a:xfrm>
            <a:prstGeom prst="ellipse">
              <a:avLst/>
            </a:prstGeom>
            <a:solidFill>
              <a:schemeClr val="bg1"/>
            </a:solidFill>
            <a:ln w="254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8" name="그룹 7">
            <a:extLst>
              <a:ext uri="{FF2B5EF4-FFF2-40B4-BE49-F238E27FC236}">
                <a16:creationId xmlns:a16="http://schemas.microsoft.com/office/drawing/2014/main" id="{E808D8F7-9BA5-4667-A295-B32E605CBC2B}"/>
              </a:ext>
            </a:extLst>
          </p:cNvPr>
          <p:cNvGrpSpPr/>
          <p:nvPr/>
        </p:nvGrpSpPr>
        <p:grpSpPr>
          <a:xfrm>
            <a:off x="2613409" y="1819410"/>
            <a:ext cx="1233924" cy="1127097"/>
            <a:chOff x="4095779" y="1590731"/>
            <a:chExt cx="4106985" cy="3751423"/>
          </a:xfrm>
          <a:solidFill>
            <a:schemeClr val="bg1">
              <a:lumMod val="85000"/>
            </a:schemeClr>
          </a:solidFill>
        </p:grpSpPr>
        <p:sp>
          <p:nvSpPr>
            <p:cNvPr id="9" name="타원 8">
              <a:extLst>
                <a:ext uri="{FF2B5EF4-FFF2-40B4-BE49-F238E27FC236}">
                  <a16:creationId xmlns:a16="http://schemas.microsoft.com/office/drawing/2014/main" id="{4C7B313E-F235-4D16-890E-B27ADA4FB8A2}"/>
                </a:ext>
              </a:extLst>
            </p:cNvPr>
            <p:cNvSpPr/>
            <p:nvPr/>
          </p:nvSpPr>
          <p:spPr>
            <a:xfrm>
              <a:off x="5408057" y="1590731"/>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10" name="그룹 9">
              <a:extLst>
                <a:ext uri="{FF2B5EF4-FFF2-40B4-BE49-F238E27FC236}">
                  <a16:creationId xmlns:a16="http://schemas.microsoft.com/office/drawing/2014/main" id="{B249BDAB-4D72-4B1E-B975-A6B0BFECF36D}"/>
                </a:ext>
              </a:extLst>
            </p:cNvPr>
            <p:cNvGrpSpPr/>
            <p:nvPr/>
          </p:nvGrpSpPr>
          <p:grpSpPr>
            <a:xfrm>
              <a:off x="4095779" y="3859726"/>
              <a:ext cx="4106985" cy="1482428"/>
              <a:chOff x="4095779" y="3859726"/>
              <a:chExt cx="4106985" cy="1482428"/>
            </a:xfrm>
            <a:grpFill/>
          </p:grpSpPr>
          <p:sp>
            <p:nvSpPr>
              <p:cNvPr id="14" name="타원 13">
                <a:extLst>
                  <a:ext uri="{FF2B5EF4-FFF2-40B4-BE49-F238E27FC236}">
                    <a16:creationId xmlns:a16="http://schemas.microsoft.com/office/drawing/2014/main" id="{44F342C9-A4BB-49B1-85FB-A352D161ADFA}"/>
                  </a:ext>
                </a:extLst>
              </p:cNvPr>
              <p:cNvSpPr/>
              <p:nvPr/>
            </p:nvSpPr>
            <p:spPr>
              <a:xfrm>
                <a:off x="4095779" y="3859726"/>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5" name="타원 14">
                <a:extLst>
                  <a:ext uri="{FF2B5EF4-FFF2-40B4-BE49-F238E27FC236}">
                    <a16:creationId xmlns:a16="http://schemas.microsoft.com/office/drawing/2014/main" id="{92882AA3-67CB-47B6-A0EE-1FD00BA6D47D}"/>
                  </a:ext>
                </a:extLst>
              </p:cNvPr>
              <p:cNvSpPr/>
              <p:nvPr/>
            </p:nvSpPr>
            <p:spPr>
              <a:xfrm>
                <a:off x="6720336" y="3859726"/>
                <a:ext cx="1482428" cy="1482428"/>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cxnSp>
          <p:nvCxnSpPr>
            <p:cNvPr id="11" name="직선 연결선 10">
              <a:extLst>
                <a:ext uri="{FF2B5EF4-FFF2-40B4-BE49-F238E27FC236}">
                  <a16:creationId xmlns:a16="http://schemas.microsoft.com/office/drawing/2014/main" id="{C85CC5DF-25A0-458C-B49F-C6AA870083EE}"/>
                </a:ext>
              </a:extLst>
            </p:cNvPr>
            <p:cNvCxnSpPr>
              <a:stCxn id="14" idx="6"/>
              <a:endCxn id="15" idx="2"/>
            </p:cNvCxnSpPr>
            <p:nvPr/>
          </p:nvCxnSpPr>
          <p:spPr>
            <a:xfrm>
              <a:off x="5578207" y="4600940"/>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2BA92EEA-D144-4F37-9B60-09C22919645A}"/>
                </a:ext>
              </a:extLst>
            </p:cNvPr>
            <p:cNvCxnSpPr>
              <a:cxnSpLocks/>
            </p:cNvCxnSpPr>
            <p:nvPr/>
          </p:nvCxnSpPr>
          <p:spPr>
            <a:xfrm rot="18000000">
              <a:off x="4900600" y="3456295"/>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직선 연결선 12">
              <a:extLst>
                <a:ext uri="{FF2B5EF4-FFF2-40B4-BE49-F238E27FC236}">
                  <a16:creationId xmlns:a16="http://schemas.microsoft.com/office/drawing/2014/main" id="{5CAE1EB6-8873-4148-BD1F-25840E8F9765}"/>
                </a:ext>
              </a:extLst>
            </p:cNvPr>
            <p:cNvCxnSpPr>
              <a:cxnSpLocks/>
            </p:cNvCxnSpPr>
            <p:nvPr/>
          </p:nvCxnSpPr>
          <p:spPr>
            <a:xfrm rot="3600000" flipH="1">
              <a:off x="6255815" y="3457206"/>
              <a:ext cx="1142129" cy="0"/>
            </a:xfrm>
            <a:prstGeom prst="line">
              <a:avLst/>
            </a:prstGeom>
            <a:grp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Google Shape;689;p58">
            <a:extLst>
              <a:ext uri="{FF2B5EF4-FFF2-40B4-BE49-F238E27FC236}">
                <a16:creationId xmlns:a16="http://schemas.microsoft.com/office/drawing/2014/main" id="{F4A16EC0-C8D3-4DBC-8B7A-FF875316831D}"/>
              </a:ext>
            </a:extLst>
          </p:cNvPr>
          <p:cNvGrpSpPr/>
          <p:nvPr/>
        </p:nvGrpSpPr>
        <p:grpSpPr>
          <a:xfrm>
            <a:off x="4313828" y="3155019"/>
            <a:ext cx="1415687" cy="1419178"/>
            <a:chOff x="4818969" y="1329900"/>
            <a:chExt cx="70176" cy="70350"/>
          </a:xfrm>
          <a:solidFill>
            <a:schemeClr val="bg1">
              <a:lumMod val="85000"/>
            </a:schemeClr>
          </a:solidFill>
        </p:grpSpPr>
        <p:sp>
          <p:nvSpPr>
            <p:cNvPr id="19" name="Google Shape;690;p58">
              <a:extLst>
                <a:ext uri="{FF2B5EF4-FFF2-40B4-BE49-F238E27FC236}">
                  <a16:creationId xmlns:a16="http://schemas.microsoft.com/office/drawing/2014/main" id="{78038EE0-D5C3-4713-8021-80A27F705784}"/>
                </a:ext>
              </a:extLst>
            </p:cNvPr>
            <p:cNvSpPr/>
            <p:nvPr/>
          </p:nvSpPr>
          <p:spPr>
            <a:xfrm>
              <a:off x="4861520"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1;p58">
              <a:extLst>
                <a:ext uri="{FF2B5EF4-FFF2-40B4-BE49-F238E27FC236}">
                  <a16:creationId xmlns:a16="http://schemas.microsoft.com/office/drawing/2014/main" id="{F4A7E207-E094-4D4C-AAAB-42DED6202BED}"/>
                </a:ext>
              </a:extLst>
            </p:cNvPr>
            <p:cNvSpPr/>
            <p:nvPr/>
          </p:nvSpPr>
          <p:spPr>
            <a:xfrm>
              <a:off x="4818969"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2;p58">
              <a:extLst>
                <a:ext uri="{FF2B5EF4-FFF2-40B4-BE49-F238E27FC236}">
                  <a16:creationId xmlns:a16="http://schemas.microsoft.com/office/drawing/2014/main" id="{98D37994-4EB2-4A5D-B9E2-147082F65CB3}"/>
                </a:ext>
              </a:extLst>
            </p:cNvPr>
            <p:cNvSpPr/>
            <p:nvPr/>
          </p:nvSpPr>
          <p:spPr>
            <a:xfrm>
              <a:off x="4848919"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693;p58">
              <a:extLst>
                <a:ext uri="{FF2B5EF4-FFF2-40B4-BE49-F238E27FC236}">
                  <a16:creationId xmlns:a16="http://schemas.microsoft.com/office/drawing/2014/main" id="{33C15947-3D0C-414C-AB65-A9F79EB43C47}"/>
                </a:ext>
              </a:extLst>
            </p:cNvPr>
            <p:cNvSpPr/>
            <p:nvPr/>
          </p:nvSpPr>
          <p:spPr>
            <a:xfrm>
              <a:off x="4824395"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831;p58">
            <a:extLst>
              <a:ext uri="{FF2B5EF4-FFF2-40B4-BE49-F238E27FC236}">
                <a16:creationId xmlns:a16="http://schemas.microsoft.com/office/drawing/2014/main" id="{233F962A-CBC6-4D72-93F2-1548FA4DC34B}"/>
              </a:ext>
            </a:extLst>
          </p:cNvPr>
          <p:cNvGrpSpPr/>
          <p:nvPr/>
        </p:nvGrpSpPr>
        <p:grpSpPr>
          <a:xfrm>
            <a:off x="2613409" y="3240669"/>
            <a:ext cx="1319568" cy="1319568"/>
            <a:chOff x="3736598" y="2170606"/>
            <a:chExt cx="404889" cy="404889"/>
          </a:xfrm>
          <a:solidFill>
            <a:schemeClr val="bg1">
              <a:lumMod val="85000"/>
            </a:schemeClr>
          </a:solidFill>
        </p:grpSpPr>
        <p:sp>
          <p:nvSpPr>
            <p:cNvPr id="26" name="Google Shape;832;p58">
              <a:extLst>
                <a:ext uri="{FF2B5EF4-FFF2-40B4-BE49-F238E27FC236}">
                  <a16:creationId xmlns:a16="http://schemas.microsoft.com/office/drawing/2014/main" id="{7E2A7793-AED5-4E58-9052-2DF934000608}"/>
                </a:ext>
              </a:extLst>
            </p:cNvPr>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3;p58">
              <a:extLst>
                <a:ext uri="{FF2B5EF4-FFF2-40B4-BE49-F238E27FC236}">
                  <a16:creationId xmlns:a16="http://schemas.microsoft.com/office/drawing/2014/main" id="{7176CC29-B37A-48C9-B000-9BA72E30A930}"/>
                </a:ext>
              </a:extLst>
            </p:cNvPr>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4;p58">
              <a:extLst>
                <a:ext uri="{FF2B5EF4-FFF2-40B4-BE49-F238E27FC236}">
                  <a16:creationId xmlns:a16="http://schemas.microsoft.com/office/drawing/2014/main" id="{C6EE42A9-9885-4BB6-9935-5B95F1D35593}"/>
                </a:ext>
              </a:extLst>
            </p:cNvPr>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5;p58">
              <a:extLst>
                <a:ext uri="{FF2B5EF4-FFF2-40B4-BE49-F238E27FC236}">
                  <a16:creationId xmlns:a16="http://schemas.microsoft.com/office/drawing/2014/main" id="{4174A368-5AFC-412B-A09C-1C5443ED4DA7}"/>
                </a:ext>
              </a:extLst>
            </p:cNvPr>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836;p58">
            <a:extLst>
              <a:ext uri="{FF2B5EF4-FFF2-40B4-BE49-F238E27FC236}">
                <a16:creationId xmlns:a16="http://schemas.microsoft.com/office/drawing/2014/main" id="{832A957C-2D5D-4F14-8ED2-3521813D1635}"/>
              </a:ext>
            </a:extLst>
          </p:cNvPr>
          <p:cNvGrpSpPr/>
          <p:nvPr/>
        </p:nvGrpSpPr>
        <p:grpSpPr>
          <a:xfrm>
            <a:off x="686453" y="3237465"/>
            <a:ext cx="1495496" cy="1319074"/>
            <a:chOff x="3161917" y="2170682"/>
            <a:chExt cx="458870" cy="404737"/>
          </a:xfrm>
          <a:solidFill>
            <a:schemeClr val="bg1">
              <a:lumMod val="85000"/>
            </a:schemeClr>
          </a:solidFill>
        </p:grpSpPr>
        <p:sp>
          <p:nvSpPr>
            <p:cNvPr id="31" name="Google Shape;837;p58">
              <a:extLst>
                <a:ext uri="{FF2B5EF4-FFF2-40B4-BE49-F238E27FC236}">
                  <a16:creationId xmlns:a16="http://schemas.microsoft.com/office/drawing/2014/main" id="{524EE607-946C-428E-96AE-18BEBE459B60}"/>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8;p58">
              <a:extLst>
                <a:ext uri="{FF2B5EF4-FFF2-40B4-BE49-F238E27FC236}">
                  <a16:creationId xmlns:a16="http://schemas.microsoft.com/office/drawing/2014/main" id="{BD22B26B-4632-4EA7-8880-B1738DE63A99}"/>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95000"/>
                    <a:lumOff val="5000"/>
                  </a:schemeClr>
                </a:solidFill>
              </a:endParaRPr>
            </a:p>
          </p:txBody>
        </p:sp>
        <p:sp>
          <p:nvSpPr>
            <p:cNvPr id="33" name="Google Shape;839;p58">
              <a:extLst>
                <a:ext uri="{FF2B5EF4-FFF2-40B4-BE49-F238E27FC236}">
                  <a16:creationId xmlns:a16="http://schemas.microsoft.com/office/drawing/2014/main" id="{3C15BBC8-FEE9-4D9A-AC6C-D21A8F32C5AE}"/>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그룹 15">
            <a:extLst>
              <a:ext uri="{FF2B5EF4-FFF2-40B4-BE49-F238E27FC236}">
                <a16:creationId xmlns:a16="http://schemas.microsoft.com/office/drawing/2014/main" id="{D837FBE6-69A4-460A-BFA8-108421778A78}"/>
              </a:ext>
            </a:extLst>
          </p:cNvPr>
          <p:cNvGrpSpPr/>
          <p:nvPr/>
        </p:nvGrpSpPr>
        <p:grpSpPr>
          <a:xfrm>
            <a:off x="5908040" y="1819410"/>
            <a:ext cx="1171242" cy="1171242"/>
            <a:chOff x="7104792" y="1575114"/>
            <a:chExt cx="521514" cy="521514"/>
          </a:xfrm>
        </p:grpSpPr>
        <p:sp>
          <p:nvSpPr>
            <p:cNvPr id="35" name="Google Shape;890;p86">
              <a:extLst>
                <a:ext uri="{FF2B5EF4-FFF2-40B4-BE49-F238E27FC236}">
                  <a16:creationId xmlns:a16="http://schemas.microsoft.com/office/drawing/2014/main" id="{D335485B-0771-444B-843C-A96EB63C0A2A}"/>
                </a:ext>
              </a:extLst>
            </p:cNvPr>
            <p:cNvSpPr/>
            <p:nvPr/>
          </p:nvSpPr>
          <p:spPr>
            <a:xfrm>
              <a:off x="7104792" y="1575114"/>
              <a:ext cx="521514" cy="521514"/>
            </a:xfrm>
            <a:prstGeom prst="ellipse">
              <a:avLst/>
            </a:prstGeom>
            <a:solidFill>
              <a:schemeClr val="tx1">
                <a:lumMod val="65000"/>
                <a:lumOff val="3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91;p86">
              <a:extLst>
                <a:ext uri="{FF2B5EF4-FFF2-40B4-BE49-F238E27FC236}">
                  <a16:creationId xmlns:a16="http://schemas.microsoft.com/office/drawing/2014/main" id="{FDB4FAE2-A835-4306-8DC6-CC0BC76C5627}"/>
                </a:ext>
              </a:extLst>
            </p:cNvPr>
            <p:cNvSpPr/>
            <p:nvPr/>
          </p:nvSpPr>
          <p:spPr>
            <a:xfrm>
              <a:off x="7104792" y="1575114"/>
              <a:ext cx="521514" cy="521514"/>
            </a:xfrm>
            <a:prstGeom prst="pie">
              <a:avLst>
                <a:gd name="adj1" fmla="val 0"/>
                <a:gd name="adj2" fmla="val 16200000"/>
              </a:avLst>
            </a:prstGeom>
            <a:solidFill>
              <a:schemeClr val="bg1">
                <a:lumMod val="8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 name="Google Shape;892;p86">
            <a:extLst>
              <a:ext uri="{FF2B5EF4-FFF2-40B4-BE49-F238E27FC236}">
                <a16:creationId xmlns:a16="http://schemas.microsoft.com/office/drawing/2014/main" id="{B4EBE651-7A36-4238-A654-0EDC3D449E4A}"/>
              </a:ext>
            </a:extLst>
          </p:cNvPr>
          <p:cNvGrpSpPr/>
          <p:nvPr/>
        </p:nvGrpSpPr>
        <p:grpSpPr>
          <a:xfrm>
            <a:off x="4301578" y="1749396"/>
            <a:ext cx="1197111" cy="1197111"/>
            <a:chOff x="4049800" y="640400"/>
            <a:chExt cx="858900" cy="858900"/>
          </a:xfrm>
        </p:grpSpPr>
        <p:sp>
          <p:nvSpPr>
            <p:cNvPr id="38" name="Google Shape;893;p86">
              <a:extLst>
                <a:ext uri="{FF2B5EF4-FFF2-40B4-BE49-F238E27FC236}">
                  <a16:creationId xmlns:a16="http://schemas.microsoft.com/office/drawing/2014/main" id="{C25AA46E-2342-4379-8F30-0DCD43D200A4}"/>
                </a:ext>
              </a:extLst>
            </p:cNvPr>
            <p:cNvSpPr/>
            <p:nvPr/>
          </p:nvSpPr>
          <p:spPr>
            <a:xfrm>
              <a:off x="4049800" y="640400"/>
              <a:ext cx="858900" cy="858900"/>
            </a:xfrm>
            <a:prstGeom prst="donut">
              <a:avLst>
                <a:gd name="adj" fmla="val 25000"/>
              </a:avLst>
            </a:prstGeom>
            <a:solidFill>
              <a:schemeClr val="tx1">
                <a:lumMod val="65000"/>
                <a:lumOff val="3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94;p86">
              <a:extLst>
                <a:ext uri="{FF2B5EF4-FFF2-40B4-BE49-F238E27FC236}">
                  <a16:creationId xmlns:a16="http://schemas.microsoft.com/office/drawing/2014/main" id="{82633FDB-8F27-4780-AAE2-63DAEBA916F4}"/>
                </a:ext>
              </a:extLst>
            </p:cNvPr>
            <p:cNvSpPr/>
            <p:nvPr/>
          </p:nvSpPr>
          <p:spPr>
            <a:xfrm>
              <a:off x="4049800" y="640400"/>
              <a:ext cx="858900" cy="858900"/>
            </a:xfrm>
            <a:prstGeom prst="blockArc">
              <a:avLst>
                <a:gd name="adj1" fmla="val 7914150"/>
                <a:gd name="adj2" fmla="val 0"/>
                <a:gd name="adj3" fmla="val 25000"/>
              </a:avLst>
            </a:pr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그룹 16">
            <a:extLst>
              <a:ext uri="{FF2B5EF4-FFF2-40B4-BE49-F238E27FC236}">
                <a16:creationId xmlns:a16="http://schemas.microsoft.com/office/drawing/2014/main" id="{02CE552D-077B-48B4-9670-A379C666F473}"/>
              </a:ext>
            </a:extLst>
          </p:cNvPr>
          <p:cNvGrpSpPr/>
          <p:nvPr/>
        </p:nvGrpSpPr>
        <p:grpSpPr>
          <a:xfrm>
            <a:off x="5917631" y="3221773"/>
            <a:ext cx="1378715" cy="1334766"/>
            <a:chOff x="6008766" y="3486656"/>
            <a:chExt cx="583960" cy="565345"/>
          </a:xfrm>
        </p:grpSpPr>
        <p:sp>
          <p:nvSpPr>
            <p:cNvPr id="45" name="Google Shape;811;p86">
              <a:extLst>
                <a:ext uri="{FF2B5EF4-FFF2-40B4-BE49-F238E27FC236}">
                  <a16:creationId xmlns:a16="http://schemas.microsoft.com/office/drawing/2014/main" id="{EA092007-E079-4671-9998-7302452AAD10}"/>
                </a:ext>
              </a:extLst>
            </p:cNvPr>
            <p:cNvSpPr/>
            <p:nvPr/>
          </p:nvSpPr>
          <p:spPr>
            <a:xfrm>
              <a:off x="6008766" y="3486656"/>
              <a:ext cx="341270" cy="412924"/>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6" name="Google Shape;812;p86">
              <a:extLst>
                <a:ext uri="{FF2B5EF4-FFF2-40B4-BE49-F238E27FC236}">
                  <a16:creationId xmlns:a16="http://schemas.microsoft.com/office/drawing/2014/main" id="{1ECFEA58-6410-4072-9271-C5F74F179E80}"/>
                </a:ext>
              </a:extLst>
            </p:cNvPr>
            <p:cNvSpPr/>
            <p:nvPr/>
          </p:nvSpPr>
          <p:spPr>
            <a:xfrm>
              <a:off x="6374186" y="3520901"/>
              <a:ext cx="218540" cy="405797"/>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sp>
          <p:nvSpPr>
            <p:cNvPr id="47" name="Google Shape;813;p86">
              <a:extLst>
                <a:ext uri="{FF2B5EF4-FFF2-40B4-BE49-F238E27FC236}">
                  <a16:creationId xmlns:a16="http://schemas.microsoft.com/office/drawing/2014/main" id="{143D3F34-6EA5-4287-9A26-A10F09ECCBFD}"/>
                </a:ext>
              </a:extLst>
            </p:cNvPr>
            <p:cNvSpPr/>
            <p:nvPr/>
          </p:nvSpPr>
          <p:spPr>
            <a:xfrm>
              <a:off x="6118630" y="3890672"/>
              <a:ext cx="389967" cy="161329"/>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chemeClr val="bg1">
                <a:lumMod val="8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latinLnBrk="0">
                <a:buClr>
                  <a:srgbClr val="000000"/>
                </a:buClr>
                <a:buFont typeface="Arial"/>
                <a:buNone/>
              </a:pPr>
              <a:endParaRPr sz="1400" kern="0">
                <a:solidFill>
                  <a:srgbClr val="000000"/>
                </a:solidFill>
                <a:latin typeface="Arial"/>
                <a:cs typeface="Arial"/>
                <a:sym typeface="Arial"/>
              </a:endParaRPr>
            </a:p>
          </p:txBody>
        </p:sp>
      </p:grpSp>
      <p:grpSp>
        <p:nvGrpSpPr>
          <p:cNvPr id="100" name="Google Shape;8850;p91">
            <a:extLst>
              <a:ext uri="{FF2B5EF4-FFF2-40B4-BE49-F238E27FC236}">
                <a16:creationId xmlns:a16="http://schemas.microsoft.com/office/drawing/2014/main" id="{53C1E324-2323-40B8-8475-A28C2FD6856D}"/>
              </a:ext>
            </a:extLst>
          </p:cNvPr>
          <p:cNvGrpSpPr/>
          <p:nvPr/>
        </p:nvGrpSpPr>
        <p:grpSpPr>
          <a:xfrm>
            <a:off x="759356" y="4669818"/>
            <a:ext cx="1538547" cy="1466534"/>
            <a:chOff x="7189833" y="2022667"/>
            <a:chExt cx="1251159" cy="1192597"/>
          </a:xfrm>
          <a:solidFill>
            <a:schemeClr val="bg1">
              <a:lumMod val="85000"/>
            </a:schemeClr>
          </a:solidFill>
        </p:grpSpPr>
        <p:sp>
          <p:nvSpPr>
            <p:cNvPr id="101" name="Google Shape;8851;p91">
              <a:extLst>
                <a:ext uri="{FF2B5EF4-FFF2-40B4-BE49-F238E27FC236}">
                  <a16:creationId xmlns:a16="http://schemas.microsoft.com/office/drawing/2014/main" id="{64129475-372B-4B70-8BCD-A2D38FDDC525}"/>
                </a:ext>
              </a:extLst>
            </p:cNvPr>
            <p:cNvSpPr/>
            <p:nvPr/>
          </p:nvSpPr>
          <p:spPr>
            <a:xfrm>
              <a:off x="7474366" y="2461318"/>
              <a:ext cx="682343" cy="220186"/>
            </a:xfrm>
            <a:custGeom>
              <a:avLst/>
              <a:gdLst/>
              <a:ahLst/>
              <a:cxnLst/>
              <a:rect l="l" t="t" r="r" b="b"/>
              <a:pathLst>
                <a:path w="125546" h="40494" extrusionOk="0">
                  <a:moveTo>
                    <a:pt x="22196" y="1"/>
                  </a:moveTo>
                  <a:lnTo>
                    <a:pt x="8133" y="25661"/>
                  </a:lnTo>
                  <a:lnTo>
                    <a:pt x="1" y="40494"/>
                  </a:lnTo>
                  <a:lnTo>
                    <a:pt x="125545" y="40494"/>
                  </a:lnTo>
                  <a:lnTo>
                    <a:pt x="117413" y="25661"/>
                  </a:lnTo>
                  <a:lnTo>
                    <a:pt x="103351"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852;p91">
              <a:extLst>
                <a:ext uri="{FF2B5EF4-FFF2-40B4-BE49-F238E27FC236}">
                  <a16:creationId xmlns:a16="http://schemas.microsoft.com/office/drawing/2014/main" id="{FB02B929-7290-4F88-9BF7-EC578A9D8938}"/>
                </a:ext>
              </a:extLst>
            </p:cNvPr>
            <p:cNvSpPr/>
            <p:nvPr/>
          </p:nvSpPr>
          <p:spPr>
            <a:xfrm>
              <a:off x="7602697" y="2022667"/>
              <a:ext cx="426517" cy="402424"/>
            </a:xfrm>
            <a:custGeom>
              <a:avLst/>
              <a:gdLst/>
              <a:ahLst/>
              <a:cxnLst/>
              <a:rect l="l" t="t" r="r" b="b"/>
              <a:pathLst>
                <a:path w="78476" h="74009" extrusionOk="0">
                  <a:moveTo>
                    <a:pt x="39246" y="0"/>
                  </a:moveTo>
                  <a:lnTo>
                    <a:pt x="1" y="74009"/>
                  </a:lnTo>
                  <a:lnTo>
                    <a:pt x="78476" y="74009"/>
                  </a:lnTo>
                  <a:lnTo>
                    <a:pt x="39246" y="0"/>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853;p91">
              <a:extLst>
                <a:ext uri="{FF2B5EF4-FFF2-40B4-BE49-F238E27FC236}">
                  <a16:creationId xmlns:a16="http://schemas.microsoft.com/office/drawing/2014/main" id="{3221D856-44FD-47A6-8ECA-48542FBBD4DF}"/>
                </a:ext>
              </a:extLst>
            </p:cNvPr>
            <p:cNvSpPr/>
            <p:nvPr/>
          </p:nvSpPr>
          <p:spPr>
            <a:xfrm>
              <a:off x="7189833" y="2972969"/>
              <a:ext cx="1251159" cy="242295"/>
            </a:xfrm>
            <a:custGeom>
              <a:avLst/>
              <a:gdLst/>
              <a:ahLst/>
              <a:cxnLst/>
              <a:rect l="l" t="t" r="r" b="b"/>
              <a:pathLst>
                <a:path w="230204" h="44560" extrusionOk="0">
                  <a:moveTo>
                    <a:pt x="25737" y="1"/>
                  </a:moveTo>
                  <a:lnTo>
                    <a:pt x="0" y="44560"/>
                  </a:lnTo>
                  <a:lnTo>
                    <a:pt x="230204" y="44560"/>
                  </a:lnTo>
                  <a:lnTo>
                    <a:pt x="204467"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54;p91">
              <a:extLst>
                <a:ext uri="{FF2B5EF4-FFF2-40B4-BE49-F238E27FC236}">
                  <a16:creationId xmlns:a16="http://schemas.microsoft.com/office/drawing/2014/main" id="{235D86D3-E9FF-4EA8-BF71-752469204C4D}"/>
                </a:ext>
              </a:extLst>
            </p:cNvPr>
            <p:cNvSpPr/>
            <p:nvPr/>
          </p:nvSpPr>
          <p:spPr>
            <a:xfrm>
              <a:off x="7340931" y="2717730"/>
              <a:ext cx="950049" cy="219012"/>
            </a:xfrm>
            <a:custGeom>
              <a:avLst/>
              <a:gdLst/>
              <a:ahLst/>
              <a:cxnLst/>
              <a:rect l="l" t="t" r="r" b="b"/>
              <a:pathLst>
                <a:path w="174802" h="40278" extrusionOk="0">
                  <a:moveTo>
                    <a:pt x="22750" y="1"/>
                  </a:moveTo>
                  <a:lnTo>
                    <a:pt x="0" y="40278"/>
                  </a:lnTo>
                  <a:lnTo>
                    <a:pt x="174802" y="40278"/>
                  </a:lnTo>
                  <a:lnTo>
                    <a:pt x="152053" y="1"/>
                  </a:lnTo>
                  <a:close/>
                </a:path>
              </a:pathLst>
            </a:custGeom>
            <a:grp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그룹 116">
            <a:extLst>
              <a:ext uri="{FF2B5EF4-FFF2-40B4-BE49-F238E27FC236}">
                <a16:creationId xmlns:a16="http://schemas.microsoft.com/office/drawing/2014/main" id="{DA7E195B-927D-4FA1-A74E-14D21208C8D8}"/>
              </a:ext>
            </a:extLst>
          </p:cNvPr>
          <p:cNvGrpSpPr/>
          <p:nvPr/>
        </p:nvGrpSpPr>
        <p:grpSpPr>
          <a:xfrm>
            <a:off x="2601703" y="4799616"/>
            <a:ext cx="1538548" cy="1474178"/>
            <a:chOff x="2500103" y="4547430"/>
            <a:chExt cx="1538548" cy="1474178"/>
          </a:xfrm>
        </p:grpSpPr>
        <p:sp>
          <p:nvSpPr>
            <p:cNvPr id="106" name="Google Shape;8233;p90">
              <a:extLst>
                <a:ext uri="{FF2B5EF4-FFF2-40B4-BE49-F238E27FC236}">
                  <a16:creationId xmlns:a16="http://schemas.microsoft.com/office/drawing/2014/main" id="{4E96CAF9-BAF2-48F8-9EC3-18437DAD41E9}"/>
                </a:ext>
              </a:extLst>
            </p:cNvPr>
            <p:cNvSpPr/>
            <p:nvPr/>
          </p:nvSpPr>
          <p:spPr>
            <a:xfrm>
              <a:off x="2785110" y="4547430"/>
              <a:ext cx="953157" cy="492047"/>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234;p90">
              <a:extLst>
                <a:ext uri="{FF2B5EF4-FFF2-40B4-BE49-F238E27FC236}">
                  <a16:creationId xmlns:a16="http://schemas.microsoft.com/office/drawing/2014/main" id="{7B059860-6446-47E7-8D81-4E3C7DD41207}"/>
                </a:ext>
              </a:extLst>
            </p:cNvPr>
            <p:cNvSpPr/>
            <p:nvPr/>
          </p:nvSpPr>
          <p:spPr>
            <a:xfrm>
              <a:off x="3341307" y="5116092"/>
              <a:ext cx="697344" cy="879968"/>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235;p90">
              <a:extLst>
                <a:ext uri="{FF2B5EF4-FFF2-40B4-BE49-F238E27FC236}">
                  <a16:creationId xmlns:a16="http://schemas.microsoft.com/office/drawing/2014/main" id="{E04A900F-B621-42F0-B945-CB7F0D14B3DC}"/>
                </a:ext>
              </a:extLst>
            </p:cNvPr>
            <p:cNvSpPr/>
            <p:nvPr/>
          </p:nvSpPr>
          <p:spPr>
            <a:xfrm>
              <a:off x="3285100" y="5042857"/>
              <a:ext cx="451921" cy="428325"/>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236;p90">
              <a:extLst>
                <a:ext uri="{FF2B5EF4-FFF2-40B4-BE49-F238E27FC236}">
                  <a16:creationId xmlns:a16="http://schemas.microsoft.com/office/drawing/2014/main" id="{DAA37DD9-4222-4E50-8DC9-11AB6CB3DB6F}"/>
                </a:ext>
              </a:extLst>
            </p:cNvPr>
            <p:cNvSpPr/>
            <p:nvPr/>
          </p:nvSpPr>
          <p:spPr>
            <a:xfrm>
              <a:off x="2500103" y="5141640"/>
              <a:ext cx="697391" cy="879968"/>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237;p90">
              <a:extLst>
                <a:ext uri="{FF2B5EF4-FFF2-40B4-BE49-F238E27FC236}">
                  <a16:creationId xmlns:a16="http://schemas.microsoft.com/office/drawing/2014/main" id="{55584B61-73CD-4352-8EBB-62D647E32B63}"/>
                </a:ext>
              </a:extLst>
            </p:cNvPr>
            <p:cNvSpPr/>
            <p:nvPr/>
          </p:nvSpPr>
          <p:spPr>
            <a:xfrm>
              <a:off x="2786449" y="5042857"/>
              <a:ext cx="451921" cy="428325"/>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238;p90">
              <a:extLst>
                <a:ext uri="{FF2B5EF4-FFF2-40B4-BE49-F238E27FC236}">
                  <a16:creationId xmlns:a16="http://schemas.microsoft.com/office/drawing/2014/main" id="{05816902-1337-4824-8F91-7628AB3D145B}"/>
                </a:ext>
              </a:extLst>
            </p:cNvPr>
            <p:cNvSpPr/>
            <p:nvPr/>
          </p:nvSpPr>
          <p:spPr>
            <a:xfrm>
              <a:off x="3029287" y="5510477"/>
              <a:ext cx="464850" cy="418120"/>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noFill/>
            <a:ln w="9525" cap="flat" cmpd="sng">
              <a:solidFill>
                <a:schemeClr val="bg1">
                  <a:lumMod val="8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그룹 117">
            <a:extLst>
              <a:ext uri="{FF2B5EF4-FFF2-40B4-BE49-F238E27FC236}">
                <a16:creationId xmlns:a16="http://schemas.microsoft.com/office/drawing/2014/main" id="{F7B6A139-88EC-4993-B875-6A5893E67BC0}"/>
              </a:ext>
            </a:extLst>
          </p:cNvPr>
          <p:cNvGrpSpPr/>
          <p:nvPr/>
        </p:nvGrpSpPr>
        <p:grpSpPr>
          <a:xfrm>
            <a:off x="4442983" y="4799616"/>
            <a:ext cx="1428925" cy="1500571"/>
            <a:chOff x="4341386" y="4547430"/>
            <a:chExt cx="1671231" cy="1755025"/>
          </a:xfrm>
        </p:grpSpPr>
        <p:sp>
          <p:nvSpPr>
            <p:cNvPr id="113" name="Google Shape;856;p61">
              <a:extLst>
                <a:ext uri="{FF2B5EF4-FFF2-40B4-BE49-F238E27FC236}">
                  <a16:creationId xmlns:a16="http://schemas.microsoft.com/office/drawing/2014/main" id="{91712F0C-FB1C-4549-A197-EC6AA7CFDA57}"/>
                </a:ext>
              </a:extLst>
            </p:cNvPr>
            <p:cNvSpPr/>
            <p:nvPr/>
          </p:nvSpPr>
          <p:spPr>
            <a:xfrm>
              <a:off x="5206217" y="4547430"/>
              <a:ext cx="806400" cy="846000"/>
            </a:xfrm>
            <a:custGeom>
              <a:avLst/>
              <a:gdLst/>
              <a:ahLst/>
              <a:cxnLst/>
              <a:rect l="l" t="t" r="r" b="b"/>
              <a:pathLst>
                <a:path w="10904" h="11518" extrusionOk="0">
                  <a:moveTo>
                    <a:pt x="2" y="1"/>
                  </a:moveTo>
                  <a:lnTo>
                    <a:pt x="0" y="11518"/>
                  </a:lnTo>
                  <a:lnTo>
                    <a:pt x="10904" y="11518"/>
                  </a:lnTo>
                  <a:cubicBezTo>
                    <a:pt x="10391" y="5596"/>
                    <a:pt x="5836" y="826"/>
                    <a:pt x="2" y="1"/>
                  </a:cubicBez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57;p61">
              <a:extLst>
                <a:ext uri="{FF2B5EF4-FFF2-40B4-BE49-F238E27FC236}">
                  <a16:creationId xmlns:a16="http://schemas.microsoft.com/office/drawing/2014/main" id="{57D4F2A6-65DC-41F9-8E18-134A614DB98B}"/>
                </a:ext>
              </a:extLst>
            </p:cNvPr>
            <p:cNvSpPr/>
            <p:nvPr/>
          </p:nvSpPr>
          <p:spPr>
            <a:xfrm>
              <a:off x="4341386" y="5456116"/>
              <a:ext cx="806400" cy="846000"/>
            </a:xfrm>
            <a:custGeom>
              <a:avLst/>
              <a:gdLst/>
              <a:ahLst/>
              <a:cxnLst/>
              <a:rect l="l" t="t" r="r" b="b"/>
              <a:pathLst>
                <a:path w="9276" h="9343" extrusionOk="0">
                  <a:moveTo>
                    <a:pt x="0" y="1"/>
                  </a:moveTo>
                  <a:cubicBezTo>
                    <a:pt x="465" y="4930"/>
                    <a:pt x="4350" y="8842"/>
                    <a:pt x="9275" y="9343"/>
                  </a:cubicBezTo>
                  <a:lnTo>
                    <a:pt x="9275" y="1"/>
                  </a:ln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58;p61">
              <a:extLst>
                <a:ext uri="{FF2B5EF4-FFF2-40B4-BE49-F238E27FC236}">
                  <a16:creationId xmlns:a16="http://schemas.microsoft.com/office/drawing/2014/main" id="{21100BDC-0391-40FC-809F-D26B8619EFC3}"/>
                </a:ext>
              </a:extLst>
            </p:cNvPr>
            <p:cNvSpPr/>
            <p:nvPr/>
          </p:nvSpPr>
          <p:spPr>
            <a:xfrm>
              <a:off x="5206217" y="5456118"/>
              <a:ext cx="805731" cy="846337"/>
            </a:xfrm>
            <a:custGeom>
              <a:avLst/>
              <a:gdLst/>
              <a:ahLst/>
              <a:cxnLst/>
              <a:rect l="l" t="t" r="r" b="b"/>
              <a:pathLst>
                <a:path w="9774" h="10250" extrusionOk="0">
                  <a:moveTo>
                    <a:pt x="0" y="1"/>
                  </a:moveTo>
                  <a:lnTo>
                    <a:pt x="0" y="10249"/>
                  </a:lnTo>
                  <a:cubicBezTo>
                    <a:pt x="5200" y="9514"/>
                    <a:pt x="9280" y="5280"/>
                    <a:pt x="9773" y="1"/>
                  </a:cubicBez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59;p61">
              <a:extLst>
                <a:ext uri="{FF2B5EF4-FFF2-40B4-BE49-F238E27FC236}">
                  <a16:creationId xmlns:a16="http://schemas.microsoft.com/office/drawing/2014/main" id="{3DD29128-412B-42C1-8195-46427277F710}"/>
                </a:ext>
              </a:extLst>
            </p:cNvPr>
            <p:cNvSpPr/>
            <p:nvPr/>
          </p:nvSpPr>
          <p:spPr>
            <a:xfrm>
              <a:off x="4341386" y="4547430"/>
              <a:ext cx="806400" cy="846000"/>
            </a:xfrm>
            <a:custGeom>
              <a:avLst/>
              <a:gdLst/>
              <a:ahLst/>
              <a:cxnLst/>
              <a:rect l="l" t="t" r="r" b="b"/>
              <a:pathLst>
                <a:path w="8253" h="8371" extrusionOk="0">
                  <a:moveTo>
                    <a:pt x="8252" y="1"/>
                  </a:moveTo>
                  <a:cubicBezTo>
                    <a:pt x="3865" y="441"/>
                    <a:pt x="383" y="3959"/>
                    <a:pt x="1" y="8371"/>
                  </a:cubicBezTo>
                  <a:lnTo>
                    <a:pt x="8252" y="8371"/>
                  </a:lnTo>
                  <a:lnTo>
                    <a:pt x="8252" y="1"/>
                  </a:lnTo>
                  <a:close/>
                </a:path>
              </a:pathLst>
            </a:custGeom>
            <a:noFill/>
            <a:ln w="9525" cap="flat" cmpd="sng">
              <a:solidFill>
                <a:schemeClr val="bg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그룹 131">
            <a:extLst>
              <a:ext uri="{FF2B5EF4-FFF2-40B4-BE49-F238E27FC236}">
                <a16:creationId xmlns:a16="http://schemas.microsoft.com/office/drawing/2014/main" id="{A44C4A41-66FE-4F08-9CD5-A0B2A3763ACD}"/>
              </a:ext>
            </a:extLst>
          </p:cNvPr>
          <p:cNvGrpSpPr/>
          <p:nvPr/>
        </p:nvGrpSpPr>
        <p:grpSpPr>
          <a:xfrm>
            <a:off x="7472576" y="2208433"/>
            <a:ext cx="2624835" cy="412983"/>
            <a:chOff x="7412937" y="1389859"/>
            <a:chExt cx="4893435" cy="769917"/>
          </a:xfrm>
        </p:grpSpPr>
        <p:grpSp>
          <p:nvGrpSpPr>
            <p:cNvPr id="122" name="그룹 121">
              <a:extLst>
                <a:ext uri="{FF2B5EF4-FFF2-40B4-BE49-F238E27FC236}">
                  <a16:creationId xmlns:a16="http://schemas.microsoft.com/office/drawing/2014/main" id="{CBB8DB5A-ADDB-43EC-9390-31B9C89BAF28}"/>
                </a:ext>
              </a:extLst>
            </p:cNvPr>
            <p:cNvGrpSpPr/>
            <p:nvPr/>
          </p:nvGrpSpPr>
          <p:grpSpPr>
            <a:xfrm>
              <a:off x="7412937" y="1389859"/>
              <a:ext cx="1144323" cy="731520"/>
              <a:chOff x="7412937" y="1389859"/>
              <a:chExt cx="1144323" cy="731520"/>
            </a:xfrm>
          </p:grpSpPr>
          <p:sp>
            <p:nvSpPr>
              <p:cNvPr id="119" name="타원 118">
                <a:extLst>
                  <a:ext uri="{FF2B5EF4-FFF2-40B4-BE49-F238E27FC236}">
                    <a16:creationId xmlns:a16="http://schemas.microsoft.com/office/drawing/2014/main" id="{76CDBF4F-5573-4F04-A211-075CF67BF26E}"/>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1" name="직선 화살표 연결선 120">
                <a:extLst>
                  <a:ext uri="{FF2B5EF4-FFF2-40B4-BE49-F238E27FC236}">
                    <a16:creationId xmlns:a16="http://schemas.microsoft.com/office/drawing/2014/main" id="{552AD44A-7FF0-49E1-93B3-2071C18049AC}"/>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3" name="그룹 122">
              <a:extLst>
                <a:ext uri="{FF2B5EF4-FFF2-40B4-BE49-F238E27FC236}">
                  <a16:creationId xmlns:a16="http://schemas.microsoft.com/office/drawing/2014/main" id="{7B718083-F7C7-4EBF-AB62-5C099D455CAD}"/>
                </a:ext>
              </a:extLst>
            </p:cNvPr>
            <p:cNvGrpSpPr/>
            <p:nvPr/>
          </p:nvGrpSpPr>
          <p:grpSpPr>
            <a:xfrm>
              <a:off x="8662641" y="1402658"/>
              <a:ext cx="1144323" cy="731520"/>
              <a:chOff x="7412937" y="1389859"/>
              <a:chExt cx="1144323" cy="731520"/>
            </a:xfrm>
          </p:grpSpPr>
          <p:sp>
            <p:nvSpPr>
              <p:cNvPr id="124" name="타원 123">
                <a:extLst>
                  <a:ext uri="{FF2B5EF4-FFF2-40B4-BE49-F238E27FC236}">
                    <a16:creationId xmlns:a16="http://schemas.microsoft.com/office/drawing/2014/main" id="{48595E87-EFEF-469B-AACB-2818C4B5498D}"/>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5" name="직선 화살표 연결선 124">
                <a:extLst>
                  <a:ext uri="{FF2B5EF4-FFF2-40B4-BE49-F238E27FC236}">
                    <a16:creationId xmlns:a16="http://schemas.microsoft.com/office/drawing/2014/main" id="{DACCD54A-9936-4FA8-8B9A-D399F9A8E806}"/>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6" name="그룹 125">
              <a:extLst>
                <a:ext uri="{FF2B5EF4-FFF2-40B4-BE49-F238E27FC236}">
                  <a16:creationId xmlns:a16="http://schemas.microsoft.com/office/drawing/2014/main" id="{5666CF87-3851-4E66-BA38-080CB2356B94}"/>
                </a:ext>
              </a:extLst>
            </p:cNvPr>
            <p:cNvGrpSpPr/>
            <p:nvPr/>
          </p:nvGrpSpPr>
          <p:grpSpPr>
            <a:xfrm>
              <a:off x="9912345" y="1415457"/>
              <a:ext cx="1144323" cy="731520"/>
              <a:chOff x="7412937" y="1389859"/>
              <a:chExt cx="1144323" cy="731520"/>
            </a:xfrm>
          </p:grpSpPr>
          <p:sp>
            <p:nvSpPr>
              <p:cNvPr id="127" name="타원 126">
                <a:extLst>
                  <a:ext uri="{FF2B5EF4-FFF2-40B4-BE49-F238E27FC236}">
                    <a16:creationId xmlns:a16="http://schemas.microsoft.com/office/drawing/2014/main" id="{942606C0-002E-40F1-91CC-8C8318C6955D}"/>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8" name="직선 화살표 연결선 127">
                <a:extLst>
                  <a:ext uri="{FF2B5EF4-FFF2-40B4-BE49-F238E27FC236}">
                    <a16:creationId xmlns:a16="http://schemas.microsoft.com/office/drawing/2014/main" id="{F2AE66F7-CD09-475A-9341-E2F28D2E5AF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9" name="그룹 128">
              <a:extLst>
                <a:ext uri="{FF2B5EF4-FFF2-40B4-BE49-F238E27FC236}">
                  <a16:creationId xmlns:a16="http://schemas.microsoft.com/office/drawing/2014/main" id="{CC4E65BB-32B9-4C80-BB00-931C58DEBD5F}"/>
                </a:ext>
              </a:extLst>
            </p:cNvPr>
            <p:cNvGrpSpPr/>
            <p:nvPr/>
          </p:nvGrpSpPr>
          <p:grpSpPr>
            <a:xfrm>
              <a:off x="11162049" y="1428256"/>
              <a:ext cx="1144323" cy="731520"/>
              <a:chOff x="7412937" y="1389859"/>
              <a:chExt cx="1144323" cy="731520"/>
            </a:xfrm>
          </p:grpSpPr>
          <p:sp>
            <p:nvSpPr>
              <p:cNvPr id="130" name="타원 129">
                <a:extLst>
                  <a:ext uri="{FF2B5EF4-FFF2-40B4-BE49-F238E27FC236}">
                    <a16:creationId xmlns:a16="http://schemas.microsoft.com/office/drawing/2014/main" id="{14011C94-063E-4503-8630-A64A72D8A316}"/>
                  </a:ext>
                </a:extLst>
              </p:cNvPr>
              <p:cNvSpPr/>
              <p:nvPr/>
            </p:nvSpPr>
            <p:spPr>
              <a:xfrm>
                <a:off x="7412937" y="1389859"/>
                <a:ext cx="731520" cy="731520"/>
              </a:xfrm>
              <a:prstGeom prst="ellipse">
                <a:avLst/>
              </a:prstGeom>
              <a:no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1" name="직선 화살표 연결선 130">
                <a:extLst>
                  <a:ext uri="{FF2B5EF4-FFF2-40B4-BE49-F238E27FC236}">
                    <a16:creationId xmlns:a16="http://schemas.microsoft.com/office/drawing/2014/main" id="{C4EE964F-055E-42A4-B57A-A0AF908CE9F4}"/>
                  </a:ext>
                </a:extLst>
              </p:cNvPr>
              <p:cNvCxnSpPr/>
              <p:nvPr/>
            </p:nvCxnSpPr>
            <p:spPr>
              <a:xfrm>
                <a:off x="8206740" y="1780740"/>
                <a:ext cx="350520"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45" name="그룹 144">
            <a:extLst>
              <a:ext uri="{FF2B5EF4-FFF2-40B4-BE49-F238E27FC236}">
                <a16:creationId xmlns:a16="http://schemas.microsoft.com/office/drawing/2014/main" id="{F7B03E91-45BD-4F9F-9C4B-3BD363E83843}"/>
              </a:ext>
            </a:extLst>
          </p:cNvPr>
          <p:cNvGrpSpPr/>
          <p:nvPr/>
        </p:nvGrpSpPr>
        <p:grpSpPr>
          <a:xfrm>
            <a:off x="7658212" y="3347651"/>
            <a:ext cx="1759759" cy="1177149"/>
            <a:chOff x="7466022" y="2010545"/>
            <a:chExt cx="1759759" cy="1177149"/>
          </a:xfrm>
        </p:grpSpPr>
        <p:sp>
          <p:nvSpPr>
            <p:cNvPr id="133" name="사각형: 둥근 모서리 132">
              <a:extLst>
                <a:ext uri="{FF2B5EF4-FFF2-40B4-BE49-F238E27FC236}">
                  <a16:creationId xmlns:a16="http://schemas.microsoft.com/office/drawing/2014/main" id="{C591D606-909E-4E0A-A555-5B02FE0F0B20}"/>
                </a:ext>
              </a:extLst>
            </p:cNvPr>
            <p:cNvSpPr/>
            <p:nvPr/>
          </p:nvSpPr>
          <p:spPr>
            <a:xfrm>
              <a:off x="7466022" y="2010545"/>
              <a:ext cx="69582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4" name="직선 화살표 연결선 133">
              <a:extLst>
                <a:ext uri="{FF2B5EF4-FFF2-40B4-BE49-F238E27FC236}">
                  <a16:creationId xmlns:a16="http://schemas.microsoft.com/office/drawing/2014/main" id="{4C7C224F-D1FC-4CD1-BEA0-F606C4EA99FA}"/>
                </a:ext>
              </a:extLst>
            </p:cNvPr>
            <p:cNvCxnSpPr>
              <a:cxnSpLocks/>
              <a:stCxn id="133" idx="3"/>
            </p:cNvCxnSpPr>
            <p:nvPr/>
          </p:nvCxnSpPr>
          <p:spPr>
            <a:xfrm>
              <a:off x="8161849" y="2206737"/>
              <a:ext cx="368105" cy="0"/>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사각형: 둥근 모서리 136">
              <a:extLst>
                <a:ext uri="{FF2B5EF4-FFF2-40B4-BE49-F238E27FC236}">
                  <a16:creationId xmlns:a16="http://schemas.microsoft.com/office/drawing/2014/main" id="{CCB56454-4073-4605-92A4-892BD224C256}"/>
                </a:ext>
              </a:extLst>
            </p:cNvPr>
            <p:cNvSpPr/>
            <p:nvPr/>
          </p:nvSpPr>
          <p:spPr>
            <a:xfrm>
              <a:off x="8529954" y="2010545"/>
              <a:ext cx="69582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9" name="직선 화살표 연결선 138">
              <a:extLst>
                <a:ext uri="{FF2B5EF4-FFF2-40B4-BE49-F238E27FC236}">
                  <a16:creationId xmlns:a16="http://schemas.microsoft.com/office/drawing/2014/main" id="{743555A0-1EE3-4EEA-9DF0-772A8DD9110F}"/>
                </a:ext>
              </a:extLst>
            </p:cNvPr>
            <p:cNvCxnSpPr>
              <a:stCxn id="133" idx="2"/>
            </p:cNvCxnSpPr>
            <p:nvPr/>
          </p:nvCxnSpPr>
          <p:spPr>
            <a:xfrm flipH="1">
              <a:off x="7813935" y="2402928"/>
              <a:ext cx="1" cy="393748"/>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AC46E641-C097-4988-9D9F-8D64915B2B69}"/>
                </a:ext>
              </a:extLst>
            </p:cNvPr>
            <p:cNvCxnSpPr>
              <a:cxnSpLocks/>
              <a:stCxn id="137" idx="2"/>
            </p:cNvCxnSpPr>
            <p:nvPr/>
          </p:nvCxnSpPr>
          <p:spPr>
            <a:xfrm>
              <a:off x="8877868" y="2402928"/>
              <a:ext cx="0" cy="392383"/>
            </a:xfrm>
            <a:prstGeom prst="straightConnector1">
              <a:avLst/>
            </a:prstGeom>
            <a:ln w="63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사각형: 둥근 모서리 142">
              <a:extLst>
                <a:ext uri="{FF2B5EF4-FFF2-40B4-BE49-F238E27FC236}">
                  <a16:creationId xmlns:a16="http://schemas.microsoft.com/office/drawing/2014/main" id="{1EE583FB-47EE-4FEE-9798-094D8AD8CCBA}"/>
                </a:ext>
              </a:extLst>
            </p:cNvPr>
            <p:cNvSpPr/>
            <p:nvPr/>
          </p:nvSpPr>
          <p:spPr>
            <a:xfrm>
              <a:off x="7476533" y="2795311"/>
              <a:ext cx="1749247" cy="392383"/>
            </a:xfrm>
            <a:prstGeom prst="round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76" name="자유형: 도형 175">
            <a:extLst>
              <a:ext uri="{FF2B5EF4-FFF2-40B4-BE49-F238E27FC236}">
                <a16:creationId xmlns:a16="http://schemas.microsoft.com/office/drawing/2014/main" id="{1BD6D8F9-1FD1-4469-BD5D-F02F4876EE68}"/>
              </a:ext>
            </a:extLst>
          </p:cNvPr>
          <p:cNvSpPr/>
          <p:nvPr/>
        </p:nvSpPr>
        <p:spPr>
          <a:xfrm>
            <a:off x="6170366" y="5113034"/>
            <a:ext cx="1516538" cy="677098"/>
          </a:xfrm>
          <a:custGeom>
            <a:avLst/>
            <a:gdLst>
              <a:gd name="connsiteX0" fmla="*/ 112852 w 1516538"/>
              <a:gd name="connsiteY0" fmla="*/ 0 h 677098"/>
              <a:gd name="connsiteX1" fmla="*/ 1228754 w 1516538"/>
              <a:gd name="connsiteY1" fmla="*/ 0 h 677098"/>
              <a:gd name="connsiteX2" fmla="*/ 1516538 w 1516538"/>
              <a:gd name="connsiteY2" fmla="*/ 306490 h 677098"/>
              <a:gd name="connsiteX3" fmla="*/ 1168549 w 1516538"/>
              <a:gd name="connsiteY3" fmla="*/ 677098 h 677098"/>
              <a:gd name="connsiteX4" fmla="*/ 112852 w 1516538"/>
              <a:gd name="connsiteY4" fmla="*/ 677098 h 677098"/>
              <a:gd name="connsiteX5" fmla="*/ 0 w 1516538"/>
              <a:gd name="connsiteY5" fmla="*/ 564246 h 677098"/>
              <a:gd name="connsiteX6" fmla="*/ 0 w 1516538"/>
              <a:gd name="connsiteY6" fmla="*/ 112852 h 677098"/>
              <a:gd name="connsiteX7" fmla="*/ 112852 w 1516538"/>
              <a:gd name="connsiteY7"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6538" h="677098">
                <a:moveTo>
                  <a:pt x="112852" y="0"/>
                </a:moveTo>
                <a:lnTo>
                  <a:pt x="1228754" y="0"/>
                </a:lnTo>
                <a:lnTo>
                  <a:pt x="1516538" y="306490"/>
                </a:lnTo>
                <a:lnTo>
                  <a:pt x="1168549" y="677098"/>
                </a:lnTo>
                <a:lnTo>
                  <a:pt x="112852" y="677098"/>
                </a:lnTo>
                <a:cubicBezTo>
                  <a:pt x="50526" y="677098"/>
                  <a:pt x="0" y="626572"/>
                  <a:pt x="0" y="564246"/>
                </a:cubicBezTo>
                <a:lnTo>
                  <a:pt x="0" y="112852"/>
                </a:lnTo>
                <a:cubicBezTo>
                  <a:pt x="0" y="50526"/>
                  <a:pt x="50526" y="0"/>
                  <a:pt x="112852"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5" name="자유형: 도형 174">
            <a:extLst>
              <a:ext uri="{FF2B5EF4-FFF2-40B4-BE49-F238E27FC236}">
                <a16:creationId xmlns:a16="http://schemas.microsoft.com/office/drawing/2014/main" id="{3B0AB858-7641-4D2C-9364-318D282F8664}"/>
              </a:ext>
            </a:extLst>
          </p:cNvPr>
          <p:cNvSpPr/>
          <p:nvPr/>
        </p:nvSpPr>
        <p:spPr>
          <a:xfrm>
            <a:off x="7465448" y="5095607"/>
            <a:ext cx="1319546" cy="677098"/>
          </a:xfrm>
          <a:custGeom>
            <a:avLst/>
            <a:gdLst>
              <a:gd name="connsiteX0" fmla="*/ 60205 w 1319546"/>
              <a:gd name="connsiteY0" fmla="*/ 0 h 677098"/>
              <a:gd name="connsiteX1" fmla="*/ 1031763 w 1319546"/>
              <a:gd name="connsiteY1" fmla="*/ 0 h 677098"/>
              <a:gd name="connsiteX2" fmla="*/ 1319546 w 1319546"/>
              <a:gd name="connsiteY2" fmla="*/ 306490 h 677098"/>
              <a:gd name="connsiteX3" fmla="*/ 971557 w 1319546"/>
              <a:gd name="connsiteY3" fmla="*/ 677098 h 677098"/>
              <a:gd name="connsiteX4" fmla="*/ 0 w 1319546"/>
              <a:gd name="connsiteY4" fmla="*/ 677098 h 677098"/>
              <a:gd name="connsiteX5" fmla="*/ 347989 w 1319546"/>
              <a:gd name="connsiteY5" fmla="*/ 306490 h 677098"/>
              <a:gd name="connsiteX6" fmla="*/ 60205 w 1319546"/>
              <a:gd name="connsiteY6"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9546" h="677098">
                <a:moveTo>
                  <a:pt x="60205" y="0"/>
                </a:moveTo>
                <a:lnTo>
                  <a:pt x="1031763" y="0"/>
                </a:lnTo>
                <a:lnTo>
                  <a:pt x="1319546" y="306490"/>
                </a:lnTo>
                <a:lnTo>
                  <a:pt x="971557" y="677098"/>
                </a:lnTo>
                <a:lnTo>
                  <a:pt x="0" y="677098"/>
                </a:lnTo>
                <a:lnTo>
                  <a:pt x="347989"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4" name="자유형: 도형 173">
            <a:extLst>
              <a:ext uri="{FF2B5EF4-FFF2-40B4-BE49-F238E27FC236}">
                <a16:creationId xmlns:a16="http://schemas.microsoft.com/office/drawing/2014/main" id="{0CE42056-0A92-46EE-B8AD-C1BB0FB86F97}"/>
              </a:ext>
            </a:extLst>
          </p:cNvPr>
          <p:cNvSpPr/>
          <p:nvPr/>
        </p:nvSpPr>
        <p:spPr>
          <a:xfrm>
            <a:off x="8545335" y="5095908"/>
            <a:ext cx="1319545" cy="677098"/>
          </a:xfrm>
          <a:custGeom>
            <a:avLst/>
            <a:gdLst>
              <a:gd name="connsiteX0" fmla="*/ 60205 w 1319545"/>
              <a:gd name="connsiteY0" fmla="*/ 0 h 677098"/>
              <a:gd name="connsiteX1" fmla="*/ 1031762 w 1319545"/>
              <a:gd name="connsiteY1" fmla="*/ 0 h 677098"/>
              <a:gd name="connsiteX2" fmla="*/ 1319545 w 1319545"/>
              <a:gd name="connsiteY2" fmla="*/ 306490 h 677098"/>
              <a:gd name="connsiteX3" fmla="*/ 971557 w 1319545"/>
              <a:gd name="connsiteY3" fmla="*/ 677098 h 677098"/>
              <a:gd name="connsiteX4" fmla="*/ 0 w 1319545"/>
              <a:gd name="connsiteY4" fmla="*/ 677098 h 677098"/>
              <a:gd name="connsiteX5" fmla="*/ 347988 w 1319545"/>
              <a:gd name="connsiteY5" fmla="*/ 306490 h 677098"/>
              <a:gd name="connsiteX6" fmla="*/ 60205 w 1319545"/>
              <a:gd name="connsiteY6"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9545" h="677098">
                <a:moveTo>
                  <a:pt x="60205" y="0"/>
                </a:moveTo>
                <a:lnTo>
                  <a:pt x="1031762" y="0"/>
                </a:lnTo>
                <a:lnTo>
                  <a:pt x="1319545" y="306490"/>
                </a:lnTo>
                <a:lnTo>
                  <a:pt x="971557" y="677098"/>
                </a:lnTo>
                <a:lnTo>
                  <a:pt x="0" y="677098"/>
                </a:lnTo>
                <a:lnTo>
                  <a:pt x="347988"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73" name="자유형: 도형 172">
            <a:extLst>
              <a:ext uri="{FF2B5EF4-FFF2-40B4-BE49-F238E27FC236}">
                <a16:creationId xmlns:a16="http://schemas.microsoft.com/office/drawing/2014/main" id="{361B502A-5C46-4444-8F1A-D80E26B78311}"/>
              </a:ext>
            </a:extLst>
          </p:cNvPr>
          <p:cNvSpPr/>
          <p:nvPr/>
        </p:nvSpPr>
        <p:spPr>
          <a:xfrm>
            <a:off x="9608054" y="5085565"/>
            <a:ext cx="1340623" cy="677098"/>
          </a:xfrm>
          <a:custGeom>
            <a:avLst/>
            <a:gdLst>
              <a:gd name="connsiteX0" fmla="*/ 60205 w 1340623"/>
              <a:gd name="connsiteY0" fmla="*/ 0 h 677098"/>
              <a:gd name="connsiteX1" fmla="*/ 1227771 w 1340623"/>
              <a:gd name="connsiteY1" fmla="*/ 0 h 677098"/>
              <a:gd name="connsiteX2" fmla="*/ 1340623 w 1340623"/>
              <a:gd name="connsiteY2" fmla="*/ 112852 h 677098"/>
              <a:gd name="connsiteX3" fmla="*/ 1340623 w 1340623"/>
              <a:gd name="connsiteY3" fmla="*/ 564246 h 677098"/>
              <a:gd name="connsiteX4" fmla="*/ 1227771 w 1340623"/>
              <a:gd name="connsiteY4" fmla="*/ 677098 h 677098"/>
              <a:gd name="connsiteX5" fmla="*/ 0 w 1340623"/>
              <a:gd name="connsiteY5" fmla="*/ 677098 h 677098"/>
              <a:gd name="connsiteX6" fmla="*/ 347988 w 1340623"/>
              <a:gd name="connsiteY6" fmla="*/ 306490 h 677098"/>
              <a:gd name="connsiteX7" fmla="*/ 60205 w 1340623"/>
              <a:gd name="connsiteY7" fmla="*/ 0 h 67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623" h="677098">
                <a:moveTo>
                  <a:pt x="60205" y="0"/>
                </a:moveTo>
                <a:lnTo>
                  <a:pt x="1227771" y="0"/>
                </a:lnTo>
                <a:cubicBezTo>
                  <a:pt x="1290097" y="0"/>
                  <a:pt x="1340623" y="50526"/>
                  <a:pt x="1340623" y="112852"/>
                </a:cubicBezTo>
                <a:lnTo>
                  <a:pt x="1340623" y="564246"/>
                </a:lnTo>
                <a:cubicBezTo>
                  <a:pt x="1340623" y="626572"/>
                  <a:pt x="1290097" y="677098"/>
                  <a:pt x="1227771" y="677098"/>
                </a:cubicBezTo>
                <a:lnTo>
                  <a:pt x="0" y="677098"/>
                </a:lnTo>
                <a:lnTo>
                  <a:pt x="347988" y="306490"/>
                </a:lnTo>
                <a:lnTo>
                  <a:pt x="60205" y="0"/>
                </a:ln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1" name="TextBox 80">
            <a:extLst>
              <a:ext uri="{FF2B5EF4-FFF2-40B4-BE49-F238E27FC236}">
                <a16:creationId xmlns:a16="http://schemas.microsoft.com/office/drawing/2014/main" id="{DB038D5D-A273-431A-A035-AF4A34F293BD}"/>
              </a:ext>
            </a:extLst>
          </p:cNvPr>
          <p:cNvSpPr txBox="1"/>
          <p:nvPr/>
        </p:nvSpPr>
        <p:spPr>
          <a:xfrm>
            <a:off x="800638" y="1206301"/>
            <a:ext cx="5438208"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소스를 사용해서 다이어그램을 만드세요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267680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6CA361F-7BBE-4DDB-9379-C28430608640}"/>
              </a:ext>
            </a:extLst>
          </p:cNvPr>
          <p:cNvSpPr>
            <a:spLocks noGrp="1"/>
          </p:cNvSpPr>
          <p:nvPr>
            <p:ph type="body" sz="quarter" idx="10"/>
          </p:nvPr>
        </p:nvSpPr>
        <p:spPr>
          <a:prstGeom prst="rect">
            <a:avLst/>
          </a:prstGeom>
        </p:spPr>
        <p:txBody>
          <a:bodyPr/>
          <a:lstStyle/>
          <a:p>
            <a:r>
              <a:rPr lang="ko-KR" altLang="en-US" dirty="0"/>
              <a:t>테이블 종류와 변경방법</a:t>
            </a:r>
          </a:p>
        </p:txBody>
      </p:sp>
      <p:grpSp>
        <p:nvGrpSpPr>
          <p:cNvPr id="22" name="그룹 21">
            <a:extLst>
              <a:ext uri="{FF2B5EF4-FFF2-40B4-BE49-F238E27FC236}">
                <a16:creationId xmlns:a16="http://schemas.microsoft.com/office/drawing/2014/main" id="{ABE937B5-56CF-4A6C-9356-553FED77E556}"/>
              </a:ext>
            </a:extLst>
          </p:cNvPr>
          <p:cNvGrpSpPr/>
          <p:nvPr/>
        </p:nvGrpSpPr>
        <p:grpSpPr>
          <a:xfrm>
            <a:off x="5524217" y="3050576"/>
            <a:ext cx="1931554" cy="388689"/>
            <a:chOff x="11318240" y="1576008"/>
            <a:chExt cx="1931554" cy="388689"/>
          </a:xfrm>
        </p:grpSpPr>
        <p:sp>
          <p:nvSpPr>
            <p:cNvPr id="23" name="TextBox 22">
              <a:extLst>
                <a:ext uri="{FF2B5EF4-FFF2-40B4-BE49-F238E27FC236}">
                  <a16:creationId xmlns:a16="http://schemas.microsoft.com/office/drawing/2014/main" id="{4BB28EE8-BEF3-4980-B1CD-629131D2F324}"/>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0.5pt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24" name="직선 화살표 연결선 23">
              <a:extLst>
                <a:ext uri="{FF2B5EF4-FFF2-40B4-BE49-F238E27FC236}">
                  <a16:creationId xmlns:a16="http://schemas.microsoft.com/office/drawing/2014/main" id="{D7483934-E0EF-4AD6-B9D3-12265CF44939}"/>
                </a:ext>
              </a:extLst>
            </p:cNvPr>
            <p:cNvCxnSpPr>
              <a:cxnSpLocks/>
              <a:stCxn id="23"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5" name="직사각형 24">
              <a:extLst>
                <a:ext uri="{FF2B5EF4-FFF2-40B4-BE49-F238E27FC236}">
                  <a16:creationId xmlns:a16="http://schemas.microsoft.com/office/drawing/2014/main" id="{C539669E-24E0-4959-B4A6-5C9A61F499A9}"/>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6" name="TextBox 45">
            <a:extLst>
              <a:ext uri="{FF2B5EF4-FFF2-40B4-BE49-F238E27FC236}">
                <a16:creationId xmlns:a16="http://schemas.microsoft.com/office/drawing/2014/main" id="{18EC9F71-D374-4904-ADE0-B4B13E0FC424}"/>
              </a:ext>
            </a:extLst>
          </p:cNvPr>
          <p:cNvSpPr txBox="1"/>
          <p:nvPr/>
        </p:nvSpPr>
        <p:spPr>
          <a:xfrm>
            <a:off x="5970241" y="5000859"/>
            <a:ext cx="5244627" cy="714042"/>
          </a:xfrm>
          <a:prstGeom prst="rect">
            <a:avLst/>
          </a:prstGeom>
          <a:noFill/>
        </p:spPr>
        <p:txBody>
          <a:bodyPr wrap="square" rtlCol="0">
            <a:spAutoFit/>
          </a:bodyPr>
          <a:lstStyle/>
          <a:p>
            <a:pPr algn="l">
              <a:lnSpc>
                <a:spcPct val="130000"/>
              </a:lnSpc>
            </a:pP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셀의 높이는 </a:t>
            </a:r>
            <a:r>
              <a:rPr lang="en-US" altLang="ko-KR" sz="1600"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1.2cm</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입니다</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모든 테이블의 기본적인 한 줄 높이는 동일하게 맞춰주세요</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높이</a:t>
            </a:r>
            <a:r>
              <a:rPr lang="en-US" altLang="ko-KR"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6" name="그룹 25">
            <a:extLst>
              <a:ext uri="{FF2B5EF4-FFF2-40B4-BE49-F238E27FC236}">
                <a16:creationId xmlns:a16="http://schemas.microsoft.com/office/drawing/2014/main" id="{2B01C270-5EC1-49D0-B8FB-E24D50055749}"/>
              </a:ext>
            </a:extLst>
          </p:cNvPr>
          <p:cNvGrpSpPr/>
          <p:nvPr/>
        </p:nvGrpSpPr>
        <p:grpSpPr>
          <a:xfrm>
            <a:off x="692651" y="5101208"/>
            <a:ext cx="5161281" cy="677320"/>
            <a:chOff x="552951" y="5078480"/>
            <a:chExt cx="5161281" cy="677320"/>
          </a:xfrm>
        </p:grpSpPr>
        <p:sp>
          <p:nvSpPr>
            <p:cNvPr id="48" name="TextBox 47">
              <a:extLst>
                <a:ext uri="{FF2B5EF4-FFF2-40B4-BE49-F238E27FC236}">
                  <a16:creationId xmlns:a16="http://schemas.microsoft.com/office/drawing/2014/main" id="{2581E8F3-2649-45A4-B2B5-8F4A6117D6FF}"/>
                </a:ext>
              </a:extLst>
            </p:cNvPr>
            <p:cNvSpPr txBox="1"/>
            <p:nvPr/>
          </p:nvSpPr>
          <p:spPr>
            <a:xfrm>
              <a:off x="552951" y="5078480"/>
              <a:ext cx="3484881"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오른쪽에 행 추가 하는 방법</a:t>
              </a:r>
            </a:p>
          </p:txBody>
        </p:sp>
        <p:sp>
          <p:nvSpPr>
            <p:cNvPr id="50" name="TextBox 49">
              <a:extLst>
                <a:ext uri="{FF2B5EF4-FFF2-40B4-BE49-F238E27FC236}">
                  <a16:creationId xmlns:a16="http://schemas.microsoft.com/office/drawing/2014/main" id="{B19BAA0E-C708-40D7-BF5C-CF443D936279}"/>
                </a:ext>
              </a:extLst>
            </p:cNvPr>
            <p:cNvSpPr txBox="1"/>
            <p:nvPr/>
          </p:nvSpPr>
          <p:spPr>
            <a:xfrm>
              <a:off x="837432" y="5417246"/>
              <a:ext cx="4876800"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테이블 선택</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오른쪽에 삽입</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grpSp>
        <p:nvGrpSpPr>
          <p:cNvPr id="16" name="그룹 15">
            <a:extLst>
              <a:ext uri="{FF2B5EF4-FFF2-40B4-BE49-F238E27FC236}">
                <a16:creationId xmlns:a16="http://schemas.microsoft.com/office/drawing/2014/main" id="{B088AC89-0AC3-4360-8EBC-E3B0CC04D944}"/>
              </a:ext>
            </a:extLst>
          </p:cNvPr>
          <p:cNvGrpSpPr/>
          <p:nvPr/>
        </p:nvGrpSpPr>
        <p:grpSpPr>
          <a:xfrm>
            <a:off x="671041" y="5904394"/>
            <a:ext cx="4752306" cy="689228"/>
            <a:chOff x="554423" y="5938175"/>
            <a:chExt cx="4752306" cy="689228"/>
          </a:xfrm>
        </p:grpSpPr>
        <p:sp>
          <p:nvSpPr>
            <p:cNvPr id="49" name="TextBox 48">
              <a:extLst>
                <a:ext uri="{FF2B5EF4-FFF2-40B4-BE49-F238E27FC236}">
                  <a16:creationId xmlns:a16="http://schemas.microsoft.com/office/drawing/2014/main" id="{A437C871-3F17-4062-98E3-6B3ED0263C09}"/>
                </a:ext>
              </a:extLst>
            </p:cNvPr>
            <p:cNvSpPr txBox="1"/>
            <p:nvPr/>
          </p:nvSpPr>
          <p:spPr>
            <a:xfrm>
              <a:off x="554423" y="5938175"/>
              <a:ext cx="3647442"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아래에 열 추가 하는 방법</a:t>
              </a:r>
            </a:p>
          </p:txBody>
        </p:sp>
        <p:sp>
          <p:nvSpPr>
            <p:cNvPr id="51" name="TextBox 50">
              <a:extLst>
                <a:ext uri="{FF2B5EF4-FFF2-40B4-BE49-F238E27FC236}">
                  <a16:creationId xmlns:a16="http://schemas.microsoft.com/office/drawing/2014/main" id="{DA0A7CE6-7310-4EE5-A6C6-E7A75E12E9F0}"/>
                </a:ext>
              </a:extLst>
            </p:cNvPr>
            <p:cNvSpPr txBox="1"/>
            <p:nvPr/>
          </p:nvSpPr>
          <p:spPr>
            <a:xfrm>
              <a:off x="838903" y="6288849"/>
              <a:ext cx="4467826" cy="338554"/>
            </a:xfrm>
            <a:prstGeom prst="rect">
              <a:avLst/>
            </a:prstGeom>
            <a:noFill/>
          </p:spPr>
          <p:txBody>
            <a:bodyPr wrap="square" rtlCol="0">
              <a:spAutoFit/>
            </a:bodyPr>
            <a:lstStyle/>
            <a:p>
              <a:pPr algn="l"/>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테이블 선택</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도구</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레이아웃</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아래에 삽입</a:t>
              </a:r>
              <a:r>
                <a:rPr lang="en-US" altLang="ko-KR"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sz="16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sp>
        <p:nvSpPr>
          <p:cNvPr id="52" name="TextBox 51">
            <a:extLst>
              <a:ext uri="{FF2B5EF4-FFF2-40B4-BE49-F238E27FC236}">
                <a16:creationId xmlns:a16="http://schemas.microsoft.com/office/drawing/2014/main" id="{EA302B24-6F9E-495C-A782-05E2321746A5}"/>
              </a:ext>
            </a:extLst>
          </p:cNvPr>
          <p:cNvSpPr txBox="1"/>
          <p:nvPr/>
        </p:nvSpPr>
        <p:spPr>
          <a:xfrm>
            <a:off x="498240" y="1204003"/>
            <a:ext cx="5218789"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아래 메뉴얼을 보고 열</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행을 추가</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변경해보세요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aphicFrame>
        <p:nvGraphicFramePr>
          <p:cNvPr id="28" name="표 27">
            <a:extLst>
              <a:ext uri="{FF2B5EF4-FFF2-40B4-BE49-F238E27FC236}">
                <a16:creationId xmlns:a16="http://schemas.microsoft.com/office/drawing/2014/main" id="{DE0FE90B-24DC-40E0-917E-5335585142D1}"/>
              </a:ext>
            </a:extLst>
          </p:cNvPr>
          <p:cNvGraphicFramePr>
            <a:graphicFrameLocks noGrp="1"/>
          </p:cNvGraphicFramePr>
          <p:nvPr>
            <p:extLst>
              <p:ext uri="{D42A27DB-BD31-4B8C-83A1-F6EECF244321}">
                <p14:modId xmlns:p14="http://schemas.microsoft.com/office/powerpoint/2010/main" val="3893550394"/>
              </p:ext>
            </p:extLst>
          </p:nvPr>
        </p:nvGraphicFramePr>
        <p:xfrm>
          <a:off x="673627" y="1935619"/>
          <a:ext cx="4772802" cy="2160000"/>
        </p:xfrm>
        <a:graphic>
          <a:graphicData uri="http://schemas.openxmlformats.org/drawingml/2006/table">
            <a:tbl>
              <a:tblPr firstRow="1" bandRow="1">
                <a:tableStyleId>{2D5ABB26-0587-4C30-8999-92F81FD0307C}</a:tableStyleId>
              </a:tblPr>
              <a:tblGrid>
                <a:gridCol w="1590934">
                  <a:extLst>
                    <a:ext uri="{9D8B030D-6E8A-4147-A177-3AD203B41FA5}">
                      <a16:colId xmlns:a16="http://schemas.microsoft.com/office/drawing/2014/main" val="2939602677"/>
                    </a:ext>
                  </a:extLst>
                </a:gridCol>
                <a:gridCol w="1590934">
                  <a:extLst>
                    <a:ext uri="{9D8B030D-6E8A-4147-A177-3AD203B41FA5}">
                      <a16:colId xmlns:a16="http://schemas.microsoft.com/office/drawing/2014/main" val="2321148296"/>
                    </a:ext>
                  </a:extLst>
                </a:gridCol>
                <a:gridCol w="1590934">
                  <a:extLst>
                    <a:ext uri="{9D8B030D-6E8A-4147-A177-3AD203B41FA5}">
                      <a16:colId xmlns:a16="http://schemas.microsoft.com/office/drawing/2014/main" val="3562936322"/>
                    </a:ext>
                  </a:extLst>
                </a:gridCol>
              </a:tblGrid>
              <a:tr h="432000">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(Bold,12pt)</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(Lite, 12pt)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32000">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내용입력</a:t>
                      </a: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185636071"/>
                  </a:ext>
                </a:extLst>
              </a:tr>
            </a:tbl>
          </a:graphicData>
        </a:graphic>
      </p:graphicFrame>
      <p:grpSp>
        <p:nvGrpSpPr>
          <p:cNvPr id="41" name="그룹 40">
            <a:extLst>
              <a:ext uri="{FF2B5EF4-FFF2-40B4-BE49-F238E27FC236}">
                <a16:creationId xmlns:a16="http://schemas.microsoft.com/office/drawing/2014/main" id="{0968390B-CF4D-4474-9647-A2D8AC2B7A23}"/>
              </a:ext>
            </a:extLst>
          </p:cNvPr>
          <p:cNvGrpSpPr/>
          <p:nvPr/>
        </p:nvGrpSpPr>
        <p:grpSpPr>
          <a:xfrm>
            <a:off x="5153782" y="1978598"/>
            <a:ext cx="5058771" cy="388689"/>
            <a:chOff x="8191023" y="1576008"/>
            <a:chExt cx="5058771" cy="388689"/>
          </a:xfrm>
        </p:grpSpPr>
        <p:sp>
          <p:nvSpPr>
            <p:cNvPr id="42" name="TextBox 41">
              <a:extLst>
                <a:ext uri="{FF2B5EF4-FFF2-40B4-BE49-F238E27FC236}">
                  <a16:creationId xmlns:a16="http://schemas.microsoft.com/office/drawing/2014/main" id="{98EE9B08-804F-416F-9411-7ED2FFA79CBA}"/>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표 음영 색상</a:t>
              </a:r>
            </a:p>
          </p:txBody>
        </p:sp>
        <p:cxnSp>
          <p:nvCxnSpPr>
            <p:cNvPr id="43" name="직선 화살표 연결선 42">
              <a:extLst>
                <a:ext uri="{FF2B5EF4-FFF2-40B4-BE49-F238E27FC236}">
                  <a16:creationId xmlns:a16="http://schemas.microsoft.com/office/drawing/2014/main" id="{0BA8BD5E-8C54-4F92-AF20-73D08DB7103B}"/>
                </a:ext>
              </a:extLst>
            </p:cNvPr>
            <p:cNvCxnSpPr>
              <a:cxnSpLocks/>
              <a:stCxn id="42" idx="1"/>
            </p:cNvCxnSpPr>
            <p:nvPr/>
          </p:nvCxnSpPr>
          <p:spPr>
            <a:xfrm flipH="1" flipV="1">
              <a:off x="8191023" y="1770352"/>
              <a:ext cx="3503137" cy="2"/>
            </a:xfrm>
            <a:prstGeom prst="straightConnector1">
              <a:avLst/>
            </a:prstGeom>
            <a:ln w="127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6325322B-FB8B-420E-9740-CC0FB6C4AE0F}"/>
                </a:ext>
              </a:extLst>
            </p:cNvPr>
            <p:cNvSpPr/>
            <p:nvPr/>
          </p:nvSpPr>
          <p:spPr>
            <a:xfrm>
              <a:off x="12872156" y="1576008"/>
              <a:ext cx="377638" cy="388689"/>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9" name="그룹 28">
            <a:extLst>
              <a:ext uri="{FF2B5EF4-FFF2-40B4-BE49-F238E27FC236}">
                <a16:creationId xmlns:a16="http://schemas.microsoft.com/office/drawing/2014/main" id="{A50A32EA-FACD-47B5-8869-2F90278EAEB1}"/>
              </a:ext>
            </a:extLst>
          </p:cNvPr>
          <p:cNvGrpSpPr/>
          <p:nvPr/>
        </p:nvGrpSpPr>
        <p:grpSpPr>
          <a:xfrm>
            <a:off x="5491795" y="3919391"/>
            <a:ext cx="1931554" cy="388689"/>
            <a:chOff x="11318240" y="1576008"/>
            <a:chExt cx="1931554" cy="388689"/>
          </a:xfrm>
        </p:grpSpPr>
        <p:sp>
          <p:nvSpPr>
            <p:cNvPr id="30" name="TextBox 29">
              <a:extLst>
                <a:ext uri="{FF2B5EF4-FFF2-40B4-BE49-F238E27FC236}">
                  <a16:creationId xmlns:a16="http://schemas.microsoft.com/office/drawing/2014/main" id="{BB116D33-032F-4E50-9A75-B74C21BF6FDC}"/>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1.5pt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1" name="직선 화살표 연결선 30">
              <a:extLst>
                <a:ext uri="{FF2B5EF4-FFF2-40B4-BE49-F238E27FC236}">
                  <a16:creationId xmlns:a16="http://schemas.microsoft.com/office/drawing/2014/main" id="{19DFEB72-4220-4887-8CE6-9350B3E3D479}"/>
                </a:ext>
              </a:extLst>
            </p:cNvPr>
            <p:cNvCxnSpPr>
              <a:cxnSpLocks/>
              <a:stCxn id="30"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B7E257C3-2152-47C7-91B0-ADDE2CBF71C1}"/>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3" name="그룹 32">
            <a:extLst>
              <a:ext uri="{FF2B5EF4-FFF2-40B4-BE49-F238E27FC236}">
                <a16:creationId xmlns:a16="http://schemas.microsoft.com/office/drawing/2014/main" id="{430FE624-9B90-4513-8F90-71972CFD0F30}"/>
              </a:ext>
            </a:extLst>
          </p:cNvPr>
          <p:cNvGrpSpPr/>
          <p:nvPr/>
        </p:nvGrpSpPr>
        <p:grpSpPr>
          <a:xfrm>
            <a:off x="5446429" y="1720928"/>
            <a:ext cx="1931554" cy="388689"/>
            <a:chOff x="11318240" y="1576008"/>
            <a:chExt cx="1931554" cy="388689"/>
          </a:xfrm>
        </p:grpSpPr>
        <p:sp>
          <p:nvSpPr>
            <p:cNvPr id="34" name="TextBox 33">
              <a:extLst>
                <a:ext uri="{FF2B5EF4-FFF2-40B4-BE49-F238E27FC236}">
                  <a16:creationId xmlns:a16="http://schemas.microsoft.com/office/drawing/2014/main" id="{74436B1B-87DB-4C3B-83DA-645B66B6B0C5}"/>
                </a:ext>
              </a:extLst>
            </p:cNvPr>
            <p:cNvSpPr txBox="1"/>
            <p:nvPr/>
          </p:nvSpPr>
          <p:spPr>
            <a:xfrm>
              <a:off x="11694160" y="1631854"/>
              <a:ext cx="1177996"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 두께</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1.5pt</a:t>
              </a:r>
              <a:endPar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cxnSp>
          <p:nvCxnSpPr>
            <p:cNvPr id="35" name="직선 화살표 연결선 34">
              <a:extLst>
                <a:ext uri="{FF2B5EF4-FFF2-40B4-BE49-F238E27FC236}">
                  <a16:creationId xmlns:a16="http://schemas.microsoft.com/office/drawing/2014/main" id="{BEC349F4-C75F-4187-91C4-5B07213737B5}"/>
                </a:ext>
              </a:extLst>
            </p:cNvPr>
            <p:cNvCxnSpPr>
              <a:cxnSpLocks/>
              <a:stCxn id="34" idx="1"/>
            </p:cNvCxnSpPr>
            <p:nvPr/>
          </p:nvCxnSpPr>
          <p:spPr>
            <a:xfrm flipH="1">
              <a:off x="11318240" y="1770354"/>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BECAFD97-0E0D-4937-9350-736808837150}"/>
                </a:ext>
              </a:extLst>
            </p:cNvPr>
            <p:cNvSpPr/>
            <p:nvPr/>
          </p:nvSpPr>
          <p:spPr>
            <a:xfrm>
              <a:off x="12872156" y="1576008"/>
              <a:ext cx="377638" cy="38868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8" name="그룹 37">
            <a:extLst>
              <a:ext uri="{FF2B5EF4-FFF2-40B4-BE49-F238E27FC236}">
                <a16:creationId xmlns:a16="http://schemas.microsoft.com/office/drawing/2014/main" id="{0C6ABC49-596C-4B66-B8FC-9F3127087309}"/>
              </a:ext>
            </a:extLst>
          </p:cNvPr>
          <p:cNvGrpSpPr/>
          <p:nvPr/>
        </p:nvGrpSpPr>
        <p:grpSpPr>
          <a:xfrm>
            <a:off x="334963" y="4201641"/>
            <a:ext cx="777757" cy="702416"/>
            <a:chOff x="5586345" y="3862455"/>
            <a:chExt cx="777757" cy="702416"/>
          </a:xfrm>
        </p:grpSpPr>
        <p:sp>
          <p:nvSpPr>
            <p:cNvPr id="39" name="TextBox 38">
              <a:extLst>
                <a:ext uri="{FF2B5EF4-FFF2-40B4-BE49-F238E27FC236}">
                  <a16:creationId xmlns:a16="http://schemas.microsoft.com/office/drawing/2014/main" id="{1E5AA48D-3879-4F34-9A88-A9845D39AD33}"/>
                </a:ext>
              </a:extLst>
            </p:cNvPr>
            <p:cNvSpPr txBox="1"/>
            <p:nvPr/>
          </p:nvSpPr>
          <p:spPr>
            <a:xfrm>
              <a:off x="5586345" y="4287872"/>
              <a:ext cx="777757"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없음</a:t>
              </a:r>
            </a:p>
          </p:txBody>
        </p:sp>
        <p:cxnSp>
          <p:nvCxnSpPr>
            <p:cNvPr id="45" name="직선 화살표 연결선 44">
              <a:extLst>
                <a:ext uri="{FF2B5EF4-FFF2-40B4-BE49-F238E27FC236}">
                  <a16:creationId xmlns:a16="http://schemas.microsoft.com/office/drawing/2014/main" id="{7C90BAF1-DFBB-497B-A1C2-47D5AF8F5857}"/>
                </a:ext>
              </a:extLst>
            </p:cNvPr>
            <p:cNvCxnSpPr>
              <a:cxnSpLocks/>
            </p:cNvCxnSpPr>
            <p:nvPr/>
          </p:nvCxnSpPr>
          <p:spPr>
            <a:xfrm rot="16200000" flipV="1">
              <a:off x="5720474" y="4050415"/>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그룹 46">
            <a:extLst>
              <a:ext uri="{FF2B5EF4-FFF2-40B4-BE49-F238E27FC236}">
                <a16:creationId xmlns:a16="http://schemas.microsoft.com/office/drawing/2014/main" id="{F0000E7A-0AE5-4BDA-985B-DD80881E0865}"/>
              </a:ext>
            </a:extLst>
          </p:cNvPr>
          <p:cNvGrpSpPr/>
          <p:nvPr/>
        </p:nvGrpSpPr>
        <p:grpSpPr>
          <a:xfrm>
            <a:off x="5091508" y="4216493"/>
            <a:ext cx="777757" cy="702416"/>
            <a:chOff x="5586345" y="3862455"/>
            <a:chExt cx="777757" cy="702416"/>
          </a:xfrm>
        </p:grpSpPr>
        <p:sp>
          <p:nvSpPr>
            <p:cNvPr id="53" name="TextBox 52">
              <a:extLst>
                <a:ext uri="{FF2B5EF4-FFF2-40B4-BE49-F238E27FC236}">
                  <a16:creationId xmlns:a16="http://schemas.microsoft.com/office/drawing/2014/main" id="{3FD10D75-E8ED-4913-BEDB-B86BA4741B8E}"/>
                </a:ext>
              </a:extLst>
            </p:cNvPr>
            <p:cNvSpPr txBox="1"/>
            <p:nvPr/>
          </p:nvSpPr>
          <p:spPr>
            <a:xfrm>
              <a:off x="5586345" y="4287872"/>
              <a:ext cx="777757" cy="276999"/>
            </a:xfrm>
            <a:prstGeom prst="rect">
              <a:avLst/>
            </a:prstGeom>
            <a:noFill/>
          </p:spPr>
          <p:txBody>
            <a:bodyPr wrap="square" rtlCol="0">
              <a:spAutoFit/>
            </a:bodyPr>
            <a:lstStyle/>
            <a:p>
              <a:pPr algn="l"/>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선</a:t>
              </a:r>
              <a:r>
                <a:rPr lang="en-US" altLang="ko-KR"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2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없음</a:t>
              </a:r>
            </a:p>
          </p:txBody>
        </p:sp>
        <p:cxnSp>
          <p:nvCxnSpPr>
            <p:cNvPr id="54" name="직선 화살표 연결선 53">
              <a:extLst>
                <a:ext uri="{FF2B5EF4-FFF2-40B4-BE49-F238E27FC236}">
                  <a16:creationId xmlns:a16="http://schemas.microsoft.com/office/drawing/2014/main" id="{F14B12F2-234E-40C0-A9ED-E97DB6AE911E}"/>
                </a:ext>
              </a:extLst>
            </p:cNvPr>
            <p:cNvCxnSpPr>
              <a:cxnSpLocks/>
            </p:cNvCxnSpPr>
            <p:nvPr/>
          </p:nvCxnSpPr>
          <p:spPr>
            <a:xfrm rot="16200000" flipV="1">
              <a:off x="5720474" y="4050415"/>
              <a:ext cx="375920"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2D1D3CBB-0D33-4AF9-A20E-9B1475A4ED79}"/>
              </a:ext>
            </a:extLst>
          </p:cNvPr>
          <p:cNvSpPr txBox="1"/>
          <p:nvPr/>
        </p:nvSpPr>
        <p:spPr>
          <a:xfrm>
            <a:off x="8016263" y="2977985"/>
            <a:ext cx="3367715" cy="1034899"/>
          </a:xfrm>
          <a:prstGeom prst="rect">
            <a:avLst/>
          </a:prstGeom>
          <a:noFill/>
        </p:spPr>
        <p:txBody>
          <a:bodyPr wrap="square" rtlCol="0">
            <a:spAutoFit/>
          </a:bodyPr>
          <a:lstStyle/>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제일 상단</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하단 가로선만 </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1.5pt</a:t>
            </a:r>
          </a:p>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안쪽 선은 모두 </a:t>
            </a:r>
            <a:r>
              <a:rPr lang="en-US" altLang="ko-KR"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0.5pt </a:t>
            </a:r>
          </a:p>
          <a:p>
            <a:pPr marL="173038" indent="-173038" algn="l">
              <a:lnSpc>
                <a:spcPct val="150000"/>
              </a:lnSpc>
              <a:buFont typeface="+mj-lt"/>
              <a:buAutoNum type="arabicPeriod"/>
            </a:pPr>
            <a:r>
              <a:rPr lang="ko-KR" altLang="en-US" sz="1400" dirty="0">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좌우 끝 선은 선이 없음</a:t>
            </a:r>
          </a:p>
        </p:txBody>
      </p:sp>
    </p:spTree>
    <p:extLst>
      <p:ext uri="{BB962C8B-B14F-4D97-AF65-F5344CB8AC3E}">
        <p14:creationId xmlns:p14="http://schemas.microsoft.com/office/powerpoint/2010/main" val="4290972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텍스트 개체 틀 9">
            <a:extLst>
              <a:ext uri="{FF2B5EF4-FFF2-40B4-BE49-F238E27FC236}">
                <a16:creationId xmlns:a16="http://schemas.microsoft.com/office/drawing/2014/main" id="{41220A04-F4F5-4C44-900C-3C11AD0EE79D}"/>
              </a:ext>
            </a:extLst>
          </p:cNvPr>
          <p:cNvSpPr>
            <a:spLocks noGrp="1"/>
          </p:cNvSpPr>
          <p:nvPr>
            <p:ph type="body" sz="quarter" idx="10"/>
          </p:nvPr>
        </p:nvSpPr>
        <p:spPr>
          <a:prstGeom prst="rect">
            <a:avLst/>
          </a:prstGeom>
        </p:spPr>
        <p:txBody>
          <a:bodyPr/>
          <a:lstStyle/>
          <a:p>
            <a:r>
              <a:rPr lang="ko-KR" altLang="en-US" dirty="0"/>
              <a:t>메인 컬러 변경</a:t>
            </a:r>
          </a:p>
        </p:txBody>
      </p:sp>
      <p:sp>
        <p:nvSpPr>
          <p:cNvPr id="9" name="TextBox 8">
            <a:extLst>
              <a:ext uri="{FF2B5EF4-FFF2-40B4-BE49-F238E27FC236}">
                <a16:creationId xmlns:a16="http://schemas.microsoft.com/office/drawing/2014/main" id="{C89F4459-5C69-4150-A7D4-E5B80007560F}"/>
              </a:ext>
            </a:extLst>
          </p:cNvPr>
          <p:cNvSpPr txBox="1"/>
          <p:nvPr/>
        </p:nvSpPr>
        <p:spPr>
          <a:xfrm>
            <a:off x="6799603" y="1596064"/>
            <a:ext cx="6580282"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보기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슬라이드마스터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에서 해당 도형의 객체 색상을 변경하세요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4" name="TextBox 13">
            <a:extLst>
              <a:ext uri="{FF2B5EF4-FFF2-40B4-BE49-F238E27FC236}">
                <a16:creationId xmlns:a16="http://schemas.microsoft.com/office/drawing/2014/main" id="{E125C3D7-E4A7-432E-8124-78A14CF4ABC7}"/>
              </a:ext>
            </a:extLst>
          </p:cNvPr>
          <p:cNvSpPr txBox="1"/>
          <p:nvPr/>
        </p:nvSpPr>
        <p:spPr>
          <a:xfrm>
            <a:off x="6799603" y="1205167"/>
            <a:ext cx="6580282"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문서의 배경컬러를 본인 문서에 맞게 직접 변경해보세요</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grpSp>
        <p:nvGrpSpPr>
          <p:cNvPr id="2" name="그룹 1">
            <a:extLst>
              <a:ext uri="{FF2B5EF4-FFF2-40B4-BE49-F238E27FC236}">
                <a16:creationId xmlns:a16="http://schemas.microsoft.com/office/drawing/2014/main" id="{69211EB7-FA0D-4A61-A7BC-82787056B013}"/>
              </a:ext>
            </a:extLst>
          </p:cNvPr>
          <p:cNvGrpSpPr/>
          <p:nvPr/>
        </p:nvGrpSpPr>
        <p:grpSpPr>
          <a:xfrm>
            <a:off x="870544" y="1205167"/>
            <a:ext cx="1740237" cy="1750520"/>
            <a:chOff x="870544" y="1925335"/>
            <a:chExt cx="1740237" cy="1750520"/>
          </a:xfrm>
        </p:grpSpPr>
        <p:sp>
          <p:nvSpPr>
            <p:cNvPr id="17" name="직사각형 16">
              <a:extLst>
                <a:ext uri="{FF2B5EF4-FFF2-40B4-BE49-F238E27FC236}">
                  <a16:creationId xmlns:a16="http://schemas.microsoft.com/office/drawing/2014/main" id="{AA736F72-BEDA-4D68-95D1-58607F7CC4FC}"/>
                </a:ext>
              </a:extLst>
            </p:cNvPr>
            <p:cNvSpPr/>
            <p:nvPr/>
          </p:nvSpPr>
          <p:spPr>
            <a:xfrm>
              <a:off x="870544" y="1925335"/>
              <a:ext cx="718458" cy="175052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BDEDBB06-F512-4CE3-B3C4-A9CF4558BAB2}"/>
                </a:ext>
              </a:extLst>
            </p:cNvPr>
            <p:cNvSpPr/>
            <p:nvPr/>
          </p:nvSpPr>
          <p:spPr>
            <a:xfrm>
              <a:off x="1892323" y="2910839"/>
              <a:ext cx="718458" cy="7650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2" name="그룹 11">
            <a:extLst>
              <a:ext uri="{FF2B5EF4-FFF2-40B4-BE49-F238E27FC236}">
                <a16:creationId xmlns:a16="http://schemas.microsoft.com/office/drawing/2014/main" id="{AB216DF2-F8BB-4FAF-8DE6-590A833BF804}"/>
              </a:ext>
            </a:extLst>
          </p:cNvPr>
          <p:cNvGrpSpPr/>
          <p:nvPr/>
        </p:nvGrpSpPr>
        <p:grpSpPr>
          <a:xfrm>
            <a:off x="3324184" y="1205167"/>
            <a:ext cx="1740237" cy="1750520"/>
            <a:chOff x="870544" y="1925335"/>
            <a:chExt cx="1740237" cy="1750520"/>
          </a:xfrm>
        </p:grpSpPr>
        <p:sp>
          <p:nvSpPr>
            <p:cNvPr id="15" name="직사각형 14">
              <a:extLst>
                <a:ext uri="{FF2B5EF4-FFF2-40B4-BE49-F238E27FC236}">
                  <a16:creationId xmlns:a16="http://schemas.microsoft.com/office/drawing/2014/main" id="{95ACDB42-E416-4CB6-9E66-F2AD3D01F22E}"/>
                </a:ext>
              </a:extLst>
            </p:cNvPr>
            <p:cNvSpPr/>
            <p:nvPr/>
          </p:nvSpPr>
          <p:spPr>
            <a:xfrm>
              <a:off x="870544" y="1925335"/>
              <a:ext cx="718458" cy="175052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직사각형 15">
              <a:extLst>
                <a:ext uri="{FF2B5EF4-FFF2-40B4-BE49-F238E27FC236}">
                  <a16:creationId xmlns:a16="http://schemas.microsoft.com/office/drawing/2014/main" id="{7A0022D6-7E3F-4768-B861-3ED51334D3A0}"/>
                </a:ext>
              </a:extLst>
            </p:cNvPr>
            <p:cNvSpPr/>
            <p:nvPr/>
          </p:nvSpPr>
          <p:spPr>
            <a:xfrm>
              <a:off x="1892323" y="2910839"/>
              <a:ext cx="718458" cy="7650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9" name="그룹 18">
            <a:extLst>
              <a:ext uri="{FF2B5EF4-FFF2-40B4-BE49-F238E27FC236}">
                <a16:creationId xmlns:a16="http://schemas.microsoft.com/office/drawing/2014/main" id="{D60385B1-6E36-4CAB-8664-C7DEF0ABCD03}"/>
              </a:ext>
            </a:extLst>
          </p:cNvPr>
          <p:cNvGrpSpPr/>
          <p:nvPr/>
        </p:nvGrpSpPr>
        <p:grpSpPr>
          <a:xfrm>
            <a:off x="5777824" y="1205167"/>
            <a:ext cx="1740237" cy="1750520"/>
            <a:chOff x="870544" y="1925335"/>
            <a:chExt cx="1740237" cy="1750520"/>
          </a:xfrm>
        </p:grpSpPr>
        <p:sp>
          <p:nvSpPr>
            <p:cNvPr id="20" name="직사각형 19">
              <a:extLst>
                <a:ext uri="{FF2B5EF4-FFF2-40B4-BE49-F238E27FC236}">
                  <a16:creationId xmlns:a16="http://schemas.microsoft.com/office/drawing/2014/main" id="{90856264-92DB-4007-91BF-6C1C9CF33E76}"/>
                </a:ext>
              </a:extLst>
            </p:cNvPr>
            <p:cNvSpPr/>
            <p:nvPr/>
          </p:nvSpPr>
          <p:spPr>
            <a:xfrm>
              <a:off x="870544" y="1925335"/>
              <a:ext cx="718458" cy="1750520"/>
            </a:xfrm>
            <a:prstGeom prst="rect">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a:extLst>
                <a:ext uri="{FF2B5EF4-FFF2-40B4-BE49-F238E27FC236}">
                  <a16:creationId xmlns:a16="http://schemas.microsoft.com/office/drawing/2014/main" id="{52C465A5-B6CF-43B9-85BC-BBB394CBB078}"/>
                </a:ext>
              </a:extLst>
            </p:cNvPr>
            <p:cNvSpPr/>
            <p:nvPr/>
          </p:nvSpPr>
          <p:spPr>
            <a:xfrm>
              <a:off x="1892323" y="2910839"/>
              <a:ext cx="718458" cy="765016"/>
            </a:xfrm>
            <a:prstGeom prst="rect">
              <a:avLst/>
            </a:pr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95000"/>
                    <a:lumOff val="5000"/>
                  </a:schemeClr>
                </a:solidFill>
              </a:endParaRPr>
            </a:p>
          </p:txBody>
        </p:sp>
      </p:grpSp>
      <p:pic>
        <p:nvPicPr>
          <p:cNvPr id="5" name="그림 4">
            <a:extLst>
              <a:ext uri="{FF2B5EF4-FFF2-40B4-BE49-F238E27FC236}">
                <a16:creationId xmlns:a16="http://schemas.microsoft.com/office/drawing/2014/main" id="{9101DB9D-D156-4E8A-B7E8-E2D086D09E80}"/>
              </a:ext>
            </a:extLst>
          </p:cNvPr>
          <p:cNvPicPr>
            <a:picLocks noChangeAspect="1"/>
          </p:cNvPicPr>
          <p:nvPr/>
        </p:nvPicPr>
        <p:blipFill>
          <a:blip r:embed="rId2"/>
          <a:stretch>
            <a:fillRect/>
          </a:stretch>
        </p:blipFill>
        <p:spPr>
          <a:xfrm>
            <a:off x="870544" y="3474142"/>
            <a:ext cx="4922311" cy="2768493"/>
          </a:xfrm>
          <a:prstGeom prst="rect">
            <a:avLst/>
          </a:prstGeom>
        </p:spPr>
      </p:pic>
      <p:pic>
        <p:nvPicPr>
          <p:cNvPr id="6" name="그림 5">
            <a:extLst>
              <a:ext uri="{FF2B5EF4-FFF2-40B4-BE49-F238E27FC236}">
                <a16:creationId xmlns:a16="http://schemas.microsoft.com/office/drawing/2014/main" id="{DC699919-8414-4412-9909-3DEE0243F592}"/>
              </a:ext>
            </a:extLst>
          </p:cNvPr>
          <p:cNvPicPr>
            <a:picLocks noChangeAspect="1"/>
          </p:cNvPicPr>
          <p:nvPr/>
        </p:nvPicPr>
        <p:blipFill>
          <a:blip r:embed="rId3"/>
          <a:stretch>
            <a:fillRect/>
          </a:stretch>
        </p:blipFill>
        <p:spPr>
          <a:xfrm>
            <a:off x="6096000" y="3429000"/>
            <a:ext cx="4948989" cy="2768493"/>
          </a:xfrm>
          <a:prstGeom prst="rect">
            <a:avLst/>
          </a:prstGeom>
        </p:spPr>
      </p:pic>
    </p:spTree>
    <p:extLst>
      <p:ext uri="{BB962C8B-B14F-4D97-AF65-F5344CB8AC3E}">
        <p14:creationId xmlns:p14="http://schemas.microsoft.com/office/powerpoint/2010/main" val="3105457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3"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solidFill>
                    <a:schemeClr val="bg1"/>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5" y="4785165"/>
            <a:ext cx="3475199" cy="369332"/>
          </a:xfrm>
          <a:prstGeom prst="rect">
            <a:avLst/>
          </a:prstGeom>
          <a:noFill/>
        </p:spPr>
        <p:txBody>
          <a:bodyPr wrap="square" rtlCol="0">
            <a:spAutoFit/>
          </a:bodyPr>
          <a:lstStyle/>
          <a:p>
            <a:r>
              <a:rPr lang="ko-KR" altLang="en-US"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이현지</a:t>
            </a:r>
            <a:r>
              <a:rPr lang="en-US" altLang="ko-KR" dirty="0">
                <a:solidFill>
                  <a:schemeClr val="bg1"/>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solidFill>
                  <a:schemeClr val="bg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한국대학교 국문학과 </a:t>
            </a:r>
            <a:endParaRPr lang="ko-KR" altLang="en-US" dirty="0">
              <a:solidFill>
                <a:schemeClr val="bg1"/>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3"/>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D3BAB906-5ABA-4C42-BFE6-8C2142B9CA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005" y="5566144"/>
            <a:ext cx="2571429" cy="779407"/>
          </a:xfrm>
          <a:prstGeom prst="rect">
            <a:avLst/>
          </a:prstGeom>
        </p:spPr>
      </p:pic>
    </p:spTree>
    <p:extLst>
      <p:ext uri="{BB962C8B-B14F-4D97-AF65-F5344CB8AC3E}">
        <p14:creationId xmlns:p14="http://schemas.microsoft.com/office/powerpoint/2010/main" val="60849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BDA0C67-71B2-47EE-9DCC-A716EA64591A}"/>
              </a:ext>
            </a:extLst>
          </p:cNvPr>
          <p:cNvSpPr>
            <a:spLocks noGrp="1"/>
          </p:cNvSpPr>
          <p:nvPr>
            <p:ph type="body" sz="quarter" idx="10"/>
          </p:nvPr>
        </p:nvSpPr>
        <p:spPr/>
        <p:txBody>
          <a:bodyPr/>
          <a:lstStyle/>
          <a:p>
            <a:r>
              <a:rPr lang="ko-KR" altLang="en-US" dirty="0"/>
              <a:t>사전 지식</a:t>
            </a:r>
          </a:p>
          <a:p>
            <a:endParaRPr lang="ko-KR" altLang="en-US" dirty="0"/>
          </a:p>
        </p:txBody>
      </p:sp>
      <p:sp>
        <p:nvSpPr>
          <p:cNvPr id="3" name="TextBox 2">
            <a:extLst>
              <a:ext uri="{FF2B5EF4-FFF2-40B4-BE49-F238E27FC236}">
                <a16:creationId xmlns:a16="http://schemas.microsoft.com/office/drawing/2014/main" id="{C778260E-8F4E-3F39-ED9E-78DC1651F946}"/>
              </a:ext>
            </a:extLst>
          </p:cNvPr>
          <p:cNvSpPr txBox="1"/>
          <p:nvPr/>
        </p:nvSpPr>
        <p:spPr>
          <a:xfrm>
            <a:off x="482541" y="1344944"/>
            <a:ext cx="2411954" cy="461665"/>
          </a:xfrm>
          <a:prstGeom prst="rect">
            <a:avLst/>
          </a:prstGeom>
          <a:noFill/>
        </p:spPr>
        <p:txBody>
          <a:bodyPr wrap="square" rtlCol="0">
            <a:spAutoFit/>
          </a:bodyPr>
          <a:lstStyle/>
          <a:p>
            <a:r>
              <a:rPr kumimoji="1" lang="en-US" altLang="ko-Kore-KR" sz="2400" dirty="0"/>
              <a:t>Original graph</a:t>
            </a:r>
            <a:endParaRPr kumimoji="1" lang="ko-Kore-KR" altLang="en-US" sz="2400" dirty="0"/>
          </a:p>
        </p:txBody>
      </p:sp>
      <p:sp>
        <p:nvSpPr>
          <p:cNvPr id="29" name="TextBox 28">
            <a:extLst>
              <a:ext uri="{FF2B5EF4-FFF2-40B4-BE49-F238E27FC236}">
                <a16:creationId xmlns:a16="http://schemas.microsoft.com/office/drawing/2014/main" id="{9D2C3249-A40C-99B7-2C0F-74D135D28E00}"/>
              </a:ext>
            </a:extLst>
          </p:cNvPr>
          <p:cNvSpPr txBox="1"/>
          <p:nvPr/>
        </p:nvSpPr>
        <p:spPr>
          <a:xfrm>
            <a:off x="793424" y="5771512"/>
            <a:ext cx="4846584" cy="830997"/>
          </a:xfrm>
          <a:prstGeom prst="rect">
            <a:avLst/>
          </a:prstGeom>
          <a:noFill/>
        </p:spPr>
        <p:txBody>
          <a:bodyPr wrap="square" rtlCol="0">
            <a:spAutoFit/>
          </a:bodyPr>
          <a:lstStyle/>
          <a:p>
            <a:pPr algn="ctr"/>
            <a:r>
              <a:rPr kumimoji="1" lang="en-US" altLang="ko-Kore-KR" sz="2400" dirty="0"/>
              <a:t>[A] Rooted Computational Graph</a:t>
            </a:r>
          </a:p>
          <a:p>
            <a:pPr algn="ctr"/>
            <a:r>
              <a:rPr kumimoji="1" lang="en-US" altLang="ko-KR" sz="2400" dirty="0"/>
              <a:t>(Original GNN)</a:t>
            </a:r>
            <a:endParaRPr kumimoji="1" lang="ko-Kore-KR" altLang="en-US" sz="2400" dirty="0"/>
          </a:p>
        </p:txBody>
      </p:sp>
      <p:sp>
        <p:nvSpPr>
          <p:cNvPr id="30" name="TextBox 29">
            <a:extLst>
              <a:ext uri="{FF2B5EF4-FFF2-40B4-BE49-F238E27FC236}">
                <a16:creationId xmlns:a16="http://schemas.microsoft.com/office/drawing/2014/main" id="{FF170E43-B8ED-F67A-0154-2FBE644A7366}"/>
              </a:ext>
            </a:extLst>
          </p:cNvPr>
          <p:cNvSpPr txBox="1"/>
          <p:nvPr/>
        </p:nvSpPr>
        <p:spPr>
          <a:xfrm>
            <a:off x="5867502" y="5797696"/>
            <a:ext cx="5970814" cy="830997"/>
          </a:xfrm>
          <a:prstGeom prst="rect">
            <a:avLst/>
          </a:prstGeom>
          <a:noFill/>
        </p:spPr>
        <p:txBody>
          <a:bodyPr wrap="square" rtlCol="0">
            <a:spAutoFit/>
          </a:bodyPr>
          <a:lstStyle/>
          <a:p>
            <a:pPr algn="ctr"/>
            <a:r>
              <a:rPr kumimoji="1" lang="en-US" altLang="ko-KR" sz="2400" dirty="0"/>
              <a:t>[B] </a:t>
            </a:r>
            <a:r>
              <a:rPr kumimoji="1" lang="en-US" altLang="ko-Kore-KR" sz="2400" dirty="0"/>
              <a:t>Rooted Computational Graph</a:t>
            </a:r>
          </a:p>
          <a:p>
            <a:pPr algn="ctr"/>
            <a:r>
              <a:rPr kumimoji="1" lang="en-US" altLang="ko-KR" sz="2400" dirty="0"/>
              <a:t>(Circular specific GNN)</a:t>
            </a:r>
            <a:endParaRPr kumimoji="1" lang="ko-Kore-KR" altLang="en-US" sz="2400" dirty="0"/>
          </a:p>
        </p:txBody>
      </p:sp>
      <p:grpSp>
        <p:nvGrpSpPr>
          <p:cNvPr id="31" name="그룹 30">
            <a:extLst>
              <a:ext uri="{FF2B5EF4-FFF2-40B4-BE49-F238E27FC236}">
                <a16:creationId xmlns:a16="http://schemas.microsoft.com/office/drawing/2014/main" id="{0AE6A4F4-3361-DB4B-727C-D4D9BF0DC41E}"/>
              </a:ext>
            </a:extLst>
          </p:cNvPr>
          <p:cNvGrpSpPr/>
          <p:nvPr/>
        </p:nvGrpSpPr>
        <p:grpSpPr>
          <a:xfrm>
            <a:off x="224763" y="3196194"/>
            <a:ext cx="5624776" cy="2105338"/>
            <a:chOff x="4783395" y="2164883"/>
            <a:chExt cx="5624776" cy="2105338"/>
          </a:xfrm>
        </p:grpSpPr>
        <p:sp>
          <p:nvSpPr>
            <p:cNvPr id="32" name="타원 31">
              <a:extLst>
                <a:ext uri="{FF2B5EF4-FFF2-40B4-BE49-F238E27FC236}">
                  <a16:creationId xmlns:a16="http://schemas.microsoft.com/office/drawing/2014/main" id="{89943B19-4DD1-D819-44FC-E361BC48A27C}"/>
                </a:ext>
              </a:extLst>
            </p:cNvPr>
            <p:cNvSpPr/>
            <p:nvPr/>
          </p:nvSpPr>
          <p:spPr>
            <a:xfrm>
              <a:off x="5916776" y="22619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3" name="타원 32">
              <a:extLst>
                <a:ext uri="{FF2B5EF4-FFF2-40B4-BE49-F238E27FC236}">
                  <a16:creationId xmlns:a16="http://schemas.microsoft.com/office/drawing/2014/main" id="{458A8412-1BE8-77F7-4A43-C788C158995D}"/>
                </a:ext>
              </a:extLst>
            </p:cNvPr>
            <p:cNvSpPr/>
            <p:nvPr/>
          </p:nvSpPr>
          <p:spPr>
            <a:xfrm>
              <a:off x="5311127" y="28479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689935-8996-0E77-FED0-44654C1A4C2A}"/>
                    </a:ext>
                  </a:extLst>
                </p:cNvPr>
                <p:cNvSpPr txBox="1"/>
                <p:nvPr/>
              </p:nvSpPr>
              <p:spPr>
                <a:xfrm>
                  <a:off x="5870979" y="2164883"/>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95" name="TextBox 94">
                  <a:extLst>
                    <a:ext uri="{FF2B5EF4-FFF2-40B4-BE49-F238E27FC236}">
                      <a16:creationId xmlns:a16="http://schemas.microsoft.com/office/drawing/2014/main" id="{09E72D12-2378-7873-F58A-C0C3A3FD7B09}"/>
                    </a:ext>
                  </a:extLst>
                </p:cNvPr>
                <p:cNvSpPr txBox="1">
                  <a:spLocks noRot="1" noChangeAspect="1" noMove="1" noResize="1" noEditPoints="1" noAdjustHandles="1" noChangeArrowheads="1" noChangeShapeType="1" noTextEdit="1"/>
                </p:cNvSpPr>
                <p:nvPr/>
              </p:nvSpPr>
              <p:spPr>
                <a:xfrm>
                  <a:off x="5870979" y="2164883"/>
                  <a:ext cx="1018177" cy="369332"/>
                </a:xfrm>
                <a:prstGeom prst="rect">
                  <a:avLst/>
                </a:prstGeom>
                <a:blipFill>
                  <a:blip r:embed="rId3"/>
                  <a:stretch>
                    <a:fillRect/>
                  </a:stretch>
                </a:blipFill>
              </p:spPr>
              <p:txBody>
                <a:bodyPr/>
                <a:lstStyle/>
                <a:p>
                  <a:r>
                    <a:rPr lang="ko-Kore-KR" altLang="en-US">
                      <a:noFill/>
                    </a:rPr>
                    <a:t> </a:t>
                  </a:r>
                </a:p>
              </p:txBody>
            </p:sp>
          </mc:Fallback>
        </mc:AlternateContent>
        <p:cxnSp>
          <p:nvCxnSpPr>
            <p:cNvPr id="35" name="직선 연결선[R] 34">
              <a:extLst>
                <a:ext uri="{FF2B5EF4-FFF2-40B4-BE49-F238E27FC236}">
                  <a16:creationId xmlns:a16="http://schemas.microsoft.com/office/drawing/2014/main" id="{C7AC02FE-C5B6-339E-D892-64C067AA5CAB}"/>
                </a:ext>
              </a:extLst>
            </p:cNvPr>
            <p:cNvCxnSpPr>
              <a:cxnSpLocks/>
            </p:cNvCxnSpPr>
            <p:nvPr/>
          </p:nvCxnSpPr>
          <p:spPr>
            <a:xfrm>
              <a:off x="6162451" y="2486745"/>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B412935-18D9-195E-06F3-CD473978E02D}"/>
                    </a:ext>
                  </a:extLst>
                </p:cNvPr>
                <p:cNvSpPr txBox="1"/>
                <p:nvPr/>
              </p:nvSpPr>
              <p:spPr>
                <a:xfrm>
                  <a:off x="7240704" y="2706905"/>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1" i="1" smtClean="0">
                            <a:solidFill>
                              <a:srgbClr val="FF0000"/>
                            </a:solidFill>
                            <a:latin typeface="Cambria Math" panose="02040503050406030204" pitchFamily="18" charset="0"/>
                            <a:ea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132" name="TextBox 131">
                  <a:extLst>
                    <a:ext uri="{FF2B5EF4-FFF2-40B4-BE49-F238E27FC236}">
                      <a16:creationId xmlns:a16="http://schemas.microsoft.com/office/drawing/2014/main" id="{AC8EDAEF-3624-940F-AC1F-3293F6EFB5FC}"/>
                    </a:ext>
                  </a:extLst>
                </p:cNvPr>
                <p:cNvSpPr txBox="1">
                  <a:spLocks noRot="1" noChangeAspect="1" noMove="1" noResize="1" noEditPoints="1" noAdjustHandles="1" noChangeArrowheads="1" noChangeShapeType="1" noTextEdit="1"/>
                </p:cNvSpPr>
                <p:nvPr/>
              </p:nvSpPr>
              <p:spPr>
                <a:xfrm>
                  <a:off x="7240704" y="2706905"/>
                  <a:ext cx="570663" cy="369332"/>
                </a:xfrm>
                <a:prstGeom prst="rect">
                  <a:avLst/>
                </a:prstGeom>
                <a:blipFill>
                  <a:blip r:embed="rId4"/>
                  <a:stretch>
                    <a:fillRect/>
                  </a:stretch>
                </a:blipFill>
              </p:spPr>
              <p:txBody>
                <a:bodyPr/>
                <a:lstStyle/>
                <a:p>
                  <a:r>
                    <a:rPr lang="ko-Kore-KR" altLang="en-US">
                      <a:noFill/>
                    </a:rPr>
                    <a:t> </a:t>
                  </a:r>
                </a:p>
              </p:txBody>
            </p:sp>
          </mc:Fallback>
        </mc:AlternateContent>
        <p:cxnSp>
          <p:nvCxnSpPr>
            <p:cNvPr id="37" name="직선 연결선[R] 36">
              <a:extLst>
                <a:ext uri="{FF2B5EF4-FFF2-40B4-BE49-F238E27FC236}">
                  <a16:creationId xmlns:a16="http://schemas.microsoft.com/office/drawing/2014/main" id="{780BE225-6E69-FF9B-DB65-ED445A9CDB6E}"/>
                </a:ext>
              </a:extLst>
            </p:cNvPr>
            <p:cNvCxnSpPr>
              <a:cxnSpLocks/>
              <a:endCxn id="33" idx="7"/>
            </p:cNvCxnSpPr>
            <p:nvPr/>
          </p:nvCxnSpPr>
          <p:spPr>
            <a:xfrm flipH="1">
              <a:off x="5523217" y="2482477"/>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8" name="타원 37">
              <a:extLst>
                <a:ext uri="{FF2B5EF4-FFF2-40B4-BE49-F238E27FC236}">
                  <a16:creationId xmlns:a16="http://schemas.microsoft.com/office/drawing/2014/main" id="{187C6217-14C8-A5FB-9B70-E5EF76985E60}"/>
                </a:ext>
              </a:extLst>
            </p:cNvPr>
            <p:cNvSpPr/>
            <p:nvPr/>
          </p:nvSpPr>
          <p:spPr>
            <a:xfrm>
              <a:off x="5687344" y="333345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9" name="타원 38">
              <a:extLst>
                <a:ext uri="{FF2B5EF4-FFF2-40B4-BE49-F238E27FC236}">
                  <a16:creationId xmlns:a16="http://schemas.microsoft.com/office/drawing/2014/main" id="{CFA00E27-A665-DAF0-D99F-BBF03A3B1E98}"/>
                </a:ext>
              </a:extLst>
            </p:cNvPr>
            <p:cNvSpPr/>
            <p:nvPr/>
          </p:nvSpPr>
          <p:spPr>
            <a:xfrm>
              <a:off x="4949467" y="33342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0" name="직선 연결선[R] 39">
              <a:extLst>
                <a:ext uri="{FF2B5EF4-FFF2-40B4-BE49-F238E27FC236}">
                  <a16:creationId xmlns:a16="http://schemas.microsoft.com/office/drawing/2014/main" id="{86974067-DED7-ED6D-A03C-07CD5B98D9E5}"/>
                </a:ext>
              </a:extLst>
            </p:cNvPr>
            <p:cNvCxnSpPr>
              <a:cxnSpLocks/>
              <a:stCxn id="33" idx="5"/>
              <a:endCxn id="38" idx="1"/>
            </p:cNvCxnSpPr>
            <p:nvPr/>
          </p:nvCxnSpPr>
          <p:spPr>
            <a:xfrm>
              <a:off x="5523217" y="30685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1" name="직선 연결선[R] 40">
              <a:extLst>
                <a:ext uri="{FF2B5EF4-FFF2-40B4-BE49-F238E27FC236}">
                  <a16:creationId xmlns:a16="http://schemas.microsoft.com/office/drawing/2014/main" id="{20BFA3FC-930B-C321-DC77-A78A6BDF8CDD}"/>
                </a:ext>
              </a:extLst>
            </p:cNvPr>
            <p:cNvCxnSpPr>
              <a:cxnSpLocks/>
              <a:stCxn id="33" idx="3"/>
              <a:endCxn id="39" idx="7"/>
            </p:cNvCxnSpPr>
            <p:nvPr/>
          </p:nvCxnSpPr>
          <p:spPr>
            <a:xfrm flipH="1">
              <a:off x="5161557" y="30685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2" name="직선 연결선[R] 41">
              <a:extLst>
                <a:ext uri="{FF2B5EF4-FFF2-40B4-BE49-F238E27FC236}">
                  <a16:creationId xmlns:a16="http://schemas.microsoft.com/office/drawing/2014/main" id="{AF4F6D73-204C-0B30-2C0E-A045626087AB}"/>
                </a:ext>
              </a:extLst>
            </p:cNvPr>
            <p:cNvCxnSpPr>
              <a:cxnSpLocks/>
            </p:cNvCxnSpPr>
            <p:nvPr/>
          </p:nvCxnSpPr>
          <p:spPr>
            <a:xfrm flipH="1">
              <a:off x="4925736" y="35706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3" name="직선 연결선[R] 42">
              <a:extLst>
                <a:ext uri="{FF2B5EF4-FFF2-40B4-BE49-F238E27FC236}">
                  <a16:creationId xmlns:a16="http://schemas.microsoft.com/office/drawing/2014/main" id="{18EF3468-0D61-3278-797C-153D8A01E1D2}"/>
                </a:ext>
              </a:extLst>
            </p:cNvPr>
            <p:cNvCxnSpPr>
              <a:cxnSpLocks/>
              <a:stCxn id="39" idx="5"/>
            </p:cNvCxnSpPr>
            <p:nvPr/>
          </p:nvCxnSpPr>
          <p:spPr>
            <a:xfrm>
              <a:off x="5161557" y="3554789"/>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4" name="타원 43">
              <a:extLst>
                <a:ext uri="{FF2B5EF4-FFF2-40B4-BE49-F238E27FC236}">
                  <a16:creationId xmlns:a16="http://schemas.microsoft.com/office/drawing/2014/main" id="{811F9DAA-E06F-2D1E-F0FA-85146CAF3590}"/>
                </a:ext>
              </a:extLst>
            </p:cNvPr>
            <p:cNvSpPr/>
            <p:nvPr/>
          </p:nvSpPr>
          <p:spPr>
            <a:xfrm>
              <a:off x="4783395" y="3992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5" name="타원 44">
              <a:extLst>
                <a:ext uri="{FF2B5EF4-FFF2-40B4-BE49-F238E27FC236}">
                  <a16:creationId xmlns:a16="http://schemas.microsoft.com/office/drawing/2014/main" id="{29134269-F525-66A1-D33F-B79C153172C3}"/>
                </a:ext>
              </a:extLst>
            </p:cNvPr>
            <p:cNvSpPr/>
            <p:nvPr/>
          </p:nvSpPr>
          <p:spPr>
            <a:xfrm>
              <a:off x="5156933" y="40060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46" name="직선 연결선[R] 45">
              <a:extLst>
                <a:ext uri="{FF2B5EF4-FFF2-40B4-BE49-F238E27FC236}">
                  <a16:creationId xmlns:a16="http://schemas.microsoft.com/office/drawing/2014/main" id="{918F1A89-9DC2-89B2-D7DB-4A0E22BC2C0E}"/>
                </a:ext>
              </a:extLst>
            </p:cNvPr>
            <p:cNvCxnSpPr>
              <a:cxnSpLocks/>
            </p:cNvCxnSpPr>
            <p:nvPr/>
          </p:nvCxnSpPr>
          <p:spPr>
            <a:xfrm flipH="1">
              <a:off x="5663902" y="357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직선 연결선[R] 46">
              <a:extLst>
                <a:ext uri="{FF2B5EF4-FFF2-40B4-BE49-F238E27FC236}">
                  <a16:creationId xmlns:a16="http://schemas.microsoft.com/office/drawing/2014/main" id="{AF875DF6-8E83-0F23-B1A4-2C4CB8AF447A}"/>
                </a:ext>
              </a:extLst>
            </p:cNvPr>
            <p:cNvCxnSpPr>
              <a:cxnSpLocks/>
              <a:stCxn id="38" idx="5"/>
            </p:cNvCxnSpPr>
            <p:nvPr/>
          </p:nvCxnSpPr>
          <p:spPr>
            <a:xfrm>
              <a:off x="5899434" y="3554032"/>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8" name="타원 47">
              <a:extLst>
                <a:ext uri="{FF2B5EF4-FFF2-40B4-BE49-F238E27FC236}">
                  <a16:creationId xmlns:a16="http://schemas.microsoft.com/office/drawing/2014/main" id="{79FDC462-F3EA-D9BC-1E31-C1EBD6C08C0B}"/>
                </a:ext>
              </a:extLst>
            </p:cNvPr>
            <p:cNvSpPr/>
            <p:nvPr/>
          </p:nvSpPr>
          <p:spPr>
            <a:xfrm>
              <a:off x="5469359"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9" name="타원 48">
              <a:extLst>
                <a:ext uri="{FF2B5EF4-FFF2-40B4-BE49-F238E27FC236}">
                  <a16:creationId xmlns:a16="http://schemas.microsoft.com/office/drawing/2014/main" id="{8155358B-9CAE-A012-94A6-15E795A3525A}"/>
                </a:ext>
              </a:extLst>
            </p:cNvPr>
            <p:cNvSpPr/>
            <p:nvPr/>
          </p:nvSpPr>
          <p:spPr>
            <a:xfrm>
              <a:off x="5865924" y="39871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0" name="타원 49">
              <a:extLst>
                <a:ext uri="{FF2B5EF4-FFF2-40B4-BE49-F238E27FC236}">
                  <a16:creationId xmlns:a16="http://schemas.microsoft.com/office/drawing/2014/main" id="{03AF7116-08AE-4C2A-ABA8-566B7B2E5602}"/>
                </a:ext>
              </a:extLst>
            </p:cNvPr>
            <p:cNvSpPr/>
            <p:nvPr/>
          </p:nvSpPr>
          <p:spPr>
            <a:xfrm>
              <a:off x="6630809" y="283032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1" name="타원 50">
              <a:extLst>
                <a:ext uri="{FF2B5EF4-FFF2-40B4-BE49-F238E27FC236}">
                  <a16:creationId xmlns:a16="http://schemas.microsoft.com/office/drawing/2014/main" id="{BB3745D9-23A6-05BE-F6B4-8CCD47B122C7}"/>
                </a:ext>
              </a:extLst>
            </p:cNvPr>
            <p:cNvSpPr/>
            <p:nvPr/>
          </p:nvSpPr>
          <p:spPr>
            <a:xfrm>
              <a:off x="7007026" y="331578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2" name="타원 51">
              <a:extLst>
                <a:ext uri="{FF2B5EF4-FFF2-40B4-BE49-F238E27FC236}">
                  <a16:creationId xmlns:a16="http://schemas.microsoft.com/office/drawing/2014/main" id="{262D96B5-3AC8-2CA2-A723-C29F54C92F21}"/>
                </a:ext>
              </a:extLst>
            </p:cNvPr>
            <p:cNvSpPr/>
            <p:nvPr/>
          </p:nvSpPr>
          <p:spPr>
            <a:xfrm>
              <a:off x="6269149" y="331653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53" name="직선 연결선[R] 52">
              <a:extLst>
                <a:ext uri="{FF2B5EF4-FFF2-40B4-BE49-F238E27FC236}">
                  <a16:creationId xmlns:a16="http://schemas.microsoft.com/office/drawing/2014/main" id="{37ED53DB-0015-BDFA-ECFC-38993815898D}"/>
                </a:ext>
              </a:extLst>
            </p:cNvPr>
            <p:cNvCxnSpPr>
              <a:cxnSpLocks/>
              <a:stCxn id="50" idx="5"/>
              <a:endCxn id="51" idx="1"/>
            </p:cNvCxnSpPr>
            <p:nvPr/>
          </p:nvCxnSpPr>
          <p:spPr>
            <a:xfrm>
              <a:off x="6842899" y="3050896"/>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4" name="직선 연결선[R] 53">
              <a:extLst>
                <a:ext uri="{FF2B5EF4-FFF2-40B4-BE49-F238E27FC236}">
                  <a16:creationId xmlns:a16="http://schemas.microsoft.com/office/drawing/2014/main" id="{E4ECAEAD-EAE0-8888-FA1D-C74B1BD8DE6A}"/>
                </a:ext>
              </a:extLst>
            </p:cNvPr>
            <p:cNvCxnSpPr>
              <a:cxnSpLocks/>
              <a:stCxn id="50" idx="3"/>
              <a:endCxn id="52" idx="7"/>
            </p:cNvCxnSpPr>
            <p:nvPr/>
          </p:nvCxnSpPr>
          <p:spPr>
            <a:xfrm flipH="1">
              <a:off x="6481239" y="3050896"/>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5" name="직선 연결선[R] 54">
              <a:extLst>
                <a:ext uri="{FF2B5EF4-FFF2-40B4-BE49-F238E27FC236}">
                  <a16:creationId xmlns:a16="http://schemas.microsoft.com/office/drawing/2014/main" id="{1725D7F0-FCA5-97CA-8147-145C9E353755}"/>
                </a:ext>
              </a:extLst>
            </p:cNvPr>
            <p:cNvCxnSpPr>
              <a:cxnSpLocks/>
            </p:cNvCxnSpPr>
            <p:nvPr/>
          </p:nvCxnSpPr>
          <p:spPr>
            <a:xfrm flipH="1">
              <a:off x="6245418" y="355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6" name="직선 연결선[R] 55">
              <a:extLst>
                <a:ext uri="{FF2B5EF4-FFF2-40B4-BE49-F238E27FC236}">
                  <a16:creationId xmlns:a16="http://schemas.microsoft.com/office/drawing/2014/main" id="{A24F6FF8-AA09-3442-E92B-1C7798A19527}"/>
                </a:ext>
              </a:extLst>
            </p:cNvPr>
            <p:cNvCxnSpPr>
              <a:cxnSpLocks/>
              <a:stCxn id="52" idx="5"/>
              <a:endCxn id="58" idx="0"/>
            </p:cNvCxnSpPr>
            <p:nvPr/>
          </p:nvCxnSpPr>
          <p:spPr>
            <a:xfrm>
              <a:off x="6481239" y="3537113"/>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57" name="타원 56">
              <a:extLst>
                <a:ext uri="{FF2B5EF4-FFF2-40B4-BE49-F238E27FC236}">
                  <a16:creationId xmlns:a16="http://schemas.microsoft.com/office/drawing/2014/main" id="{F1CD95ED-60D5-7A1B-915D-55EB20845366}"/>
                </a:ext>
              </a:extLst>
            </p:cNvPr>
            <p:cNvSpPr/>
            <p:nvPr/>
          </p:nvSpPr>
          <p:spPr>
            <a:xfrm>
              <a:off x="6168547" y="397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8" name="타원 57">
              <a:extLst>
                <a:ext uri="{FF2B5EF4-FFF2-40B4-BE49-F238E27FC236}">
                  <a16:creationId xmlns:a16="http://schemas.microsoft.com/office/drawing/2014/main" id="{C233CB3D-873F-C469-DCA4-CD7EABFE912D}"/>
                </a:ext>
              </a:extLst>
            </p:cNvPr>
            <p:cNvSpPr/>
            <p:nvPr/>
          </p:nvSpPr>
          <p:spPr>
            <a:xfrm>
              <a:off x="6484380" y="39898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59" name="직선 연결선[R] 58">
              <a:extLst>
                <a:ext uri="{FF2B5EF4-FFF2-40B4-BE49-F238E27FC236}">
                  <a16:creationId xmlns:a16="http://schemas.microsoft.com/office/drawing/2014/main" id="{486889B0-A745-B358-E1D8-2257067397F0}"/>
                </a:ext>
              </a:extLst>
            </p:cNvPr>
            <p:cNvCxnSpPr>
              <a:cxnSpLocks/>
            </p:cNvCxnSpPr>
            <p:nvPr/>
          </p:nvCxnSpPr>
          <p:spPr>
            <a:xfrm flipH="1">
              <a:off x="6983584" y="3555344"/>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0" name="직선 연결선[R] 59">
              <a:extLst>
                <a:ext uri="{FF2B5EF4-FFF2-40B4-BE49-F238E27FC236}">
                  <a16:creationId xmlns:a16="http://schemas.microsoft.com/office/drawing/2014/main" id="{26706A1A-1DAA-BB7F-96F0-68BB9C17E760}"/>
                </a:ext>
              </a:extLst>
            </p:cNvPr>
            <p:cNvCxnSpPr>
              <a:cxnSpLocks/>
              <a:stCxn id="51" idx="5"/>
              <a:endCxn id="62" idx="0"/>
            </p:cNvCxnSpPr>
            <p:nvPr/>
          </p:nvCxnSpPr>
          <p:spPr>
            <a:xfrm>
              <a:off x="7219116" y="3536356"/>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1" name="타원 60">
              <a:extLst>
                <a:ext uri="{FF2B5EF4-FFF2-40B4-BE49-F238E27FC236}">
                  <a16:creationId xmlns:a16="http://schemas.microsoft.com/office/drawing/2014/main" id="{389A46FD-D0FD-D10D-12E7-7A06172C0CDC}"/>
                </a:ext>
              </a:extLst>
            </p:cNvPr>
            <p:cNvSpPr/>
            <p:nvPr/>
          </p:nvSpPr>
          <p:spPr>
            <a:xfrm>
              <a:off x="6841243" y="39772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2" name="타원 61">
              <a:extLst>
                <a:ext uri="{FF2B5EF4-FFF2-40B4-BE49-F238E27FC236}">
                  <a16:creationId xmlns:a16="http://schemas.microsoft.com/office/drawing/2014/main" id="{4F4AC0BB-FC93-5929-84F4-DDBF798AC433}"/>
                </a:ext>
              </a:extLst>
            </p:cNvPr>
            <p:cNvSpPr/>
            <p:nvPr/>
          </p:nvSpPr>
          <p:spPr>
            <a:xfrm>
              <a:off x="7265460"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3" name="타원 62">
              <a:extLst>
                <a:ext uri="{FF2B5EF4-FFF2-40B4-BE49-F238E27FC236}">
                  <a16:creationId xmlns:a16="http://schemas.microsoft.com/office/drawing/2014/main" id="{12157CC0-20B6-AD69-C836-33D4ADECDC5F}"/>
                </a:ext>
              </a:extLst>
            </p:cNvPr>
            <p:cNvSpPr/>
            <p:nvPr/>
          </p:nvSpPr>
          <p:spPr>
            <a:xfrm>
              <a:off x="8811008" y="226763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4" name="타원 63">
              <a:extLst>
                <a:ext uri="{FF2B5EF4-FFF2-40B4-BE49-F238E27FC236}">
                  <a16:creationId xmlns:a16="http://schemas.microsoft.com/office/drawing/2014/main" id="{7BD455A8-0E29-A7CE-E6B0-14733CC2629B}"/>
                </a:ext>
              </a:extLst>
            </p:cNvPr>
            <p:cNvSpPr/>
            <p:nvPr/>
          </p:nvSpPr>
          <p:spPr>
            <a:xfrm>
              <a:off x="8205359" y="285372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DEBA839C-E703-C27C-BB34-BCDE5F753F1F}"/>
                    </a:ext>
                  </a:extLst>
                </p:cNvPr>
                <p:cNvSpPr txBox="1"/>
                <p:nvPr/>
              </p:nvSpPr>
              <p:spPr>
                <a:xfrm>
                  <a:off x="8765211" y="2170612"/>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232" name="TextBox 231">
                  <a:extLst>
                    <a:ext uri="{FF2B5EF4-FFF2-40B4-BE49-F238E27FC236}">
                      <a16:creationId xmlns:a16="http://schemas.microsoft.com/office/drawing/2014/main" id="{AAA9F8E8-85E3-D14E-2535-00554A0468D8}"/>
                    </a:ext>
                  </a:extLst>
                </p:cNvPr>
                <p:cNvSpPr txBox="1">
                  <a:spLocks noRot="1" noChangeAspect="1" noMove="1" noResize="1" noEditPoints="1" noAdjustHandles="1" noChangeArrowheads="1" noChangeShapeType="1" noTextEdit="1"/>
                </p:cNvSpPr>
                <p:nvPr/>
              </p:nvSpPr>
              <p:spPr>
                <a:xfrm>
                  <a:off x="8765211" y="2170612"/>
                  <a:ext cx="1018177" cy="369332"/>
                </a:xfrm>
                <a:prstGeom prst="rect">
                  <a:avLst/>
                </a:prstGeom>
                <a:blipFill>
                  <a:blip r:embed="rId5"/>
                  <a:stretch>
                    <a:fillRect/>
                  </a:stretch>
                </a:blipFill>
              </p:spPr>
              <p:txBody>
                <a:bodyPr/>
                <a:lstStyle/>
                <a:p>
                  <a:r>
                    <a:rPr lang="ko-Kore-KR" altLang="en-US">
                      <a:noFill/>
                    </a:rPr>
                    <a:t> </a:t>
                  </a:r>
                </a:p>
              </p:txBody>
            </p:sp>
          </mc:Fallback>
        </mc:AlternateContent>
        <p:cxnSp>
          <p:nvCxnSpPr>
            <p:cNvPr id="66" name="직선 연결선[R] 65">
              <a:extLst>
                <a:ext uri="{FF2B5EF4-FFF2-40B4-BE49-F238E27FC236}">
                  <a16:creationId xmlns:a16="http://schemas.microsoft.com/office/drawing/2014/main" id="{28FFCA43-6956-A880-EB8C-8BE1F2032EB9}"/>
                </a:ext>
              </a:extLst>
            </p:cNvPr>
            <p:cNvCxnSpPr>
              <a:cxnSpLocks/>
            </p:cNvCxnSpPr>
            <p:nvPr/>
          </p:nvCxnSpPr>
          <p:spPr>
            <a:xfrm>
              <a:off x="9056683" y="2492474"/>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7" name="직선 연결선[R] 66">
              <a:extLst>
                <a:ext uri="{FF2B5EF4-FFF2-40B4-BE49-F238E27FC236}">
                  <a16:creationId xmlns:a16="http://schemas.microsoft.com/office/drawing/2014/main" id="{B7EB2975-75A1-E6B7-99CB-796129BD5934}"/>
                </a:ext>
              </a:extLst>
            </p:cNvPr>
            <p:cNvCxnSpPr>
              <a:cxnSpLocks/>
              <a:endCxn id="64" idx="7"/>
            </p:cNvCxnSpPr>
            <p:nvPr/>
          </p:nvCxnSpPr>
          <p:spPr>
            <a:xfrm flipH="1">
              <a:off x="8417449" y="2488206"/>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9C707BE7-4C27-964C-85F6-ED67032BC6FA}"/>
                </a:ext>
              </a:extLst>
            </p:cNvPr>
            <p:cNvSpPr/>
            <p:nvPr/>
          </p:nvSpPr>
          <p:spPr>
            <a:xfrm>
              <a:off x="8581576" y="333918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9" name="타원 68">
              <a:extLst>
                <a:ext uri="{FF2B5EF4-FFF2-40B4-BE49-F238E27FC236}">
                  <a16:creationId xmlns:a16="http://schemas.microsoft.com/office/drawing/2014/main" id="{C99CE58E-0539-3D94-3D98-6CC8BBB5BD09}"/>
                </a:ext>
              </a:extLst>
            </p:cNvPr>
            <p:cNvSpPr/>
            <p:nvPr/>
          </p:nvSpPr>
          <p:spPr>
            <a:xfrm>
              <a:off x="7843699" y="333994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70" name="직선 연결선[R] 69">
              <a:extLst>
                <a:ext uri="{FF2B5EF4-FFF2-40B4-BE49-F238E27FC236}">
                  <a16:creationId xmlns:a16="http://schemas.microsoft.com/office/drawing/2014/main" id="{86D1B91F-3D03-06FD-DDA3-EC19F920926C}"/>
                </a:ext>
              </a:extLst>
            </p:cNvPr>
            <p:cNvCxnSpPr>
              <a:cxnSpLocks/>
              <a:stCxn id="64" idx="5"/>
              <a:endCxn id="68" idx="1"/>
            </p:cNvCxnSpPr>
            <p:nvPr/>
          </p:nvCxnSpPr>
          <p:spPr>
            <a:xfrm>
              <a:off x="8417449" y="3074301"/>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 name="직선 연결선[R] 70">
              <a:extLst>
                <a:ext uri="{FF2B5EF4-FFF2-40B4-BE49-F238E27FC236}">
                  <a16:creationId xmlns:a16="http://schemas.microsoft.com/office/drawing/2014/main" id="{E644A516-3082-35F6-0E12-94F3BCBE056D}"/>
                </a:ext>
              </a:extLst>
            </p:cNvPr>
            <p:cNvCxnSpPr>
              <a:cxnSpLocks/>
              <a:stCxn id="64" idx="3"/>
              <a:endCxn id="69" idx="7"/>
            </p:cNvCxnSpPr>
            <p:nvPr/>
          </p:nvCxnSpPr>
          <p:spPr>
            <a:xfrm flipH="1">
              <a:off x="8055789" y="3074301"/>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 name="직선 연결선[R] 71">
              <a:extLst>
                <a:ext uri="{FF2B5EF4-FFF2-40B4-BE49-F238E27FC236}">
                  <a16:creationId xmlns:a16="http://schemas.microsoft.com/office/drawing/2014/main" id="{02B9A732-7594-A7B6-4380-9EFEE55D92F0}"/>
                </a:ext>
              </a:extLst>
            </p:cNvPr>
            <p:cNvCxnSpPr>
              <a:cxnSpLocks/>
            </p:cNvCxnSpPr>
            <p:nvPr/>
          </p:nvCxnSpPr>
          <p:spPr>
            <a:xfrm flipH="1">
              <a:off x="7819968" y="3576425"/>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 name="직선 연결선[R] 72">
              <a:extLst>
                <a:ext uri="{FF2B5EF4-FFF2-40B4-BE49-F238E27FC236}">
                  <a16:creationId xmlns:a16="http://schemas.microsoft.com/office/drawing/2014/main" id="{1A44D590-440E-2B16-0D7F-3D143F246E42}"/>
                </a:ext>
              </a:extLst>
            </p:cNvPr>
            <p:cNvCxnSpPr>
              <a:cxnSpLocks/>
              <a:stCxn id="69" idx="5"/>
            </p:cNvCxnSpPr>
            <p:nvPr/>
          </p:nvCxnSpPr>
          <p:spPr>
            <a:xfrm>
              <a:off x="8055789" y="3560518"/>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4" name="타원 73">
              <a:extLst>
                <a:ext uri="{FF2B5EF4-FFF2-40B4-BE49-F238E27FC236}">
                  <a16:creationId xmlns:a16="http://schemas.microsoft.com/office/drawing/2014/main" id="{FEE08945-6C67-4E36-9805-0D0372930470}"/>
                </a:ext>
              </a:extLst>
            </p:cNvPr>
            <p:cNvSpPr/>
            <p:nvPr/>
          </p:nvSpPr>
          <p:spPr>
            <a:xfrm>
              <a:off x="7677627" y="399829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5" name="타원 74">
              <a:extLst>
                <a:ext uri="{FF2B5EF4-FFF2-40B4-BE49-F238E27FC236}">
                  <a16:creationId xmlns:a16="http://schemas.microsoft.com/office/drawing/2014/main" id="{D589DE1D-BC16-CF9D-9C5F-ECAD3B7C03B4}"/>
                </a:ext>
              </a:extLst>
            </p:cNvPr>
            <p:cNvSpPr/>
            <p:nvPr/>
          </p:nvSpPr>
          <p:spPr>
            <a:xfrm>
              <a:off x="8051165" y="40118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76" name="직선 연결선[R] 75">
              <a:extLst>
                <a:ext uri="{FF2B5EF4-FFF2-40B4-BE49-F238E27FC236}">
                  <a16:creationId xmlns:a16="http://schemas.microsoft.com/office/drawing/2014/main" id="{E44905C7-536C-BEC3-8647-F5BD0CA320AA}"/>
                </a:ext>
              </a:extLst>
            </p:cNvPr>
            <p:cNvCxnSpPr>
              <a:cxnSpLocks/>
            </p:cNvCxnSpPr>
            <p:nvPr/>
          </p:nvCxnSpPr>
          <p:spPr>
            <a:xfrm flipH="1">
              <a:off x="8558134" y="357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 name="직선 연결선[R] 76">
              <a:extLst>
                <a:ext uri="{FF2B5EF4-FFF2-40B4-BE49-F238E27FC236}">
                  <a16:creationId xmlns:a16="http://schemas.microsoft.com/office/drawing/2014/main" id="{7054F0C7-01E7-10E5-B0C0-A4B13A8FCEAE}"/>
                </a:ext>
              </a:extLst>
            </p:cNvPr>
            <p:cNvCxnSpPr>
              <a:cxnSpLocks/>
              <a:stCxn id="68" idx="5"/>
            </p:cNvCxnSpPr>
            <p:nvPr/>
          </p:nvCxnSpPr>
          <p:spPr>
            <a:xfrm>
              <a:off x="8793666" y="3559761"/>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 name="타원 77">
              <a:extLst>
                <a:ext uri="{FF2B5EF4-FFF2-40B4-BE49-F238E27FC236}">
                  <a16:creationId xmlns:a16="http://schemas.microsoft.com/office/drawing/2014/main" id="{98828FD5-8694-822F-1774-81E6A07091F0}"/>
                </a:ext>
              </a:extLst>
            </p:cNvPr>
            <p:cNvSpPr/>
            <p:nvPr/>
          </p:nvSpPr>
          <p:spPr>
            <a:xfrm>
              <a:off x="8363591"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9" name="타원 78">
              <a:extLst>
                <a:ext uri="{FF2B5EF4-FFF2-40B4-BE49-F238E27FC236}">
                  <a16:creationId xmlns:a16="http://schemas.microsoft.com/office/drawing/2014/main" id="{640DCB7D-3B57-25B4-9CDC-41B90D88AB75}"/>
                </a:ext>
              </a:extLst>
            </p:cNvPr>
            <p:cNvSpPr/>
            <p:nvPr/>
          </p:nvSpPr>
          <p:spPr>
            <a:xfrm>
              <a:off x="8760156" y="39929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0" name="타원 79">
              <a:extLst>
                <a:ext uri="{FF2B5EF4-FFF2-40B4-BE49-F238E27FC236}">
                  <a16:creationId xmlns:a16="http://schemas.microsoft.com/office/drawing/2014/main" id="{91D2E23B-C885-ECB6-A5F2-D9A24480EA3F}"/>
                </a:ext>
              </a:extLst>
            </p:cNvPr>
            <p:cNvSpPr/>
            <p:nvPr/>
          </p:nvSpPr>
          <p:spPr>
            <a:xfrm>
              <a:off x="9525041" y="283605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1" name="타원 80">
              <a:extLst>
                <a:ext uri="{FF2B5EF4-FFF2-40B4-BE49-F238E27FC236}">
                  <a16:creationId xmlns:a16="http://schemas.microsoft.com/office/drawing/2014/main" id="{1754942B-A34B-6CA7-7B1B-9B8E903147BB}"/>
                </a:ext>
              </a:extLst>
            </p:cNvPr>
            <p:cNvSpPr/>
            <p:nvPr/>
          </p:nvSpPr>
          <p:spPr>
            <a:xfrm>
              <a:off x="9901258" y="332151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2" name="타원 81">
              <a:extLst>
                <a:ext uri="{FF2B5EF4-FFF2-40B4-BE49-F238E27FC236}">
                  <a16:creationId xmlns:a16="http://schemas.microsoft.com/office/drawing/2014/main" id="{9A7E91BA-4EB2-516F-B6A8-7A165EEA1741}"/>
                </a:ext>
              </a:extLst>
            </p:cNvPr>
            <p:cNvSpPr/>
            <p:nvPr/>
          </p:nvSpPr>
          <p:spPr>
            <a:xfrm>
              <a:off x="9163381" y="332226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83" name="직선 연결선[R] 82">
              <a:extLst>
                <a:ext uri="{FF2B5EF4-FFF2-40B4-BE49-F238E27FC236}">
                  <a16:creationId xmlns:a16="http://schemas.microsoft.com/office/drawing/2014/main" id="{C2383850-5FE3-9965-BD12-1B6965501EE6}"/>
                </a:ext>
              </a:extLst>
            </p:cNvPr>
            <p:cNvCxnSpPr>
              <a:cxnSpLocks/>
              <a:stCxn id="80" idx="5"/>
              <a:endCxn id="81" idx="1"/>
            </p:cNvCxnSpPr>
            <p:nvPr/>
          </p:nvCxnSpPr>
          <p:spPr>
            <a:xfrm>
              <a:off x="9737131" y="3056625"/>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4" name="직선 연결선[R] 83">
              <a:extLst>
                <a:ext uri="{FF2B5EF4-FFF2-40B4-BE49-F238E27FC236}">
                  <a16:creationId xmlns:a16="http://schemas.microsoft.com/office/drawing/2014/main" id="{CD52B881-E403-A600-138C-650D3029FB9D}"/>
                </a:ext>
              </a:extLst>
            </p:cNvPr>
            <p:cNvCxnSpPr>
              <a:cxnSpLocks/>
              <a:stCxn id="80" idx="3"/>
              <a:endCxn id="82" idx="7"/>
            </p:cNvCxnSpPr>
            <p:nvPr/>
          </p:nvCxnSpPr>
          <p:spPr>
            <a:xfrm flipH="1">
              <a:off x="9375471" y="3056625"/>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5" name="직선 연결선[R] 84">
              <a:extLst>
                <a:ext uri="{FF2B5EF4-FFF2-40B4-BE49-F238E27FC236}">
                  <a16:creationId xmlns:a16="http://schemas.microsoft.com/office/drawing/2014/main" id="{269C6089-334A-AB4A-C4E7-30E9BBCB3C7F}"/>
                </a:ext>
              </a:extLst>
            </p:cNvPr>
            <p:cNvCxnSpPr>
              <a:cxnSpLocks/>
            </p:cNvCxnSpPr>
            <p:nvPr/>
          </p:nvCxnSpPr>
          <p:spPr>
            <a:xfrm flipH="1">
              <a:off x="9139650" y="355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직선 연결선[R] 85">
              <a:extLst>
                <a:ext uri="{FF2B5EF4-FFF2-40B4-BE49-F238E27FC236}">
                  <a16:creationId xmlns:a16="http://schemas.microsoft.com/office/drawing/2014/main" id="{BD85E979-E3F2-941E-CF7E-3C1FB3D109F9}"/>
                </a:ext>
              </a:extLst>
            </p:cNvPr>
            <p:cNvCxnSpPr>
              <a:cxnSpLocks/>
              <a:stCxn id="82" idx="5"/>
              <a:endCxn id="88" idx="0"/>
            </p:cNvCxnSpPr>
            <p:nvPr/>
          </p:nvCxnSpPr>
          <p:spPr>
            <a:xfrm>
              <a:off x="9375471" y="3542842"/>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7" name="타원 86">
              <a:extLst>
                <a:ext uri="{FF2B5EF4-FFF2-40B4-BE49-F238E27FC236}">
                  <a16:creationId xmlns:a16="http://schemas.microsoft.com/office/drawing/2014/main" id="{A0159F91-81E4-9FAB-A491-8E5F576DD1F2}"/>
                </a:ext>
              </a:extLst>
            </p:cNvPr>
            <p:cNvSpPr/>
            <p:nvPr/>
          </p:nvSpPr>
          <p:spPr>
            <a:xfrm>
              <a:off x="9062779" y="398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8" name="타원 87">
              <a:extLst>
                <a:ext uri="{FF2B5EF4-FFF2-40B4-BE49-F238E27FC236}">
                  <a16:creationId xmlns:a16="http://schemas.microsoft.com/office/drawing/2014/main" id="{48F797F1-F095-9888-2ABE-1502240DED3F}"/>
                </a:ext>
              </a:extLst>
            </p:cNvPr>
            <p:cNvSpPr/>
            <p:nvPr/>
          </p:nvSpPr>
          <p:spPr>
            <a:xfrm>
              <a:off x="9378612" y="3995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89" name="직선 연결선[R] 88">
              <a:extLst>
                <a:ext uri="{FF2B5EF4-FFF2-40B4-BE49-F238E27FC236}">
                  <a16:creationId xmlns:a16="http://schemas.microsoft.com/office/drawing/2014/main" id="{58686340-7D11-297E-33A6-B51560A2B7EB}"/>
                </a:ext>
              </a:extLst>
            </p:cNvPr>
            <p:cNvCxnSpPr>
              <a:cxnSpLocks/>
            </p:cNvCxnSpPr>
            <p:nvPr/>
          </p:nvCxnSpPr>
          <p:spPr>
            <a:xfrm flipH="1">
              <a:off x="9877816" y="356107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0" name="직선 연결선[R] 89">
              <a:extLst>
                <a:ext uri="{FF2B5EF4-FFF2-40B4-BE49-F238E27FC236}">
                  <a16:creationId xmlns:a16="http://schemas.microsoft.com/office/drawing/2014/main" id="{BD6ADB8F-45E4-AA7B-9F06-5236F139011C}"/>
                </a:ext>
              </a:extLst>
            </p:cNvPr>
            <p:cNvCxnSpPr>
              <a:cxnSpLocks/>
              <a:stCxn id="81" idx="5"/>
              <a:endCxn id="92" idx="0"/>
            </p:cNvCxnSpPr>
            <p:nvPr/>
          </p:nvCxnSpPr>
          <p:spPr>
            <a:xfrm>
              <a:off x="10113348" y="3542085"/>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1" name="타원 90">
              <a:extLst>
                <a:ext uri="{FF2B5EF4-FFF2-40B4-BE49-F238E27FC236}">
                  <a16:creationId xmlns:a16="http://schemas.microsoft.com/office/drawing/2014/main" id="{9079819D-4ADF-C3C9-E5E1-7CB52520C808}"/>
                </a:ext>
              </a:extLst>
            </p:cNvPr>
            <p:cNvSpPr/>
            <p:nvPr/>
          </p:nvSpPr>
          <p:spPr>
            <a:xfrm>
              <a:off x="9735475" y="398294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2" name="타원 91">
              <a:extLst>
                <a:ext uri="{FF2B5EF4-FFF2-40B4-BE49-F238E27FC236}">
                  <a16:creationId xmlns:a16="http://schemas.microsoft.com/office/drawing/2014/main" id="{7020C10D-FBF8-07E5-D8AB-B1F7AC1359B9}"/>
                </a:ext>
              </a:extLst>
            </p:cNvPr>
            <p:cNvSpPr/>
            <p:nvPr/>
          </p:nvSpPr>
          <p:spPr>
            <a:xfrm>
              <a:off x="10159692"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grpSp>
        <p:nvGrpSpPr>
          <p:cNvPr id="93" name="그룹 92">
            <a:extLst>
              <a:ext uri="{FF2B5EF4-FFF2-40B4-BE49-F238E27FC236}">
                <a16:creationId xmlns:a16="http://schemas.microsoft.com/office/drawing/2014/main" id="{CF0DEA44-272F-F6F9-F79F-F8BFDB0188EA}"/>
              </a:ext>
            </a:extLst>
          </p:cNvPr>
          <p:cNvGrpSpPr/>
          <p:nvPr/>
        </p:nvGrpSpPr>
        <p:grpSpPr>
          <a:xfrm>
            <a:off x="6004285" y="3207577"/>
            <a:ext cx="5624776" cy="2088226"/>
            <a:chOff x="4834247" y="4218042"/>
            <a:chExt cx="5624776" cy="2088226"/>
          </a:xfrm>
        </p:grpSpPr>
        <p:sp>
          <p:nvSpPr>
            <p:cNvPr id="94" name="타원 93">
              <a:extLst>
                <a:ext uri="{FF2B5EF4-FFF2-40B4-BE49-F238E27FC236}">
                  <a16:creationId xmlns:a16="http://schemas.microsoft.com/office/drawing/2014/main" id="{7958E9E8-620A-8C40-2939-47F16A90B913}"/>
                </a:ext>
              </a:extLst>
            </p:cNvPr>
            <p:cNvSpPr/>
            <p:nvPr/>
          </p:nvSpPr>
          <p:spPr>
            <a:xfrm>
              <a:off x="5967628" y="4297950"/>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5" name="타원 94">
              <a:extLst>
                <a:ext uri="{FF2B5EF4-FFF2-40B4-BE49-F238E27FC236}">
                  <a16:creationId xmlns:a16="http://schemas.microsoft.com/office/drawing/2014/main" id="{CDD7BDFA-6E95-FEEB-23F9-38D73333036B}"/>
                </a:ext>
              </a:extLst>
            </p:cNvPr>
            <p:cNvSpPr/>
            <p:nvPr/>
          </p:nvSpPr>
          <p:spPr>
            <a:xfrm>
              <a:off x="5361979" y="488404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F756A02-6C42-9EEA-B688-DACFAE745655}"/>
                    </a:ext>
                  </a:extLst>
                </p:cNvPr>
                <p:cNvSpPr txBox="1"/>
                <p:nvPr/>
              </p:nvSpPr>
              <p:spPr>
                <a:xfrm>
                  <a:off x="5964847" y="4222504"/>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273" name="TextBox 272">
                  <a:extLst>
                    <a:ext uri="{FF2B5EF4-FFF2-40B4-BE49-F238E27FC236}">
                      <a16:creationId xmlns:a16="http://schemas.microsoft.com/office/drawing/2014/main" id="{0EAD8006-BA39-5CAD-ECB1-11918E59E998}"/>
                    </a:ext>
                  </a:extLst>
                </p:cNvPr>
                <p:cNvSpPr txBox="1">
                  <a:spLocks noRot="1" noChangeAspect="1" noMove="1" noResize="1" noEditPoints="1" noAdjustHandles="1" noChangeArrowheads="1" noChangeShapeType="1" noTextEdit="1"/>
                </p:cNvSpPr>
                <p:nvPr/>
              </p:nvSpPr>
              <p:spPr>
                <a:xfrm>
                  <a:off x="5964847" y="4222504"/>
                  <a:ext cx="1018177" cy="369332"/>
                </a:xfrm>
                <a:prstGeom prst="rect">
                  <a:avLst/>
                </a:prstGeom>
                <a:blipFill>
                  <a:blip r:embed="rId6"/>
                  <a:stretch>
                    <a:fillRect/>
                  </a:stretch>
                </a:blipFill>
              </p:spPr>
              <p:txBody>
                <a:bodyPr/>
                <a:lstStyle/>
                <a:p>
                  <a:r>
                    <a:rPr lang="ko-Kore-KR" altLang="en-US">
                      <a:noFill/>
                    </a:rPr>
                    <a:t> </a:t>
                  </a:r>
                </a:p>
              </p:txBody>
            </p:sp>
          </mc:Fallback>
        </mc:AlternateContent>
        <p:cxnSp>
          <p:nvCxnSpPr>
            <p:cNvPr id="97" name="직선 연결선[R] 96">
              <a:extLst>
                <a:ext uri="{FF2B5EF4-FFF2-40B4-BE49-F238E27FC236}">
                  <a16:creationId xmlns:a16="http://schemas.microsoft.com/office/drawing/2014/main" id="{9BD851FE-579B-55B4-3808-A730C7BB98A6}"/>
                </a:ext>
              </a:extLst>
            </p:cNvPr>
            <p:cNvCxnSpPr>
              <a:cxnSpLocks/>
            </p:cNvCxnSpPr>
            <p:nvPr/>
          </p:nvCxnSpPr>
          <p:spPr>
            <a:xfrm>
              <a:off x="6196021" y="4493076"/>
              <a:ext cx="520734" cy="3791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8" name="직선 연결선[R] 97">
              <a:extLst>
                <a:ext uri="{FF2B5EF4-FFF2-40B4-BE49-F238E27FC236}">
                  <a16:creationId xmlns:a16="http://schemas.microsoft.com/office/drawing/2014/main" id="{1745B111-34B7-81DA-5A0B-799A0EE1E19B}"/>
                </a:ext>
              </a:extLst>
            </p:cNvPr>
            <p:cNvCxnSpPr>
              <a:cxnSpLocks/>
              <a:endCxn id="95" idx="7"/>
            </p:cNvCxnSpPr>
            <p:nvPr/>
          </p:nvCxnSpPr>
          <p:spPr>
            <a:xfrm flipH="1">
              <a:off x="5574069" y="4518524"/>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99" name="타원 98">
              <a:extLst>
                <a:ext uri="{FF2B5EF4-FFF2-40B4-BE49-F238E27FC236}">
                  <a16:creationId xmlns:a16="http://schemas.microsoft.com/office/drawing/2014/main" id="{14DD62CF-38FB-1F5E-2955-37FA99812390}"/>
                </a:ext>
              </a:extLst>
            </p:cNvPr>
            <p:cNvSpPr/>
            <p:nvPr/>
          </p:nvSpPr>
          <p:spPr>
            <a:xfrm>
              <a:off x="5738196" y="536950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0" name="타원 99">
              <a:extLst>
                <a:ext uri="{FF2B5EF4-FFF2-40B4-BE49-F238E27FC236}">
                  <a16:creationId xmlns:a16="http://schemas.microsoft.com/office/drawing/2014/main" id="{F74E8982-CF4C-8C6B-AA9A-FD61F56ACD82}"/>
                </a:ext>
              </a:extLst>
            </p:cNvPr>
            <p:cNvSpPr/>
            <p:nvPr/>
          </p:nvSpPr>
          <p:spPr>
            <a:xfrm>
              <a:off x="5000319" y="5370262"/>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1" name="직선 연결선[R] 100">
              <a:extLst>
                <a:ext uri="{FF2B5EF4-FFF2-40B4-BE49-F238E27FC236}">
                  <a16:creationId xmlns:a16="http://schemas.microsoft.com/office/drawing/2014/main" id="{4BEE4E83-3C8F-FE47-3F8A-E7AFB314FC28}"/>
                </a:ext>
              </a:extLst>
            </p:cNvPr>
            <p:cNvCxnSpPr>
              <a:cxnSpLocks/>
              <a:stCxn id="95" idx="5"/>
              <a:endCxn id="99" idx="1"/>
            </p:cNvCxnSpPr>
            <p:nvPr/>
          </p:nvCxnSpPr>
          <p:spPr>
            <a:xfrm>
              <a:off x="5574069" y="5104619"/>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2" name="직선 연결선[R] 101">
              <a:extLst>
                <a:ext uri="{FF2B5EF4-FFF2-40B4-BE49-F238E27FC236}">
                  <a16:creationId xmlns:a16="http://schemas.microsoft.com/office/drawing/2014/main" id="{0C84A696-86BD-EE85-014D-43B5D219AB61}"/>
                </a:ext>
              </a:extLst>
            </p:cNvPr>
            <p:cNvCxnSpPr>
              <a:cxnSpLocks/>
              <a:stCxn id="95" idx="3"/>
              <a:endCxn id="100" idx="7"/>
            </p:cNvCxnSpPr>
            <p:nvPr/>
          </p:nvCxnSpPr>
          <p:spPr>
            <a:xfrm flipH="1">
              <a:off x="5212409" y="5104619"/>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3" name="직선 연결선[R] 102">
              <a:extLst>
                <a:ext uri="{FF2B5EF4-FFF2-40B4-BE49-F238E27FC236}">
                  <a16:creationId xmlns:a16="http://schemas.microsoft.com/office/drawing/2014/main" id="{AF6C7A84-EFEC-B6F4-8232-B08E923051D1}"/>
                </a:ext>
              </a:extLst>
            </p:cNvPr>
            <p:cNvCxnSpPr>
              <a:cxnSpLocks/>
            </p:cNvCxnSpPr>
            <p:nvPr/>
          </p:nvCxnSpPr>
          <p:spPr>
            <a:xfrm flipH="1">
              <a:off x="4976588" y="560674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4" name="직선 연결선[R] 103">
              <a:extLst>
                <a:ext uri="{FF2B5EF4-FFF2-40B4-BE49-F238E27FC236}">
                  <a16:creationId xmlns:a16="http://schemas.microsoft.com/office/drawing/2014/main" id="{BA22794E-1F1E-FA47-BFB2-CF06C88D6324}"/>
                </a:ext>
              </a:extLst>
            </p:cNvPr>
            <p:cNvCxnSpPr>
              <a:cxnSpLocks/>
              <a:stCxn id="100" idx="5"/>
            </p:cNvCxnSpPr>
            <p:nvPr/>
          </p:nvCxnSpPr>
          <p:spPr>
            <a:xfrm>
              <a:off x="5212409" y="5590836"/>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5" name="타원 104">
              <a:extLst>
                <a:ext uri="{FF2B5EF4-FFF2-40B4-BE49-F238E27FC236}">
                  <a16:creationId xmlns:a16="http://schemas.microsoft.com/office/drawing/2014/main" id="{85598B47-7D89-B658-D3B9-878D20890C71}"/>
                </a:ext>
              </a:extLst>
            </p:cNvPr>
            <p:cNvSpPr/>
            <p:nvPr/>
          </p:nvSpPr>
          <p:spPr>
            <a:xfrm>
              <a:off x="4834247" y="6028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6" name="타원 105">
              <a:extLst>
                <a:ext uri="{FF2B5EF4-FFF2-40B4-BE49-F238E27FC236}">
                  <a16:creationId xmlns:a16="http://schemas.microsoft.com/office/drawing/2014/main" id="{17C253F4-B445-ACC7-D011-A0574E56EA7F}"/>
                </a:ext>
              </a:extLst>
            </p:cNvPr>
            <p:cNvSpPr/>
            <p:nvPr/>
          </p:nvSpPr>
          <p:spPr>
            <a:xfrm>
              <a:off x="5207785" y="604212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07" name="직선 연결선[R] 106">
              <a:extLst>
                <a:ext uri="{FF2B5EF4-FFF2-40B4-BE49-F238E27FC236}">
                  <a16:creationId xmlns:a16="http://schemas.microsoft.com/office/drawing/2014/main" id="{1DA6EE70-CC78-6282-7BB3-F979F19CBAD8}"/>
                </a:ext>
              </a:extLst>
            </p:cNvPr>
            <p:cNvCxnSpPr>
              <a:cxnSpLocks/>
            </p:cNvCxnSpPr>
            <p:nvPr/>
          </p:nvCxnSpPr>
          <p:spPr>
            <a:xfrm flipH="1">
              <a:off x="5714754" y="560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8" name="직선 연결선[R] 107">
              <a:extLst>
                <a:ext uri="{FF2B5EF4-FFF2-40B4-BE49-F238E27FC236}">
                  <a16:creationId xmlns:a16="http://schemas.microsoft.com/office/drawing/2014/main" id="{CAF309B7-7C17-8EC9-5393-B74E24E76267}"/>
                </a:ext>
              </a:extLst>
            </p:cNvPr>
            <p:cNvCxnSpPr>
              <a:cxnSpLocks/>
              <a:stCxn id="99" idx="5"/>
            </p:cNvCxnSpPr>
            <p:nvPr/>
          </p:nvCxnSpPr>
          <p:spPr>
            <a:xfrm>
              <a:off x="5950286" y="5590079"/>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9" name="타원 108">
              <a:extLst>
                <a:ext uri="{FF2B5EF4-FFF2-40B4-BE49-F238E27FC236}">
                  <a16:creationId xmlns:a16="http://schemas.microsoft.com/office/drawing/2014/main" id="{AD060EA5-9D37-0ECB-3E57-C58475C43029}"/>
                </a:ext>
              </a:extLst>
            </p:cNvPr>
            <p:cNvSpPr/>
            <p:nvPr/>
          </p:nvSpPr>
          <p:spPr>
            <a:xfrm>
              <a:off x="5520211" y="603094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0" name="타원 109">
              <a:extLst>
                <a:ext uri="{FF2B5EF4-FFF2-40B4-BE49-F238E27FC236}">
                  <a16:creationId xmlns:a16="http://schemas.microsoft.com/office/drawing/2014/main" id="{C5ACABB7-FE54-03E9-0F4E-772DE686D4AC}"/>
                </a:ext>
              </a:extLst>
            </p:cNvPr>
            <p:cNvSpPr/>
            <p:nvPr/>
          </p:nvSpPr>
          <p:spPr>
            <a:xfrm>
              <a:off x="5916776" y="602323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1" name="타원 110">
              <a:extLst>
                <a:ext uri="{FF2B5EF4-FFF2-40B4-BE49-F238E27FC236}">
                  <a16:creationId xmlns:a16="http://schemas.microsoft.com/office/drawing/2014/main" id="{D5F2B28B-E77B-1B80-9BBE-937FA8C8DDFB}"/>
                </a:ext>
              </a:extLst>
            </p:cNvPr>
            <p:cNvSpPr/>
            <p:nvPr/>
          </p:nvSpPr>
          <p:spPr>
            <a:xfrm>
              <a:off x="6681661" y="486636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2" name="타원 111">
              <a:extLst>
                <a:ext uri="{FF2B5EF4-FFF2-40B4-BE49-F238E27FC236}">
                  <a16:creationId xmlns:a16="http://schemas.microsoft.com/office/drawing/2014/main" id="{3C9DDED5-2DBD-10AA-C844-B6B518CB8A48}"/>
                </a:ext>
              </a:extLst>
            </p:cNvPr>
            <p:cNvSpPr/>
            <p:nvPr/>
          </p:nvSpPr>
          <p:spPr>
            <a:xfrm>
              <a:off x="7057878" y="535182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3" name="타원 112">
              <a:extLst>
                <a:ext uri="{FF2B5EF4-FFF2-40B4-BE49-F238E27FC236}">
                  <a16:creationId xmlns:a16="http://schemas.microsoft.com/office/drawing/2014/main" id="{1E1410F4-03CC-F495-86D1-2DFE6AF7D067}"/>
                </a:ext>
              </a:extLst>
            </p:cNvPr>
            <p:cNvSpPr/>
            <p:nvPr/>
          </p:nvSpPr>
          <p:spPr>
            <a:xfrm>
              <a:off x="6320001" y="535258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14" name="직선 연결선[R] 113">
              <a:extLst>
                <a:ext uri="{FF2B5EF4-FFF2-40B4-BE49-F238E27FC236}">
                  <a16:creationId xmlns:a16="http://schemas.microsoft.com/office/drawing/2014/main" id="{EF7FA797-9677-276C-ABD0-C29183B74BCD}"/>
                </a:ext>
              </a:extLst>
            </p:cNvPr>
            <p:cNvCxnSpPr>
              <a:cxnSpLocks/>
              <a:stCxn id="111" idx="5"/>
              <a:endCxn id="112" idx="1"/>
            </p:cNvCxnSpPr>
            <p:nvPr/>
          </p:nvCxnSpPr>
          <p:spPr>
            <a:xfrm>
              <a:off x="6893751" y="5086943"/>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5" name="직선 연결선[R] 114">
              <a:extLst>
                <a:ext uri="{FF2B5EF4-FFF2-40B4-BE49-F238E27FC236}">
                  <a16:creationId xmlns:a16="http://schemas.microsoft.com/office/drawing/2014/main" id="{1A713A0C-30A3-8DD3-BFD0-D1084708E08D}"/>
                </a:ext>
              </a:extLst>
            </p:cNvPr>
            <p:cNvCxnSpPr>
              <a:cxnSpLocks/>
              <a:stCxn id="111" idx="3"/>
              <a:endCxn id="113" idx="7"/>
            </p:cNvCxnSpPr>
            <p:nvPr/>
          </p:nvCxnSpPr>
          <p:spPr>
            <a:xfrm flipH="1">
              <a:off x="6532091" y="5086943"/>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6" name="직선 연결선[R] 115">
              <a:extLst>
                <a:ext uri="{FF2B5EF4-FFF2-40B4-BE49-F238E27FC236}">
                  <a16:creationId xmlns:a16="http://schemas.microsoft.com/office/drawing/2014/main" id="{0B3C1446-792F-861D-0C09-4474BB4AC40C}"/>
                </a:ext>
              </a:extLst>
            </p:cNvPr>
            <p:cNvCxnSpPr>
              <a:cxnSpLocks/>
            </p:cNvCxnSpPr>
            <p:nvPr/>
          </p:nvCxnSpPr>
          <p:spPr>
            <a:xfrm flipH="1">
              <a:off x="6296270" y="558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7" name="직선 연결선[R] 116">
              <a:extLst>
                <a:ext uri="{FF2B5EF4-FFF2-40B4-BE49-F238E27FC236}">
                  <a16:creationId xmlns:a16="http://schemas.microsoft.com/office/drawing/2014/main" id="{97E75DDD-5B9E-493D-9E34-8B8C7F5DDBA6}"/>
                </a:ext>
              </a:extLst>
            </p:cNvPr>
            <p:cNvCxnSpPr>
              <a:cxnSpLocks/>
              <a:stCxn id="113" idx="5"/>
              <a:endCxn id="119" idx="0"/>
            </p:cNvCxnSpPr>
            <p:nvPr/>
          </p:nvCxnSpPr>
          <p:spPr>
            <a:xfrm>
              <a:off x="6532091" y="5573160"/>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18" name="타원 117">
              <a:extLst>
                <a:ext uri="{FF2B5EF4-FFF2-40B4-BE49-F238E27FC236}">
                  <a16:creationId xmlns:a16="http://schemas.microsoft.com/office/drawing/2014/main" id="{07178B78-CD29-0FFF-362E-EAC9916A0B42}"/>
                </a:ext>
              </a:extLst>
            </p:cNvPr>
            <p:cNvSpPr/>
            <p:nvPr/>
          </p:nvSpPr>
          <p:spPr>
            <a:xfrm>
              <a:off x="6219399" y="601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9" name="타원 118">
              <a:extLst>
                <a:ext uri="{FF2B5EF4-FFF2-40B4-BE49-F238E27FC236}">
                  <a16:creationId xmlns:a16="http://schemas.microsoft.com/office/drawing/2014/main" id="{B239DEEA-8B91-3069-1B77-D6D37ACA4001}"/>
                </a:ext>
              </a:extLst>
            </p:cNvPr>
            <p:cNvSpPr/>
            <p:nvPr/>
          </p:nvSpPr>
          <p:spPr>
            <a:xfrm>
              <a:off x="6535232" y="602588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20" name="직선 연결선[R] 119">
              <a:extLst>
                <a:ext uri="{FF2B5EF4-FFF2-40B4-BE49-F238E27FC236}">
                  <a16:creationId xmlns:a16="http://schemas.microsoft.com/office/drawing/2014/main" id="{91B48911-CEFA-C183-1E8A-7116A4F36738}"/>
                </a:ext>
              </a:extLst>
            </p:cNvPr>
            <p:cNvCxnSpPr>
              <a:cxnSpLocks/>
            </p:cNvCxnSpPr>
            <p:nvPr/>
          </p:nvCxnSpPr>
          <p:spPr>
            <a:xfrm flipH="1">
              <a:off x="7034436" y="5591391"/>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1" name="직선 연결선[R] 120">
              <a:extLst>
                <a:ext uri="{FF2B5EF4-FFF2-40B4-BE49-F238E27FC236}">
                  <a16:creationId xmlns:a16="http://schemas.microsoft.com/office/drawing/2014/main" id="{EE1E6D76-83F1-D370-3D2F-0632F924A693}"/>
                </a:ext>
              </a:extLst>
            </p:cNvPr>
            <p:cNvCxnSpPr>
              <a:cxnSpLocks/>
              <a:stCxn id="112" idx="5"/>
              <a:endCxn id="123" idx="0"/>
            </p:cNvCxnSpPr>
            <p:nvPr/>
          </p:nvCxnSpPr>
          <p:spPr>
            <a:xfrm>
              <a:off x="7269968" y="5572403"/>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2" name="타원 121">
              <a:extLst>
                <a:ext uri="{FF2B5EF4-FFF2-40B4-BE49-F238E27FC236}">
                  <a16:creationId xmlns:a16="http://schemas.microsoft.com/office/drawing/2014/main" id="{AE54C526-B688-310A-9742-76B642AB7A7B}"/>
                </a:ext>
              </a:extLst>
            </p:cNvPr>
            <p:cNvSpPr/>
            <p:nvPr/>
          </p:nvSpPr>
          <p:spPr>
            <a:xfrm>
              <a:off x="6892095" y="6013265"/>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3" name="타원 122">
              <a:extLst>
                <a:ext uri="{FF2B5EF4-FFF2-40B4-BE49-F238E27FC236}">
                  <a16:creationId xmlns:a16="http://schemas.microsoft.com/office/drawing/2014/main" id="{6AE9D89B-FAD8-E925-09A3-87A649E81415}"/>
                </a:ext>
              </a:extLst>
            </p:cNvPr>
            <p:cNvSpPr/>
            <p:nvPr/>
          </p:nvSpPr>
          <p:spPr>
            <a:xfrm>
              <a:off x="7316312" y="603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24" name="타원 123">
              <a:extLst>
                <a:ext uri="{FF2B5EF4-FFF2-40B4-BE49-F238E27FC236}">
                  <a16:creationId xmlns:a16="http://schemas.microsoft.com/office/drawing/2014/main" id="{8EA1038A-422F-6407-0804-18B26A979EDA}"/>
                </a:ext>
              </a:extLst>
            </p:cNvPr>
            <p:cNvSpPr/>
            <p:nvPr/>
          </p:nvSpPr>
          <p:spPr>
            <a:xfrm>
              <a:off x="8861860" y="430367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25" name="타원 124">
              <a:extLst>
                <a:ext uri="{FF2B5EF4-FFF2-40B4-BE49-F238E27FC236}">
                  <a16:creationId xmlns:a16="http://schemas.microsoft.com/office/drawing/2014/main" id="{C1A57AF1-1A92-8F9B-9979-9A5DD9C68C79}"/>
                </a:ext>
              </a:extLst>
            </p:cNvPr>
            <p:cNvSpPr/>
            <p:nvPr/>
          </p:nvSpPr>
          <p:spPr>
            <a:xfrm>
              <a:off x="8256211" y="48897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AA847514-1F1F-BB2C-00DD-983AAE2909E5}"/>
                    </a:ext>
                  </a:extLst>
                </p:cNvPr>
                <p:cNvSpPr txBox="1"/>
                <p:nvPr/>
              </p:nvSpPr>
              <p:spPr>
                <a:xfrm>
                  <a:off x="8836525" y="4218042"/>
                  <a:ext cx="10181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rPr>
                            </m:ctrlPr>
                          </m:sSubPr>
                          <m:e>
                            <m:r>
                              <a:rPr kumimoji="1" lang="en-US" altLang="ko-Kore-KR" b="0" i="1" smtClean="0">
                                <a:latin typeface="Cambria Math" panose="02040503050406030204" pitchFamily="18" charset="0"/>
                              </a:rPr>
                              <m:t>𝑣</m:t>
                            </m:r>
                          </m:e>
                          <m:sub>
                            <m:r>
                              <a:rPr kumimoji="1" lang="en-US" altLang="ko-Kore-KR" b="0" i="1" smtClean="0">
                                <a:latin typeface="Cambria Math" panose="02040503050406030204" pitchFamily="18" charset="0"/>
                              </a:rPr>
                              <m:t>1</m:t>
                            </m:r>
                          </m:sub>
                        </m:sSub>
                      </m:oMath>
                    </m:oMathPara>
                  </a14:m>
                  <a:endParaRPr kumimoji="1" lang="ko-Kore-KR" altLang="en-US" dirty="0"/>
                </a:p>
              </p:txBody>
            </p:sp>
          </mc:Choice>
          <mc:Fallback xmlns="">
            <p:sp>
              <p:nvSpPr>
                <p:cNvPr id="126" name="TextBox 125">
                  <a:extLst>
                    <a:ext uri="{FF2B5EF4-FFF2-40B4-BE49-F238E27FC236}">
                      <a16:creationId xmlns:a16="http://schemas.microsoft.com/office/drawing/2014/main" id="{AA847514-1F1F-BB2C-00DD-983AAE2909E5}"/>
                    </a:ext>
                  </a:extLst>
                </p:cNvPr>
                <p:cNvSpPr txBox="1">
                  <a:spLocks noRot="1" noChangeAspect="1" noMove="1" noResize="1" noEditPoints="1" noAdjustHandles="1" noChangeArrowheads="1" noChangeShapeType="1" noTextEdit="1"/>
                </p:cNvSpPr>
                <p:nvPr/>
              </p:nvSpPr>
              <p:spPr>
                <a:xfrm>
                  <a:off x="8836525" y="4218042"/>
                  <a:ext cx="1018177" cy="369332"/>
                </a:xfrm>
                <a:prstGeom prst="rect">
                  <a:avLst/>
                </a:prstGeom>
                <a:blipFill>
                  <a:blip r:embed="rId7"/>
                  <a:stretch>
                    <a:fillRect b="-3333"/>
                  </a:stretch>
                </a:blipFill>
              </p:spPr>
              <p:txBody>
                <a:bodyPr/>
                <a:lstStyle/>
                <a:p>
                  <a:r>
                    <a:rPr lang="ko-Kore-KR" altLang="en-US">
                      <a:noFill/>
                    </a:rPr>
                    <a:t> </a:t>
                  </a:r>
                </a:p>
              </p:txBody>
            </p:sp>
          </mc:Fallback>
        </mc:AlternateContent>
        <p:cxnSp>
          <p:nvCxnSpPr>
            <p:cNvPr id="127" name="직선 연결선[R] 126">
              <a:extLst>
                <a:ext uri="{FF2B5EF4-FFF2-40B4-BE49-F238E27FC236}">
                  <a16:creationId xmlns:a16="http://schemas.microsoft.com/office/drawing/2014/main" id="{ABCA7C1A-D799-B97F-7F16-6AA2E97C2884}"/>
                </a:ext>
              </a:extLst>
            </p:cNvPr>
            <p:cNvCxnSpPr>
              <a:cxnSpLocks/>
            </p:cNvCxnSpPr>
            <p:nvPr/>
          </p:nvCxnSpPr>
          <p:spPr>
            <a:xfrm>
              <a:off x="9107535" y="4528521"/>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8" name="직선 연결선[R] 127">
              <a:extLst>
                <a:ext uri="{FF2B5EF4-FFF2-40B4-BE49-F238E27FC236}">
                  <a16:creationId xmlns:a16="http://schemas.microsoft.com/office/drawing/2014/main" id="{9F38FFE7-D666-09AA-89E5-26243AFE72F1}"/>
                </a:ext>
              </a:extLst>
            </p:cNvPr>
            <p:cNvCxnSpPr>
              <a:cxnSpLocks/>
              <a:endCxn id="125" idx="7"/>
            </p:cNvCxnSpPr>
            <p:nvPr/>
          </p:nvCxnSpPr>
          <p:spPr>
            <a:xfrm flipH="1">
              <a:off x="8468301" y="4524253"/>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9" name="타원 128">
              <a:extLst>
                <a:ext uri="{FF2B5EF4-FFF2-40B4-BE49-F238E27FC236}">
                  <a16:creationId xmlns:a16="http://schemas.microsoft.com/office/drawing/2014/main" id="{34F0E8C8-689B-BA5B-69D5-EDDC36366F89}"/>
                </a:ext>
              </a:extLst>
            </p:cNvPr>
            <p:cNvSpPr/>
            <p:nvPr/>
          </p:nvSpPr>
          <p:spPr>
            <a:xfrm>
              <a:off x="8632428" y="537523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0" name="타원 129">
              <a:extLst>
                <a:ext uri="{FF2B5EF4-FFF2-40B4-BE49-F238E27FC236}">
                  <a16:creationId xmlns:a16="http://schemas.microsoft.com/office/drawing/2014/main" id="{C7683841-7B1F-FEA4-4257-6EF907337681}"/>
                </a:ext>
              </a:extLst>
            </p:cNvPr>
            <p:cNvSpPr/>
            <p:nvPr/>
          </p:nvSpPr>
          <p:spPr>
            <a:xfrm>
              <a:off x="7894551" y="537599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1" name="직선 연결선[R] 130">
              <a:extLst>
                <a:ext uri="{FF2B5EF4-FFF2-40B4-BE49-F238E27FC236}">
                  <a16:creationId xmlns:a16="http://schemas.microsoft.com/office/drawing/2014/main" id="{63B85616-DCFB-6E8E-7C22-0DED291EF39C}"/>
                </a:ext>
              </a:extLst>
            </p:cNvPr>
            <p:cNvCxnSpPr>
              <a:cxnSpLocks/>
              <a:stCxn id="125" idx="5"/>
              <a:endCxn id="129" idx="1"/>
            </p:cNvCxnSpPr>
            <p:nvPr/>
          </p:nvCxnSpPr>
          <p:spPr>
            <a:xfrm>
              <a:off x="8468301" y="5110348"/>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2" name="직선 연결선[R] 131">
              <a:extLst>
                <a:ext uri="{FF2B5EF4-FFF2-40B4-BE49-F238E27FC236}">
                  <a16:creationId xmlns:a16="http://schemas.microsoft.com/office/drawing/2014/main" id="{0EF94C51-FD31-75C0-87A9-BB11307A25F4}"/>
                </a:ext>
              </a:extLst>
            </p:cNvPr>
            <p:cNvCxnSpPr>
              <a:cxnSpLocks/>
              <a:stCxn id="125" idx="3"/>
              <a:endCxn id="130" idx="7"/>
            </p:cNvCxnSpPr>
            <p:nvPr/>
          </p:nvCxnSpPr>
          <p:spPr>
            <a:xfrm flipH="1">
              <a:off x="8106641" y="5110348"/>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직선 연결선[R] 132">
              <a:extLst>
                <a:ext uri="{FF2B5EF4-FFF2-40B4-BE49-F238E27FC236}">
                  <a16:creationId xmlns:a16="http://schemas.microsoft.com/office/drawing/2014/main" id="{A0E343B5-B55F-91DA-61E2-CC682993BF41}"/>
                </a:ext>
              </a:extLst>
            </p:cNvPr>
            <p:cNvCxnSpPr>
              <a:cxnSpLocks/>
            </p:cNvCxnSpPr>
            <p:nvPr/>
          </p:nvCxnSpPr>
          <p:spPr>
            <a:xfrm flipH="1">
              <a:off x="7870820" y="5612472"/>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4" name="직선 연결선[R] 133">
              <a:extLst>
                <a:ext uri="{FF2B5EF4-FFF2-40B4-BE49-F238E27FC236}">
                  <a16:creationId xmlns:a16="http://schemas.microsoft.com/office/drawing/2014/main" id="{9037B36E-BC5F-9AE4-821D-93AB73C78BFB}"/>
                </a:ext>
              </a:extLst>
            </p:cNvPr>
            <p:cNvCxnSpPr>
              <a:cxnSpLocks/>
              <a:stCxn id="130" idx="5"/>
            </p:cNvCxnSpPr>
            <p:nvPr/>
          </p:nvCxnSpPr>
          <p:spPr>
            <a:xfrm>
              <a:off x="8106641" y="5596565"/>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5" name="타원 134">
              <a:extLst>
                <a:ext uri="{FF2B5EF4-FFF2-40B4-BE49-F238E27FC236}">
                  <a16:creationId xmlns:a16="http://schemas.microsoft.com/office/drawing/2014/main" id="{46DFC1DF-10CB-A742-523B-69EFA466D9E6}"/>
                </a:ext>
              </a:extLst>
            </p:cNvPr>
            <p:cNvSpPr/>
            <p:nvPr/>
          </p:nvSpPr>
          <p:spPr>
            <a:xfrm>
              <a:off x="7728479" y="603434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6" name="타원 135">
              <a:extLst>
                <a:ext uri="{FF2B5EF4-FFF2-40B4-BE49-F238E27FC236}">
                  <a16:creationId xmlns:a16="http://schemas.microsoft.com/office/drawing/2014/main" id="{5BC0D2E3-0DAF-D989-0E86-312500E3D393}"/>
                </a:ext>
              </a:extLst>
            </p:cNvPr>
            <p:cNvSpPr/>
            <p:nvPr/>
          </p:nvSpPr>
          <p:spPr>
            <a:xfrm>
              <a:off x="8102017" y="604785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37" name="직선 연결선[R] 136">
              <a:extLst>
                <a:ext uri="{FF2B5EF4-FFF2-40B4-BE49-F238E27FC236}">
                  <a16:creationId xmlns:a16="http://schemas.microsoft.com/office/drawing/2014/main" id="{3A0EBBB1-5B73-3F90-BF02-B83686B2DB25}"/>
                </a:ext>
              </a:extLst>
            </p:cNvPr>
            <p:cNvCxnSpPr>
              <a:cxnSpLocks/>
            </p:cNvCxnSpPr>
            <p:nvPr/>
          </p:nvCxnSpPr>
          <p:spPr>
            <a:xfrm flipH="1">
              <a:off x="8608986" y="561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8" name="직선 연결선[R] 137">
              <a:extLst>
                <a:ext uri="{FF2B5EF4-FFF2-40B4-BE49-F238E27FC236}">
                  <a16:creationId xmlns:a16="http://schemas.microsoft.com/office/drawing/2014/main" id="{9B248A2B-9C1E-54EC-28C4-59A87DC15D74}"/>
                </a:ext>
              </a:extLst>
            </p:cNvPr>
            <p:cNvCxnSpPr>
              <a:cxnSpLocks/>
              <a:stCxn id="129" idx="5"/>
            </p:cNvCxnSpPr>
            <p:nvPr/>
          </p:nvCxnSpPr>
          <p:spPr>
            <a:xfrm>
              <a:off x="8844518" y="5595808"/>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39" name="타원 138">
              <a:extLst>
                <a:ext uri="{FF2B5EF4-FFF2-40B4-BE49-F238E27FC236}">
                  <a16:creationId xmlns:a16="http://schemas.microsoft.com/office/drawing/2014/main" id="{A69EF5F9-DFBA-D5DD-531C-D85799D2FFF1}"/>
                </a:ext>
              </a:extLst>
            </p:cNvPr>
            <p:cNvSpPr/>
            <p:nvPr/>
          </p:nvSpPr>
          <p:spPr>
            <a:xfrm>
              <a:off x="8414443"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0" name="타원 139">
              <a:extLst>
                <a:ext uri="{FF2B5EF4-FFF2-40B4-BE49-F238E27FC236}">
                  <a16:creationId xmlns:a16="http://schemas.microsoft.com/office/drawing/2014/main" id="{D3A1BAFC-797A-E42F-1101-17FE182F268F}"/>
                </a:ext>
              </a:extLst>
            </p:cNvPr>
            <p:cNvSpPr/>
            <p:nvPr/>
          </p:nvSpPr>
          <p:spPr>
            <a:xfrm>
              <a:off x="8811008" y="602896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1" name="타원 140">
              <a:extLst>
                <a:ext uri="{FF2B5EF4-FFF2-40B4-BE49-F238E27FC236}">
                  <a16:creationId xmlns:a16="http://schemas.microsoft.com/office/drawing/2014/main" id="{A1129D17-9DB7-8D49-7845-0DCF2B01F2C8}"/>
                </a:ext>
              </a:extLst>
            </p:cNvPr>
            <p:cNvSpPr/>
            <p:nvPr/>
          </p:nvSpPr>
          <p:spPr>
            <a:xfrm>
              <a:off x="9575893" y="48720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2" name="타원 141">
              <a:extLst>
                <a:ext uri="{FF2B5EF4-FFF2-40B4-BE49-F238E27FC236}">
                  <a16:creationId xmlns:a16="http://schemas.microsoft.com/office/drawing/2014/main" id="{DFAC8C5C-F9B0-172B-82CA-4A77037A4E54}"/>
                </a:ext>
              </a:extLst>
            </p:cNvPr>
            <p:cNvSpPr/>
            <p:nvPr/>
          </p:nvSpPr>
          <p:spPr>
            <a:xfrm>
              <a:off x="9952110" y="535755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3" name="타원 142">
              <a:extLst>
                <a:ext uri="{FF2B5EF4-FFF2-40B4-BE49-F238E27FC236}">
                  <a16:creationId xmlns:a16="http://schemas.microsoft.com/office/drawing/2014/main" id="{2E6D89E9-C3FB-447C-E18C-E2FCF209E2EB}"/>
                </a:ext>
              </a:extLst>
            </p:cNvPr>
            <p:cNvSpPr/>
            <p:nvPr/>
          </p:nvSpPr>
          <p:spPr>
            <a:xfrm>
              <a:off x="9214233" y="53583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44" name="직선 연결선[R] 143">
              <a:extLst>
                <a:ext uri="{FF2B5EF4-FFF2-40B4-BE49-F238E27FC236}">
                  <a16:creationId xmlns:a16="http://schemas.microsoft.com/office/drawing/2014/main" id="{1F16B0B8-DF9F-E8BA-1BC8-4E2C6443C051}"/>
                </a:ext>
              </a:extLst>
            </p:cNvPr>
            <p:cNvCxnSpPr>
              <a:cxnSpLocks/>
              <a:stCxn id="141" idx="5"/>
              <a:endCxn id="142" idx="1"/>
            </p:cNvCxnSpPr>
            <p:nvPr/>
          </p:nvCxnSpPr>
          <p:spPr>
            <a:xfrm>
              <a:off x="9787983" y="50926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5" name="직선 연결선[R] 144">
              <a:extLst>
                <a:ext uri="{FF2B5EF4-FFF2-40B4-BE49-F238E27FC236}">
                  <a16:creationId xmlns:a16="http://schemas.microsoft.com/office/drawing/2014/main" id="{7B8B3224-EB59-132B-A39B-025730A7AACF}"/>
                </a:ext>
              </a:extLst>
            </p:cNvPr>
            <p:cNvCxnSpPr>
              <a:cxnSpLocks/>
              <a:stCxn id="141" idx="3"/>
              <a:endCxn id="143" idx="7"/>
            </p:cNvCxnSpPr>
            <p:nvPr/>
          </p:nvCxnSpPr>
          <p:spPr>
            <a:xfrm flipH="1">
              <a:off x="9426323" y="50926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6" name="직선 연결선[R] 145">
              <a:extLst>
                <a:ext uri="{FF2B5EF4-FFF2-40B4-BE49-F238E27FC236}">
                  <a16:creationId xmlns:a16="http://schemas.microsoft.com/office/drawing/2014/main" id="{68853DC5-1E18-D02E-96E1-E8A6F7D6FD9B}"/>
                </a:ext>
              </a:extLst>
            </p:cNvPr>
            <p:cNvCxnSpPr>
              <a:cxnSpLocks/>
            </p:cNvCxnSpPr>
            <p:nvPr/>
          </p:nvCxnSpPr>
          <p:spPr>
            <a:xfrm flipH="1">
              <a:off x="9190502" y="559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7" name="직선 연결선[R] 146">
              <a:extLst>
                <a:ext uri="{FF2B5EF4-FFF2-40B4-BE49-F238E27FC236}">
                  <a16:creationId xmlns:a16="http://schemas.microsoft.com/office/drawing/2014/main" id="{F495C9BB-ED4B-15A4-2A13-32F89880C0FF}"/>
                </a:ext>
              </a:extLst>
            </p:cNvPr>
            <p:cNvCxnSpPr>
              <a:cxnSpLocks/>
              <a:stCxn id="143" idx="5"/>
              <a:endCxn id="149" idx="0"/>
            </p:cNvCxnSpPr>
            <p:nvPr/>
          </p:nvCxnSpPr>
          <p:spPr>
            <a:xfrm>
              <a:off x="9426323" y="5578889"/>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48" name="타원 147">
              <a:extLst>
                <a:ext uri="{FF2B5EF4-FFF2-40B4-BE49-F238E27FC236}">
                  <a16:creationId xmlns:a16="http://schemas.microsoft.com/office/drawing/2014/main" id="{99E7C514-E5A6-CB6D-7E66-5561D83E994E}"/>
                </a:ext>
              </a:extLst>
            </p:cNvPr>
            <p:cNvSpPr/>
            <p:nvPr/>
          </p:nvSpPr>
          <p:spPr>
            <a:xfrm>
              <a:off x="9113631" y="601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9" name="타원 148">
              <a:extLst>
                <a:ext uri="{FF2B5EF4-FFF2-40B4-BE49-F238E27FC236}">
                  <a16:creationId xmlns:a16="http://schemas.microsoft.com/office/drawing/2014/main" id="{6BE127D9-93A6-9B53-F72A-52B6F51723D2}"/>
                </a:ext>
              </a:extLst>
            </p:cNvPr>
            <p:cNvSpPr/>
            <p:nvPr/>
          </p:nvSpPr>
          <p:spPr>
            <a:xfrm>
              <a:off x="9429464" y="6031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0" name="직선 연결선[R] 149">
              <a:extLst>
                <a:ext uri="{FF2B5EF4-FFF2-40B4-BE49-F238E27FC236}">
                  <a16:creationId xmlns:a16="http://schemas.microsoft.com/office/drawing/2014/main" id="{1698347A-41A1-3255-76E4-CE13D1F6EEED}"/>
                </a:ext>
              </a:extLst>
            </p:cNvPr>
            <p:cNvCxnSpPr>
              <a:cxnSpLocks/>
            </p:cNvCxnSpPr>
            <p:nvPr/>
          </p:nvCxnSpPr>
          <p:spPr>
            <a:xfrm flipH="1">
              <a:off x="9928668" y="55971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1" name="직선 연결선[R] 150">
              <a:extLst>
                <a:ext uri="{FF2B5EF4-FFF2-40B4-BE49-F238E27FC236}">
                  <a16:creationId xmlns:a16="http://schemas.microsoft.com/office/drawing/2014/main" id="{69A58026-CFE0-1D0F-7D5A-A3E9E80294F5}"/>
                </a:ext>
              </a:extLst>
            </p:cNvPr>
            <p:cNvCxnSpPr>
              <a:cxnSpLocks/>
              <a:stCxn id="142" idx="5"/>
              <a:endCxn id="153" idx="0"/>
            </p:cNvCxnSpPr>
            <p:nvPr/>
          </p:nvCxnSpPr>
          <p:spPr>
            <a:xfrm>
              <a:off x="10164200" y="5578132"/>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52" name="타원 151">
              <a:extLst>
                <a:ext uri="{FF2B5EF4-FFF2-40B4-BE49-F238E27FC236}">
                  <a16:creationId xmlns:a16="http://schemas.microsoft.com/office/drawing/2014/main" id="{80217C7E-A2D7-C80A-2F43-84F2CDE2684D}"/>
                </a:ext>
              </a:extLst>
            </p:cNvPr>
            <p:cNvSpPr/>
            <p:nvPr/>
          </p:nvSpPr>
          <p:spPr>
            <a:xfrm>
              <a:off x="9786327" y="60189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3" name="타원 152">
              <a:extLst>
                <a:ext uri="{FF2B5EF4-FFF2-40B4-BE49-F238E27FC236}">
                  <a16:creationId xmlns:a16="http://schemas.microsoft.com/office/drawing/2014/main" id="{F09458B7-654C-6A3B-F582-BC624A711814}"/>
                </a:ext>
              </a:extLst>
            </p:cNvPr>
            <p:cNvSpPr/>
            <p:nvPr/>
          </p:nvSpPr>
          <p:spPr>
            <a:xfrm>
              <a:off x="10210544"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EE04C209-A009-95AF-D2D8-88D5CC91B83B}"/>
                    </a:ext>
                  </a:extLst>
                </p:cNvPr>
                <p:cNvSpPr txBox="1"/>
                <p:nvPr/>
              </p:nvSpPr>
              <p:spPr>
                <a:xfrm>
                  <a:off x="7263013" y="4749895"/>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b="1" i="1" smtClean="0">
                            <a:solidFill>
                              <a:srgbClr val="FF0000"/>
                            </a:solidFill>
                            <a:latin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334" name="TextBox 333">
                  <a:extLst>
                    <a:ext uri="{FF2B5EF4-FFF2-40B4-BE49-F238E27FC236}">
                      <a16:creationId xmlns:a16="http://schemas.microsoft.com/office/drawing/2014/main" id="{373B3674-E579-B915-3F9D-5D6C76DDF235}"/>
                    </a:ext>
                  </a:extLst>
                </p:cNvPr>
                <p:cNvSpPr txBox="1">
                  <a:spLocks noRot="1" noChangeAspect="1" noMove="1" noResize="1" noEditPoints="1" noAdjustHandles="1" noChangeArrowheads="1" noChangeShapeType="1" noTextEdit="1"/>
                </p:cNvSpPr>
                <p:nvPr/>
              </p:nvSpPr>
              <p:spPr>
                <a:xfrm>
                  <a:off x="7263013" y="4749895"/>
                  <a:ext cx="570663" cy="369332"/>
                </a:xfrm>
                <a:prstGeom prst="rect">
                  <a:avLst/>
                </a:prstGeom>
                <a:blipFill>
                  <a:blip r:embed="rId8"/>
                  <a:stretch>
                    <a:fillRect/>
                  </a:stretch>
                </a:blipFill>
              </p:spPr>
              <p:txBody>
                <a:bodyPr/>
                <a:lstStyle/>
                <a:p>
                  <a:r>
                    <a:rPr lang="ko-Kore-KR" altLang="en-US">
                      <a:noFill/>
                    </a:rPr>
                    <a:t> </a:t>
                  </a:r>
                </a:p>
              </p:txBody>
            </p:sp>
          </mc:Fallback>
        </mc:AlternateContent>
      </p:grpSp>
      <p:sp>
        <p:nvSpPr>
          <p:cNvPr id="155" name="타원 154">
            <a:extLst>
              <a:ext uri="{FF2B5EF4-FFF2-40B4-BE49-F238E27FC236}">
                <a16:creationId xmlns:a16="http://schemas.microsoft.com/office/drawing/2014/main" id="{A7CC5B4C-2F6E-E65C-D382-3624E2C23214}"/>
              </a:ext>
            </a:extLst>
          </p:cNvPr>
          <p:cNvSpPr/>
          <p:nvPr/>
        </p:nvSpPr>
        <p:spPr>
          <a:xfrm>
            <a:off x="4276086" y="73008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6" name="타원 155">
            <a:extLst>
              <a:ext uri="{FF2B5EF4-FFF2-40B4-BE49-F238E27FC236}">
                <a16:creationId xmlns:a16="http://schemas.microsoft.com/office/drawing/2014/main" id="{C9511E96-7E0D-8A6F-DAA3-33E380C9764F}"/>
              </a:ext>
            </a:extLst>
          </p:cNvPr>
          <p:cNvSpPr/>
          <p:nvPr/>
        </p:nvSpPr>
        <p:spPr>
          <a:xfrm>
            <a:off x="3611847" y="193929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7" name="타원 156">
            <a:extLst>
              <a:ext uri="{FF2B5EF4-FFF2-40B4-BE49-F238E27FC236}">
                <a16:creationId xmlns:a16="http://schemas.microsoft.com/office/drawing/2014/main" id="{6AD83188-5A24-D491-B747-1102BC96F81E}"/>
              </a:ext>
            </a:extLst>
          </p:cNvPr>
          <p:cNvSpPr/>
          <p:nvPr/>
        </p:nvSpPr>
        <p:spPr>
          <a:xfrm>
            <a:off x="4956839" y="193929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58" name="직선 연결선[R] 157">
            <a:extLst>
              <a:ext uri="{FF2B5EF4-FFF2-40B4-BE49-F238E27FC236}">
                <a16:creationId xmlns:a16="http://schemas.microsoft.com/office/drawing/2014/main" id="{C96F4180-9A46-AAE9-CF6D-DB3C41029243}"/>
              </a:ext>
            </a:extLst>
          </p:cNvPr>
          <p:cNvCxnSpPr>
            <a:stCxn id="155" idx="3"/>
            <a:endCxn id="156" idx="7"/>
          </p:cNvCxnSpPr>
          <p:nvPr/>
        </p:nvCxnSpPr>
        <p:spPr>
          <a:xfrm flipH="1">
            <a:off x="3823937" y="950657"/>
            <a:ext cx="488538" cy="10264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9" name="직선 연결선[R] 158">
            <a:extLst>
              <a:ext uri="{FF2B5EF4-FFF2-40B4-BE49-F238E27FC236}">
                <a16:creationId xmlns:a16="http://schemas.microsoft.com/office/drawing/2014/main" id="{B07721CE-75A4-B964-56B8-EDA9964F9DAA}"/>
              </a:ext>
            </a:extLst>
          </p:cNvPr>
          <p:cNvCxnSpPr>
            <a:cxnSpLocks/>
            <a:stCxn id="155" idx="5"/>
            <a:endCxn id="157" idx="1"/>
          </p:cNvCxnSpPr>
          <p:nvPr/>
        </p:nvCxnSpPr>
        <p:spPr>
          <a:xfrm>
            <a:off x="4488176" y="950657"/>
            <a:ext cx="505052" cy="102647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0" name="직선 연결선[R] 159">
            <a:extLst>
              <a:ext uri="{FF2B5EF4-FFF2-40B4-BE49-F238E27FC236}">
                <a16:creationId xmlns:a16="http://schemas.microsoft.com/office/drawing/2014/main" id="{062698AF-974B-E159-A002-035BF67EA692}"/>
              </a:ext>
            </a:extLst>
          </p:cNvPr>
          <p:cNvCxnSpPr>
            <a:cxnSpLocks/>
            <a:stCxn id="156" idx="6"/>
            <a:endCxn id="157" idx="2"/>
          </p:cNvCxnSpPr>
          <p:nvPr/>
        </p:nvCxnSpPr>
        <p:spPr>
          <a:xfrm>
            <a:off x="3860326" y="2068501"/>
            <a:ext cx="1096513"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32581323-2B8B-387E-CC97-CD53961ECC24}"/>
                  </a:ext>
                </a:extLst>
              </p:cNvPr>
              <p:cNvSpPr txBox="1"/>
              <p:nvPr/>
            </p:nvSpPr>
            <p:spPr>
              <a:xfrm>
                <a:off x="5865493" y="713630"/>
                <a:ext cx="169989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2000" i="1" smtClean="0">
                              <a:latin typeface="Cambria Math" panose="02040503050406030204" pitchFamily="18" charset="0"/>
                            </a:rPr>
                          </m:ctrlPr>
                        </m:sSubPr>
                        <m:e>
                          <m:r>
                            <a:rPr kumimoji="1" lang="en-US" altLang="ko-Kore-KR" sz="2000" b="0" i="1" smtClean="0">
                              <a:latin typeface="Cambria Math" panose="02040503050406030204" pitchFamily="18" charset="0"/>
                            </a:rPr>
                            <m:t>𝑣</m:t>
                          </m:r>
                        </m:e>
                        <m:sub>
                          <m:r>
                            <a:rPr kumimoji="1" lang="en-US" altLang="ko-Kore-KR" sz="2000" b="0" i="1" smtClean="0">
                              <a:latin typeface="Cambria Math" panose="02040503050406030204" pitchFamily="18" charset="0"/>
                            </a:rPr>
                            <m:t>1</m:t>
                          </m:r>
                        </m:sub>
                      </m:sSub>
                    </m:oMath>
                  </m:oMathPara>
                </a14:m>
                <a:endParaRPr kumimoji="1" lang="ko-Kore-KR" altLang="en-US" sz="2000" dirty="0"/>
              </a:p>
            </p:txBody>
          </p:sp>
        </mc:Choice>
        <mc:Fallback xmlns="">
          <p:sp>
            <p:nvSpPr>
              <p:cNvPr id="161" name="TextBox 160">
                <a:extLst>
                  <a:ext uri="{FF2B5EF4-FFF2-40B4-BE49-F238E27FC236}">
                    <a16:creationId xmlns:a16="http://schemas.microsoft.com/office/drawing/2014/main" id="{32581323-2B8B-387E-CC97-CD53961ECC24}"/>
                  </a:ext>
                </a:extLst>
              </p:cNvPr>
              <p:cNvSpPr txBox="1">
                <a:spLocks noRot="1" noChangeAspect="1" noMove="1" noResize="1" noEditPoints="1" noAdjustHandles="1" noChangeArrowheads="1" noChangeShapeType="1" noTextEdit="1"/>
              </p:cNvSpPr>
              <p:nvPr/>
            </p:nvSpPr>
            <p:spPr>
              <a:xfrm>
                <a:off x="5865493" y="713630"/>
                <a:ext cx="1699899" cy="400110"/>
              </a:xfrm>
              <a:prstGeom prst="rect">
                <a:avLst/>
              </a:prstGeom>
              <a:blipFill>
                <a:blip r:embed="rId9"/>
                <a:stretch>
                  <a:fillRect b="-3125"/>
                </a:stretch>
              </a:blipFill>
            </p:spPr>
            <p:txBody>
              <a:bodyPr/>
              <a:lstStyle/>
              <a:p>
                <a:r>
                  <a:rPr lang="ko-Kore-KR" altLang="en-US">
                    <a:noFill/>
                  </a:rPr>
                  <a:t> </a:t>
                </a:r>
              </a:p>
            </p:txBody>
          </p:sp>
        </mc:Fallback>
      </mc:AlternateContent>
      <p:grpSp>
        <p:nvGrpSpPr>
          <p:cNvPr id="164" name="그룹 163">
            <a:extLst>
              <a:ext uri="{FF2B5EF4-FFF2-40B4-BE49-F238E27FC236}">
                <a16:creationId xmlns:a16="http://schemas.microsoft.com/office/drawing/2014/main" id="{3C3BF140-D274-0FDA-77F2-EA67D4278C31}"/>
              </a:ext>
            </a:extLst>
          </p:cNvPr>
          <p:cNvGrpSpPr/>
          <p:nvPr/>
        </p:nvGrpSpPr>
        <p:grpSpPr>
          <a:xfrm>
            <a:off x="5628354" y="838359"/>
            <a:ext cx="2939453" cy="1414106"/>
            <a:chOff x="5276277" y="804589"/>
            <a:chExt cx="2939453" cy="1414106"/>
          </a:xfrm>
        </p:grpSpPr>
        <p:sp>
          <p:nvSpPr>
            <p:cNvPr id="165" name="타원 164">
              <a:extLst>
                <a:ext uri="{FF2B5EF4-FFF2-40B4-BE49-F238E27FC236}">
                  <a16:creationId xmlns:a16="http://schemas.microsoft.com/office/drawing/2014/main" id="{13EE3176-14A1-03B6-8096-18BE61A9F588}"/>
                </a:ext>
              </a:extLst>
            </p:cNvPr>
            <p:cNvSpPr/>
            <p:nvPr/>
          </p:nvSpPr>
          <p:spPr>
            <a:xfrm>
              <a:off x="6629775"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6" name="타원 165">
              <a:extLst>
                <a:ext uri="{FF2B5EF4-FFF2-40B4-BE49-F238E27FC236}">
                  <a16:creationId xmlns:a16="http://schemas.microsoft.com/office/drawing/2014/main" id="{F899B993-2642-A82C-AE7A-A08AA816988E}"/>
                </a:ext>
              </a:extLst>
            </p:cNvPr>
            <p:cNvSpPr/>
            <p:nvPr/>
          </p:nvSpPr>
          <p:spPr>
            <a:xfrm>
              <a:off x="7967251"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7" name="타원 166">
              <a:extLst>
                <a:ext uri="{FF2B5EF4-FFF2-40B4-BE49-F238E27FC236}">
                  <a16:creationId xmlns:a16="http://schemas.microsoft.com/office/drawing/2014/main" id="{C363A4E8-AE90-543B-D8F9-DDCF42676DAE}"/>
                </a:ext>
              </a:extLst>
            </p:cNvPr>
            <p:cNvSpPr/>
            <p:nvPr/>
          </p:nvSpPr>
          <p:spPr>
            <a:xfrm>
              <a:off x="6629775"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8" name="타원 167">
              <a:extLst>
                <a:ext uri="{FF2B5EF4-FFF2-40B4-BE49-F238E27FC236}">
                  <a16:creationId xmlns:a16="http://schemas.microsoft.com/office/drawing/2014/main" id="{FF0F1356-057C-405F-849D-7B449377EE55}"/>
                </a:ext>
              </a:extLst>
            </p:cNvPr>
            <p:cNvSpPr/>
            <p:nvPr/>
          </p:nvSpPr>
          <p:spPr>
            <a:xfrm>
              <a:off x="7967251"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cxnSp>
          <p:nvCxnSpPr>
            <p:cNvPr id="169" name="직선 연결선[R] 168">
              <a:extLst>
                <a:ext uri="{FF2B5EF4-FFF2-40B4-BE49-F238E27FC236}">
                  <a16:creationId xmlns:a16="http://schemas.microsoft.com/office/drawing/2014/main" id="{5B93FCE7-1849-DB4E-B223-F9AECE73C384}"/>
                </a:ext>
              </a:extLst>
            </p:cNvPr>
            <p:cNvCxnSpPr>
              <a:stCxn id="165" idx="4"/>
              <a:endCxn id="167" idx="0"/>
            </p:cNvCxnSpPr>
            <p:nvPr/>
          </p:nvCxnSpPr>
          <p:spPr>
            <a:xfrm>
              <a:off x="6754015"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직선 연결선[R] 169">
              <a:extLst>
                <a:ext uri="{FF2B5EF4-FFF2-40B4-BE49-F238E27FC236}">
                  <a16:creationId xmlns:a16="http://schemas.microsoft.com/office/drawing/2014/main" id="{3CC93E15-2387-BBF7-D84B-98DAC56396C4}"/>
                </a:ext>
              </a:extLst>
            </p:cNvPr>
            <p:cNvCxnSpPr>
              <a:cxnSpLocks/>
            </p:cNvCxnSpPr>
            <p:nvPr/>
          </p:nvCxnSpPr>
          <p:spPr>
            <a:xfrm>
              <a:off x="8081380"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직선 연결선[R] 170">
              <a:extLst>
                <a:ext uri="{FF2B5EF4-FFF2-40B4-BE49-F238E27FC236}">
                  <a16:creationId xmlns:a16="http://schemas.microsoft.com/office/drawing/2014/main" id="{2EBD5002-B617-DFED-9C8A-8F7ABE34CE25}"/>
                </a:ext>
              </a:extLst>
            </p:cNvPr>
            <p:cNvCxnSpPr>
              <a:stCxn id="165" idx="6"/>
              <a:endCxn id="166" idx="2"/>
            </p:cNvCxnSpPr>
            <p:nvPr/>
          </p:nvCxnSpPr>
          <p:spPr>
            <a:xfrm>
              <a:off x="6878254" y="933798"/>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직선 연결선[R] 171">
              <a:extLst>
                <a:ext uri="{FF2B5EF4-FFF2-40B4-BE49-F238E27FC236}">
                  <a16:creationId xmlns:a16="http://schemas.microsoft.com/office/drawing/2014/main" id="{990FD7DB-9DF8-32A9-7EB6-B9C2A7AAE8DB}"/>
                </a:ext>
              </a:extLst>
            </p:cNvPr>
            <p:cNvCxnSpPr>
              <a:stCxn id="167" idx="6"/>
              <a:endCxn id="168" idx="2"/>
            </p:cNvCxnSpPr>
            <p:nvPr/>
          </p:nvCxnSpPr>
          <p:spPr>
            <a:xfrm>
              <a:off x="6878254" y="2089486"/>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97166D02-34EF-4F60-00CA-879A808B5313}"/>
                    </a:ext>
                  </a:extLst>
                </p:cNvPr>
                <p:cNvSpPr txBox="1"/>
                <p:nvPr/>
              </p:nvSpPr>
              <p:spPr>
                <a:xfrm>
                  <a:off x="5276277" y="1286777"/>
                  <a:ext cx="5706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b="1" i="1" smtClean="0">
                            <a:solidFill>
                              <a:srgbClr val="FF0000"/>
                            </a:solidFill>
                            <a:latin typeface="Cambria Math" panose="02040503050406030204" pitchFamily="18" charset="0"/>
                          </a:rPr>
                          <m:t>≠</m:t>
                        </m:r>
                      </m:oMath>
                    </m:oMathPara>
                  </a14:m>
                  <a:endParaRPr kumimoji="1" lang="ko-Kore-KR" altLang="en-US" b="1" dirty="0">
                    <a:solidFill>
                      <a:srgbClr val="FF0000"/>
                    </a:solidFill>
                  </a:endParaRPr>
                </a:p>
              </p:txBody>
            </p:sp>
          </mc:Choice>
          <mc:Fallback xmlns="">
            <p:sp>
              <p:nvSpPr>
                <p:cNvPr id="3" name="TextBox 2">
                  <a:extLst>
                    <a:ext uri="{FF2B5EF4-FFF2-40B4-BE49-F238E27FC236}">
                      <a16:creationId xmlns:a16="http://schemas.microsoft.com/office/drawing/2014/main" id="{A6265A95-5E53-5668-9977-08303205B70B}"/>
                    </a:ext>
                  </a:extLst>
                </p:cNvPr>
                <p:cNvSpPr txBox="1">
                  <a:spLocks noRot="1" noChangeAspect="1" noMove="1" noResize="1" noEditPoints="1" noAdjustHandles="1" noChangeArrowheads="1" noChangeShapeType="1" noTextEdit="1"/>
                </p:cNvSpPr>
                <p:nvPr/>
              </p:nvSpPr>
              <p:spPr>
                <a:xfrm>
                  <a:off x="5276277" y="1286777"/>
                  <a:ext cx="570663" cy="369332"/>
                </a:xfrm>
                <a:prstGeom prst="rect">
                  <a:avLst/>
                </a:prstGeom>
                <a:blipFill>
                  <a:blip r:embed="rId10"/>
                  <a:stretch>
                    <a:fillRect/>
                  </a:stretch>
                </a:blipFill>
              </p:spPr>
              <p:txBody>
                <a:bodyPr/>
                <a:lstStyle/>
                <a:p>
                  <a:r>
                    <a:rPr lang="ko-Kore-KR" altLang="en-US">
                      <a:noFill/>
                    </a:rPr>
                    <a:t> </a:t>
                  </a:r>
                </a:p>
              </p:txBody>
            </p:sp>
          </mc:Fallback>
        </mc:AlternateContent>
      </p:grpSp>
      <p:sp>
        <p:nvSpPr>
          <p:cNvPr id="178" name="직사각형 177">
            <a:extLst>
              <a:ext uri="{FF2B5EF4-FFF2-40B4-BE49-F238E27FC236}">
                <a16:creationId xmlns:a16="http://schemas.microsoft.com/office/drawing/2014/main" id="{6C53E117-141E-A333-6563-D937918C280B}"/>
              </a:ext>
            </a:extLst>
          </p:cNvPr>
          <p:cNvSpPr/>
          <p:nvPr/>
        </p:nvSpPr>
        <p:spPr>
          <a:xfrm>
            <a:off x="5926368" y="4860303"/>
            <a:ext cx="2891572" cy="473974"/>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79" name="TextBox 178">
            <a:extLst>
              <a:ext uri="{FF2B5EF4-FFF2-40B4-BE49-F238E27FC236}">
                <a16:creationId xmlns:a16="http://schemas.microsoft.com/office/drawing/2014/main" id="{11D33A10-FA8E-D09A-41F2-1BB833DD73EE}"/>
              </a:ext>
            </a:extLst>
          </p:cNvPr>
          <p:cNvSpPr txBox="1"/>
          <p:nvPr/>
        </p:nvSpPr>
        <p:spPr>
          <a:xfrm>
            <a:off x="6231306" y="5427871"/>
            <a:ext cx="3163240" cy="369068"/>
          </a:xfrm>
          <a:prstGeom prst="rect">
            <a:avLst/>
          </a:prstGeom>
          <a:noFill/>
        </p:spPr>
        <p:txBody>
          <a:bodyPr wrap="square" rtlCol="0">
            <a:spAutoFit/>
          </a:bodyPr>
          <a:lstStyle/>
          <a:p>
            <a:r>
              <a:rPr kumimoji="1" lang="en-US" altLang="ko-Kore-KR" dirty="0"/>
              <a:t>Length 3- cycle count = 2</a:t>
            </a:r>
            <a:endParaRPr kumimoji="1" lang="ko-Kore-KR" altLang="en-US" dirty="0"/>
          </a:p>
        </p:txBody>
      </p:sp>
      <p:grpSp>
        <p:nvGrpSpPr>
          <p:cNvPr id="180" name="그룹 179">
            <a:extLst>
              <a:ext uri="{FF2B5EF4-FFF2-40B4-BE49-F238E27FC236}">
                <a16:creationId xmlns:a16="http://schemas.microsoft.com/office/drawing/2014/main" id="{91866D36-6B23-57D0-CC3E-99AAD44447EE}"/>
              </a:ext>
            </a:extLst>
          </p:cNvPr>
          <p:cNvGrpSpPr/>
          <p:nvPr/>
        </p:nvGrpSpPr>
        <p:grpSpPr>
          <a:xfrm>
            <a:off x="197820" y="694734"/>
            <a:ext cx="4383198" cy="409782"/>
            <a:chOff x="1103386" y="1651028"/>
            <a:chExt cx="4383198" cy="409782"/>
          </a:xfrm>
        </p:grpSpPr>
        <p:sp>
          <p:nvSpPr>
            <p:cNvPr id="181" name="직사각형 180">
              <a:extLst>
                <a:ext uri="{FF2B5EF4-FFF2-40B4-BE49-F238E27FC236}">
                  <a16:creationId xmlns:a16="http://schemas.microsoft.com/office/drawing/2014/main" id="{A62F2A84-33F3-DF7A-095C-04C85E23A12F}"/>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C84E7326-D31F-09F4-0C40-CAAE71F128E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3" name="TextBox 182">
              <a:extLst>
                <a:ext uri="{FF2B5EF4-FFF2-40B4-BE49-F238E27FC236}">
                  <a16:creationId xmlns:a16="http://schemas.microsoft.com/office/drawing/2014/main" id="{3C5806CE-4A77-7567-1752-6442772F97C0}"/>
                </a:ext>
              </a:extLst>
            </p:cNvPr>
            <p:cNvSpPr txBox="1"/>
            <p:nvPr/>
          </p:nvSpPr>
          <p:spPr>
            <a:xfrm>
              <a:off x="1259250" y="1691478"/>
              <a:ext cx="4227334"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 </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GNN</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1FC29E-FE44-3F30-D022-B656EBF7EC9D}"/>
                  </a:ext>
                </a:extLst>
              </p:cNvPr>
              <p:cNvSpPr txBox="1"/>
              <p:nvPr/>
            </p:nvSpPr>
            <p:spPr>
              <a:xfrm>
                <a:off x="3118995" y="598612"/>
                <a:ext cx="169989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2000" i="1" smtClean="0">
                              <a:latin typeface="Cambria Math" panose="02040503050406030204" pitchFamily="18" charset="0"/>
                            </a:rPr>
                          </m:ctrlPr>
                        </m:sSubPr>
                        <m:e>
                          <m:r>
                            <a:rPr kumimoji="1" lang="en-US" altLang="ko-Kore-KR" sz="2000" b="0" i="1" smtClean="0">
                              <a:latin typeface="Cambria Math" panose="02040503050406030204" pitchFamily="18" charset="0"/>
                            </a:rPr>
                            <m:t>𝑣</m:t>
                          </m:r>
                        </m:e>
                        <m:sub>
                          <m:r>
                            <a:rPr kumimoji="1" lang="en-US" altLang="ko-Kore-KR" sz="2000" b="0" i="1" smtClean="0">
                              <a:latin typeface="Cambria Math" panose="02040503050406030204" pitchFamily="18" charset="0"/>
                            </a:rPr>
                            <m:t>1</m:t>
                          </m:r>
                        </m:sub>
                      </m:sSub>
                    </m:oMath>
                  </m:oMathPara>
                </a14:m>
                <a:endParaRPr kumimoji="1" lang="ko-Kore-KR" altLang="en-US" sz="2000" dirty="0"/>
              </a:p>
            </p:txBody>
          </p:sp>
        </mc:Choice>
        <mc:Fallback xmlns="">
          <p:sp>
            <p:nvSpPr>
              <p:cNvPr id="7" name="TextBox 6">
                <a:extLst>
                  <a:ext uri="{FF2B5EF4-FFF2-40B4-BE49-F238E27FC236}">
                    <a16:creationId xmlns:a16="http://schemas.microsoft.com/office/drawing/2014/main" id="{021FC29E-FE44-3F30-D022-B656EBF7EC9D}"/>
                  </a:ext>
                </a:extLst>
              </p:cNvPr>
              <p:cNvSpPr txBox="1">
                <a:spLocks noRot="1" noChangeAspect="1" noMove="1" noResize="1" noEditPoints="1" noAdjustHandles="1" noChangeArrowheads="1" noChangeShapeType="1" noTextEdit="1"/>
              </p:cNvSpPr>
              <p:nvPr/>
            </p:nvSpPr>
            <p:spPr>
              <a:xfrm>
                <a:off x="3118995" y="598612"/>
                <a:ext cx="1699899" cy="400110"/>
              </a:xfrm>
              <a:prstGeom prst="rect">
                <a:avLst/>
              </a:prstGeom>
              <a:blipFill>
                <a:blip r:embed="rId11"/>
                <a:stretch>
                  <a:fillRect b="-3125"/>
                </a:stretch>
              </a:blipFill>
            </p:spPr>
            <p:txBody>
              <a:bodyPr/>
              <a:lstStyle/>
              <a:p>
                <a:r>
                  <a:rPr lang="ko-Kore-KR" altLang="en-US">
                    <a:noFill/>
                  </a:rPr>
                  <a:t> </a:t>
                </a:r>
              </a:p>
            </p:txBody>
          </p:sp>
        </mc:Fallback>
      </mc:AlternateContent>
      <p:sp>
        <p:nvSpPr>
          <p:cNvPr id="5" name="TextBox 4">
            <a:extLst>
              <a:ext uri="{FF2B5EF4-FFF2-40B4-BE49-F238E27FC236}">
                <a16:creationId xmlns:a16="http://schemas.microsoft.com/office/drawing/2014/main" id="{2662D6D0-77BB-396F-4FBE-F2EC933E3D37}"/>
              </a:ext>
            </a:extLst>
          </p:cNvPr>
          <p:cNvSpPr txBox="1"/>
          <p:nvPr/>
        </p:nvSpPr>
        <p:spPr>
          <a:xfrm>
            <a:off x="7195586" y="6568430"/>
            <a:ext cx="6097604" cy="530915"/>
          </a:xfrm>
          <a:prstGeom prst="rect">
            <a:avLst/>
          </a:prstGeom>
          <a:noFill/>
        </p:spPr>
        <p:txBody>
          <a:bodyPr wrap="square">
            <a:spAutoFit/>
          </a:bodyPr>
          <a:lstStyle/>
          <a:p>
            <a:r>
              <a:rPr lang="en" altLang="ko-Kore-KR" sz="1000" dirty="0">
                <a:effectLst/>
                <a:latin typeface="GulimChe" panose="020B0609000101010101" pitchFamily="49" charset="-127"/>
                <a:ea typeface="GulimChe" panose="020B0609000101010101" pitchFamily="49" charset="-127"/>
              </a:rPr>
              <a:t>YOU et al. Identity-aware graph neural networks. In: AAAI. 2021.</a:t>
            </a:r>
            <a:br>
              <a:rPr lang="en" altLang="ko-Kore-KR" sz="1800" dirty="0">
                <a:effectLst/>
                <a:latin typeface="GulimChe" panose="020B0609000101010101" pitchFamily="49" charset="-127"/>
                <a:ea typeface="GulimChe" panose="020B0609000101010101" pitchFamily="49" charset="-127"/>
              </a:rPr>
            </a:br>
            <a:endParaRPr lang="en" altLang="ko-Kore-KR" dirty="0"/>
          </a:p>
        </p:txBody>
      </p:sp>
      <p:sp>
        <p:nvSpPr>
          <p:cNvPr id="4" name="TextBox 3">
            <a:extLst>
              <a:ext uri="{FF2B5EF4-FFF2-40B4-BE49-F238E27FC236}">
                <a16:creationId xmlns:a16="http://schemas.microsoft.com/office/drawing/2014/main" id="{2F9615CE-9FDE-0C59-ABC1-0EB49101D5ED}"/>
              </a:ext>
            </a:extLst>
          </p:cNvPr>
          <p:cNvSpPr txBox="1"/>
          <p:nvPr/>
        </p:nvSpPr>
        <p:spPr>
          <a:xfrm>
            <a:off x="6327660" y="19308"/>
            <a:ext cx="5970813"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없는 경우는 노드의 </a:t>
            </a:r>
            <a:r>
              <a:rPr kumimoji="1" lang="ko-KR" altLang="en-US" sz="1100" dirty="0" err="1"/>
              <a:t>임베딩을</a:t>
            </a:r>
            <a:r>
              <a:rPr kumimoji="1" lang="ko-KR" altLang="en-US" sz="1100" dirty="0"/>
              <a:t> 알 수 없는 의미</a:t>
            </a:r>
            <a:endParaRPr kumimoji="1" lang="ko-Kore-KR" altLang="en-US" sz="1100" dirty="0"/>
          </a:p>
        </p:txBody>
      </p:sp>
    </p:spTree>
    <p:extLst>
      <p:ext uri="{BB962C8B-B14F-4D97-AF65-F5344CB8AC3E}">
        <p14:creationId xmlns:p14="http://schemas.microsoft.com/office/powerpoint/2010/main" val="280551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checkerboard(across)">
                                      <p:cBhvr>
                                        <p:cTn id="7" dur="500"/>
                                        <p:tgtEl>
                                          <p:spTgt spid="3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checkerboard(across)">
                                      <p:cBhvr>
                                        <p:cTn id="15" dur="500"/>
                                        <p:tgtEl>
                                          <p:spTgt spid="93"/>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178" grpId="0" animBg="1"/>
      <p:bldP spid="179"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BB54674-3A1F-4DDD-946E-05A075E5E1B4}"/>
              </a:ext>
            </a:extLst>
          </p:cNvPr>
          <p:cNvSpPr>
            <a:spLocks noGrp="1"/>
          </p:cNvSpPr>
          <p:nvPr>
            <p:ph type="body" sz="quarter" idx="10"/>
          </p:nvPr>
        </p:nvSpPr>
        <p:spPr>
          <a:prstGeom prst="rect">
            <a:avLst/>
          </a:prstGeom>
        </p:spPr>
        <p:txBody>
          <a:bodyPr/>
          <a:lstStyle/>
          <a:p>
            <a:r>
              <a:rPr lang="en-US" altLang="ko-KR" dirty="0"/>
              <a:t>KoPubWorld</a:t>
            </a:r>
            <a:r>
              <a:rPr lang="ko-KR" altLang="en-US" dirty="0"/>
              <a:t>바탕체</a:t>
            </a:r>
            <a:r>
              <a:rPr lang="en-US" altLang="ko-KR" dirty="0"/>
              <a:t>, Bold-20pt</a:t>
            </a:r>
            <a:endParaRPr lang="ko-KR" altLang="en-US" dirty="0"/>
          </a:p>
        </p:txBody>
      </p:sp>
      <p:graphicFrame>
        <p:nvGraphicFramePr>
          <p:cNvPr id="15" name="표 14">
            <a:extLst>
              <a:ext uri="{FF2B5EF4-FFF2-40B4-BE49-F238E27FC236}">
                <a16:creationId xmlns:a16="http://schemas.microsoft.com/office/drawing/2014/main" id="{895762A5-0008-450F-9499-9179A50A86FD}"/>
              </a:ext>
            </a:extLst>
          </p:cNvPr>
          <p:cNvGraphicFramePr>
            <a:graphicFrameLocks noGrp="1"/>
          </p:cNvGraphicFramePr>
          <p:nvPr>
            <p:extLst>
              <p:ext uri="{D42A27DB-BD31-4B8C-83A1-F6EECF244321}">
                <p14:modId xmlns:p14="http://schemas.microsoft.com/office/powerpoint/2010/main" val="3138232309"/>
              </p:ext>
            </p:extLst>
          </p:nvPr>
        </p:nvGraphicFramePr>
        <p:xfrm>
          <a:off x="6546635" y="2437198"/>
          <a:ext cx="4629303" cy="2592000"/>
        </p:xfrm>
        <a:graphic>
          <a:graphicData uri="http://schemas.openxmlformats.org/drawingml/2006/table">
            <a:tbl>
              <a:tblPr firstRow="1" bandRow="1">
                <a:tableStyleId>{2D5ABB26-0587-4C30-8999-92F81FD0307C}</a:tableStyleId>
              </a:tblPr>
              <a:tblGrid>
                <a:gridCol w="945941">
                  <a:extLst>
                    <a:ext uri="{9D8B030D-6E8A-4147-A177-3AD203B41FA5}">
                      <a16:colId xmlns:a16="http://schemas.microsoft.com/office/drawing/2014/main" val="3796398970"/>
                    </a:ext>
                  </a:extLst>
                </a:gridCol>
                <a:gridCol w="825191">
                  <a:extLst>
                    <a:ext uri="{9D8B030D-6E8A-4147-A177-3AD203B41FA5}">
                      <a16:colId xmlns:a16="http://schemas.microsoft.com/office/drawing/2014/main" val="1665505600"/>
                    </a:ext>
                  </a:extLst>
                </a:gridCol>
                <a:gridCol w="2858171">
                  <a:extLst>
                    <a:ext uri="{9D8B030D-6E8A-4147-A177-3AD203B41FA5}">
                      <a16:colId xmlns:a16="http://schemas.microsoft.com/office/drawing/2014/main" val="555937190"/>
                    </a:ext>
                  </a:extLst>
                </a:gridCol>
              </a:tblGrid>
              <a:tr h="432000">
                <a:tc gridSpan="3">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KoPubWorld</a:t>
                      </a:r>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Bold-12pt</a:t>
                      </a:r>
                      <a:endParaRPr lang="ko-KR" altLang="en-US" sz="1200" dirty="0">
                        <a:highlight>
                          <a:srgbClr val="FFFF00"/>
                        </a:highlight>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1617449"/>
                  </a:ext>
                </a:extLst>
              </a:tr>
              <a:tr h="432000">
                <a:tc rowSpan="2" grid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지원조건</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rowSpan="2" h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KoPubWorld</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바탕체</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Midium-12pt</a:t>
                      </a:r>
                      <a:endPar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78140074"/>
                  </a:ext>
                </a:extLst>
              </a:tr>
              <a:tr h="432000">
                <a:tc gridSpan="2"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v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1</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년 이내</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31742409"/>
                  </a:ext>
                </a:extLst>
              </a:tr>
              <a:tr h="432000">
                <a:tc grid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지원규모</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a:txBody>
                    <a:bodyPr/>
                    <a:lstStyle/>
                    <a:p>
                      <a:pPr latinLnBrk="1"/>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2,000</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명</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52434084"/>
                  </a:ext>
                </a:extLst>
              </a:tr>
              <a:tr h="432000">
                <a:tc rowSpan="2">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지원금액</a:t>
                      </a: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예산</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월 </a:t>
                      </a:r>
                      <a:r>
                        <a:rPr lang="en-US" altLang="ko-KR"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50</a:t>
                      </a:r>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만원</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3888174"/>
                  </a:ext>
                </a:extLst>
              </a:tr>
              <a:tr h="432000">
                <a:tc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기타</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ko-KR" altLang="en-US" sz="12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현장 근로자 포함</a:t>
                      </a: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9344586"/>
                  </a:ext>
                </a:extLst>
              </a:tr>
            </a:tbl>
          </a:graphicData>
        </a:graphic>
      </p:graphicFrame>
      <p:sp>
        <p:nvSpPr>
          <p:cNvPr id="9" name="TextBox 8">
            <a:extLst>
              <a:ext uri="{FF2B5EF4-FFF2-40B4-BE49-F238E27FC236}">
                <a16:creationId xmlns:a16="http://schemas.microsoft.com/office/drawing/2014/main" id="{83F6A3BA-703F-4180-B535-EB70243114B0}"/>
              </a:ext>
            </a:extLst>
          </p:cNvPr>
          <p:cNvSpPr txBox="1"/>
          <p:nvPr/>
        </p:nvSpPr>
        <p:spPr>
          <a:xfrm>
            <a:off x="6440043" y="1332957"/>
            <a:ext cx="4869404"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각 영역에 사용된 폰트 종류와 굵기</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크기입니다</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텍스트 개체 틀 6">
            <a:extLst>
              <a:ext uri="{FF2B5EF4-FFF2-40B4-BE49-F238E27FC236}">
                <a16:creationId xmlns:a16="http://schemas.microsoft.com/office/drawing/2014/main" id="{9C1ACCDD-BA63-429C-9C3F-6B6B56F26481}"/>
              </a:ext>
            </a:extLst>
          </p:cNvPr>
          <p:cNvSpPr txBox="1">
            <a:spLocks/>
          </p:cNvSpPr>
          <p:nvPr/>
        </p:nvSpPr>
        <p:spPr>
          <a:xfrm>
            <a:off x="704624" y="2147821"/>
            <a:ext cx="4891291" cy="209331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KoPubWorld</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Lite-16pt,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세계보건기구</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(WHO)</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팬데믹 선언 이후</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일상에서 익숙하게 했던 생활과 규칙은 깨어지고</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불편하고 예외적인 상황이 어느덧 우리 삶의 규칙이 되어가고 있다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언제 끝날지 모르는 코로나 상황에서 미래에 대한 의혹과 익숙한 세계가 붕괴할 것만 같은 불안만이 가득하다</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KoPubWorld</a:t>
            </a:r>
            <a:r>
              <a:rPr lang="ko-KR" altLang="en-US"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pc="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Lite-16pt,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14" name="직사각형 13">
            <a:extLst>
              <a:ext uri="{FF2B5EF4-FFF2-40B4-BE49-F238E27FC236}">
                <a16:creationId xmlns:a16="http://schemas.microsoft.com/office/drawing/2014/main" id="{16432C47-A88C-4079-AF41-24D31C094EF3}"/>
              </a:ext>
            </a:extLst>
          </p:cNvPr>
          <p:cNvSpPr/>
          <p:nvPr/>
        </p:nvSpPr>
        <p:spPr>
          <a:xfrm>
            <a:off x="756675" y="1661839"/>
            <a:ext cx="342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1579B12A-33A4-4DA6-A1F4-C0D58B5033EC}"/>
              </a:ext>
            </a:extLst>
          </p:cNvPr>
          <p:cNvSpPr/>
          <p:nvPr/>
        </p:nvSpPr>
        <p:spPr>
          <a:xfrm>
            <a:off x="756676" y="1661839"/>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98E3CBE7-401E-41B5-8AC1-150D3C8A395E}"/>
              </a:ext>
            </a:extLst>
          </p:cNvPr>
          <p:cNvSpPr txBox="1"/>
          <p:nvPr/>
        </p:nvSpPr>
        <p:spPr>
          <a:xfrm>
            <a:off x="912539" y="1702289"/>
            <a:ext cx="3420000"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KoPubWorld</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Bold-18pt</a:t>
            </a:r>
            <a:endPar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18" name="TextBox 17">
            <a:extLst>
              <a:ext uri="{FF2B5EF4-FFF2-40B4-BE49-F238E27FC236}">
                <a16:creationId xmlns:a16="http://schemas.microsoft.com/office/drawing/2014/main" id="{C0BF580B-CC6F-4B53-81A7-6CAA3240F395}"/>
              </a:ext>
            </a:extLst>
          </p:cNvPr>
          <p:cNvSpPr txBox="1"/>
          <p:nvPr/>
        </p:nvSpPr>
        <p:spPr>
          <a:xfrm>
            <a:off x="6440043" y="1997119"/>
            <a:ext cx="4735895"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 </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KoPubWorld</a:t>
            </a:r>
            <a:r>
              <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돋움체</a:t>
            </a:r>
            <a:r>
              <a:rPr lang="en-US" altLang="ko-KR"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Lite-14pt</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857039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BB54674-3A1F-4DDD-946E-05A075E5E1B4}"/>
              </a:ext>
            </a:extLst>
          </p:cNvPr>
          <p:cNvSpPr>
            <a:spLocks noGrp="1"/>
          </p:cNvSpPr>
          <p:nvPr>
            <p:ph type="body" sz="quarter" idx="10"/>
          </p:nvPr>
        </p:nvSpPr>
        <p:spPr>
          <a:prstGeom prst="rect">
            <a:avLst/>
          </a:prstGeom>
        </p:spPr>
        <p:txBody>
          <a:bodyPr/>
          <a:lstStyle/>
          <a:p>
            <a:r>
              <a:rPr lang="en-US" altLang="ko-KR" b="1" dirty="0">
                <a:latin typeface="Arial" panose="020B0604020202020204" pitchFamily="34" charset="0"/>
                <a:ea typeface="Open Sans SemiBold" pitchFamily="2" charset="0"/>
                <a:cs typeface="Arial" panose="020B0604020202020204" pitchFamily="34" charset="0"/>
              </a:rPr>
              <a:t>Arial 20pt , Bold</a:t>
            </a:r>
            <a:endParaRPr lang="ko-KR" altLang="en-US" b="1" dirty="0">
              <a:latin typeface="Arial" panose="020B0604020202020204" pitchFamily="34" charset="0"/>
              <a:cs typeface="Arial" panose="020B0604020202020204" pitchFamily="34" charset="0"/>
            </a:endParaRPr>
          </a:p>
        </p:txBody>
      </p:sp>
      <p:graphicFrame>
        <p:nvGraphicFramePr>
          <p:cNvPr id="15" name="표 14">
            <a:extLst>
              <a:ext uri="{FF2B5EF4-FFF2-40B4-BE49-F238E27FC236}">
                <a16:creationId xmlns:a16="http://schemas.microsoft.com/office/drawing/2014/main" id="{895762A5-0008-450F-9499-9179A50A86FD}"/>
              </a:ext>
            </a:extLst>
          </p:cNvPr>
          <p:cNvGraphicFramePr>
            <a:graphicFrameLocks noGrp="1"/>
          </p:cNvGraphicFramePr>
          <p:nvPr>
            <p:extLst>
              <p:ext uri="{D42A27DB-BD31-4B8C-83A1-F6EECF244321}">
                <p14:modId xmlns:p14="http://schemas.microsoft.com/office/powerpoint/2010/main" val="4247665755"/>
              </p:ext>
            </p:extLst>
          </p:nvPr>
        </p:nvGraphicFramePr>
        <p:xfrm>
          <a:off x="6546635" y="2265748"/>
          <a:ext cx="4629303" cy="2592000"/>
        </p:xfrm>
        <a:graphic>
          <a:graphicData uri="http://schemas.openxmlformats.org/drawingml/2006/table">
            <a:tbl>
              <a:tblPr firstRow="1" bandRow="1">
                <a:tableStyleId>{2D5ABB26-0587-4C30-8999-92F81FD0307C}</a:tableStyleId>
              </a:tblPr>
              <a:tblGrid>
                <a:gridCol w="945941">
                  <a:extLst>
                    <a:ext uri="{9D8B030D-6E8A-4147-A177-3AD203B41FA5}">
                      <a16:colId xmlns:a16="http://schemas.microsoft.com/office/drawing/2014/main" val="3796398970"/>
                    </a:ext>
                  </a:extLst>
                </a:gridCol>
                <a:gridCol w="825191">
                  <a:extLst>
                    <a:ext uri="{9D8B030D-6E8A-4147-A177-3AD203B41FA5}">
                      <a16:colId xmlns:a16="http://schemas.microsoft.com/office/drawing/2014/main" val="1665505600"/>
                    </a:ext>
                  </a:extLst>
                </a:gridCol>
                <a:gridCol w="2858171">
                  <a:extLst>
                    <a:ext uri="{9D8B030D-6E8A-4147-A177-3AD203B41FA5}">
                      <a16:colId xmlns:a16="http://schemas.microsoft.com/office/drawing/2014/main" val="555937190"/>
                    </a:ext>
                  </a:extLst>
                </a:gridCol>
              </a:tblGrid>
              <a:tr h="432000">
                <a:tc gridSpan="3">
                  <a:txBody>
                    <a:bodyPr/>
                    <a:lstStyle/>
                    <a:p>
                      <a:pPr algn="ctr" latinLnBrk="1"/>
                      <a:r>
                        <a:rPr lang="en-US" altLang="ko-KR" sz="1200" b="1" u="none" dirty="0">
                          <a:latin typeface="Times New Roman" panose="02020603050405020304" pitchFamily="18" charset="0"/>
                          <a:cs typeface="Times New Roman" panose="02020603050405020304" pitchFamily="18" charset="0"/>
                        </a:rPr>
                        <a:t>Times New Roman</a:t>
                      </a:r>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 12pt, Bold</a:t>
                      </a:r>
                      <a:endParaRPr lang="ko-KR" altLang="en-US" sz="1200" b="1" dirty="0">
                        <a:highlight>
                          <a:srgbClr val="FFFF00"/>
                        </a:highlight>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hMerge="1">
                  <a:txBody>
                    <a:bodyPr/>
                    <a:lstStyle/>
                    <a:p>
                      <a:pPr latinLnBrk="1"/>
                      <a:endParaRPr lang="ko-KR" altLang="en-US"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1617449"/>
                  </a:ext>
                </a:extLst>
              </a:tr>
              <a:tr h="432000">
                <a:tc rowSpan="2" grid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rowSpan="2" hMerge="1">
                  <a:txBody>
                    <a:bodyPr/>
                    <a:lstStyle/>
                    <a:p>
                      <a:pPr latinLnBrk="1"/>
                      <a:endParaRPr lang="ko-KR" altLang="en-US"/>
                    </a:p>
                  </a:txBody>
                  <a:tcPr/>
                </a:tc>
                <a:tc>
                  <a:txBody>
                    <a:bodyPr/>
                    <a:lstStyle/>
                    <a:p>
                      <a:pPr latinLnBrk="1"/>
                      <a:r>
                        <a:rPr lang="en-US" altLang="ko-KR" sz="1200" u="none" dirty="0">
                          <a:latin typeface="Times New Roman" panose="02020603050405020304" pitchFamily="18" charset="0"/>
                          <a:cs typeface="Times New Roman" panose="02020603050405020304" pitchFamily="18" charset="0"/>
                        </a:rPr>
                        <a:t>Times New Roman</a:t>
                      </a:r>
                      <a:r>
                        <a:rPr lang="en-US" altLang="ko-KR" sz="1200" dirty="0">
                          <a:latin typeface="Times New Roman" panose="02020603050405020304" pitchFamily="18" charset="0"/>
                          <a:ea typeface="KoPubWorld돋움체 Light" panose="00000300000000000000" pitchFamily="2" charset="-127"/>
                          <a:cs typeface="Times New Roman" panose="02020603050405020304" pitchFamily="18" charset="0"/>
                        </a:rPr>
                        <a:t>, 12pt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78140074"/>
                  </a:ext>
                </a:extLst>
              </a:tr>
              <a:tr h="432000">
                <a:tc gridSpan="2"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hMerge="1" vMerge="1">
                  <a:txBody>
                    <a:bodyPr/>
                    <a:lstStyle/>
                    <a:p>
                      <a:pPr latinLnBrk="1"/>
                      <a:endParaRPr lang="ko-KR" altLang="en-US"/>
                    </a:p>
                  </a:txBody>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31742409"/>
                  </a:ext>
                </a:extLst>
              </a:tr>
              <a:tr h="432000">
                <a:tc grid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hMerge="1">
                  <a:txBody>
                    <a:bodyPr/>
                    <a:lstStyle/>
                    <a:p>
                      <a:pPr latinLnBrk="1"/>
                      <a:endParaRPr lang="ko-KR" altLang="en-US"/>
                    </a:p>
                  </a:txBody>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52434084"/>
                  </a:ext>
                </a:extLst>
              </a:tr>
              <a:tr h="432000">
                <a:tc rowSpan="2">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593888174"/>
                  </a:ext>
                </a:extLst>
              </a:tr>
              <a:tr h="432000">
                <a:tc vMerge="1">
                  <a:txBody>
                    <a:bodyPr/>
                    <a:lstStyle/>
                    <a:p>
                      <a:pPr latinLnBrk="1"/>
                      <a:endParaRPr lang="ko-KR" altLang="en-US"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pPr algn="ctr" latinLnBrk="1"/>
                      <a:r>
                        <a:rPr lang="en-US" altLang="ko-KR" sz="1200" b="1" dirty="0">
                          <a:latin typeface="Times New Roman" panose="02020603050405020304" pitchFamily="18" charset="0"/>
                          <a:ea typeface="KoPubWorld돋움체 Bold" panose="00000800000000000000" pitchFamily="2" charset="-127"/>
                          <a:cs typeface="Times New Roman" panose="02020603050405020304" pitchFamily="18" charset="0"/>
                        </a:rPr>
                        <a:t>Name</a:t>
                      </a:r>
                      <a:endParaRPr lang="ko-KR" altLang="en-US" sz="1200" b="1" dirty="0">
                        <a:latin typeface="Times New Roman" panose="02020603050405020304" pitchFamily="18" charset="0"/>
                        <a:ea typeface="KoPubWorld돋움체 Bold" panose="000008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latinLnBrk="1"/>
                      <a:r>
                        <a:rPr lang="en-US" altLang="ko-KR" sz="1200" dirty="0" err="1">
                          <a:latin typeface="Times New Roman" panose="02020603050405020304" pitchFamily="18" charset="0"/>
                          <a:ea typeface="KoPubWorld돋움체 Light" panose="00000300000000000000" pitchFamily="2" charset="-127"/>
                          <a:cs typeface="Times New Roman" panose="02020603050405020304" pitchFamily="18" charset="0"/>
                        </a:rPr>
                        <a:t>TextText</a:t>
                      </a:r>
                      <a:endParaRPr lang="ko-KR" altLang="en-US" sz="1200" dirty="0">
                        <a:latin typeface="Times New Roman" panose="02020603050405020304" pitchFamily="18" charset="0"/>
                        <a:ea typeface="KoPubWorld돋움체 Light" panose="00000300000000000000" pitchFamily="2" charset="-127"/>
                        <a:cs typeface="Times New Roman" panose="02020603050405020304" pitchFamily="18" charset="0"/>
                      </a:endParaRPr>
                    </a:p>
                  </a:txBody>
                  <a:tcPr anchor="ct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459344586"/>
                  </a:ext>
                </a:extLst>
              </a:tr>
            </a:tbl>
          </a:graphicData>
        </a:graphic>
      </p:graphicFrame>
      <p:sp>
        <p:nvSpPr>
          <p:cNvPr id="9" name="TextBox 8">
            <a:extLst>
              <a:ext uri="{FF2B5EF4-FFF2-40B4-BE49-F238E27FC236}">
                <a16:creationId xmlns:a16="http://schemas.microsoft.com/office/drawing/2014/main" id="{83F6A3BA-703F-4180-B535-EB70243114B0}"/>
              </a:ext>
            </a:extLst>
          </p:cNvPr>
          <p:cNvSpPr txBox="1"/>
          <p:nvPr/>
        </p:nvSpPr>
        <p:spPr>
          <a:xfrm>
            <a:off x="614465" y="873169"/>
            <a:ext cx="4869404" cy="369332"/>
          </a:xfrm>
          <a:prstGeom prst="rect">
            <a:avLst/>
          </a:prstGeom>
          <a:noFill/>
        </p:spPr>
        <p:txBody>
          <a:bodyPr wrap="square" rtlCol="0" anchor="ctr">
            <a:spAutoFit/>
          </a:bodyPr>
          <a:lstStyle/>
          <a:p>
            <a:pPr algn="l"/>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 </a:t>
            </a:r>
            <a:r>
              <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영문폰트 가이드입니다</a:t>
            </a:r>
            <a:r>
              <a:rPr lang="en-US" altLang="ko-KR"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rPr>
              <a:t>.</a:t>
            </a:r>
            <a:endParaRPr lang="ko-KR" altLang="en-US" dirty="0">
              <a:highlight>
                <a:srgbClr val="FFFF00"/>
              </a:highlight>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11" name="텍스트 개체 틀 6">
            <a:extLst>
              <a:ext uri="{FF2B5EF4-FFF2-40B4-BE49-F238E27FC236}">
                <a16:creationId xmlns:a16="http://schemas.microsoft.com/office/drawing/2014/main" id="{9C1ACCDD-BA63-429C-9C3F-6B6B56F26481}"/>
              </a:ext>
            </a:extLst>
          </p:cNvPr>
          <p:cNvSpPr txBox="1">
            <a:spLocks/>
          </p:cNvSpPr>
          <p:nvPr/>
        </p:nvSpPr>
        <p:spPr>
          <a:xfrm>
            <a:off x="704624" y="1976371"/>
            <a:ext cx="4891291" cy="624423"/>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ko-KR" altLang="en-US" dirty="0">
              <a:solidFill>
                <a:srgbClr val="000000"/>
              </a:solidFill>
              <a:latin typeface="Poppins Light" panose="00000400000000000000" pitchFamily="2" charset="0"/>
              <a:ea typeface="KoPubWorld바탕체 Light" panose="00000300000000000000" pitchFamily="2" charset="-127"/>
              <a:cs typeface="Poppins Light" panose="00000400000000000000" pitchFamily="2" charset="0"/>
            </a:endParaRPr>
          </a:p>
        </p:txBody>
      </p:sp>
      <p:sp>
        <p:nvSpPr>
          <p:cNvPr id="14" name="직사각형 13">
            <a:extLst>
              <a:ext uri="{FF2B5EF4-FFF2-40B4-BE49-F238E27FC236}">
                <a16:creationId xmlns:a16="http://schemas.microsoft.com/office/drawing/2014/main" id="{16432C47-A88C-4079-AF41-24D31C094EF3}"/>
              </a:ext>
            </a:extLst>
          </p:cNvPr>
          <p:cNvSpPr/>
          <p:nvPr/>
        </p:nvSpPr>
        <p:spPr>
          <a:xfrm>
            <a:off x="756675" y="1490389"/>
            <a:ext cx="342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1579B12A-33A4-4DA6-A1F4-C0D58B5033EC}"/>
              </a:ext>
            </a:extLst>
          </p:cNvPr>
          <p:cNvSpPr/>
          <p:nvPr/>
        </p:nvSpPr>
        <p:spPr>
          <a:xfrm>
            <a:off x="756676" y="1490389"/>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98E3CBE7-401E-41B5-8AC1-150D3C8A395E}"/>
              </a:ext>
            </a:extLst>
          </p:cNvPr>
          <p:cNvSpPr txBox="1"/>
          <p:nvPr/>
        </p:nvSpPr>
        <p:spPr>
          <a:xfrm>
            <a:off x="912539" y="1493768"/>
            <a:ext cx="3420000" cy="369332"/>
          </a:xfrm>
          <a:prstGeom prst="rect">
            <a:avLst/>
          </a:prstGeom>
          <a:noFill/>
        </p:spPr>
        <p:txBody>
          <a:bodyPr wrap="square" rtlCol="0">
            <a:spAutoFit/>
          </a:bodyPr>
          <a:lstStyle/>
          <a:p>
            <a:r>
              <a:rPr lang="en-US" altLang="ko-KR" dirty="0">
                <a:solidFill>
                  <a:schemeClr val="bg1"/>
                </a:solidFill>
                <a:latin typeface="Arial" panose="020B0604020202020204" pitchFamily="34" charset="0"/>
                <a:ea typeface="KoPubWorld돋움체 Bold" panose="00000800000000000000" pitchFamily="2" charset="-127"/>
                <a:cs typeface="Arial" panose="020B0604020202020204" pitchFamily="34" charset="0"/>
              </a:rPr>
              <a:t>Arial 18pt</a:t>
            </a:r>
            <a:endParaRPr lang="ko-KR" altLang="en-US" dirty="0">
              <a:solidFill>
                <a:schemeClr val="bg1"/>
              </a:solidFill>
              <a:latin typeface="Arial" panose="020B0604020202020204" pitchFamily="34" charset="0"/>
              <a:ea typeface="KoPubWorld돋움체 Bold" panose="00000800000000000000" pitchFamily="2" charset="-127"/>
              <a:cs typeface="Arial" panose="020B0604020202020204" pitchFamily="34" charset="0"/>
            </a:endParaRPr>
          </a:p>
        </p:txBody>
      </p:sp>
      <p:sp>
        <p:nvSpPr>
          <p:cNvPr id="18" name="TextBox 17">
            <a:extLst>
              <a:ext uri="{FF2B5EF4-FFF2-40B4-BE49-F238E27FC236}">
                <a16:creationId xmlns:a16="http://schemas.microsoft.com/office/drawing/2014/main" id="{C0BF580B-CC6F-4B53-81A7-6CAA3240F395}"/>
              </a:ext>
            </a:extLst>
          </p:cNvPr>
          <p:cNvSpPr txBox="1"/>
          <p:nvPr/>
        </p:nvSpPr>
        <p:spPr>
          <a:xfrm>
            <a:off x="6440043" y="1825669"/>
            <a:ext cx="4735895" cy="388568"/>
          </a:xfrm>
          <a:prstGeom prst="rect">
            <a:avLst/>
          </a:prstGeom>
          <a:noFill/>
        </p:spPr>
        <p:txBody>
          <a:bodyPr wrap="square" rtlCol="0">
            <a:spAutoFit/>
          </a:bodyPr>
          <a:lstStyle/>
          <a:p>
            <a:pPr>
              <a:lnSpc>
                <a:spcPct val="150000"/>
              </a:lnSpc>
            </a:pPr>
            <a:r>
              <a:rPr lang="en-US" altLang="ko-KR" sz="1400" dirty="0" err="1">
                <a:solidFill>
                  <a:srgbClr val="000000"/>
                </a:solidFill>
                <a:latin typeface="Arial" panose="020B0604020202020204" pitchFamily="34" charset="0"/>
                <a:ea typeface="KoPubWorld돋움체 Bold" panose="00000800000000000000" pitchFamily="2" charset="-127"/>
                <a:cs typeface="Arial" panose="020B0604020202020204" pitchFamily="34" charset="0"/>
              </a:rPr>
              <a:t>Figure_Arial</a:t>
            </a:r>
            <a:r>
              <a:rPr lang="en-US" altLang="ko-KR" sz="1400" dirty="0">
                <a:solidFill>
                  <a:srgbClr val="000000"/>
                </a:solidFill>
                <a:latin typeface="Arial" panose="020B0604020202020204" pitchFamily="34" charset="0"/>
                <a:ea typeface="KoPubWorld돋움체 Medium" panose="00000600000000000000" pitchFamily="2" charset="-127"/>
                <a:cs typeface="Arial" panose="020B0604020202020204" pitchFamily="34" charset="0"/>
              </a:rPr>
              <a:t>, 14pt</a:t>
            </a:r>
            <a:endParaRPr lang="ko-KR" altLang="en-US" sz="1400" dirty="0">
              <a:solidFill>
                <a:srgbClr val="000000"/>
              </a:solidFill>
              <a:latin typeface="Arial" panose="020B0604020202020204" pitchFamily="34" charset="0"/>
              <a:ea typeface="KoPubWorld돋움체 Medium" panose="00000600000000000000" pitchFamily="2" charset="-127"/>
              <a:cs typeface="Arial" panose="020B0604020202020204" pitchFamily="34" charset="0"/>
            </a:endParaRPr>
          </a:p>
        </p:txBody>
      </p:sp>
      <p:sp>
        <p:nvSpPr>
          <p:cNvPr id="10" name="TextBox 9">
            <a:extLst>
              <a:ext uri="{FF2B5EF4-FFF2-40B4-BE49-F238E27FC236}">
                <a16:creationId xmlns:a16="http://schemas.microsoft.com/office/drawing/2014/main" id="{59814B2A-9F15-4F4B-A91F-8D669D0FD437}"/>
              </a:ext>
            </a:extLst>
          </p:cNvPr>
          <p:cNvSpPr txBox="1"/>
          <p:nvPr/>
        </p:nvSpPr>
        <p:spPr>
          <a:xfrm>
            <a:off x="704624" y="2103120"/>
            <a:ext cx="5094515" cy="3874770"/>
          </a:xfrm>
          <a:prstGeom prst="rect">
            <a:avLst/>
          </a:prstGeom>
        </p:spPr>
        <p:txBody>
          <a:bodyPr anchor="t"/>
          <a:lstStyle>
            <a:defPPr>
              <a:defRPr lang="ko-KR"/>
            </a:defPPr>
            <a:lvl1pPr indent="0" algn="just">
              <a:lnSpc>
                <a:spcPct val="150000"/>
              </a:lnSpc>
              <a:spcBef>
                <a:spcPts val="1000"/>
              </a:spcBef>
              <a:buFont typeface="Arial" panose="020B0604020202020204" pitchFamily="34" charset="0"/>
              <a:buNone/>
              <a:defRPr sz="1600" spc="0">
                <a:solidFill>
                  <a:srgbClr val="000000"/>
                </a:solidFill>
                <a:latin typeface="Poppins Light" panose="00000400000000000000" pitchFamily="2" charset="0"/>
                <a:ea typeface="KoPubWorld바탕체 Light" panose="00000300000000000000" pitchFamily="2" charset="-127"/>
                <a:cs typeface="Poppins Light" panose="000004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u="sng" dirty="0">
                <a:latin typeface="Times New Roman" panose="02020603050405020304" pitchFamily="18" charset="0"/>
                <a:cs typeface="Times New Roman" panose="02020603050405020304" pitchFamily="18" charset="0"/>
              </a:rPr>
              <a:t>Times New Roman, 16pt,</a:t>
            </a:r>
            <a:r>
              <a:rPr lang="ko-KR" altLang="en-US" u="sng" dirty="0">
                <a:latin typeface="Times New Roman" panose="02020603050405020304" pitchFamily="18" charset="0"/>
                <a:cs typeface="Times New Roman" panose="02020603050405020304" pitchFamily="18" charset="0"/>
              </a:rPr>
              <a:t> </a:t>
            </a:r>
            <a:r>
              <a:rPr lang="en-US" altLang="ko-KR" dirty="0">
                <a:latin typeface="Times New Roman" panose="02020603050405020304" pitchFamily="18" charset="0"/>
                <a:cs typeface="Times New Roman" panose="02020603050405020304" pitchFamily="18" charset="0"/>
              </a:rPr>
              <a:t>The etymology of democracy is a compound word of demos and </a:t>
            </a:r>
            <a:r>
              <a:rPr lang="en-US" altLang="ko-KR" dirty="0" err="1">
                <a:latin typeface="Times New Roman" panose="02020603050405020304" pitchFamily="18" charset="0"/>
                <a:cs typeface="Times New Roman" panose="02020603050405020304" pitchFamily="18" charset="0"/>
              </a:rPr>
              <a:t>kratos</a:t>
            </a:r>
            <a:r>
              <a:rPr lang="en-US" altLang="ko-KR" dirty="0">
                <a:latin typeface="Times New Roman" panose="02020603050405020304" pitchFamily="18" charset="0"/>
                <a:cs typeface="Times New Roman" panose="02020603050405020304" pitchFamily="18" charset="0"/>
              </a:rPr>
              <a:t>, meaning 'domination by the people'. Historically, most of the countries before modern times had the form of monarchy or aristocracy. In other words, it can be seen that the political form in which there was only one or very few subjects governing the group was common. Exceptionally, in Athens, a city-state in ancient Greece, </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395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604779F7-F0C0-42D3-96E9-60A117311082}"/>
              </a:ext>
            </a:extLst>
          </p:cNvPr>
          <p:cNvSpPr txBox="1"/>
          <p:nvPr/>
        </p:nvSpPr>
        <p:spPr>
          <a:xfrm>
            <a:off x="836446" y="21810"/>
            <a:ext cx="3251463" cy="544765"/>
          </a:xfrm>
          <a:prstGeom prst="rect">
            <a:avLst/>
          </a:prstGeom>
          <a:noFill/>
        </p:spPr>
        <p:txBody>
          <a:bodyPr wrap="square" rtlCol="0">
            <a:spAutoFit/>
          </a:bodyPr>
          <a:lstStyle>
            <a:defPPr>
              <a:defRPr lang="ko-KR"/>
            </a:defPPr>
            <a:lvl1pPr algn="just">
              <a:lnSpc>
                <a:spcPct val="130000"/>
              </a:lnSpc>
              <a:defRPr sz="2400">
                <a:solidFill>
                  <a:srgbClr val="354463"/>
                </a:solidFill>
                <a:latin typeface="Spoqa Han Sans Neo Bold" panose="020B0800000000000000" pitchFamily="34" charset="0"/>
                <a:ea typeface="Spoqa Han Sans Neo Bold" panose="020B0800000000000000" pitchFamily="34" charset="0"/>
              </a:defRPr>
            </a:lvl1pPr>
          </a:lstStyle>
          <a:p>
            <a:r>
              <a:rPr lang="ko-KR" altLang="en-US" dirty="0">
                <a:solidFill>
                  <a:schemeClr val="tx1">
                    <a:lumMod val="75000"/>
                    <a:lumOff val="25000"/>
                  </a:schemeClr>
                </a:solidFill>
                <a:latin typeface="KoPubWorld돋움체 Bold" panose="00000800000000000000" pitchFamily="2" charset="-127"/>
                <a:ea typeface="KoPubWorld돋움체 Bold" panose="00000800000000000000" pitchFamily="2" charset="-127"/>
              </a:rPr>
              <a:t>소스</a:t>
            </a:r>
          </a:p>
        </p:txBody>
      </p:sp>
      <p:sp>
        <p:nvSpPr>
          <p:cNvPr id="25" name="직사각형 24">
            <a:extLst>
              <a:ext uri="{FF2B5EF4-FFF2-40B4-BE49-F238E27FC236}">
                <a16:creationId xmlns:a16="http://schemas.microsoft.com/office/drawing/2014/main" id="{C4345C8A-3DB3-4B9D-89CF-0209B9D3BF5A}"/>
              </a:ext>
            </a:extLst>
          </p:cNvPr>
          <p:cNvSpPr/>
          <p:nvPr/>
        </p:nvSpPr>
        <p:spPr>
          <a:xfrm>
            <a:off x="0" y="0"/>
            <a:ext cx="3670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32" name="TextBox 31">
            <a:extLst>
              <a:ext uri="{FF2B5EF4-FFF2-40B4-BE49-F238E27FC236}">
                <a16:creationId xmlns:a16="http://schemas.microsoft.com/office/drawing/2014/main" id="{28FAC0BD-F813-47E2-95B9-465876E03FB2}"/>
              </a:ext>
            </a:extLst>
          </p:cNvPr>
          <p:cNvSpPr txBox="1"/>
          <p:nvPr/>
        </p:nvSpPr>
        <p:spPr>
          <a:xfrm>
            <a:off x="6433696" y="3914304"/>
            <a:ext cx="4381465" cy="412742"/>
          </a:xfrm>
          <a:prstGeom prst="rect">
            <a:avLst/>
          </a:prstGeom>
          <a:noFill/>
        </p:spPr>
        <p:txBody>
          <a:bodyPr wrap="square" rtlCol="0">
            <a:spAutoFit/>
          </a:bodyPr>
          <a:lstStyle/>
          <a:p>
            <a:pPr algn="just">
              <a:lnSpc>
                <a:spcPct val="130000"/>
              </a:lnSpc>
            </a:pPr>
            <a:r>
              <a:rPr lang="en-US" altLang="ko-KR" sz="1800" dirty="0">
                <a:solidFill>
                  <a:srgbClr val="354463"/>
                </a:solidFill>
                <a:latin typeface="맑은 고딕" panose="020B0503020000020004" pitchFamily="50" charset="-127"/>
                <a:ea typeface="맑은 고딕" panose="020B0503020000020004" pitchFamily="50" charset="-127"/>
              </a:rPr>
              <a:t>DOWNLOAD: </a:t>
            </a:r>
            <a:r>
              <a:rPr lang="en-US" altLang="ko-KR" sz="1800" dirty="0">
                <a:solidFill>
                  <a:srgbClr val="354463"/>
                </a:solidFill>
                <a:latin typeface="맑은 고딕" panose="020B0503020000020004" pitchFamily="50" charset="-127"/>
                <a:ea typeface="맑은 고딕" panose="020B0503020000020004" pitchFamily="50" charset="-127"/>
                <a:hlinkClick r:id="rId3"/>
              </a:rPr>
              <a:t>KoPubWorld</a:t>
            </a:r>
            <a:r>
              <a:rPr lang="ko-KR" altLang="en-US" dirty="0">
                <a:solidFill>
                  <a:srgbClr val="354463"/>
                </a:solidFill>
                <a:latin typeface="맑은 고딕" panose="020B0503020000020004" pitchFamily="50" charset="-127"/>
                <a:ea typeface="맑은 고딕" panose="020B0503020000020004" pitchFamily="50" charset="-127"/>
                <a:hlinkClick r:id="rId3"/>
              </a:rPr>
              <a:t> </a:t>
            </a:r>
            <a:endParaRPr lang="ko-KR" altLang="en-US" dirty="0">
              <a:solidFill>
                <a:srgbClr val="354463"/>
              </a:solidFill>
              <a:latin typeface="맑은 고딕" panose="020B0503020000020004" pitchFamily="50" charset="-127"/>
              <a:ea typeface="맑은 고딕" panose="020B0503020000020004" pitchFamily="50" charset="-127"/>
            </a:endParaRPr>
          </a:p>
        </p:txBody>
      </p:sp>
      <p:grpSp>
        <p:nvGrpSpPr>
          <p:cNvPr id="44" name="그룹 43">
            <a:extLst>
              <a:ext uri="{FF2B5EF4-FFF2-40B4-BE49-F238E27FC236}">
                <a16:creationId xmlns:a16="http://schemas.microsoft.com/office/drawing/2014/main" id="{54A49D99-371E-4BBA-92C2-FEDEBFB99C30}"/>
              </a:ext>
            </a:extLst>
          </p:cNvPr>
          <p:cNvGrpSpPr/>
          <p:nvPr/>
        </p:nvGrpSpPr>
        <p:grpSpPr>
          <a:xfrm>
            <a:off x="874713" y="4766551"/>
            <a:ext cx="2340000" cy="409782"/>
            <a:chOff x="1103386" y="1651028"/>
            <a:chExt cx="2340000" cy="409782"/>
          </a:xfrm>
        </p:grpSpPr>
        <p:sp>
          <p:nvSpPr>
            <p:cNvPr id="45" name="직사각형 44">
              <a:extLst>
                <a:ext uri="{FF2B5EF4-FFF2-40B4-BE49-F238E27FC236}">
                  <a16:creationId xmlns:a16="http://schemas.microsoft.com/office/drawing/2014/main" id="{73D0C5B7-49D4-4B43-BDDF-E193840D34A7}"/>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4EFF8E56-3624-48A6-B233-6938F57CA142}"/>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TextBox 47">
              <a:extLst>
                <a:ext uri="{FF2B5EF4-FFF2-40B4-BE49-F238E27FC236}">
                  <a16:creationId xmlns:a16="http://schemas.microsoft.com/office/drawing/2014/main" id="{4141FA5E-BAF1-4D25-9783-8CBB8D7A7F24}"/>
                </a:ext>
              </a:extLst>
            </p:cNvPr>
            <p:cNvSpPr txBox="1"/>
            <p:nvPr/>
          </p:nvSpPr>
          <p:spPr>
            <a:xfrm>
              <a:off x="1259250" y="1691478"/>
              <a:ext cx="1828800"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연구개요</a:t>
              </a:r>
            </a:p>
          </p:txBody>
        </p:sp>
      </p:grpSp>
      <p:grpSp>
        <p:nvGrpSpPr>
          <p:cNvPr id="28" name="그룹 27">
            <a:extLst>
              <a:ext uri="{FF2B5EF4-FFF2-40B4-BE49-F238E27FC236}">
                <a16:creationId xmlns:a16="http://schemas.microsoft.com/office/drawing/2014/main" id="{4F16E6A0-9E41-4EE4-A8E8-5B901831C24A}"/>
              </a:ext>
            </a:extLst>
          </p:cNvPr>
          <p:cNvGrpSpPr/>
          <p:nvPr/>
        </p:nvGrpSpPr>
        <p:grpSpPr>
          <a:xfrm>
            <a:off x="874713" y="5515875"/>
            <a:ext cx="2628000" cy="435391"/>
            <a:chOff x="1847507" y="2258488"/>
            <a:chExt cx="2628000" cy="435391"/>
          </a:xfrm>
        </p:grpSpPr>
        <p:sp>
          <p:nvSpPr>
            <p:cNvPr id="29" name="사각형: 둥근 모서리 28">
              <a:extLst>
                <a:ext uri="{FF2B5EF4-FFF2-40B4-BE49-F238E27FC236}">
                  <a16:creationId xmlns:a16="http://schemas.microsoft.com/office/drawing/2014/main" id="{E5C37408-EFFD-438D-9040-F11263A17AF6}"/>
                </a:ext>
              </a:extLst>
            </p:cNvPr>
            <p:cNvSpPr/>
            <p:nvPr/>
          </p:nvSpPr>
          <p:spPr>
            <a:xfrm>
              <a:off x="1847507" y="2258488"/>
              <a:ext cx="2628000" cy="432000"/>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EE6BE4E6-48C3-4D3E-871A-BFCED32ABD97}"/>
                </a:ext>
              </a:extLst>
            </p:cNvPr>
            <p:cNvSpPr txBox="1"/>
            <p:nvPr/>
          </p:nvSpPr>
          <p:spPr>
            <a:xfrm>
              <a:off x="2247107" y="2324547"/>
              <a:ext cx="1828800" cy="369332"/>
            </a:xfrm>
            <a:prstGeom prst="rect">
              <a:avLst/>
            </a:prstGeom>
            <a:noFill/>
          </p:spPr>
          <p:txBody>
            <a:bodyPr wrap="square" rtlCol="0">
              <a:spAutoFit/>
            </a:bodyPr>
            <a:lstStyle/>
            <a:p>
              <a:pPr algn="ct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연구의 목적</a:t>
              </a:r>
            </a:p>
          </p:txBody>
        </p:sp>
      </p:grpSp>
      <p:sp>
        <p:nvSpPr>
          <p:cNvPr id="34" name="TextBox 33">
            <a:extLst>
              <a:ext uri="{FF2B5EF4-FFF2-40B4-BE49-F238E27FC236}">
                <a16:creationId xmlns:a16="http://schemas.microsoft.com/office/drawing/2014/main" id="{E100C43B-E5DD-48ED-9B01-175EE1BB84AA}"/>
              </a:ext>
            </a:extLst>
          </p:cNvPr>
          <p:cNvSpPr txBox="1"/>
          <p:nvPr/>
        </p:nvSpPr>
        <p:spPr>
          <a:xfrm>
            <a:off x="6561445" y="834972"/>
            <a:ext cx="377026"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FONT</a:t>
            </a:r>
          </a:p>
        </p:txBody>
      </p:sp>
      <p:grpSp>
        <p:nvGrpSpPr>
          <p:cNvPr id="4" name="그룹 3">
            <a:extLst>
              <a:ext uri="{FF2B5EF4-FFF2-40B4-BE49-F238E27FC236}">
                <a16:creationId xmlns:a16="http://schemas.microsoft.com/office/drawing/2014/main" id="{00D06363-EDA9-48DD-88D3-A1BC2067AD63}"/>
              </a:ext>
            </a:extLst>
          </p:cNvPr>
          <p:cNvGrpSpPr/>
          <p:nvPr/>
        </p:nvGrpSpPr>
        <p:grpSpPr>
          <a:xfrm>
            <a:off x="6433696" y="1201078"/>
            <a:ext cx="4941149" cy="2484434"/>
            <a:chOff x="6433696" y="1201078"/>
            <a:chExt cx="4941149" cy="2484434"/>
          </a:xfrm>
        </p:grpSpPr>
        <p:sp>
          <p:nvSpPr>
            <p:cNvPr id="41" name="TextBox 40">
              <a:extLst>
                <a:ext uri="{FF2B5EF4-FFF2-40B4-BE49-F238E27FC236}">
                  <a16:creationId xmlns:a16="http://schemas.microsoft.com/office/drawing/2014/main" id="{88E49DD1-0A09-4955-9218-CD3D275F5E46}"/>
                </a:ext>
              </a:extLst>
            </p:cNvPr>
            <p:cNvSpPr txBox="1"/>
            <p:nvPr/>
          </p:nvSpPr>
          <p:spPr>
            <a:xfrm>
              <a:off x="6433696" y="1723698"/>
              <a:ext cx="4941149" cy="393954"/>
            </a:xfrm>
            <a:prstGeom prst="rect">
              <a:avLst/>
            </a:prstGeom>
            <a:noFill/>
          </p:spPr>
          <p:txBody>
            <a:bodyPr wrap="square" rtlCol="0">
              <a:spAutoFit/>
            </a:bodyPr>
            <a:lstStyle/>
            <a:p>
              <a:pPr>
                <a:lnSpc>
                  <a:spcPct val="130000"/>
                </a:lnSpc>
              </a:pP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본문</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KoPubWorld</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바탕체</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Light 16pt</a:t>
              </a:r>
              <a:endParaRPr lang="ko-KR" altLang="en-US"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43" name="TextBox 42">
              <a:extLst>
                <a:ext uri="{FF2B5EF4-FFF2-40B4-BE49-F238E27FC236}">
                  <a16:creationId xmlns:a16="http://schemas.microsoft.com/office/drawing/2014/main" id="{98646108-4660-456B-81E2-D3B23418357F}"/>
                </a:ext>
              </a:extLst>
            </p:cNvPr>
            <p:cNvSpPr txBox="1"/>
            <p:nvPr/>
          </p:nvSpPr>
          <p:spPr>
            <a:xfrm>
              <a:off x="6433696" y="3216153"/>
              <a:ext cx="4941149" cy="469359"/>
            </a:xfrm>
            <a:prstGeom prst="rect">
              <a:avLst/>
            </a:prstGeom>
            <a:noFill/>
          </p:spPr>
          <p:txBody>
            <a:bodyPr wrap="square" rtlCol="0">
              <a:spAutoFit/>
            </a:bodyPr>
            <a:lstStyle/>
            <a:p>
              <a:pPr>
                <a:lnSpc>
                  <a:spcPct val="130000"/>
                </a:lnSpc>
              </a:pPr>
              <a:r>
                <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인용구</a:t>
              </a:r>
              <a:r>
                <a:rPr lang="en-US" altLang="ko-KR"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Lite 20pt</a:t>
              </a:r>
              <a:endParaRPr lang="ko-KR" altLang="en-US" sz="2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21" name="TextBox 20">
              <a:extLst>
                <a:ext uri="{FF2B5EF4-FFF2-40B4-BE49-F238E27FC236}">
                  <a16:creationId xmlns:a16="http://schemas.microsoft.com/office/drawing/2014/main" id="{5C7928FC-4409-40B7-B683-A23FBFB3B915}"/>
                </a:ext>
              </a:extLst>
            </p:cNvPr>
            <p:cNvSpPr txBox="1"/>
            <p:nvPr/>
          </p:nvSpPr>
          <p:spPr>
            <a:xfrm>
              <a:off x="6433696" y="2208615"/>
              <a:ext cx="4941149" cy="393954"/>
            </a:xfrm>
            <a:prstGeom prst="rect">
              <a:avLst/>
            </a:prstGeom>
            <a:noFill/>
          </p:spPr>
          <p:txBody>
            <a:bodyPr wrap="square" rtlCol="0">
              <a:spAutoFit/>
            </a:bodyPr>
            <a:lstStyle/>
            <a:p>
              <a:pPr>
                <a:lnSpc>
                  <a:spcPct val="130000"/>
                </a:lnSpc>
              </a:pP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본문</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sz="16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Medium 16pt</a:t>
              </a:r>
              <a:endParaRPr lang="ko-KR" altLang="en-US" sz="20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39" name="TextBox 38">
              <a:extLst>
                <a:ext uri="{FF2B5EF4-FFF2-40B4-BE49-F238E27FC236}">
                  <a16:creationId xmlns:a16="http://schemas.microsoft.com/office/drawing/2014/main" id="{1B4D2B86-38F4-40E1-A447-1A5BFEA00853}"/>
                </a:ext>
              </a:extLst>
            </p:cNvPr>
            <p:cNvSpPr txBox="1"/>
            <p:nvPr/>
          </p:nvSpPr>
          <p:spPr>
            <a:xfrm>
              <a:off x="6433696" y="2693532"/>
              <a:ext cx="4941149" cy="431657"/>
            </a:xfrm>
            <a:prstGeom prst="rect">
              <a:avLst/>
            </a:prstGeom>
            <a:noFill/>
          </p:spPr>
          <p:txBody>
            <a:bodyPr wrap="square" rtlCol="0">
              <a:spAutoFit/>
            </a:bodyPr>
            <a:lstStyle/>
            <a:p>
              <a:pPr>
                <a:lnSpc>
                  <a:spcPct val="130000"/>
                </a:lnSpc>
              </a:pP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본문</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KoPubWorld</a:t>
              </a:r>
              <a:r>
                <a:rPr lang="ko-KR" altLang="en-US"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바탕체</a:t>
              </a:r>
              <a:r>
                <a:rPr lang="en-US" altLang="ko-KR"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Medium 18pt</a:t>
              </a:r>
              <a:endParaRPr lang="ko-KR" altLang="en-US" sz="2400" dirty="0">
                <a:solidFill>
                  <a:srgbClr val="000000"/>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50" name="TextBox 49">
              <a:extLst>
                <a:ext uri="{FF2B5EF4-FFF2-40B4-BE49-F238E27FC236}">
                  <a16:creationId xmlns:a16="http://schemas.microsoft.com/office/drawing/2014/main" id="{BBE25D18-F880-40CB-8FFB-CA2A6F40A208}"/>
                </a:ext>
              </a:extLst>
            </p:cNvPr>
            <p:cNvSpPr txBox="1"/>
            <p:nvPr/>
          </p:nvSpPr>
          <p:spPr>
            <a:xfrm>
              <a:off x="6433696" y="1201078"/>
              <a:ext cx="4941149" cy="431657"/>
            </a:xfrm>
            <a:prstGeom prst="rect">
              <a:avLst/>
            </a:prstGeom>
            <a:noFill/>
          </p:spPr>
          <p:txBody>
            <a:bodyPr wrap="square" rtlCol="0">
              <a:spAutoFit/>
            </a:bodyPr>
            <a:lstStyle/>
            <a:p>
              <a:pPr>
                <a:lnSpc>
                  <a:spcPct val="130000"/>
                </a:lnSpc>
              </a:pP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제목</a:t>
              </a:r>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KoPubWorld</a:t>
              </a:r>
              <a:r>
                <a:rPr lang="ko-KR" altLang="en-US"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돋움체</a:t>
              </a:r>
              <a:r>
                <a:rPr lang="en-US" altLang="ko-KR"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Bold 18pt</a:t>
              </a:r>
              <a:endParaRPr lang="ko-KR" altLang="en-US" sz="2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grpSp>
      <p:grpSp>
        <p:nvGrpSpPr>
          <p:cNvPr id="36" name="그룹 35">
            <a:extLst>
              <a:ext uri="{FF2B5EF4-FFF2-40B4-BE49-F238E27FC236}">
                <a16:creationId xmlns:a16="http://schemas.microsoft.com/office/drawing/2014/main" id="{E4CF9AEF-6A9C-45DC-A890-E2E855674045}"/>
              </a:ext>
            </a:extLst>
          </p:cNvPr>
          <p:cNvGrpSpPr/>
          <p:nvPr/>
        </p:nvGrpSpPr>
        <p:grpSpPr>
          <a:xfrm>
            <a:off x="3918494" y="4766550"/>
            <a:ext cx="1332000" cy="407411"/>
            <a:chOff x="1103386" y="1651028"/>
            <a:chExt cx="1332000" cy="407411"/>
          </a:xfrm>
        </p:grpSpPr>
        <p:sp>
          <p:nvSpPr>
            <p:cNvPr id="38" name="사각형: 잘린 한쪽 모서리 37">
              <a:extLst>
                <a:ext uri="{FF2B5EF4-FFF2-40B4-BE49-F238E27FC236}">
                  <a16:creationId xmlns:a16="http://schemas.microsoft.com/office/drawing/2014/main" id="{8F6A2FB3-D7A8-4D53-81B8-5A2771A9FD10}"/>
                </a:ext>
              </a:extLst>
            </p:cNvPr>
            <p:cNvSpPr/>
            <p:nvPr/>
          </p:nvSpPr>
          <p:spPr>
            <a:xfrm>
              <a:off x="1103386" y="1651028"/>
              <a:ext cx="1332000" cy="407411"/>
            </a:xfrm>
            <a:prstGeom prst="snip1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5C08E82A-52AE-413F-A9A6-268D53730365}"/>
                </a:ext>
              </a:extLst>
            </p:cNvPr>
            <p:cNvSpPr txBox="1"/>
            <p:nvPr/>
          </p:nvSpPr>
          <p:spPr>
            <a:xfrm>
              <a:off x="1259250" y="1691478"/>
              <a:ext cx="945913" cy="366961"/>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가설</a:t>
              </a:r>
            </a:p>
          </p:txBody>
        </p:sp>
      </p:grpSp>
      <p:grpSp>
        <p:nvGrpSpPr>
          <p:cNvPr id="53" name="그룹 52">
            <a:extLst>
              <a:ext uri="{FF2B5EF4-FFF2-40B4-BE49-F238E27FC236}">
                <a16:creationId xmlns:a16="http://schemas.microsoft.com/office/drawing/2014/main" id="{C1BEBD21-D2F5-446C-BF75-F29DB2729438}"/>
              </a:ext>
            </a:extLst>
          </p:cNvPr>
          <p:cNvGrpSpPr/>
          <p:nvPr/>
        </p:nvGrpSpPr>
        <p:grpSpPr>
          <a:xfrm>
            <a:off x="938705" y="667984"/>
            <a:ext cx="1598544" cy="2505382"/>
            <a:chOff x="874713" y="720835"/>
            <a:chExt cx="1598544" cy="2505382"/>
          </a:xfrm>
        </p:grpSpPr>
        <p:sp>
          <p:nvSpPr>
            <p:cNvPr id="54" name="TextBox 53">
              <a:extLst>
                <a:ext uri="{FF2B5EF4-FFF2-40B4-BE49-F238E27FC236}">
                  <a16:creationId xmlns:a16="http://schemas.microsoft.com/office/drawing/2014/main" id="{1EC80742-F5A4-46ED-B005-F058F9CE77EA}"/>
                </a:ext>
              </a:extLst>
            </p:cNvPr>
            <p:cNvSpPr txBox="1"/>
            <p:nvPr/>
          </p:nvSpPr>
          <p:spPr>
            <a:xfrm>
              <a:off x="900189" y="720835"/>
              <a:ext cx="504562"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COLOR</a:t>
              </a:r>
            </a:p>
          </p:txBody>
        </p:sp>
        <p:sp>
          <p:nvSpPr>
            <p:cNvPr id="55" name="TextBox 54">
              <a:extLst>
                <a:ext uri="{FF2B5EF4-FFF2-40B4-BE49-F238E27FC236}">
                  <a16:creationId xmlns:a16="http://schemas.microsoft.com/office/drawing/2014/main" id="{B1A1EB61-B113-4485-9E83-EF70157C44A3}"/>
                </a:ext>
              </a:extLst>
            </p:cNvPr>
            <p:cNvSpPr txBox="1"/>
            <p:nvPr/>
          </p:nvSpPr>
          <p:spPr>
            <a:xfrm>
              <a:off x="900189" y="2196522"/>
              <a:ext cx="934551" cy="184666"/>
            </a:xfrm>
            <a:prstGeom prst="rect">
              <a:avLst/>
            </a:prstGeom>
            <a:noFill/>
          </p:spPr>
          <p:txBody>
            <a:bodyPr wrap="none" lIns="0" tIns="0" rIns="0" bIns="0" rtlCol="0">
              <a:spAutoFit/>
            </a:bodyPr>
            <a:lstStyle/>
            <a:p>
              <a:r>
                <a:rPr lang="en-US" altLang="ko-KR" sz="1200" spc="-40" dirty="0">
                  <a:ln>
                    <a:solidFill>
                      <a:schemeClr val="accent1">
                        <a:shade val="50000"/>
                        <a:alpha val="0"/>
                      </a:schemeClr>
                    </a:solidFill>
                  </a:ln>
                  <a:solidFill>
                    <a:schemeClr val="tx1">
                      <a:lumMod val="75000"/>
                      <a:lumOff val="25000"/>
                    </a:schemeClr>
                  </a:solidFill>
                  <a:latin typeface="KoPubWorld돋움체 Bold" panose="00000800000000000000" pitchFamily="2" charset="-127"/>
                  <a:ea typeface="KoPubWorld돋움체 Bold" panose="00000800000000000000" pitchFamily="2" charset="-127"/>
                </a:rPr>
                <a:t>FONT COLOR</a:t>
              </a:r>
            </a:p>
          </p:txBody>
        </p:sp>
        <p:sp>
          <p:nvSpPr>
            <p:cNvPr id="56" name="직사각형 55">
              <a:extLst>
                <a:ext uri="{FF2B5EF4-FFF2-40B4-BE49-F238E27FC236}">
                  <a16:creationId xmlns:a16="http://schemas.microsoft.com/office/drawing/2014/main" id="{2C9FFE6B-FC87-4197-83E7-06D9FE582D62}"/>
                </a:ext>
              </a:extLst>
            </p:cNvPr>
            <p:cNvSpPr/>
            <p:nvPr/>
          </p:nvSpPr>
          <p:spPr>
            <a:xfrm>
              <a:off x="874713" y="2502885"/>
              <a:ext cx="723332" cy="723332"/>
            </a:xfrm>
            <a:prstGeom prst="rect">
              <a:avLst/>
            </a:prstGeom>
            <a:solidFill>
              <a:schemeClr val="tx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ea typeface="KoPubWorld돋움체 Light" panose="00000300000000000000" pitchFamily="2" charset="-127"/>
              </a:endParaRPr>
            </a:p>
          </p:txBody>
        </p:sp>
        <p:sp>
          <p:nvSpPr>
            <p:cNvPr id="57" name="직사각형 56">
              <a:extLst>
                <a:ext uri="{FF2B5EF4-FFF2-40B4-BE49-F238E27FC236}">
                  <a16:creationId xmlns:a16="http://schemas.microsoft.com/office/drawing/2014/main" id="{D0BFD658-7685-4E3E-89C0-F5A4865546E6}"/>
                </a:ext>
              </a:extLst>
            </p:cNvPr>
            <p:cNvSpPr/>
            <p:nvPr/>
          </p:nvSpPr>
          <p:spPr>
            <a:xfrm>
              <a:off x="874713" y="1031546"/>
              <a:ext cx="718458" cy="73948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직사각형 57">
              <a:extLst>
                <a:ext uri="{FF2B5EF4-FFF2-40B4-BE49-F238E27FC236}">
                  <a16:creationId xmlns:a16="http://schemas.microsoft.com/office/drawing/2014/main" id="{0E9EBDBA-0632-45C3-B0DD-7CB8CA4FFA6C}"/>
                </a:ext>
              </a:extLst>
            </p:cNvPr>
            <p:cNvSpPr/>
            <p:nvPr/>
          </p:nvSpPr>
          <p:spPr>
            <a:xfrm>
              <a:off x="1754799" y="1011807"/>
              <a:ext cx="718458" cy="739483"/>
            </a:xfrm>
            <a:prstGeom prst="rect">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302432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6E1590DE-BAA9-4845-B490-17C71C389247}"/>
              </a:ext>
            </a:extLst>
          </p:cNvPr>
          <p:cNvGrpSpPr/>
          <p:nvPr/>
        </p:nvGrpSpPr>
        <p:grpSpPr>
          <a:xfrm>
            <a:off x="620684" y="504305"/>
            <a:ext cx="841663" cy="841663"/>
            <a:chOff x="1413164" y="1418705"/>
            <a:chExt cx="841663" cy="841663"/>
          </a:xfrm>
        </p:grpSpPr>
        <p:sp>
          <p:nvSpPr>
            <p:cNvPr id="3" name="타원 2">
              <a:extLst>
                <a:ext uri="{FF2B5EF4-FFF2-40B4-BE49-F238E27FC236}">
                  <a16:creationId xmlns:a16="http://schemas.microsoft.com/office/drawing/2014/main" id="{8B45332C-148C-4BA0-BF92-ED1C0CAFE2B6}"/>
                </a:ext>
              </a:extLst>
            </p:cNvPr>
            <p:cNvSpPr/>
            <p:nvPr/>
          </p:nvSpPr>
          <p:spPr>
            <a:xfrm>
              <a:off x="1413164"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a:extLst>
                <a:ext uri="{FF2B5EF4-FFF2-40B4-BE49-F238E27FC236}">
                  <a16:creationId xmlns:a16="http://schemas.microsoft.com/office/drawing/2014/main" id="{2FB847A4-CE2D-4D1F-B706-881C1C1991DA}"/>
                </a:ext>
              </a:extLst>
            </p:cNvPr>
            <p:cNvPicPr>
              <a:picLocks noChangeAspect="1"/>
            </p:cNvPicPr>
            <p:nvPr/>
          </p:nvPicPr>
          <p:blipFill rotWithShape="1">
            <a:blip r:embed="rId2">
              <a:extLst>
                <a:ext uri="{28A0092B-C50C-407E-A947-70E740481C1C}">
                  <a14:useLocalDpi xmlns:a14="http://schemas.microsoft.com/office/drawing/2010/main" val="0"/>
                </a:ext>
              </a:extLst>
            </a:blip>
            <a:srcRect l="34423" t="15027" r="35382" b="40249"/>
            <a:stretch/>
          </p:blipFill>
          <p:spPr>
            <a:xfrm>
              <a:off x="1670165" y="1531561"/>
              <a:ext cx="327661" cy="575310"/>
            </a:xfrm>
            <a:prstGeom prst="rect">
              <a:avLst/>
            </a:prstGeom>
          </p:spPr>
        </p:pic>
      </p:grpSp>
      <p:grpSp>
        <p:nvGrpSpPr>
          <p:cNvPr id="5" name="그룹 4">
            <a:extLst>
              <a:ext uri="{FF2B5EF4-FFF2-40B4-BE49-F238E27FC236}">
                <a16:creationId xmlns:a16="http://schemas.microsoft.com/office/drawing/2014/main" id="{0AB03531-2C42-404B-B14A-C02C4C82550E}"/>
              </a:ext>
            </a:extLst>
          </p:cNvPr>
          <p:cNvGrpSpPr/>
          <p:nvPr/>
        </p:nvGrpSpPr>
        <p:grpSpPr>
          <a:xfrm>
            <a:off x="1659773" y="504305"/>
            <a:ext cx="841663" cy="841663"/>
            <a:chOff x="2452253" y="1418705"/>
            <a:chExt cx="841663" cy="841663"/>
          </a:xfrm>
        </p:grpSpPr>
        <p:sp>
          <p:nvSpPr>
            <p:cNvPr id="6" name="타원 5">
              <a:extLst>
                <a:ext uri="{FF2B5EF4-FFF2-40B4-BE49-F238E27FC236}">
                  <a16:creationId xmlns:a16="http://schemas.microsoft.com/office/drawing/2014/main" id="{501A00E2-97E1-4A8E-BDC6-CDE1540CEB58}"/>
                </a:ext>
              </a:extLst>
            </p:cNvPr>
            <p:cNvSpPr/>
            <p:nvPr/>
          </p:nvSpPr>
          <p:spPr>
            <a:xfrm>
              <a:off x="2452253"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76BEE2A9-96D5-4064-9299-203E216AE2F7}"/>
                </a:ext>
              </a:extLst>
            </p:cNvPr>
            <p:cNvPicPr>
              <a:picLocks noChangeAspect="1"/>
            </p:cNvPicPr>
            <p:nvPr/>
          </p:nvPicPr>
          <p:blipFill rotWithShape="1">
            <a:blip r:embed="rId3">
              <a:extLst>
                <a:ext uri="{28A0092B-C50C-407E-A947-70E740481C1C}">
                  <a14:useLocalDpi xmlns:a14="http://schemas.microsoft.com/office/drawing/2010/main" val="0"/>
                </a:ext>
              </a:extLst>
            </a:blip>
            <a:srcRect l="32138" t="16089" r="32561" b="40964"/>
            <a:stretch/>
          </p:blipFill>
          <p:spPr>
            <a:xfrm>
              <a:off x="2681544" y="1542991"/>
              <a:ext cx="383081" cy="552450"/>
            </a:xfrm>
            <a:prstGeom prst="rect">
              <a:avLst/>
            </a:prstGeom>
          </p:spPr>
        </p:pic>
      </p:grpSp>
      <p:grpSp>
        <p:nvGrpSpPr>
          <p:cNvPr id="8" name="그룹 7">
            <a:extLst>
              <a:ext uri="{FF2B5EF4-FFF2-40B4-BE49-F238E27FC236}">
                <a16:creationId xmlns:a16="http://schemas.microsoft.com/office/drawing/2014/main" id="{6E713D41-1270-41A1-98D4-E789ADBE6C86}"/>
              </a:ext>
            </a:extLst>
          </p:cNvPr>
          <p:cNvGrpSpPr/>
          <p:nvPr/>
        </p:nvGrpSpPr>
        <p:grpSpPr>
          <a:xfrm>
            <a:off x="2698862" y="504305"/>
            <a:ext cx="841663" cy="841663"/>
            <a:chOff x="3491342" y="1418705"/>
            <a:chExt cx="841663" cy="841663"/>
          </a:xfrm>
        </p:grpSpPr>
        <p:sp>
          <p:nvSpPr>
            <p:cNvPr id="9" name="타원 8">
              <a:extLst>
                <a:ext uri="{FF2B5EF4-FFF2-40B4-BE49-F238E27FC236}">
                  <a16:creationId xmlns:a16="http://schemas.microsoft.com/office/drawing/2014/main" id="{7522741F-2F92-492C-91C7-C16AC92233E6}"/>
                </a:ext>
              </a:extLst>
            </p:cNvPr>
            <p:cNvSpPr/>
            <p:nvPr/>
          </p:nvSpPr>
          <p:spPr>
            <a:xfrm>
              <a:off x="3491342"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F5DF88BC-9197-4DC5-88BD-9B7E0E71D456}"/>
                </a:ext>
              </a:extLst>
            </p:cNvPr>
            <p:cNvPicPr>
              <a:picLocks noChangeAspect="1"/>
            </p:cNvPicPr>
            <p:nvPr/>
          </p:nvPicPr>
          <p:blipFill rotWithShape="1">
            <a:blip r:embed="rId4">
              <a:extLst>
                <a:ext uri="{28A0092B-C50C-407E-A947-70E740481C1C}">
                  <a14:useLocalDpi xmlns:a14="http://schemas.microsoft.com/office/drawing/2010/main" val="0"/>
                </a:ext>
              </a:extLst>
            </a:blip>
            <a:srcRect l="32162" t="16880" r="35438" b="36916"/>
            <a:stretch/>
          </p:blipFill>
          <p:spPr>
            <a:xfrm>
              <a:off x="3736377" y="1542356"/>
              <a:ext cx="351593" cy="594361"/>
            </a:xfrm>
            <a:prstGeom prst="rect">
              <a:avLst/>
            </a:prstGeom>
          </p:spPr>
        </p:pic>
      </p:grpSp>
      <p:grpSp>
        <p:nvGrpSpPr>
          <p:cNvPr id="11" name="그룹 10">
            <a:extLst>
              <a:ext uri="{FF2B5EF4-FFF2-40B4-BE49-F238E27FC236}">
                <a16:creationId xmlns:a16="http://schemas.microsoft.com/office/drawing/2014/main" id="{6E4310B2-91ED-47C5-879E-7C9BC824CD8D}"/>
              </a:ext>
            </a:extLst>
          </p:cNvPr>
          <p:cNvGrpSpPr/>
          <p:nvPr/>
        </p:nvGrpSpPr>
        <p:grpSpPr>
          <a:xfrm>
            <a:off x="3737951" y="504305"/>
            <a:ext cx="841663" cy="841663"/>
            <a:chOff x="4530431" y="1418705"/>
            <a:chExt cx="841663" cy="841663"/>
          </a:xfrm>
        </p:grpSpPr>
        <p:sp>
          <p:nvSpPr>
            <p:cNvPr id="12" name="타원 11">
              <a:extLst>
                <a:ext uri="{FF2B5EF4-FFF2-40B4-BE49-F238E27FC236}">
                  <a16:creationId xmlns:a16="http://schemas.microsoft.com/office/drawing/2014/main" id="{2EA31BA1-1849-426E-8395-10087E4FD590}"/>
                </a:ext>
              </a:extLst>
            </p:cNvPr>
            <p:cNvSpPr/>
            <p:nvPr/>
          </p:nvSpPr>
          <p:spPr>
            <a:xfrm>
              <a:off x="4530431"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6E236FB1-25AE-4FDD-AAF5-A7E404DA0284}"/>
                </a:ext>
              </a:extLst>
            </p:cNvPr>
            <p:cNvPicPr>
              <a:picLocks noChangeAspect="1"/>
            </p:cNvPicPr>
            <p:nvPr/>
          </p:nvPicPr>
          <p:blipFill rotWithShape="1">
            <a:blip r:embed="rId5">
              <a:extLst>
                <a:ext uri="{28A0092B-C50C-407E-A947-70E740481C1C}">
                  <a14:useLocalDpi xmlns:a14="http://schemas.microsoft.com/office/drawing/2010/main" val="0"/>
                </a:ext>
              </a:extLst>
            </a:blip>
            <a:srcRect l="32623" t="13622" r="34045" b="40174"/>
            <a:stretch/>
          </p:blipFill>
          <p:spPr>
            <a:xfrm>
              <a:off x="4760244" y="1532196"/>
              <a:ext cx="361716" cy="594360"/>
            </a:xfrm>
            <a:prstGeom prst="rect">
              <a:avLst/>
            </a:prstGeom>
          </p:spPr>
        </p:pic>
      </p:grpSp>
      <p:grpSp>
        <p:nvGrpSpPr>
          <p:cNvPr id="14" name="그룹 13">
            <a:extLst>
              <a:ext uri="{FF2B5EF4-FFF2-40B4-BE49-F238E27FC236}">
                <a16:creationId xmlns:a16="http://schemas.microsoft.com/office/drawing/2014/main" id="{BB6DDF3D-6174-416E-84D2-F8F2484511C0}"/>
              </a:ext>
            </a:extLst>
          </p:cNvPr>
          <p:cNvGrpSpPr/>
          <p:nvPr/>
        </p:nvGrpSpPr>
        <p:grpSpPr>
          <a:xfrm>
            <a:off x="4777040" y="504305"/>
            <a:ext cx="841663" cy="841663"/>
            <a:chOff x="5569520" y="1418705"/>
            <a:chExt cx="841663" cy="841663"/>
          </a:xfrm>
        </p:grpSpPr>
        <p:sp>
          <p:nvSpPr>
            <p:cNvPr id="15" name="타원 14">
              <a:extLst>
                <a:ext uri="{FF2B5EF4-FFF2-40B4-BE49-F238E27FC236}">
                  <a16:creationId xmlns:a16="http://schemas.microsoft.com/office/drawing/2014/main" id="{5DE987F5-B8BC-46F1-96A6-0E35A9195557}"/>
                </a:ext>
              </a:extLst>
            </p:cNvPr>
            <p:cNvSpPr/>
            <p:nvPr/>
          </p:nvSpPr>
          <p:spPr>
            <a:xfrm>
              <a:off x="5569520"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6" name="그림 15">
              <a:extLst>
                <a:ext uri="{FF2B5EF4-FFF2-40B4-BE49-F238E27FC236}">
                  <a16:creationId xmlns:a16="http://schemas.microsoft.com/office/drawing/2014/main" id="{E6E7D7EA-E262-46BB-B874-696D1CB6ECF0}"/>
                </a:ext>
              </a:extLst>
            </p:cNvPr>
            <p:cNvPicPr>
              <a:picLocks noChangeAspect="1"/>
            </p:cNvPicPr>
            <p:nvPr/>
          </p:nvPicPr>
          <p:blipFill rotWithShape="1">
            <a:blip r:embed="rId6">
              <a:extLst>
                <a:ext uri="{28A0092B-C50C-407E-A947-70E740481C1C}">
                  <a14:useLocalDpi xmlns:a14="http://schemas.microsoft.com/office/drawing/2010/main" val="0"/>
                </a:ext>
              </a:extLst>
            </a:blip>
            <a:srcRect l="33303" t="18285" r="35450" b="38768"/>
            <a:stretch/>
          </p:blipFill>
          <p:spPr>
            <a:xfrm>
              <a:off x="5820806" y="1563310"/>
              <a:ext cx="339090" cy="552452"/>
            </a:xfrm>
            <a:prstGeom prst="rect">
              <a:avLst/>
            </a:prstGeom>
          </p:spPr>
        </p:pic>
      </p:grpSp>
      <p:grpSp>
        <p:nvGrpSpPr>
          <p:cNvPr id="17" name="그룹 16">
            <a:extLst>
              <a:ext uri="{FF2B5EF4-FFF2-40B4-BE49-F238E27FC236}">
                <a16:creationId xmlns:a16="http://schemas.microsoft.com/office/drawing/2014/main" id="{E3514E23-DF87-4FDA-8F74-D59B708CED81}"/>
              </a:ext>
            </a:extLst>
          </p:cNvPr>
          <p:cNvGrpSpPr/>
          <p:nvPr/>
        </p:nvGrpSpPr>
        <p:grpSpPr>
          <a:xfrm>
            <a:off x="5816129" y="504305"/>
            <a:ext cx="841663" cy="841663"/>
            <a:chOff x="6608609" y="1418705"/>
            <a:chExt cx="841663" cy="841663"/>
          </a:xfrm>
        </p:grpSpPr>
        <p:sp>
          <p:nvSpPr>
            <p:cNvPr id="18" name="타원 17">
              <a:extLst>
                <a:ext uri="{FF2B5EF4-FFF2-40B4-BE49-F238E27FC236}">
                  <a16:creationId xmlns:a16="http://schemas.microsoft.com/office/drawing/2014/main" id="{FF4F85C0-BE98-4857-9304-01C46EA75A43}"/>
                </a:ext>
              </a:extLst>
            </p:cNvPr>
            <p:cNvSpPr/>
            <p:nvPr/>
          </p:nvSpPr>
          <p:spPr>
            <a:xfrm>
              <a:off x="6608609"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9" name="그림 18">
              <a:extLst>
                <a:ext uri="{FF2B5EF4-FFF2-40B4-BE49-F238E27FC236}">
                  <a16:creationId xmlns:a16="http://schemas.microsoft.com/office/drawing/2014/main" id="{99BA0549-8BA6-4FA1-82EF-FCDFDAE3EA9E}"/>
                </a:ext>
              </a:extLst>
            </p:cNvPr>
            <p:cNvPicPr>
              <a:picLocks noChangeAspect="1"/>
            </p:cNvPicPr>
            <p:nvPr/>
          </p:nvPicPr>
          <p:blipFill rotWithShape="1">
            <a:blip r:embed="rId7">
              <a:extLst>
                <a:ext uri="{28A0092B-C50C-407E-A947-70E740481C1C}">
                  <a14:useLocalDpi xmlns:a14="http://schemas.microsoft.com/office/drawing/2010/main" val="0"/>
                </a:ext>
              </a:extLst>
            </a:blip>
            <a:srcRect l="33275" t="15817" r="32724" b="41829"/>
            <a:stretch/>
          </p:blipFill>
          <p:spPr>
            <a:xfrm>
              <a:off x="6844958" y="1567121"/>
              <a:ext cx="368965" cy="544831"/>
            </a:xfrm>
            <a:prstGeom prst="rect">
              <a:avLst/>
            </a:prstGeom>
          </p:spPr>
        </p:pic>
      </p:grpSp>
      <p:grpSp>
        <p:nvGrpSpPr>
          <p:cNvPr id="20" name="그룹 19">
            <a:extLst>
              <a:ext uri="{FF2B5EF4-FFF2-40B4-BE49-F238E27FC236}">
                <a16:creationId xmlns:a16="http://schemas.microsoft.com/office/drawing/2014/main" id="{056C81E5-6392-45AE-B4C6-EA454398AE62}"/>
              </a:ext>
            </a:extLst>
          </p:cNvPr>
          <p:cNvGrpSpPr/>
          <p:nvPr/>
        </p:nvGrpSpPr>
        <p:grpSpPr>
          <a:xfrm>
            <a:off x="6855218" y="504305"/>
            <a:ext cx="841663" cy="841663"/>
            <a:chOff x="7647698" y="1418705"/>
            <a:chExt cx="841663" cy="841663"/>
          </a:xfrm>
        </p:grpSpPr>
        <p:sp>
          <p:nvSpPr>
            <p:cNvPr id="21" name="타원 20">
              <a:extLst>
                <a:ext uri="{FF2B5EF4-FFF2-40B4-BE49-F238E27FC236}">
                  <a16:creationId xmlns:a16="http://schemas.microsoft.com/office/drawing/2014/main" id="{A91A7D0B-3D04-4BE7-9A44-2965A2FDBE2F}"/>
                </a:ext>
              </a:extLst>
            </p:cNvPr>
            <p:cNvSpPr/>
            <p:nvPr/>
          </p:nvSpPr>
          <p:spPr>
            <a:xfrm>
              <a:off x="7647698"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2" name="그림 21">
              <a:extLst>
                <a:ext uri="{FF2B5EF4-FFF2-40B4-BE49-F238E27FC236}">
                  <a16:creationId xmlns:a16="http://schemas.microsoft.com/office/drawing/2014/main" id="{11CC2CE6-DC25-47FB-9FE5-06FD76CFB201}"/>
                </a:ext>
              </a:extLst>
            </p:cNvPr>
            <p:cNvPicPr>
              <a:picLocks noChangeAspect="1"/>
            </p:cNvPicPr>
            <p:nvPr/>
          </p:nvPicPr>
          <p:blipFill rotWithShape="1">
            <a:blip r:embed="rId8">
              <a:extLst>
                <a:ext uri="{28A0092B-C50C-407E-A947-70E740481C1C}">
                  <a14:useLocalDpi xmlns:a14="http://schemas.microsoft.com/office/drawing/2010/main" val="0"/>
                </a:ext>
              </a:extLst>
            </a:blip>
            <a:srcRect l="33564" t="19865" r="33966" b="37189"/>
            <a:stretch/>
          </p:blipFill>
          <p:spPr>
            <a:xfrm>
              <a:off x="7901524" y="1573471"/>
              <a:ext cx="354331" cy="552451"/>
            </a:xfrm>
            <a:prstGeom prst="rect">
              <a:avLst/>
            </a:prstGeom>
          </p:spPr>
        </p:pic>
      </p:grpSp>
      <p:grpSp>
        <p:nvGrpSpPr>
          <p:cNvPr id="23" name="그룹 22">
            <a:extLst>
              <a:ext uri="{FF2B5EF4-FFF2-40B4-BE49-F238E27FC236}">
                <a16:creationId xmlns:a16="http://schemas.microsoft.com/office/drawing/2014/main" id="{214BD7A0-70B7-4F4D-8922-0985830C50F3}"/>
              </a:ext>
            </a:extLst>
          </p:cNvPr>
          <p:cNvGrpSpPr/>
          <p:nvPr/>
        </p:nvGrpSpPr>
        <p:grpSpPr>
          <a:xfrm>
            <a:off x="7894307" y="504305"/>
            <a:ext cx="841663" cy="841663"/>
            <a:chOff x="8686787" y="1418705"/>
            <a:chExt cx="841663" cy="841663"/>
          </a:xfrm>
        </p:grpSpPr>
        <p:sp>
          <p:nvSpPr>
            <p:cNvPr id="24" name="타원 23">
              <a:extLst>
                <a:ext uri="{FF2B5EF4-FFF2-40B4-BE49-F238E27FC236}">
                  <a16:creationId xmlns:a16="http://schemas.microsoft.com/office/drawing/2014/main" id="{030C373C-9FF1-4A8D-972A-F1C055709352}"/>
                </a:ext>
              </a:extLst>
            </p:cNvPr>
            <p:cNvSpPr/>
            <p:nvPr/>
          </p:nvSpPr>
          <p:spPr>
            <a:xfrm>
              <a:off x="8686787" y="1418705"/>
              <a:ext cx="841663" cy="8416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5" name="그림 24">
              <a:extLst>
                <a:ext uri="{FF2B5EF4-FFF2-40B4-BE49-F238E27FC236}">
                  <a16:creationId xmlns:a16="http://schemas.microsoft.com/office/drawing/2014/main" id="{518152AC-195A-4F83-8482-6B6D1335E0A1}"/>
                </a:ext>
              </a:extLst>
            </p:cNvPr>
            <p:cNvPicPr>
              <a:picLocks noChangeAspect="1"/>
            </p:cNvPicPr>
            <p:nvPr/>
          </p:nvPicPr>
          <p:blipFill rotWithShape="1">
            <a:blip r:embed="rId9">
              <a:extLst>
                <a:ext uri="{28A0092B-C50C-407E-A947-70E740481C1C}">
                  <a14:useLocalDpi xmlns:a14="http://schemas.microsoft.com/office/drawing/2010/main" val="0"/>
                </a:ext>
              </a:extLst>
            </a:blip>
            <a:srcRect l="30648" t="16606" r="33540" b="41040"/>
            <a:stretch/>
          </p:blipFill>
          <p:spPr>
            <a:xfrm>
              <a:off x="8913308" y="1567121"/>
              <a:ext cx="388620" cy="544831"/>
            </a:xfrm>
            <a:prstGeom prst="rect">
              <a:avLst/>
            </a:prstGeom>
          </p:spPr>
        </p:pic>
      </p:grpSp>
      <p:grpSp>
        <p:nvGrpSpPr>
          <p:cNvPr id="26" name="그룹 25">
            <a:extLst>
              <a:ext uri="{FF2B5EF4-FFF2-40B4-BE49-F238E27FC236}">
                <a16:creationId xmlns:a16="http://schemas.microsoft.com/office/drawing/2014/main" id="{97F309B6-0FB5-47F1-9D04-8B296D156130}"/>
              </a:ext>
            </a:extLst>
          </p:cNvPr>
          <p:cNvGrpSpPr/>
          <p:nvPr/>
        </p:nvGrpSpPr>
        <p:grpSpPr>
          <a:xfrm>
            <a:off x="567411" y="1791518"/>
            <a:ext cx="4800005" cy="1637482"/>
            <a:chOff x="6392085" y="1311002"/>
            <a:chExt cx="4800005" cy="1637482"/>
          </a:xfrm>
        </p:grpSpPr>
        <p:sp>
          <p:nvSpPr>
            <p:cNvPr id="27" name="자유형: 도형 26">
              <a:extLst>
                <a:ext uri="{FF2B5EF4-FFF2-40B4-BE49-F238E27FC236}">
                  <a16:creationId xmlns:a16="http://schemas.microsoft.com/office/drawing/2014/main" id="{BAB66D9A-9D9B-4066-B7E3-33A931186EA7}"/>
                </a:ext>
              </a:extLst>
            </p:cNvPr>
            <p:cNvSpPr/>
            <p:nvPr/>
          </p:nvSpPr>
          <p:spPr>
            <a:xfrm>
              <a:off x="10628106" y="1311002"/>
              <a:ext cx="563984" cy="627013"/>
            </a:xfrm>
            <a:custGeom>
              <a:avLst/>
              <a:gdLst/>
              <a:ahLst/>
              <a:cxnLst/>
              <a:rect l="l" t="t" r="r" b="b"/>
              <a:pathLst>
                <a:path w="563984" h="627013">
                  <a:moveTo>
                    <a:pt x="0" y="0"/>
                  </a:moveTo>
                  <a:lnTo>
                    <a:pt x="249659" y="0"/>
                  </a:lnTo>
                  <a:lnTo>
                    <a:pt x="249659" y="33561"/>
                  </a:lnTo>
                  <a:cubicBezTo>
                    <a:pt x="229468" y="33561"/>
                    <a:pt x="213916" y="34243"/>
                    <a:pt x="203002" y="35607"/>
                  </a:cubicBezTo>
                  <a:cubicBezTo>
                    <a:pt x="192087" y="36971"/>
                    <a:pt x="184584" y="40246"/>
                    <a:pt x="180491" y="45430"/>
                  </a:cubicBezTo>
                  <a:cubicBezTo>
                    <a:pt x="176398" y="50614"/>
                    <a:pt x="175444" y="58663"/>
                    <a:pt x="177626" y="69577"/>
                  </a:cubicBezTo>
                  <a:cubicBezTo>
                    <a:pt x="179809" y="80491"/>
                    <a:pt x="183902" y="95225"/>
                    <a:pt x="189904" y="113779"/>
                  </a:cubicBezTo>
                  <a:lnTo>
                    <a:pt x="298772" y="455117"/>
                  </a:lnTo>
                  <a:lnTo>
                    <a:pt x="400273" y="120328"/>
                  </a:lnTo>
                  <a:cubicBezTo>
                    <a:pt x="406822" y="99045"/>
                    <a:pt x="411596" y="82538"/>
                    <a:pt x="414598" y="70805"/>
                  </a:cubicBezTo>
                  <a:cubicBezTo>
                    <a:pt x="417599" y="59072"/>
                    <a:pt x="417462" y="50478"/>
                    <a:pt x="414188" y="45021"/>
                  </a:cubicBezTo>
                  <a:cubicBezTo>
                    <a:pt x="410914" y="39564"/>
                    <a:pt x="404093" y="36289"/>
                    <a:pt x="393724" y="35198"/>
                  </a:cubicBezTo>
                  <a:cubicBezTo>
                    <a:pt x="383356" y="34107"/>
                    <a:pt x="368622" y="33561"/>
                    <a:pt x="349522" y="33561"/>
                  </a:cubicBezTo>
                  <a:lnTo>
                    <a:pt x="349522" y="0"/>
                  </a:lnTo>
                  <a:lnTo>
                    <a:pt x="563984" y="0"/>
                  </a:lnTo>
                  <a:lnTo>
                    <a:pt x="563984" y="32742"/>
                  </a:lnTo>
                  <a:cubicBezTo>
                    <a:pt x="547612" y="32742"/>
                    <a:pt x="534652" y="33424"/>
                    <a:pt x="525102" y="34789"/>
                  </a:cubicBezTo>
                  <a:cubicBezTo>
                    <a:pt x="515553" y="36153"/>
                    <a:pt x="507640" y="39564"/>
                    <a:pt x="501364" y="45021"/>
                  </a:cubicBezTo>
                  <a:cubicBezTo>
                    <a:pt x="495089" y="50478"/>
                    <a:pt x="489768" y="58663"/>
                    <a:pt x="485402" y="69577"/>
                  </a:cubicBezTo>
                  <a:cubicBezTo>
                    <a:pt x="481037" y="80491"/>
                    <a:pt x="476126" y="95225"/>
                    <a:pt x="470668" y="113779"/>
                  </a:cubicBezTo>
                  <a:lnTo>
                    <a:pt x="310232" y="627013"/>
                  </a:lnTo>
                  <a:lnTo>
                    <a:pt x="270123" y="627013"/>
                  </a:lnTo>
                  <a:lnTo>
                    <a:pt x="103138" y="117053"/>
                  </a:lnTo>
                  <a:cubicBezTo>
                    <a:pt x="97135" y="99045"/>
                    <a:pt x="91678" y="84720"/>
                    <a:pt x="86766" y="74079"/>
                  </a:cubicBezTo>
                  <a:cubicBezTo>
                    <a:pt x="81855" y="63438"/>
                    <a:pt x="75989" y="55116"/>
                    <a:pt x="69168" y="49113"/>
                  </a:cubicBezTo>
                  <a:cubicBezTo>
                    <a:pt x="62346" y="43111"/>
                    <a:pt x="53478" y="39018"/>
                    <a:pt x="42564" y="36835"/>
                  </a:cubicBezTo>
                  <a:cubicBezTo>
                    <a:pt x="31650" y="34652"/>
                    <a:pt x="17462" y="33288"/>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자유형: 도형 27">
              <a:extLst>
                <a:ext uri="{FF2B5EF4-FFF2-40B4-BE49-F238E27FC236}">
                  <a16:creationId xmlns:a16="http://schemas.microsoft.com/office/drawing/2014/main" id="{5FC34FA9-66B9-4384-97C4-2313C32FC75F}"/>
                </a:ext>
              </a:extLst>
            </p:cNvPr>
            <p:cNvSpPr/>
            <p:nvPr/>
          </p:nvSpPr>
          <p:spPr>
            <a:xfrm>
              <a:off x="6593450" y="1311821"/>
              <a:ext cx="273397" cy="612279"/>
            </a:xfrm>
            <a:custGeom>
              <a:avLst/>
              <a:gdLst/>
              <a:ahLst/>
              <a:cxnLst/>
              <a:rect l="l" t="t" r="r" b="b"/>
              <a:pathLst>
                <a:path w="273397" h="612279">
                  <a:moveTo>
                    <a:pt x="0" y="0"/>
                  </a:moveTo>
                  <a:lnTo>
                    <a:pt x="273397" y="0"/>
                  </a:lnTo>
                  <a:lnTo>
                    <a:pt x="273397" y="32742"/>
                  </a:lnTo>
                  <a:cubicBezTo>
                    <a:pt x="253206" y="33833"/>
                    <a:pt x="236971" y="35061"/>
                    <a:pt x="224693" y="36425"/>
                  </a:cubicBezTo>
                  <a:cubicBezTo>
                    <a:pt x="212415" y="37790"/>
                    <a:pt x="203001" y="40791"/>
                    <a:pt x="196453" y="45429"/>
                  </a:cubicBezTo>
                  <a:cubicBezTo>
                    <a:pt x="189905" y="50068"/>
                    <a:pt x="185539" y="56889"/>
                    <a:pt x="183356" y="65893"/>
                  </a:cubicBezTo>
                  <a:cubicBezTo>
                    <a:pt x="181173" y="74897"/>
                    <a:pt x="180082" y="87585"/>
                    <a:pt x="180082" y="103956"/>
                  </a:cubicBezTo>
                  <a:lnTo>
                    <a:pt x="180082" y="502592"/>
                  </a:lnTo>
                  <a:cubicBezTo>
                    <a:pt x="180082" y="520055"/>
                    <a:pt x="181037" y="533697"/>
                    <a:pt x="182947" y="543520"/>
                  </a:cubicBezTo>
                  <a:cubicBezTo>
                    <a:pt x="184857" y="553343"/>
                    <a:pt x="189086" y="560710"/>
                    <a:pt x="195634" y="565621"/>
                  </a:cubicBezTo>
                  <a:cubicBezTo>
                    <a:pt x="202183" y="570532"/>
                    <a:pt x="211596" y="573806"/>
                    <a:pt x="223875" y="575444"/>
                  </a:cubicBezTo>
                  <a:cubicBezTo>
                    <a:pt x="236153" y="577081"/>
                    <a:pt x="252660" y="578445"/>
                    <a:pt x="273397" y="579536"/>
                  </a:cubicBezTo>
                  <a:lnTo>
                    <a:pt x="273397" y="612279"/>
                  </a:lnTo>
                  <a:lnTo>
                    <a:pt x="0" y="612279"/>
                  </a:lnTo>
                  <a:lnTo>
                    <a:pt x="0" y="582811"/>
                  </a:lnTo>
                  <a:cubicBezTo>
                    <a:pt x="20737" y="580082"/>
                    <a:pt x="37244" y="577490"/>
                    <a:pt x="49522" y="575034"/>
                  </a:cubicBezTo>
                  <a:cubicBezTo>
                    <a:pt x="61801" y="572579"/>
                    <a:pt x="71214" y="568759"/>
                    <a:pt x="77763" y="563575"/>
                  </a:cubicBezTo>
                  <a:cubicBezTo>
                    <a:pt x="84311" y="558390"/>
                    <a:pt x="88540" y="551023"/>
                    <a:pt x="90450" y="541474"/>
                  </a:cubicBezTo>
                  <a:cubicBezTo>
                    <a:pt x="92360" y="531924"/>
                    <a:pt x="93315" y="518963"/>
                    <a:pt x="93315" y="502592"/>
                  </a:cubicBezTo>
                  <a:lnTo>
                    <a:pt x="93315" y="103956"/>
                  </a:lnTo>
                  <a:cubicBezTo>
                    <a:pt x="93315" y="87585"/>
                    <a:pt x="92224" y="74897"/>
                    <a:pt x="90041" y="65893"/>
                  </a:cubicBezTo>
                  <a:cubicBezTo>
                    <a:pt x="87858" y="56889"/>
                    <a:pt x="83492" y="50068"/>
                    <a:pt x="76944" y="45429"/>
                  </a:cubicBezTo>
                  <a:cubicBezTo>
                    <a:pt x="70396" y="40791"/>
                    <a:pt x="60982" y="37790"/>
                    <a:pt x="48704" y="36425"/>
                  </a:cubicBezTo>
                  <a:cubicBezTo>
                    <a:pt x="36426" y="35061"/>
                    <a:pt x="20191" y="33833"/>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자유형: 도형 28">
              <a:extLst>
                <a:ext uri="{FF2B5EF4-FFF2-40B4-BE49-F238E27FC236}">
                  <a16:creationId xmlns:a16="http://schemas.microsoft.com/office/drawing/2014/main" id="{0D759AC6-E9D3-4BD9-BA9F-E13363B7B007}"/>
                </a:ext>
              </a:extLst>
            </p:cNvPr>
            <p:cNvSpPr/>
            <p:nvPr/>
          </p:nvSpPr>
          <p:spPr>
            <a:xfrm>
              <a:off x="7569167" y="1311821"/>
              <a:ext cx="422374" cy="612279"/>
            </a:xfrm>
            <a:custGeom>
              <a:avLst/>
              <a:gdLst/>
              <a:ahLst/>
              <a:cxnLst/>
              <a:rect l="l" t="t" r="r" b="b"/>
              <a:pathLst>
                <a:path w="422374" h="612279">
                  <a:moveTo>
                    <a:pt x="0" y="0"/>
                  </a:moveTo>
                  <a:lnTo>
                    <a:pt x="422374" y="0"/>
                  </a:lnTo>
                  <a:lnTo>
                    <a:pt x="422374" y="32742"/>
                  </a:lnTo>
                  <a:cubicBezTo>
                    <a:pt x="402183" y="33833"/>
                    <a:pt x="385949" y="35061"/>
                    <a:pt x="373670" y="36425"/>
                  </a:cubicBezTo>
                  <a:cubicBezTo>
                    <a:pt x="361392" y="37790"/>
                    <a:pt x="351979" y="40791"/>
                    <a:pt x="345430" y="45429"/>
                  </a:cubicBezTo>
                  <a:cubicBezTo>
                    <a:pt x="338882" y="50068"/>
                    <a:pt x="334516" y="56889"/>
                    <a:pt x="332333" y="65893"/>
                  </a:cubicBezTo>
                  <a:cubicBezTo>
                    <a:pt x="330151" y="74897"/>
                    <a:pt x="329059" y="87585"/>
                    <a:pt x="329059" y="103956"/>
                  </a:cubicBezTo>
                  <a:lnTo>
                    <a:pt x="329059" y="502592"/>
                  </a:lnTo>
                  <a:cubicBezTo>
                    <a:pt x="329059" y="520055"/>
                    <a:pt x="330014" y="533697"/>
                    <a:pt x="331924" y="543520"/>
                  </a:cubicBezTo>
                  <a:cubicBezTo>
                    <a:pt x="333834" y="553343"/>
                    <a:pt x="338063" y="560710"/>
                    <a:pt x="344612" y="565621"/>
                  </a:cubicBezTo>
                  <a:cubicBezTo>
                    <a:pt x="351160" y="570532"/>
                    <a:pt x="360574" y="573806"/>
                    <a:pt x="372852" y="575444"/>
                  </a:cubicBezTo>
                  <a:cubicBezTo>
                    <a:pt x="385130" y="577081"/>
                    <a:pt x="401638" y="578445"/>
                    <a:pt x="422374" y="579536"/>
                  </a:cubicBezTo>
                  <a:lnTo>
                    <a:pt x="422374" y="612279"/>
                  </a:lnTo>
                  <a:lnTo>
                    <a:pt x="0" y="612279"/>
                  </a:lnTo>
                  <a:lnTo>
                    <a:pt x="0" y="582811"/>
                  </a:lnTo>
                  <a:cubicBezTo>
                    <a:pt x="20737" y="580082"/>
                    <a:pt x="37244" y="577490"/>
                    <a:pt x="49523" y="575034"/>
                  </a:cubicBezTo>
                  <a:cubicBezTo>
                    <a:pt x="61801" y="572579"/>
                    <a:pt x="71214" y="568759"/>
                    <a:pt x="77763" y="563575"/>
                  </a:cubicBezTo>
                  <a:cubicBezTo>
                    <a:pt x="84311" y="558390"/>
                    <a:pt x="88540" y="551023"/>
                    <a:pt x="90450" y="541474"/>
                  </a:cubicBezTo>
                  <a:cubicBezTo>
                    <a:pt x="92360" y="531924"/>
                    <a:pt x="93315" y="518963"/>
                    <a:pt x="93315" y="502592"/>
                  </a:cubicBezTo>
                  <a:lnTo>
                    <a:pt x="93315" y="103956"/>
                  </a:lnTo>
                  <a:cubicBezTo>
                    <a:pt x="93315" y="87585"/>
                    <a:pt x="92224" y="74897"/>
                    <a:pt x="90041" y="65893"/>
                  </a:cubicBezTo>
                  <a:cubicBezTo>
                    <a:pt x="87858" y="56889"/>
                    <a:pt x="83493" y="50068"/>
                    <a:pt x="76944" y="45429"/>
                  </a:cubicBezTo>
                  <a:cubicBezTo>
                    <a:pt x="70396" y="40791"/>
                    <a:pt x="60983" y="37790"/>
                    <a:pt x="48704" y="36425"/>
                  </a:cubicBezTo>
                  <a:cubicBezTo>
                    <a:pt x="36426" y="35061"/>
                    <a:pt x="20191" y="33833"/>
                    <a:pt x="0" y="32742"/>
                  </a:cubicBezTo>
                  <a:lnTo>
                    <a:pt x="0" y="0"/>
                  </a:lnTo>
                  <a:close/>
                  <a:moveTo>
                    <a:pt x="211187" y="36016"/>
                  </a:moveTo>
                  <a:cubicBezTo>
                    <a:pt x="203547" y="36562"/>
                    <a:pt x="197681" y="38062"/>
                    <a:pt x="193588" y="40518"/>
                  </a:cubicBezTo>
                  <a:cubicBezTo>
                    <a:pt x="189496" y="42974"/>
                    <a:pt x="186494" y="46794"/>
                    <a:pt x="184584" y="51978"/>
                  </a:cubicBezTo>
                  <a:cubicBezTo>
                    <a:pt x="182674" y="57162"/>
                    <a:pt x="181446" y="63847"/>
                    <a:pt x="180901" y="72032"/>
                  </a:cubicBezTo>
                  <a:cubicBezTo>
                    <a:pt x="180355" y="80218"/>
                    <a:pt x="180082" y="90586"/>
                    <a:pt x="180082" y="103138"/>
                  </a:cubicBezTo>
                  <a:lnTo>
                    <a:pt x="180082" y="503411"/>
                  </a:lnTo>
                  <a:cubicBezTo>
                    <a:pt x="180082" y="517599"/>
                    <a:pt x="180355" y="529332"/>
                    <a:pt x="180901" y="538609"/>
                  </a:cubicBezTo>
                  <a:cubicBezTo>
                    <a:pt x="181446" y="547886"/>
                    <a:pt x="182674" y="555253"/>
                    <a:pt x="184584" y="560710"/>
                  </a:cubicBezTo>
                  <a:cubicBezTo>
                    <a:pt x="186494" y="566167"/>
                    <a:pt x="189496" y="570123"/>
                    <a:pt x="193588" y="572579"/>
                  </a:cubicBezTo>
                  <a:cubicBezTo>
                    <a:pt x="197681" y="575034"/>
                    <a:pt x="203275" y="576808"/>
                    <a:pt x="210369" y="577899"/>
                  </a:cubicBezTo>
                  <a:cubicBezTo>
                    <a:pt x="217463" y="576808"/>
                    <a:pt x="223193" y="575034"/>
                    <a:pt x="227558" y="572579"/>
                  </a:cubicBezTo>
                  <a:cubicBezTo>
                    <a:pt x="231924" y="570123"/>
                    <a:pt x="235198" y="566030"/>
                    <a:pt x="237381" y="560300"/>
                  </a:cubicBezTo>
                  <a:cubicBezTo>
                    <a:pt x="239564" y="554570"/>
                    <a:pt x="240928" y="547203"/>
                    <a:pt x="241474" y="538199"/>
                  </a:cubicBezTo>
                  <a:cubicBezTo>
                    <a:pt x="242019" y="529195"/>
                    <a:pt x="242292" y="517599"/>
                    <a:pt x="242292" y="503411"/>
                  </a:cubicBezTo>
                  <a:lnTo>
                    <a:pt x="242292" y="103138"/>
                  </a:lnTo>
                  <a:cubicBezTo>
                    <a:pt x="242292" y="90586"/>
                    <a:pt x="242019" y="80218"/>
                    <a:pt x="241474" y="72032"/>
                  </a:cubicBezTo>
                  <a:cubicBezTo>
                    <a:pt x="240928" y="63847"/>
                    <a:pt x="239564" y="57162"/>
                    <a:pt x="237381" y="51978"/>
                  </a:cubicBezTo>
                  <a:cubicBezTo>
                    <a:pt x="235198" y="46794"/>
                    <a:pt x="232060" y="42974"/>
                    <a:pt x="227968" y="40518"/>
                  </a:cubicBezTo>
                  <a:cubicBezTo>
                    <a:pt x="223875" y="38062"/>
                    <a:pt x="218281" y="36562"/>
                    <a:pt x="211187" y="360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자유형: 도형 29">
              <a:extLst>
                <a:ext uri="{FF2B5EF4-FFF2-40B4-BE49-F238E27FC236}">
                  <a16:creationId xmlns:a16="http://schemas.microsoft.com/office/drawing/2014/main" id="{41137524-89F7-41A5-819C-900E35D78C29}"/>
                </a:ext>
              </a:extLst>
            </p:cNvPr>
            <p:cNvSpPr/>
            <p:nvPr/>
          </p:nvSpPr>
          <p:spPr>
            <a:xfrm>
              <a:off x="8556344" y="1311821"/>
              <a:ext cx="564802" cy="612279"/>
            </a:xfrm>
            <a:custGeom>
              <a:avLst/>
              <a:gdLst/>
              <a:ahLst/>
              <a:cxnLst/>
              <a:rect l="l" t="t" r="r" b="b"/>
              <a:pathLst>
                <a:path w="564802" h="612279">
                  <a:moveTo>
                    <a:pt x="0" y="0"/>
                  </a:moveTo>
                  <a:lnTo>
                    <a:pt x="564802" y="0"/>
                  </a:lnTo>
                  <a:lnTo>
                    <a:pt x="564802" y="32742"/>
                  </a:lnTo>
                  <a:cubicBezTo>
                    <a:pt x="544611" y="33833"/>
                    <a:pt x="528377" y="35061"/>
                    <a:pt x="516098" y="36425"/>
                  </a:cubicBezTo>
                  <a:cubicBezTo>
                    <a:pt x="503820" y="37790"/>
                    <a:pt x="494407" y="40791"/>
                    <a:pt x="487858" y="45429"/>
                  </a:cubicBezTo>
                  <a:cubicBezTo>
                    <a:pt x="481310" y="50068"/>
                    <a:pt x="476944" y="56889"/>
                    <a:pt x="474762" y="65893"/>
                  </a:cubicBezTo>
                  <a:cubicBezTo>
                    <a:pt x="472578" y="74897"/>
                    <a:pt x="471487" y="87585"/>
                    <a:pt x="471487" y="103956"/>
                  </a:cubicBezTo>
                  <a:lnTo>
                    <a:pt x="471487" y="502592"/>
                  </a:lnTo>
                  <a:cubicBezTo>
                    <a:pt x="471487" y="520055"/>
                    <a:pt x="472442" y="533697"/>
                    <a:pt x="474352" y="543520"/>
                  </a:cubicBezTo>
                  <a:cubicBezTo>
                    <a:pt x="476262" y="553343"/>
                    <a:pt x="480492" y="560710"/>
                    <a:pt x="487040" y="565621"/>
                  </a:cubicBezTo>
                  <a:cubicBezTo>
                    <a:pt x="493588" y="570532"/>
                    <a:pt x="503002" y="573806"/>
                    <a:pt x="515280" y="575444"/>
                  </a:cubicBezTo>
                  <a:cubicBezTo>
                    <a:pt x="527558" y="577081"/>
                    <a:pt x="544066" y="578445"/>
                    <a:pt x="564802" y="579536"/>
                  </a:cubicBezTo>
                  <a:lnTo>
                    <a:pt x="564802" y="612279"/>
                  </a:lnTo>
                  <a:lnTo>
                    <a:pt x="0" y="612279"/>
                  </a:lnTo>
                  <a:lnTo>
                    <a:pt x="0" y="582811"/>
                  </a:lnTo>
                  <a:cubicBezTo>
                    <a:pt x="20191" y="580082"/>
                    <a:pt x="36426" y="577490"/>
                    <a:pt x="48704" y="575034"/>
                  </a:cubicBezTo>
                  <a:cubicBezTo>
                    <a:pt x="60982" y="572579"/>
                    <a:pt x="70123" y="568759"/>
                    <a:pt x="76126" y="563575"/>
                  </a:cubicBezTo>
                  <a:cubicBezTo>
                    <a:pt x="82128" y="558390"/>
                    <a:pt x="86085" y="551023"/>
                    <a:pt x="87994" y="541474"/>
                  </a:cubicBezTo>
                  <a:cubicBezTo>
                    <a:pt x="89904" y="531924"/>
                    <a:pt x="90860" y="518963"/>
                    <a:pt x="90860" y="502592"/>
                  </a:cubicBezTo>
                  <a:lnTo>
                    <a:pt x="90860" y="103956"/>
                  </a:lnTo>
                  <a:cubicBezTo>
                    <a:pt x="90860" y="87585"/>
                    <a:pt x="89904" y="74897"/>
                    <a:pt x="87994" y="65893"/>
                  </a:cubicBezTo>
                  <a:cubicBezTo>
                    <a:pt x="86085" y="56889"/>
                    <a:pt x="81856" y="50068"/>
                    <a:pt x="75307" y="45429"/>
                  </a:cubicBezTo>
                  <a:cubicBezTo>
                    <a:pt x="68758" y="40791"/>
                    <a:pt x="59482" y="37790"/>
                    <a:pt x="47476" y="36425"/>
                  </a:cubicBezTo>
                  <a:cubicBezTo>
                    <a:pt x="35470" y="35061"/>
                    <a:pt x="19645" y="33833"/>
                    <a:pt x="0" y="32742"/>
                  </a:cubicBezTo>
                  <a:lnTo>
                    <a:pt x="0" y="0"/>
                  </a:lnTo>
                  <a:close/>
                  <a:moveTo>
                    <a:pt x="208731" y="35197"/>
                  </a:moveTo>
                  <a:cubicBezTo>
                    <a:pt x="201092" y="36289"/>
                    <a:pt x="195088" y="37926"/>
                    <a:pt x="190723" y="40109"/>
                  </a:cubicBezTo>
                  <a:cubicBezTo>
                    <a:pt x="186358" y="42292"/>
                    <a:pt x="183220" y="45975"/>
                    <a:pt x="181310" y="51159"/>
                  </a:cubicBezTo>
                  <a:cubicBezTo>
                    <a:pt x="179400" y="56343"/>
                    <a:pt x="178172" y="63165"/>
                    <a:pt x="177626" y="71623"/>
                  </a:cubicBezTo>
                  <a:cubicBezTo>
                    <a:pt x="177080" y="80082"/>
                    <a:pt x="176808" y="90586"/>
                    <a:pt x="176808" y="103138"/>
                  </a:cubicBezTo>
                  <a:lnTo>
                    <a:pt x="176808" y="503411"/>
                  </a:lnTo>
                  <a:cubicBezTo>
                    <a:pt x="176808" y="517599"/>
                    <a:pt x="177080" y="529332"/>
                    <a:pt x="177626" y="538609"/>
                  </a:cubicBezTo>
                  <a:cubicBezTo>
                    <a:pt x="178172" y="547886"/>
                    <a:pt x="179400" y="555253"/>
                    <a:pt x="181310" y="560710"/>
                  </a:cubicBezTo>
                  <a:cubicBezTo>
                    <a:pt x="183220" y="566167"/>
                    <a:pt x="186221" y="570123"/>
                    <a:pt x="190314" y="572579"/>
                  </a:cubicBezTo>
                  <a:cubicBezTo>
                    <a:pt x="194406" y="575034"/>
                    <a:pt x="200273" y="576808"/>
                    <a:pt x="207913" y="577899"/>
                  </a:cubicBezTo>
                  <a:cubicBezTo>
                    <a:pt x="215007" y="576808"/>
                    <a:pt x="220600" y="575034"/>
                    <a:pt x="224693" y="572579"/>
                  </a:cubicBezTo>
                  <a:cubicBezTo>
                    <a:pt x="228786" y="570123"/>
                    <a:pt x="231924" y="566030"/>
                    <a:pt x="234106" y="560300"/>
                  </a:cubicBezTo>
                  <a:cubicBezTo>
                    <a:pt x="236290" y="554570"/>
                    <a:pt x="237790" y="547203"/>
                    <a:pt x="238608" y="538199"/>
                  </a:cubicBezTo>
                  <a:cubicBezTo>
                    <a:pt x="239427" y="529195"/>
                    <a:pt x="239836" y="517599"/>
                    <a:pt x="239836" y="503411"/>
                  </a:cubicBezTo>
                  <a:lnTo>
                    <a:pt x="239836" y="103138"/>
                  </a:lnTo>
                  <a:cubicBezTo>
                    <a:pt x="239836" y="78035"/>
                    <a:pt x="238062" y="60845"/>
                    <a:pt x="234516" y="51569"/>
                  </a:cubicBezTo>
                  <a:cubicBezTo>
                    <a:pt x="230969" y="42292"/>
                    <a:pt x="222374" y="36835"/>
                    <a:pt x="208731" y="35197"/>
                  </a:cubicBezTo>
                  <a:close/>
                  <a:moveTo>
                    <a:pt x="353616" y="35197"/>
                  </a:moveTo>
                  <a:cubicBezTo>
                    <a:pt x="347067" y="36289"/>
                    <a:pt x="341883" y="38062"/>
                    <a:pt x="338063" y="40518"/>
                  </a:cubicBezTo>
                  <a:cubicBezTo>
                    <a:pt x="334243" y="42974"/>
                    <a:pt x="331378" y="46657"/>
                    <a:pt x="329468" y="51569"/>
                  </a:cubicBezTo>
                  <a:cubicBezTo>
                    <a:pt x="327558" y="56480"/>
                    <a:pt x="326330" y="63165"/>
                    <a:pt x="325784" y="71623"/>
                  </a:cubicBezTo>
                  <a:cubicBezTo>
                    <a:pt x="325239" y="80082"/>
                    <a:pt x="324966" y="90586"/>
                    <a:pt x="324966" y="103138"/>
                  </a:cubicBezTo>
                  <a:lnTo>
                    <a:pt x="324966" y="503411"/>
                  </a:lnTo>
                  <a:cubicBezTo>
                    <a:pt x="324966" y="517599"/>
                    <a:pt x="325239" y="529195"/>
                    <a:pt x="325784" y="538199"/>
                  </a:cubicBezTo>
                  <a:cubicBezTo>
                    <a:pt x="326330" y="547203"/>
                    <a:pt x="327694" y="554570"/>
                    <a:pt x="329877" y="560300"/>
                  </a:cubicBezTo>
                  <a:cubicBezTo>
                    <a:pt x="332060" y="566030"/>
                    <a:pt x="335198" y="570123"/>
                    <a:pt x="339291" y="572579"/>
                  </a:cubicBezTo>
                  <a:cubicBezTo>
                    <a:pt x="343384" y="575034"/>
                    <a:pt x="349250" y="576808"/>
                    <a:pt x="356890" y="577899"/>
                  </a:cubicBezTo>
                  <a:cubicBezTo>
                    <a:pt x="370532" y="575716"/>
                    <a:pt x="378854" y="569577"/>
                    <a:pt x="381856" y="559482"/>
                  </a:cubicBezTo>
                  <a:cubicBezTo>
                    <a:pt x="384857" y="549386"/>
                    <a:pt x="386358" y="530696"/>
                    <a:pt x="386358" y="503411"/>
                  </a:cubicBezTo>
                  <a:lnTo>
                    <a:pt x="386358" y="103138"/>
                  </a:lnTo>
                  <a:cubicBezTo>
                    <a:pt x="386358" y="90041"/>
                    <a:pt x="386085" y="79399"/>
                    <a:pt x="385539" y="71214"/>
                  </a:cubicBezTo>
                  <a:cubicBezTo>
                    <a:pt x="384993" y="63028"/>
                    <a:pt x="383629" y="56343"/>
                    <a:pt x="381446" y="51159"/>
                  </a:cubicBezTo>
                  <a:cubicBezTo>
                    <a:pt x="379263" y="45975"/>
                    <a:pt x="375989" y="42292"/>
                    <a:pt x="371624" y="40109"/>
                  </a:cubicBezTo>
                  <a:cubicBezTo>
                    <a:pt x="367258" y="37926"/>
                    <a:pt x="361255" y="36289"/>
                    <a:pt x="353616" y="3519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자유형: 도형 30">
              <a:extLst>
                <a:ext uri="{FF2B5EF4-FFF2-40B4-BE49-F238E27FC236}">
                  <a16:creationId xmlns:a16="http://schemas.microsoft.com/office/drawing/2014/main" id="{B666562B-FD0D-4DE7-8C9B-0E3189729D78}"/>
                </a:ext>
              </a:extLst>
            </p:cNvPr>
            <p:cNvSpPr/>
            <p:nvPr/>
          </p:nvSpPr>
          <p:spPr>
            <a:xfrm>
              <a:off x="9556618" y="1311821"/>
              <a:ext cx="671214" cy="627013"/>
            </a:xfrm>
            <a:custGeom>
              <a:avLst/>
              <a:gdLst/>
              <a:ahLst/>
              <a:cxnLst/>
              <a:rect l="l" t="t" r="r" b="b"/>
              <a:pathLst>
                <a:path w="671214" h="627013">
                  <a:moveTo>
                    <a:pt x="0" y="0"/>
                  </a:moveTo>
                  <a:lnTo>
                    <a:pt x="413370" y="0"/>
                  </a:lnTo>
                  <a:lnTo>
                    <a:pt x="413370" y="33560"/>
                  </a:lnTo>
                  <a:cubicBezTo>
                    <a:pt x="390996" y="33560"/>
                    <a:pt x="373806" y="34106"/>
                    <a:pt x="361801" y="35197"/>
                  </a:cubicBezTo>
                  <a:cubicBezTo>
                    <a:pt x="349796" y="36289"/>
                    <a:pt x="341473" y="39427"/>
                    <a:pt x="336835" y="44611"/>
                  </a:cubicBezTo>
                  <a:cubicBezTo>
                    <a:pt x="332196" y="49795"/>
                    <a:pt x="330560" y="57708"/>
                    <a:pt x="331924" y="68349"/>
                  </a:cubicBezTo>
                  <a:cubicBezTo>
                    <a:pt x="333288" y="78990"/>
                    <a:pt x="336426" y="94133"/>
                    <a:pt x="341337" y="113779"/>
                  </a:cubicBezTo>
                  <a:lnTo>
                    <a:pt x="427285" y="422374"/>
                  </a:lnTo>
                  <a:lnTo>
                    <a:pt x="505048" y="119509"/>
                  </a:lnTo>
                  <a:cubicBezTo>
                    <a:pt x="509414" y="99318"/>
                    <a:pt x="512278" y="83492"/>
                    <a:pt x="513643" y="72032"/>
                  </a:cubicBezTo>
                  <a:cubicBezTo>
                    <a:pt x="515007" y="60573"/>
                    <a:pt x="514052" y="51978"/>
                    <a:pt x="510778" y="46248"/>
                  </a:cubicBezTo>
                  <a:cubicBezTo>
                    <a:pt x="507504" y="40518"/>
                    <a:pt x="501501" y="36971"/>
                    <a:pt x="492770" y="35607"/>
                  </a:cubicBezTo>
                  <a:cubicBezTo>
                    <a:pt x="484038" y="34242"/>
                    <a:pt x="471487" y="33560"/>
                    <a:pt x="455116" y="33560"/>
                  </a:cubicBezTo>
                  <a:lnTo>
                    <a:pt x="455116" y="0"/>
                  </a:lnTo>
                  <a:lnTo>
                    <a:pt x="671214" y="0"/>
                  </a:lnTo>
                  <a:lnTo>
                    <a:pt x="671214" y="32742"/>
                  </a:lnTo>
                  <a:cubicBezTo>
                    <a:pt x="653206" y="33833"/>
                    <a:pt x="639018" y="35061"/>
                    <a:pt x="628650" y="36425"/>
                  </a:cubicBezTo>
                  <a:cubicBezTo>
                    <a:pt x="618282" y="37790"/>
                    <a:pt x="610096" y="40927"/>
                    <a:pt x="604093" y="45839"/>
                  </a:cubicBezTo>
                  <a:cubicBezTo>
                    <a:pt x="598090" y="50750"/>
                    <a:pt x="593316" y="58390"/>
                    <a:pt x="589768" y="68758"/>
                  </a:cubicBezTo>
                  <a:cubicBezTo>
                    <a:pt x="586221" y="79127"/>
                    <a:pt x="581992" y="93588"/>
                    <a:pt x="577081" y="112142"/>
                  </a:cubicBezTo>
                  <a:lnTo>
                    <a:pt x="442838" y="627013"/>
                  </a:lnTo>
                  <a:lnTo>
                    <a:pt x="401910" y="627013"/>
                  </a:lnTo>
                  <a:lnTo>
                    <a:pt x="257844" y="117871"/>
                  </a:lnTo>
                  <a:cubicBezTo>
                    <a:pt x="253479" y="102592"/>
                    <a:pt x="249659" y="89904"/>
                    <a:pt x="246384" y="79809"/>
                  </a:cubicBezTo>
                  <a:cubicBezTo>
                    <a:pt x="243110" y="69713"/>
                    <a:pt x="239700" y="61528"/>
                    <a:pt x="236153" y="55252"/>
                  </a:cubicBezTo>
                  <a:cubicBezTo>
                    <a:pt x="232606" y="48976"/>
                    <a:pt x="228240" y="44338"/>
                    <a:pt x="223056" y="41337"/>
                  </a:cubicBezTo>
                  <a:cubicBezTo>
                    <a:pt x="217872" y="38335"/>
                    <a:pt x="211732" y="36289"/>
                    <a:pt x="204638" y="35197"/>
                  </a:cubicBezTo>
                  <a:cubicBezTo>
                    <a:pt x="192087" y="36835"/>
                    <a:pt x="184584" y="42292"/>
                    <a:pt x="182128" y="51569"/>
                  </a:cubicBezTo>
                  <a:cubicBezTo>
                    <a:pt x="179672" y="60845"/>
                    <a:pt x="178444" y="78035"/>
                    <a:pt x="178444" y="103138"/>
                  </a:cubicBezTo>
                  <a:lnTo>
                    <a:pt x="178444" y="502592"/>
                  </a:lnTo>
                  <a:cubicBezTo>
                    <a:pt x="178444" y="520055"/>
                    <a:pt x="179400" y="533697"/>
                    <a:pt x="181310" y="543520"/>
                  </a:cubicBezTo>
                  <a:cubicBezTo>
                    <a:pt x="183220" y="553343"/>
                    <a:pt x="187449" y="560710"/>
                    <a:pt x="193997" y="565621"/>
                  </a:cubicBezTo>
                  <a:cubicBezTo>
                    <a:pt x="200546" y="570532"/>
                    <a:pt x="210095" y="573806"/>
                    <a:pt x="222646" y="575444"/>
                  </a:cubicBezTo>
                  <a:cubicBezTo>
                    <a:pt x="235198" y="577081"/>
                    <a:pt x="251842" y="578445"/>
                    <a:pt x="272578" y="579536"/>
                  </a:cubicBezTo>
                  <a:lnTo>
                    <a:pt x="272578" y="612279"/>
                  </a:lnTo>
                  <a:lnTo>
                    <a:pt x="0" y="612279"/>
                  </a:lnTo>
                  <a:lnTo>
                    <a:pt x="0" y="582811"/>
                  </a:lnTo>
                  <a:cubicBezTo>
                    <a:pt x="20736" y="580082"/>
                    <a:pt x="37244" y="577490"/>
                    <a:pt x="49522" y="575034"/>
                  </a:cubicBezTo>
                  <a:cubicBezTo>
                    <a:pt x="61800" y="572579"/>
                    <a:pt x="71077" y="568759"/>
                    <a:pt x="77353" y="563575"/>
                  </a:cubicBezTo>
                  <a:cubicBezTo>
                    <a:pt x="83629" y="558390"/>
                    <a:pt x="87722" y="551023"/>
                    <a:pt x="89632" y="541474"/>
                  </a:cubicBezTo>
                  <a:cubicBezTo>
                    <a:pt x="91541" y="531924"/>
                    <a:pt x="92496" y="518963"/>
                    <a:pt x="92496" y="502592"/>
                  </a:cubicBezTo>
                  <a:lnTo>
                    <a:pt x="92496" y="103956"/>
                  </a:lnTo>
                  <a:cubicBezTo>
                    <a:pt x="92496" y="87585"/>
                    <a:pt x="91541" y="74897"/>
                    <a:pt x="89632" y="65893"/>
                  </a:cubicBezTo>
                  <a:cubicBezTo>
                    <a:pt x="87722" y="56889"/>
                    <a:pt x="83492" y="50068"/>
                    <a:pt x="76944" y="45429"/>
                  </a:cubicBezTo>
                  <a:cubicBezTo>
                    <a:pt x="70395" y="40791"/>
                    <a:pt x="60982" y="37790"/>
                    <a:pt x="48704" y="36425"/>
                  </a:cubicBezTo>
                  <a:cubicBezTo>
                    <a:pt x="36425" y="35061"/>
                    <a:pt x="20191" y="33833"/>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자유형: 도형 31">
              <a:extLst>
                <a:ext uri="{FF2B5EF4-FFF2-40B4-BE49-F238E27FC236}">
                  <a16:creationId xmlns:a16="http://schemas.microsoft.com/office/drawing/2014/main" id="{3595C698-AAD3-4D76-8EB5-DC8720BB78B2}"/>
                </a:ext>
              </a:extLst>
            </p:cNvPr>
            <p:cNvSpPr/>
            <p:nvPr/>
          </p:nvSpPr>
          <p:spPr>
            <a:xfrm>
              <a:off x="6392085" y="2321471"/>
              <a:ext cx="671215" cy="627013"/>
            </a:xfrm>
            <a:custGeom>
              <a:avLst/>
              <a:gdLst/>
              <a:ahLst/>
              <a:cxnLst/>
              <a:rect l="l" t="t" r="r" b="b"/>
              <a:pathLst>
                <a:path w="671215" h="627013">
                  <a:moveTo>
                    <a:pt x="0" y="0"/>
                  </a:moveTo>
                  <a:lnTo>
                    <a:pt x="249660" y="0"/>
                  </a:lnTo>
                  <a:lnTo>
                    <a:pt x="249660" y="33560"/>
                  </a:lnTo>
                  <a:cubicBezTo>
                    <a:pt x="227286" y="33560"/>
                    <a:pt x="210096" y="34106"/>
                    <a:pt x="198091" y="35198"/>
                  </a:cubicBezTo>
                  <a:cubicBezTo>
                    <a:pt x="186085" y="36289"/>
                    <a:pt x="177900" y="39427"/>
                    <a:pt x="173534" y="44611"/>
                  </a:cubicBezTo>
                  <a:cubicBezTo>
                    <a:pt x="169168" y="49795"/>
                    <a:pt x="167668" y="57708"/>
                    <a:pt x="169032" y="68349"/>
                  </a:cubicBezTo>
                  <a:cubicBezTo>
                    <a:pt x="170396" y="78990"/>
                    <a:pt x="173534" y="94134"/>
                    <a:pt x="178445" y="113779"/>
                  </a:cubicBezTo>
                  <a:lnTo>
                    <a:pt x="263575" y="422374"/>
                  </a:lnTo>
                  <a:lnTo>
                    <a:pt x="340519" y="119509"/>
                  </a:lnTo>
                  <a:cubicBezTo>
                    <a:pt x="345431" y="99318"/>
                    <a:pt x="348705" y="83492"/>
                    <a:pt x="350342" y="72033"/>
                  </a:cubicBezTo>
                  <a:cubicBezTo>
                    <a:pt x="351979" y="60573"/>
                    <a:pt x="351160" y="51978"/>
                    <a:pt x="347886" y="46248"/>
                  </a:cubicBezTo>
                  <a:cubicBezTo>
                    <a:pt x="344612" y="40518"/>
                    <a:pt x="338609" y="36971"/>
                    <a:pt x="329878" y="35607"/>
                  </a:cubicBezTo>
                  <a:cubicBezTo>
                    <a:pt x="321147" y="34243"/>
                    <a:pt x="308596" y="33560"/>
                    <a:pt x="292224" y="33560"/>
                  </a:cubicBezTo>
                  <a:lnTo>
                    <a:pt x="292224" y="0"/>
                  </a:lnTo>
                  <a:lnTo>
                    <a:pt x="671215" y="0"/>
                  </a:lnTo>
                  <a:lnTo>
                    <a:pt x="671215" y="32742"/>
                  </a:lnTo>
                  <a:cubicBezTo>
                    <a:pt x="651024" y="33833"/>
                    <a:pt x="634790" y="35061"/>
                    <a:pt x="622511" y="36425"/>
                  </a:cubicBezTo>
                  <a:cubicBezTo>
                    <a:pt x="610233" y="37790"/>
                    <a:pt x="600683" y="40791"/>
                    <a:pt x="593862" y="45430"/>
                  </a:cubicBezTo>
                  <a:cubicBezTo>
                    <a:pt x="587041" y="50068"/>
                    <a:pt x="582539" y="56889"/>
                    <a:pt x="580356" y="65893"/>
                  </a:cubicBezTo>
                  <a:cubicBezTo>
                    <a:pt x="578173" y="74898"/>
                    <a:pt x="577081" y="87585"/>
                    <a:pt x="577081" y="103956"/>
                  </a:cubicBezTo>
                  <a:lnTo>
                    <a:pt x="577081" y="502592"/>
                  </a:lnTo>
                  <a:cubicBezTo>
                    <a:pt x="577081" y="520055"/>
                    <a:pt x="578037" y="533697"/>
                    <a:pt x="579946" y="543520"/>
                  </a:cubicBezTo>
                  <a:cubicBezTo>
                    <a:pt x="581856" y="553343"/>
                    <a:pt x="586086" y="560710"/>
                    <a:pt x="592634" y="565621"/>
                  </a:cubicBezTo>
                  <a:cubicBezTo>
                    <a:pt x="599182" y="570532"/>
                    <a:pt x="608732" y="573807"/>
                    <a:pt x="621283" y="575444"/>
                  </a:cubicBezTo>
                  <a:cubicBezTo>
                    <a:pt x="633835" y="577081"/>
                    <a:pt x="650479" y="578445"/>
                    <a:pt x="671215" y="579536"/>
                  </a:cubicBezTo>
                  <a:lnTo>
                    <a:pt x="671215" y="612279"/>
                  </a:lnTo>
                  <a:lnTo>
                    <a:pt x="397818" y="612279"/>
                  </a:lnTo>
                  <a:lnTo>
                    <a:pt x="397818" y="582811"/>
                  </a:lnTo>
                  <a:cubicBezTo>
                    <a:pt x="418555" y="580082"/>
                    <a:pt x="435062" y="577490"/>
                    <a:pt x="447341" y="575034"/>
                  </a:cubicBezTo>
                  <a:cubicBezTo>
                    <a:pt x="459619" y="572579"/>
                    <a:pt x="469032" y="568759"/>
                    <a:pt x="475581" y="563575"/>
                  </a:cubicBezTo>
                  <a:cubicBezTo>
                    <a:pt x="482129" y="558390"/>
                    <a:pt x="486358" y="551023"/>
                    <a:pt x="488268" y="541474"/>
                  </a:cubicBezTo>
                  <a:cubicBezTo>
                    <a:pt x="490178" y="531924"/>
                    <a:pt x="491133" y="518963"/>
                    <a:pt x="491133" y="502592"/>
                  </a:cubicBezTo>
                  <a:lnTo>
                    <a:pt x="491133" y="103138"/>
                  </a:lnTo>
                  <a:cubicBezTo>
                    <a:pt x="491133" y="90041"/>
                    <a:pt x="490860" y="79400"/>
                    <a:pt x="490315" y="71214"/>
                  </a:cubicBezTo>
                  <a:cubicBezTo>
                    <a:pt x="489769" y="63028"/>
                    <a:pt x="488541" y="56344"/>
                    <a:pt x="486631" y="51159"/>
                  </a:cubicBezTo>
                  <a:cubicBezTo>
                    <a:pt x="484721" y="45975"/>
                    <a:pt x="481583" y="42292"/>
                    <a:pt x="477218" y="40109"/>
                  </a:cubicBezTo>
                  <a:cubicBezTo>
                    <a:pt x="472852" y="37926"/>
                    <a:pt x="467122" y="36289"/>
                    <a:pt x="460028" y="35198"/>
                  </a:cubicBezTo>
                  <a:cubicBezTo>
                    <a:pt x="453480" y="36289"/>
                    <a:pt x="448159" y="38335"/>
                    <a:pt x="444066" y="41337"/>
                  </a:cubicBezTo>
                  <a:cubicBezTo>
                    <a:pt x="439974" y="44338"/>
                    <a:pt x="436290" y="48704"/>
                    <a:pt x="433016" y="54434"/>
                  </a:cubicBezTo>
                  <a:cubicBezTo>
                    <a:pt x="429742" y="60164"/>
                    <a:pt x="426604" y="67803"/>
                    <a:pt x="423602" y="77353"/>
                  </a:cubicBezTo>
                  <a:cubicBezTo>
                    <a:pt x="420601" y="86903"/>
                    <a:pt x="417190" y="98499"/>
                    <a:pt x="413371" y="112142"/>
                  </a:cubicBezTo>
                  <a:lnTo>
                    <a:pt x="279128" y="627013"/>
                  </a:lnTo>
                  <a:lnTo>
                    <a:pt x="237381" y="627013"/>
                  </a:lnTo>
                  <a:lnTo>
                    <a:pt x="94134" y="117872"/>
                  </a:lnTo>
                  <a:cubicBezTo>
                    <a:pt x="88677" y="98226"/>
                    <a:pt x="83902" y="82810"/>
                    <a:pt x="79810" y="71623"/>
                  </a:cubicBezTo>
                  <a:cubicBezTo>
                    <a:pt x="75717" y="60436"/>
                    <a:pt x="70669" y="51978"/>
                    <a:pt x="64666" y="46248"/>
                  </a:cubicBezTo>
                  <a:cubicBezTo>
                    <a:pt x="58664" y="40518"/>
                    <a:pt x="50614" y="36835"/>
                    <a:pt x="40519" y="35198"/>
                  </a:cubicBezTo>
                  <a:cubicBezTo>
                    <a:pt x="30423" y="33560"/>
                    <a:pt x="16917" y="32742"/>
                    <a:pt x="0" y="32742"/>
                  </a:cubicBez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자유형: 도형 32">
              <a:extLst>
                <a:ext uri="{FF2B5EF4-FFF2-40B4-BE49-F238E27FC236}">
                  <a16:creationId xmlns:a16="http://schemas.microsoft.com/office/drawing/2014/main" id="{03232C33-218E-4C5F-987D-1F0BBC32DCC0}"/>
                </a:ext>
              </a:extLst>
            </p:cNvPr>
            <p:cNvSpPr/>
            <p:nvPr/>
          </p:nvSpPr>
          <p:spPr>
            <a:xfrm>
              <a:off x="7375988" y="2321471"/>
              <a:ext cx="797273" cy="627013"/>
            </a:xfrm>
            <a:custGeom>
              <a:avLst/>
              <a:gdLst/>
              <a:ahLst/>
              <a:cxnLst/>
              <a:rect l="l" t="t" r="r" b="b"/>
              <a:pathLst>
                <a:path w="797273" h="627013">
                  <a:moveTo>
                    <a:pt x="0" y="0"/>
                  </a:moveTo>
                  <a:lnTo>
                    <a:pt x="248841" y="0"/>
                  </a:lnTo>
                  <a:lnTo>
                    <a:pt x="248841" y="33560"/>
                  </a:lnTo>
                  <a:cubicBezTo>
                    <a:pt x="226467" y="33560"/>
                    <a:pt x="209141" y="34106"/>
                    <a:pt x="196863" y="35198"/>
                  </a:cubicBezTo>
                  <a:cubicBezTo>
                    <a:pt x="184584" y="36289"/>
                    <a:pt x="176126" y="39427"/>
                    <a:pt x="171487" y="44611"/>
                  </a:cubicBezTo>
                  <a:cubicBezTo>
                    <a:pt x="166849" y="49795"/>
                    <a:pt x="165348" y="57708"/>
                    <a:pt x="166985" y="68349"/>
                  </a:cubicBezTo>
                  <a:cubicBezTo>
                    <a:pt x="168622" y="78990"/>
                    <a:pt x="171897" y="94134"/>
                    <a:pt x="176808" y="113779"/>
                  </a:cubicBezTo>
                  <a:lnTo>
                    <a:pt x="254571" y="416644"/>
                  </a:lnTo>
                  <a:lnTo>
                    <a:pt x="323329" y="119509"/>
                  </a:lnTo>
                  <a:cubicBezTo>
                    <a:pt x="327695" y="99318"/>
                    <a:pt x="330696" y="83492"/>
                    <a:pt x="332333" y="72033"/>
                  </a:cubicBezTo>
                  <a:cubicBezTo>
                    <a:pt x="333970" y="60573"/>
                    <a:pt x="333288" y="51978"/>
                    <a:pt x="330287" y="46248"/>
                  </a:cubicBezTo>
                  <a:cubicBezTo>
                    <a:pt x="327286" y="40518"/>
                    <a:pt x="321419" y="36971"/>
                    <a:pt x="312688" y="35607"/>
                  </a:cubicBezTo>
                  <a:cubicBezTo>
                    <a:pt x="303957" y="34243"/>
                    <a:pt x="291406" y="33560"/>
                    <a:pt x="275035" y="33560"/>
                  </a:cubicBezTo>
                  <a:lnTo>
                    <a:pt x="275035" y="0"/>
                  </a:lnTo>
                  <a:lnTo>
                    <a:pt x="797273" y="0"/>
                  </a:lnTo>
                  <a:lnTo>
                    <a:pt x="797273" y="32742"/>
                  </a:lnTo>
                  <a:cubicBezTo>
                    <a:pt x="777081" y="33833"/>
                    <a:pt x="760983" y="35061"/>
                    <a:pt x="748978" y="36425"/>
                  </a:cubicBezTo>
                  <a:cubicBezTo>
                    <a:pt x="736972" y="37790"/>
                    <a:pt x="727695" y="40791"/>
                    <a:pt x="721147" y="45430"/>
                  </a:cubicBezTo>
                  <a:cubicBezTo>
                    <a:pt x="714599" y="50068"/>
                    <a:pt x="710369" y="56889"/>
                    <a:pt x="708459" y="65893"/>
                  </a:cubicBezTo>
                  <a:cubicBezTo>
                    <a:pt x="706549" y="74898"/>
                    <a:pt x="705594" y="87585"/>
                    <a:pt x="705594" y="103956"/>
                  </a:cubicBezTo>
                  <a:lnTo>
                    <a:pt x="705594" y="502592"/>
                  </a:lnTo>
                  <a:cubicBezTo>
                    <a:pt x="705594" y="520055"/>
                    <a:pt x="706413" y="533697"/>
                    <a:pt x="708050" y="543520"/>
                  </a:cubicBezTo>
                  <a:cubicBezTo>
                    <a:pt x="709687" y="553343"/>
                    <a:pt x="713643" y="560710"/>
                    <a:pt x="719919" y="565621"/>
                  </a:cubicBezTo>
                  <a:cubicBezTo>
                    <a:pt x="726195" y="570532"/>
                    <a:pt x="735472" y="573807"/>
                    <a:pt x="747750" y="575444"/>
                  </a:cubicBezTo>
                  <a:cubicBezTo>
                    <a:pt x="760028" y="577081"/>
                    <a:pt x="776536" y="578445"/>
                    <a:pt x="797273" y="579536"/>
                  </a:cubicBezTo>
                  <a:lnTo>
                    <a:pt x="797273" y="612279"/>
                  </a:lnTo>
                  <a:lnTo>
                    <a:pt x="381447" y="612279"/>
                  </a:lnTo>
                  <a:lnTo>
                    <a:pt x="381447" y="582811"/>
                  </a:lnTo>
                  <a:cubicBezTo>
                    <a:pt x="401638" y="580082"/>
                    <a:pt x="417736" y="577490"/>
                    <a:pt x="429742" y="575034"/>
                  </a:cubicBezTo>
                  <a:cubicBezTo>
                    <a:pt x="441747" y="572579"/>
                    <a:pt x="450887" y="568759"/>
                    <a:pt x="457163" y="563575"/>
                  </a:cubicBezTo>
                  <a:cubicBezTo>
                    <a:pt x="463439" y="558390"/>
                    <a:pt x="467531" y="551023"/>
                    <a:pt x="469441" y="541474"/>
                  </a:cubicBezTo>
                  <a:cubicBezTo>
                    <a:pt x="471351" y="531924"/>
                    <a:pt x="472306" y="518963"/>
                    <a:pt x="472306" y="502592"/>
                  </a:cubicBezTo>
                  <a:lnTo>
                    <a:pt x="472306" y="103138"/>
                  </a:lnTo>
                  <a:cubicBezTo>
                    <a:pt x="472306" y="90041"/>
                    <a:pt x="472033" y="79400"/>
                    <a:pt x="471488" y="71214"/>
                  </a:cubicBezTo>
                  <a:cubicBezTo>
                    <a:pt x="470942" y="63028"/>
                    <a:pt x="469714" y="56344"/>
                    <a:pt x="467804" y="51159"/>
                  </a:cubicBezTo>
                  <a:cubicBezTo>
                    <a:pt x="465894" y="45975"/>
                    <a:pt x="462893" y="42292"/>
                    <a:pt x="458800" y="40109"/>
                  </a:cubicBezTo>
                  <a:cubicBezTo>
                    <a:pt x="454707" y="37926"/>
                    <a:pt x="449387" y="36289"/>
                    <a:pt x="442838" y="35198"/>
                  </a:cubicBezTo>
                  <a:cubicBezTo>
                    <a:pt x="436290" y="36289"/>
                    <a:pt x="430969" y="38335"/>
                    <a:pt x="426876" y="41337"/>
                  </a:cubicBezTo>
                  <a:cubicBezTo>
                    <a:pt x="422784" y="44338"/>
                    <a:pt x="418964" y="48704"/>
                    <a:pt x="415417" y="54434"/>
                  </a:cubicBezTo>
                  <a:cubicBezTo>
                    <a:pt x="411869" y="60164"/>
                    <a:pt x="408595" y="67803"/>
                    <a:pt x="405594" y="77353"/>
                  </a:cubicBezTo>
                  <a:cubicBezTo>
                    <a:pt x="402593" y="86903"/>
                    <a:pt x="399182" y="98499"/>
                    <a:pt x="395362" y="112142"/>
                  </a:cubicBezTo>
                  <a:lnTo>
                    <a:pt x="270123" y="627013"/>
                  </a:lnTo>
                  <a:lnTo>
                    <a:pt x="228377" y="627013"/>
                  </a:lnTo>
                  <a:lnTo>
                    <a:pt x="93315" y="117872"/>
                  </a:lnTo>
                  <a:cubicBezTo>
                    <a:pt x="87858" y="98772"/>
                    <a:pt x="83083" y="83492"/>
                    <a:pt x="78991" y="72033"/>
                  </a:cubicBezTo>
                  <a:cubicBezTo>
                    <a:pt x="74898" y="60573"/>
                    <a:pt x="69714" y="51978"/>
                    <a:pt x="63438" y="46248"/>
                  </a:cubicBezTo>
                  <a:cubicBezTo>
                    <a:pt x="57163" y="40518"/>
                    <a:pt x="49113" y="36835"/>
                    <a:pt x="39291" y="35198"/>
                  </a:cubicBezTo>
                  <a:cubicBezTo>
                    <a:pt x="29468" y="33560"/>
                    <a:pt x="16371" y="32742"/>
                    <a:pt x="0" y="32742"/>
                  </a:cubicBezTo>
                  <a:lnTo>
                    <a:pt x="0" y="0"/>
                  </a:lnTo>
                  <a:close/>
                  <a:moveTo>
                    <a:pt x="589360" y="35198"/>
                  </a:moveTo>
                  <a:cubicBezTo>
                    <a:pt x="581720" y="36289"/>
                    <a:pt x="575853" y="37926"/>
                    <a:pt x="571761" y="40109"/>
                  </a:cubicBezTo>
                  <a:cubicBezTo>
                    <a:pt x="567668" y="42292"/>
                    <a:pt x="564666" y="45975"/>
                    <a:pt x="562756" y="51159"/>
                  </a:cubicBezTo>
                  <a:cubicBezTo>
                    <a:pt x="560847" y="56344"/>
                    <a:pt x="559619" y="63165"/>
                    <a:pt x="559073" y="71623"/>
                  </a:cubicBezTo>
                  <a:cubicBezTo>
                    <a:pt x="558527" y="80082"/>
                    <a:pt x="558254" y="90587"/>
                    <a:pt x="558254" y="103138"/>
                  </a:cubicBezTo>
                  <a:lnTo>
                    <a:pt x="558254" y="503411"/>
                  </a:lnTo>
                  <a:cubicBezTo>
                    <a:pt x="558254" y="517599"/>
                    <a:pt x="558527" y="529332"/>
                    <a:pt x="559073" y="538609"/>
                  </a:cubicBezTo>
                  <a:cubicBezTo>
                    <a:pt x="559619" y="547886"/>
                    <a:pt x="560847" y="555253"/>
                    <a:pt x="562756" y="560710"/>
                  </a:cubicBezTo>
                  <a:cubicBezTo>
                    <a:pt x="564666" y="566167"/>
                    <a:pt x="567668" y="570123"/>
                    <a:pt x="571761" y="572579"/>
                  </a:cubicBezTo>
                  <a:cubicBezTo>
                    <a:pt x="575853" y="575034"/>
                    <a:pt x="581720" y="576808"/>
                    <a:pt x="589360" y="577899"/>
                  </a:cubicBezTo>
                  <a:cubicBezTo>
                    <a:pt x="596454" y="577354"/>
                    <a:pt x="602047" y="575717"/>
                    <a:pt x="606140" y="572988"/>
                  </a:cubicBezTo>
                  <a:cubicBezTo>
                    <a:pt x="610233" y="570259"/>
                    <a:pt x="613370" y="566167"/>
                    <a:pt x="615553" y="560710"/>
                  </a:cubicBezTo>
                  <a:cubicBezTo>
                    <a:pt x="617736" y="555253"/>
                    <a:pt x="619100" y="547886"/>
                    <a:pt x="619646" y="538609"/>
                  </a:cubicBezTo>
                  <a:cubicBezTo>
                    <a:pt x="620192" y="529332"/>
                    <a:pt x="620465" y="517599"/>
                    <a:pt x="620465" y="503411"/>
                  </a:cubicBezTo>
                  <a:lnTo>
                    <a:pt x="620465" y="103138"/>
                  </a:lnTo>
                  <a:cubicBezTo>
                    <a:pt x="620465" y="78035"/>
                    <a:pt x="618828" y="60846"/>
                    <a:pt x="615553" y="51569"/>
                  </a:cubicBezTo>
                  <a:cubicBezTo>
                    <a:pt x="612279" y="42292"/>
                    <a:pt x="603548" y="36835"/>
                    <a:pt x="589360" y="3519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자유형: 도형 33">
              <a:extLst>
                <a:ext uri="{FF2B5EF4-FFF2-40B4-BE49-F238E27FC236}">
                  <a16:creationId xmlns:a16="http://schemas.microsoft.com/office/drawing/2014/main" id="{9E30D643-0486-4823-8CFD-B2E528B3B90A}"/>
                </a:ext>
              </a:extLst>
            </p:cNvPr>
            <p:cNvSpPr/>
            <p:nvPr/>
          </p:nvSpPr>
          <p:spPr>
            <a:xfrm>
              <a:off x="8390996" y="2321471"/>
              <a:ext cx="866849" cy="627013"/>
            </a:xfrm>
            <a:custGeom>
              <a:avLst/>
              <a:gdLst/>
              <a:ahLst/>
              <a:cxnLst/>
              <a:rect l="l" t="t" r="r" b="b"/>
              <a:pathLst>
                <a:path w="866849" h="627013">
                  <a:moveTo>
                    <a:pt x="0" y="0"/>
                  </a:moveTo>
                  <a:lnTo>
                    <a:pt x="241474" y="0"/>
                  </a:lnTo>
                  <a:lnTo>
                    <a:pt x="241474" y="33560"/>
                  </a:lnTo>
                  <a:cubicBezTo>
                    <a:pt x="219645" y="33560"/>
                    <a:pt x="202865" y="34106"/>
                    <a:pt x="191132" y="35198"/>
                  </a:cubicBezTo>
                  <a:cubicBezTo>
                    <a:pt x="179400" y="36289"/>
                    <a:pt x="171351" y="39427"/>
                    <a:pt x="166985" y="44611"/>
                  </a:cubicBezTo>
                  <a:cubicBezTo>
                    <a:pt x="162619" y="49795"/>
                    <a:pt x="161255" y="57844"/>
                    <a:pt x="162892" y="68758"/>
                  </a:cubicBezTo>
                  <a:cubicBezTo>
                    <a:pt x="164530" y="79672"/>
                    <a:pt x="167804" y="94679"/>
                    <a:pt x="172715" y="113779"/>
                  </a:cubicBezTo>
                  <a:lnTo>
                    <a:pt x="245566" y="415826"/>
                  </a:lnTo>
                  <a:lnTo>
                    <a:pt x="311869" y="119509"/>
                  </a:lnTo>
                  <a:cubicBezTo>
                    <a:pt x="315689" y="99318"/>
                    <a:pt x="318418" y="83492"/>
                    <a:pt x="320055" y="72033"/>
                  </a:cubicBezTo>
                  <a:cubicBezTo>
                    <a:pt x="321692" y="60573"/>
                    <a:pt x="321010" y="51978"/>
                    <a:pt x="318008" y="46248"/>
                  </a:cubicBezTo>
                  <a:cubicBezTo>
                    <a:pt x="315007" y="40518"/>
                    <a:pt x="309277" y="36971"/>
                    <a:pt x="300818" y="35607"/>
                  </a:cubicBezTo>
                  <a:cubicBezTo>
                    <a:pt x="292360" y="34243"/>
                    <a:pt x="280491" y="33560"/>
                    <a:pt x="265212" y="33560"/>
                  </a:cubicBezTo>
                  <a:lnTo>
                    <a:pt x="265212" y="0"/>
                  </a:lnTo>
                  <a:lnTo>
                    <a:pt x="866849" y="0"/>
                  </a:lnTo>
                  <a:lnTo>
                    <a:pt x="866849" y="32742"/>
                  </a:lnTo>
                  <a:cubicBezTo>
                    <a:pt x="848295" y="33833"/>
                    <a:pt x="833425" y="35061"/>
                    <a:pt x="822238" y="36425"/>
                  </a:cubicBezTo>
                  <a:cubicBezTo>
                    <a:pt x="811051" y="37790"/>
                    <a:pt x="802593" y="40655"/>
                    <a:pt x="796863" y="45020"/>
                  </a:cubicBezTo>
                  <a:cubicBezTo>
                    <a:pt x="791133" y="49386"/>
                    <a:pt x="787313" y="56207"/>
                    <a:pt x="785403" y="65484"/>
                  </a:cubicBezTo>
                  <a:cubicBezTo>
                    <a:pt x="783493" y="74761"/>
                    <a:pt x="782538" y="87585"/>
                    <a:pt x="782538" y="103956"/>
                  </a:cubicBezTo>
                  <a:lnTo>
                    <a:pt x="782538" y="502592"/>
                  </a:lnTo>
                  <a:cubicBezTo>
                    <a:pt x="782538" y="520055"/>
                    <a:pt x="783356" y="533697"/>
                    <a:pt x="784994" y="543520"/>
                  </a:cubicBezTo>
                  <a:cubicBezTo>
                    <a:pt x="786631" y="553343"/>
                    <a:pt x="790314" y="560710"/>
                    <a:pt x="796044" y="565621"/>
                  </a:cubicBezTo>
                  <a:cubicBezTo>
                    <a:pt x="801774" y="570532"/>
                    <a:pt x="810232" y="573807"/>
                    <a:pt x="821420" y="575444"/>
                  </a:cubicBezTo>
                  <a:cubicBezTo>
                    <a:pt x="832606" y="577081"/>
                    <a:pt x="847750" y="578718"/>
                    <a:pt x="866849" y="580355"/>
                  </a:cubicBezTo>
                  <a:lnTo>
                    <a:pt x="866849" y="612279"/>
                  </a:lnTo>
                  <a:lnTo>
                    <a:pt x="353616" y="612279"/>
                  </a:lnTo>
                  <a:lnTo>
                    <a:pt x="353616" y="582811"/>
                  </a:lnTo>
                  <a:cubicBezTo>
                    <a:pt x="372170" y="580082"/>
                    <a:pt x="386904" y="577490"/>
                    <a:pt x="397817" y="575034"/>
                  </a:cubicBezTo>
                  <a:cubicBezTo>
                    <a:pt x="408731" y="572579"/>
                    <a:pt x="417054" y="568759"/>
                    <a:pt x="422783" y="563575"/>
                  </a:cubicBezTo>
                  <a:cubicBezTo>
                    <a:pt x="428513" y="558390"/>
                    <a:pt x="432197" y="551023"/>
                    <a:pt x="433834" y="541474"/>
                  </a:cubicBezTo>
                  <a:cubicBezTo>
                    <a:pt x="435471" y="531924"/>
                    <a:pt x="436290" y="518963"/>
                    <a:pt x="436290" y="502592"/>
                  </a:cubicBezTo>
                  <a:lnTo>
                    <a:pt x="436290" y="103138"/>
                  </a:lnTo>
                  <a:cubicBezTo>
                    <a:pt x="436290" y="80218"/>
                    <a:pt x="435608" y="64120"/>
                    <a:pt x="434243" y="54843"/>
                  </a:cubicBezTo>
                  <a:cubicBezTo>
                    <a:pt x="432878" y="45566"/>
                    <a:pt x="428650" y="39836"/>
                    <a:pt x="421556" y="37653"/>
                  </a:cubicBezTo>
                  <a:cubicBezTo>
                    <a:pt x="411733" y="40382"/>
                    <a:pt x="404502" y="47067"/>
                    <a:pt x="399864" y="57708"/>
                  </a:cubicBezTo>
                  <a:cubicBezTo>
                    <a:pt x="395225" y="68349"/>
                    <a:pt x="389632" y="86494"/>
                    <a:pt x="383083" y="112142"/>
                  </a:cubicBezTo>
                  <a:lnTo>
                    <a:pt x="261119" y="627013"/>
                  </a:lnTo>
                  <a:lnTo>
                    <a:pt x="220191" y="627013"/>
                  </a:lnTo>
                  <a:lnTo>
                    <a:pt x="87585" y="117872"/>
                  </a:lnTo>
                  <a:cubicBezTo>
                    <a:pt x="82674" y="98772"/>
                    <a:pt x="78308" y="83492"/>
                    <a:pt x="74488" y="72033"/>
                  </a:cubicBezTo>
                  <a:cubicBezTo>
                    <a:pt x="70668" y="60573"/>
                    <a:pt x="65894" y="51978"/>
                    <a:pt x="60164" y="46248"/>
                  </a:cubicBezTo>
                  <a:cubicBezTo>
                    <a:pt x="54434" y="40518"/>
                    <a:pt x="46930" y="36835"/>
                    <a:pt x="37654" y="35198"/>
                  </a:cubicBezTo>
                  <a:cubicBezTo>
                    <a:pt x="28376" y="33560"/>
                    <a:pt x="15825" y="32742"/>
                    <a:pt x="0" y="32742"/>
                  </a:cubicBezTo>
                  <a:lnTo>
                    <a:pt x="0" y="0"/>
                  </a:lnTo>
                  <a:close/>
                  <a:moveTo>
                    <a:pt x="674489" y="35198"/>
                  </a:moveTo>
                  <a:cubicBezTo>
                    <a:pt x="663029" y="37380"/>
                    <a:pt x="656208" y="42974"/>
                    <a:pt x="654025" y="51978"/>
                  </a:cubicBezTo>
                  <a:cubicBezTo>
                    <a:pt x="651842" y="60982"/>
                    <a:pt x="650751" y="78035"/>
                    <a:pt x="650751" y="103138"/>
                  </a:cubicBezTo>
                  <a:lnTo>
                    <a:pt x="650751" y="503411"/>
                  </a:lnTo>
                  <a:cubicBezTo>
                    <a:pt x="650751" y="517599"/>
                    <a:pt x="651024" y="529195"/>
                    <a:pt x="651569" y="538199"/>
                  </a:cubicBezTo>
                  <a:cubicBezTo>
                    <a:pt x="652115" y="547204"/>
                    <a:pt x="653206" y="554434"/>
                    <a:pt x="654844" y="559891"/>
                  </a:cubicBezTo>
                  <a:cubicBezTo>
                    <a:pt x="656481" y="565348"/>
                    <a:pt x="658936" y="569441"/>
                    <a:pt x="662210" y="572169"/>
                  </a:cubicBezTo>
                  <a:cubicBezTo>
                    <a:pt x="665485" y="574898"/>
                    <a:pt x="670124" y="576808"/>
                    <a:pt x="676126" y="577899"/>
                  </a:cubicBezTo>
                  <a:cubicBezTo>
                    <a:pt x="688132" y="575717"/>
                    <a:pt x="695635" y="569714"/>
                    <a:pt x="698636" y="559891"/>
                  </a:cubicBezTo>
                  <a:cubicBezTo>
                    <a:pt x="701638" y="550069"/>
                    <a:pt x="703138" y="531242"/>
                    <a:pt x="703138" y="503411"/>
                  </a:cubicBezTo>
                  <a:lnTo>
                    <a:pt x="703138" y="103138"/>
                  </a:lnTo>
                  <a:cubicBezTo>
                    <a:pt x="703138" y="78035"/>
                    <a:pt x="701638" y="60846"/>
                    <a:pt x="698636" y="51569"/>
                  </a:cubicBezTo>
                  <a:cubicBezTo>
                    <a:pt x="695635" y="42292"/>
                    <a:pt x="687586" y="36835"/>
                    <a:pt x="674489" y="35198"/>
                  </a:cubicBezTo>
                  <a:close/>
                  <a:moveTo>
                    <a:pt x="542702" y="36016"/>
                  </a:moveTo>
                  <a:cubicBezTo>
                    <a:pt x="531242" y="37653"/>
                    <a:pt x="524148" y="42974"/>
                    <a:pt x="521419" y="51978"/>
                  </a:cubicBezTo>
                  <a:cubicBezTo>
                    <a:pt x="518691" y="60982"/>
                    <a:pt x="517326" y="78035"/>
                    <a:pt x="517326" y="103138"/>
                  </a:cubicBezTo>
                  <a:lnTo>
                    <a:pt x="517326" y="503411"/>
                  </a:lnTo>
                  <a:cubicBezTo>
                    <a:pt x="517326" y="517599"/>
                    <a:pt x="517463" y="529195"/>
                    <a:pt x="517736" y="538199"/>
                  </a:cubicBezTo>
                  <a:cubicBezTo>
                    <a:pt x="518008" y="547204"/>
                    <a:pt x="518964" y="554571"/>
                    <a:pt x="520600" y="560300"/>
                  </a:cubicBezTo>
                  <a:cubicBezTo>
                    <a:pt x="522238" y="566030"/>
                    <a:pt x="524693" y="570123"/>
                    <a:pt x="527968" y="572579"/>
                  </a:cubicBezTo>
                  <a:cubicBezTo>
                    <a:pt x="531242" y="575034"/>
                    <a:pt x="535880" y="576808"/>
                    <a:pt x="541883" y="577899"/>
                  </a:cubicBezTo>
                  <a:cubicBezTo>
                    <a:pt x="548432" y="576808"/>
                    <a:pt x="553479" y="575034"/>
                    <a:pt x="557026" y="572579"/>
                  </a:cubicBezTo>
                  <a:cubicBezTo>
                    <a:pt x="560573" y="570123"/>
                    <a:pt x="563302" y="566030"/>
                    <a:pt x="565212" y="560300"/>
                  </a:cubicBezTo>
                  <a:cubicBezTo>
                    <a:pt x="567122" y="554571"/>
                    <a:pt x="568350" y="547204"/>
                    <a:pt x="568895" y="538199"/>
                  </a:cubicBezTo>
                  <a:cubicBezTo>
                    <a:pt x="569441" y="529195"/>
                    <a:pt x="569714" y="517599"/>
                    <a:pt x="569714" y="503411"/>
                  </a:cubicBezTo>
                  <a:lnTo>
                    <a:pt x="569714" y="103138"/>
                  </a:lnTo>
                  <a:cubicBezTo>
                    <a:pt x="569714" y="90587"/>
                    <a:pt x="569441" y="80218"/>
                    <a:pt x="568895" y="72033"/>
                  </a:cubicBezTo>
                  <a:cubicBezTo>
                    <a:pt x="568350" y="63847"/>
                    <a:pt x="567122" y="57162"/>
                    <a:pt x="565212" y="51978"/>
                  </a:cubicBezTo>
                  <a:cubicBezTo>
                    <a:pt x="563302" y="46794"/>
                    <a:pt x="560573" y="43110"/>
                    <a:pt x="557026" y="40927"/>
                  </a:cubicBezTo>
                  <a:cubicBezTo>
                    <a:pt x="553479" y="38745"/>
                    <a:pt x="548704" y="37108"/>
                    <a:pt x="542702" y="360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자유형: 도형 34">
              <a:extLst>
                <a:ext uri="{FF2B5EF4-FFF2-40B4-BE49-F238E27FC236}">
                  <a16:creationId xmlns:a16="http://schemas.microsoft.com/office/drawing/2014/main" id="{24DC7BB6-9BDF-478E-878A-0AF57FC44C3E}"/>
                </a:ext>
              </a:extLst>
            </p:cNvPr>
            <p:cNvSpPr/>
            <p:nvPr/>
          </p:nvSpPr>
          <p:spPr>
            <a:xfrm>
              <a:off x="9547614" y="2321471"/>
              <a:ext cx="681856" cy="612279"/>
            </a:xfrm>
            <a:custGeom>
              <a:avLst/>
              <a:gdLst/>
              <a:ahLst/>
              <a:cxnLst/>
              <a:rect l="l" t="t" r="r" b="b"/>
              <a:pathLst>
                <a:path w="681856" h="612279">
                  <a:moveTo>
                    <a:pt x="0" y="0"/>
                  </a:moveTo>
                  <a:lnTo>
                    <a:pt x="418281" y="0"/>
                  </a:lnTo>
                  <a:lnTo>
                    <a:pt x="418281" y="32742"/>
                  </a:lnTo>
                  <a:cubicBezTo>
                    <a:pt x="404092" y="32742"/>
                    <a:pt x="392633" y="33288"/>
                    <a:pt x="383902" y="34379"/>
                  </a:cubicBezTo>
                  <a:cubicBezTo>
                    <a:pt x="375170" y="35470"/>
                    <a:pt x="368758" y="37380"/>
                    <a:pt x="364666" y="40109"/>
                  </a:cubicBezTo>
                  <a:cubicBezTo>
                    <a:pt x="360573" y="42837"/>
                    <a:pt x="358663" y="46930"/>
                    <a:pt x="358936" y="52387"/>
                  </a:cubicBezTo>
                  <a:cubicBezTo>
                    <a:pt x="359209" y="57844"/>
                    <a:pt x="361528" y="64938"/>
                    <a:pt x="365894" y="73670"/>
                  </a:cubicBezTo>
                  <a:lnTo>
                    <a:pt x="427285" y="207094"/>
                  </a:lnTo>
                  <a:lnTo>
                    <a:pt x="489495" y="76944"/>
                  </a:lnTo>
                  <a:cubicBezTo>
                    <a:pt x="493861" y="66575"/>
                    <a:pt x="496453" y="58390"/>
                    <a:pt x="497272" y="52387"/>
                  </a:cubicBezTo>
                  <a:cubicBezTo>
                    <a:pt x="498090" y="46385"/>
                    <a:pt x="496453" y="41883"/>
                    <a:pt x="492360" y="38881"/>
                  </a:cubicBezTo>
                  <a:cubicBezTo>
                    <a:pt x="488268" y="35880"/>
                    <a:pt x="481583" y="33970"/>
                    <a:pt x="472306" y="33151"/>
                  </a:cubicBezTo>
                  <a:cubicBezTo>
                    <a:pt x="463028" y="32333"/>
                    <a:pt x="451023" y="31923"/>
                    <a:pt x="436289" y="31923"/>
                  </a:cubicBezTo>
                  <a:lnTo>
                    <a:pt x="436289" y="0"/>
                  </a:lnTo>
                  <a:lnTo>
                    <a:pt x="649932" y="0"/>
                  </a:lnTo>
                  <a:lnTo>
                    <a:pt x="649932" y="31923"/>
                  </a:lnTo>
                  <a:cubicBezTo>
                    <a:pt x="635198" y="31923"/>
                    <a:pt x="623056" y="32742"/>
                    <a:pt x="613506" y="34379"/>
                  </a:cubicBezTo>
                  <a:cubicBezTo>
                    <a:pt x="603956" y="36016"/>
                    <a:pt x="596317" y="38472"/>
                    <a:pt x="590587" y="41746"/>
                  </a:cubicBezTo>
                  <a:cubicBezTo>
                    <a:pt x="584857" y="45020"/>
                    <a:pt x="580218" y="49113"/>
                    <a:pt x="576671" y="54024"/>
                  </a:cubicBezTo>
                  <a:cubicBezTo>
                    <a:pt x="573124" y="58936"/>
                    <a:pt x="569714" y="64666"/>
                    <a:pt x="566440" y="71214"/>
                  </a:cubicBezTo>
                  <a:lnTo>
                    <a:pt x="461664" y="283220"/>
                  </a:lnTo>
                  <a:lnTo>
                    <a:pt x="577080" y="530423"/>
                  </a:lnTo>
                  <a:cubicBezTo>
                    <a:pt x="581446" y="540246"/>
                    <a:pt x="586085" y="548295"/>
                    <a:pt x="590996" y="554571"/>
                  </a:cubicBezTo>
                  <a:cubicBezTo>
                    <a:pt x="595907" y="560846"/>
                    <a:pt x="602183" y="565894"/>
                    <a:pt x="609823" y="569714"/>
                  </a:cubicBezTo>
                  <a:cubicBezTo>
                    <a:pt x="617463" y="573534"/>
                    <a:pt x="627012" y="576126"/>
                    <a:pt x="638472" y="577490"/>
                  </a:cubicBezTo>
                  <a:cubicBezTo>
                    <a:pt x="649932" y="578854"/>
                    <a:pt x="664393" y="579536"/>
                    <a:pt x="681856" y="579536"/>
                  </a:cubicBezTo>
                  <a:lnTo>
                    <a:pt x="681856" y="612279"/>
                  </a:lnTo>
                  <a:lnTo>
                    <a:pt x="433834" y="612279"/>
                  </a:lnTo>
                  <a:lnTo>
                    <a:pt x="433834" y="581174"/>
                  </a:lnTo>
                  <a:cubicBezTo>
                    <a:pt x="450204" y="581174"/>
                    <a:pt x="463165" y="580901"/>
                    <a:pt x="472715" y="580355"/>
                  </a:cubicBezTo>
                  <a:cubicBezTo>
                    <a:pt x="482264" y="579809"/>
                    <a:pt x="489222" y="578309"/>
                    <a:pt x="493588" y="575853"/>
                  </a:cubicBezTo>
                  <a:cubicBezTo>
                    <a:pt x="497954" y="573397"/>
                    <a:pt x="500000" y="569714"/>
                    <a:pt x="499727" y="564802"/>
                  </a:cubicBezTo>
                  <a:cubicBezTo>
                    <a:pt x="499454" y="559891"/>
                    <a:pt x="497681" y="553343"/>
                    <a:pt x="494406" y="545157"/>
                  </a:cubicBezTo>
                  <a:lnTo>
                    <a:pt x="417462" y="374898"/>
                  </a:lnTo>
                  <a:lnTo>
                    <a:pt x="335607" y="542702"/>
                  </a:lnTo>
                  <a:cubicBezTo>
                    <a:pt x="331241" y="551433"/>
                    <a:pt x="328649" y="558390"/>
                    <a:pt x="327831" y="563575"/>
                  </a:cubicBezTo>
                  <a:cubicBezTo>
                    <a:pt x="327012" y="568759"/>
                    <a:pt x="328513" y="572579"/>
                    <a:pt x="332333" y="575034"/>
                  </a:cubicBezTo>
                  <a:cubicBezTo>
                    <a:pt x="336152" y="577490"/>
                    <a:pt x="342838" y="578991"/>
                    <a:pt x="352387" y="579536"/>
                  </a:cubicBezTo>
                  <a:cubicBezTo>
                    <a:pt x="361937" y="580082"/>
                    <a:pt x="375170" y="580355"/>
                    <a:pt x="392087" y="580355"/>
                  </a:cubicBezTo>
                  <a:lnTo>
                    <a:pt x="392087" y="612279"/>
                  </a:lnTo>
                  <a:lnTo>
                    <a:pt x="0" y="612279"/>
                  </a:lnTo>
                  <a:lnTo>
                    <a:pt x="0" y="582811"/>
                  </a:lnTo>
                  <a:cubicBezTo>
                    <a:pt x="20736" y="580082"/>
                    <a:pt x="37244" y="577490"/>
                    <a:pt x="49522" y="575034"/>
                  </a:cubicBezTo>
                  <a:cubicBezTo>
                    <a:pt x="61800" y="572579"/>
                    <a:pt x="71214" y="568759"/>
                    <a:pt x="77762" y="563575"/>
                  </a:cubicBezTo>
                  <a:cubicBezTo>
                    <a:pt x="84311" y="558390"/>
                    <a:pt x="88540" y="551023"/>
                    <a:pt x="90450" y="541474"/>
                  </a:cubicBezTo>
                  <a:cubicBezTo>
                    <a:pt x="92360" y="531924"/>
                    <a:pt x="93315" y="518963"/>
                    <a:pt x="93315" y="502592"/>
                  </a:cubicBezTo>
                  <a:lnTo>
                    <a:pt x="93315" y="103956"/>
                  </a:lnTo>
                  <a:cubicBezTo>
                    <a:pt x="93315" y="87585"/>
                    <a:pt x="92224" y="74898"/>
                    <a:pt x="90040" y="65893"/>
                  </a:cubicBezTo>
                  <a:cubicBezTo>
                    <a:pt x="87858" y="56889"/>
                    <a:pt x="83492" y="50068"/>
                    <a:pt x="76944" y="45430"/>
                  </a:cubicBezTo>
                  <a:cubicBezTo>
                    <a:pt x="70395" y="40791"/>
                    <a:pt x="60982" y="37790"/>
                    <a:pt x="48704" y="36425"/>
                  </a:cubicBezTo>
                  <a:cubicBezTo>
                    <a:pt x="36425" y="35061"/>
                    <a:pt x="20191" y="33833"/>
                    <a:pt x="0" y="32742"/>
                  </a:cubicBezTo>
                  <a:lnTo>
                    <a:pt x="0" y="0"/>
                  </a:lnTo>
                  <a:close/>
                  <a:moveTo>
                    <a:pt x="235743" y="33560"/>
                  </a:moveTo>
                  <a:cubicBezTo>
                    <a:pt x="222101" y="34106"/>
                    <a:pt x="211460" y="35198"/>
                    <a:pt x="203820" y="36835"/>
                  </a:cubicBezTo>
                  <a:cubicBezTo>
                    <a:pt x="196180" y="38472"/>
                    <a:pt x="190586" y="41746"/>
                    <a:pt x="187039" y="46657"/>
                  </a:cubicBezTo>
                  <a:cubicBezTo>
                    <a:pt x="183492" y="51569"/>
                    <a:pt x="181310" y="58526"/>
                    <a:pt x="180491" y="67531"/>
                  </a:cubicBezTo>
                  <a:cubicBezTo>
                    <a:pt x="179672" y="76535"/>
                    <a:pt x="179263" y="88404"/>
                    <a:pt x="179263" y="103138"/>
                  </a:cubicBezTo>
                  <a:lnTo>
                    <a:pt x="179263" y="503411"/>
                  </a:lnTo>
                  <a:cubicBezTo>
                    <a:pt x="179263" y="518145"/>
                    <a:pt x="179672" y="530287"/>
                    <a:pt x="180491" y="539837"/>
                  </a:cubicBezTo>
                  <a:cubicBezTo>
                    <a:pt x="181310" y="549386"/>
                    <a:pt x="183356" y="556890"/>
                    <a:pt x="186630" y="562347"/>
                  </a:cubicBezTo>
                  <a:cubicBezTo>
                    <a:pt x="189904" y="567804"/>
                    <a:pt x="194542" y="571760"/>
                    <a:pt x="200546" y="574216"/>
                  </a:cubicBezTo>
                  <a:cubicBezTo>
                    <a:pt x="206548" y="576672"/>
                    <a:pt x="214734" y="578172"/>
                    <a:pt x="225102" y="578718"/>
                  </a:cubicBezTo>
                  <a:cubicBezTo>
                    <a:pt x="234379" y="576535"/>
                    <a:pt x="241882" y="572579"/>
                    <a:pt x="247612" y="566849"/>
                  </a:cubicBezTo>
                  <a:cubicBezTo>
                    <a:pt x="253342" y="561119"/>
                    <a:pt x="259482" y="551433"/>
                    <a:pt x="266030" y="537790"/>
                  </a:cubicBezTo>
                  <a:lnTo>
                    <a:pt x="382264" y="299591"/>
                  </a:lnTo>
                  <a:lnTo>
                    <a:pt x="282401" y="81037"/>
                  </a:lnTo>
                  <a:cubicBezTo>
                    <a:pt x="275852" y="66303"/>
                    <a:pt x="269577" y="55116"/>
                    <a:pt x="263574" y="47476"/>
                  </a:cubicBezTo>
                  <a:cubicBezTo>
                    <a:pt x="257571" y="39836"/>
                    <a:pt x="248294" y="35198"/>
                    <a:pt x="235743" y="3356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자유형: 도형 35">
              <a:extLst>
                <a:ext uri="{FF2B5EF4-FFF2-40B4-BE49-F238E27FC236}">
                  <a16:creationId xmlns:a16="http://schemas.microsoft.com/office/drawing/2014/main" id="{4E908D53-0BF6-4542-A84F-F37DE335FE58}"/>
                </a:ext>
              </a:extLst>
            </p:cNvPr>
            <p:cNvSpPr/>
            <p:nvPr/>
          </p:nvSpPr>
          <p:spPr>
            <a:xfrm>
              <a:off x="10649388" y="2321471"/>
              <a:ext cx="541883" cy="612279"/>
            </a:xfrm>
            <a:custGeom>
              <a:avLst/>
              <a:gdLst/>
              <a:ahLst/>
              <a:cxnLst/>
              <a:rect l="l" t="t" r="r" b="b"/>
              <a:pathLst>
                <a:path w="541883" h="612279">
                  <a:moveTo>
                    <a:pt x="6548" y="0"/>
                  </a:moveTo>
                  <a:lnTo>
                    <a:pt x="239018" y="0"/>
                  </a:lnTo>
                  <a:lnTo>
                    <a:pt x="239018" y="32742"/>
                  </a:lnTo>
                  <a:cubicBezTo>
                    <a:pt x="222102" y="33833"/>
                    <a:pt x="208868" y="35198"/>
                    <a:pt x="199318" y="36835"/>
                  </a:cubicBezTo>
                  <a:cubicBezTo>
                    <a:pt x="189768" y="38472"/>
                    <a:pt x="183492" y="41746"/>
                    <a:pt x="180492" y="46657"/>
                  </a:cubicBezTo>
                  <a:cubicBezTo>
                    <a:pt x="177490" y="51569"/>
                    <a:pt x="177490" y="58390"/>
                    <a:pt x="180492" y="67121"/>
                  </a:cubicBezTo>
                  <a:cubicBezTo>
                    <a:pt x="183492" y="75853"/>
                    <a:pt x="189359" y="87585"/>
                    <a:pt x="198090" y="102319"/>
                  </a:cubicBezTo>
                  <a:lnTo>
                    <a:pt x="274216" y="233288"/>
                  </a:lnTo>
                  <a:lnTo>
                    <a:pt x="352797" y="109686"/>
                  </a:lnTo>
                  <a:cubicBezTo>
                    <a:pt x="362074" y="94952"/>
                    <a:pt x="369032" y="82674"/>
                    <a:pt x="373670" y="72851"/>
                  </a:cubicBezTo>
                  <a:cubicBezTo>
                    <a:pt x="378308" y="63028"/>
                    <a:pt x="379946" y="55252"/>
                    <a:pt x="378582" y="49522"/>
                  </a:cubicBezTo>
                  <a:cubicBezTo>
                    <a:pt x="377218" y="43792"/>
                    <a:pt x="372579" y="39563"/>
                    <a:pt x="364666" y="36835"/>
                  </a:cubicBezTo>
                  <a:cubicBezTo>
                    <a:pt x="356754" y="34106"/>
                    <a:pt x="344884" y="32742"/>
                    <a:pt x="329059" y="32742"/>
                  </a:cubicBezTo>
                  <a:lnTo>
                    <a:pt x="329059" y="0"/>
                  </a:lnTo>
                  <a:lnTo>
                    <a:pt x="535334" y="0"/>
                  </a:lnTo>
                  <a:lnTo>
                    <a:pt x="535334" y="32742"/>
                  </a:lnTo>
                  <a:cubicBezTo>
                    <a:pt x="506412" y="33288"/>
                    <a:pt x="483630" y="40518"/>
                    <a:pt x="466986" y="54434"/>
                  </a:cubicBezTo>
                  <a:cubicBezTo>
                    <a:pt x="450342" y="68349"/>
                    <a:pt x="435744" y="85948"/>
                    <a:pt x="423193" y="107230"/>
                  </a:cubicBezTo>
                  <a:lnTo>
                    <a:pt x="306958" y="288950"/>
                  </a:lnTo>
                  <a:lnTo>
                    <a:pt x="445294" y="522238"/>
                  </a:lnTo>
                  <a:cubicBezTo>
                    <a:pt x="451842" y="533697"/>
                    <a:pt x="458118" y="542838"/>
                    <a:pt x="464120" y="549659"/>
                  </a:cubicBezTo>
                  <a:cubicBezTo>
                    <a:pt x="470124" y="556480"/>
                    <a:pt x="476808" y="561938"/>
                    <a:pt x="484175" y="566030"/>
                  </a:cubicBezTo>
                  <a:cubicBezTo>
                    <a:pt x="491542" y="570123"/>
                    <a:pt x="499728" y="573124"/>
                    <a:pt x="508732" y="575034"/>
                  </a:cubicBezTo>
                  <a:cubicBezTo>
                    <a:pt x="517736" y="576944"/>
                    <a:pt x="528786" y="578718"/>
                    <a:pt x="541883" y="580355"/>
                  </a:cubicBezTo>
                  <a:lnTo>
                    <a:pt x="541883" y="612279"/>
                  </a:lnTo>
                  <a:lnTo>
                    <a:pt x="315144" y="612279"/>
                  </a:lnTo>
                  <a:lnTo>
                    <a:pt x="314325" y="579536"/>
                  </a:lnTo>
                  <a:cubicBezTo>
                    <a:pt x="329604" y="577899"/>
                    <a:pt x="341474" y="575989"/>
                    <a:pt x="349932" y="573807"/>
                  </a:cubicBezTo>
                  <a:cubicBezTo>
                    <a:pt x="358391" y="571624"/>
                    <a:pt x="363848" y="568213"/>
                    <a:pt x="366304" y="563575"/>
                  </a:cubicBezTo>
                  <a:cubicBezTo>
                    <a:pt x="368759" y="558936"/>
                    <a:pt x="368622" y="552524"/>
                    <a:pt x="365894" y="544339"/>
                  </a:cubicBezTo>
                  <a:cubicBezTo>
                    <a:pt x="363166" y="536153"/>
                    <a:pt x="358254" y="525239"/>
                    <a:pt x="351160" y="511596"/>
                  </a:cubicBezTo>
                  <a:lnTo>
                    <a:pt x="262756" y="360164"/>
                  </a:lnTo>
                  <a:lnTo>
                    <a:pt x="177626" y="496044"/>
                  </a:lnTo>
                  <a:cubicBezTo>
                    <a:pt x="166712" y="513506"/>
                    <a:pt x="158527" y="527422"/>
                    <a:pt x="153070" y="537790"/>
                  </a:cubicBezTo>
                  <a:cubicBezTo>
                    <a:pt x="147613" y="548158"/>
                    <a:pt x="145703" y="556344"/>
                    <a:pt x="147340" y="562347"/>
                  </a:cubicBezTo>
                  <a:cubicBezTo>
                    <a:pt x="148977" y="568350"/>
                    <a:pt x="154162" y="572579"/>
                    <a:pt x="162892" y="575034"/>
                  </a:cubicBezTo>
                  <a:cubicBezTo>
                    <a:pt x="171624" y="577490"/>
                    <a:pt x="184448" y="579536"/>
                    <a:pt x="201364" y="581174"/>
                  </a:cubicBezTo>
                  <a:lnTo>
                    <a:pt x="201364" y="612279"/>
                  </a:lnTo>
                  <a:lnTo>
                    <a:pt x="0" y="612279"/>
                  </a:lnTo>
                  <a:lnTo>
                    <a:pt x="0" y="581174"/>
                  </a:lnTo>
                  <a:cubicBezTo>
                    <a:pt x="13642" y="579536"/>
                    <a:pt x="25376" y="576808"/>
                    <a:pt x="35198" y="572988"/>
                  </a:cubicBezTo>
                  <a:cubicBezTo>
                    <a:pt x="45020" y="569168"/>
                    <a:pt x="54025" y="563984"/>
                    <a:pt x="62210" y="557435"/>
                  </a:cubicBezTo>
                  <a:cubicBezTo>
                    <a:pt x="70396" y="550887"/>
                    <a:pt x="78172" y="542429"/>
                    <a:pt x="85539" y="532060"/>
                  </a:cubicBezTo>
                  <a:cubicBezTo>
                    <a:pt x="92906" y="521692"/>
                    <a:pt x="100956" y="509141"/>
                    <a:pt x="109686" y="494407"/>
                  </a:cubicBezTo>
                  <a:lnTo>
                    <a:pt x="230014" y="303684"/>
                  </a:lnTo>
                  <a:lnTo>
                    <a:pt x="119509" y="112960"/>
                  </a:lnTo>
                  <a:cubicBezTo>
                    <a:pt x="111869" y="99318"/>
                    <a:pt x="104639" y="87585"/>
                    <a:pt x="97818" y="77762"/>
                  </a:cubicBezTo>
                  <a:cubicBezTo>
                    <a:pt x="90996" y="67940"/>
                    <a:pt x="83492" y="59754"/>
                    <a:pt x="75307" y="53206"/>
                  </a:cubicBezTo>
                  <a:cubicBezTo>
                    <a:pt x="67122" y="46657"/>
                    <a:pt x="57708" y="41746"/>
                    <a:pt x="47067" y="38472"/>
                  </a:cubicBezTo>
                  <a:cubicBezTo>
                    <a:pt x="36426" y="35198"/>
                    <a:pt x="22920" y="33288"/>
                    <a:pt x="6548" y="32742"/>
                  </a:cubicBezTo>
                  <a:lnTo>
                    <a:pt x="6548"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95821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941E5AD3-C4EC-46A5-89F5-4497E00C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3154045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266AEDD2-BE6C-4329-9FC5-D3DCF95AF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426"/>
            <a:ext cx="12277060" cy="6920802"/>
          </a:xfrm>
          <a:prstGeom prst="rect">
            <a:avLst/>
          </a:prstGeom>
        </p:spPr>
      </p:pic>
    </p:spTree>
    <p:extLst>
      <p:ext uri="{BB962C8B-B14F-4D97-AF65-F5344CB8AC3E}">
        <p14:creationId xmlns:p14="http://schemas.microsoft.com/office/powerpoint/2010/main" val="32357423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3ADD7580-F2A8-47EC-9D37-A771F182B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4912542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사전 지식</a:t>
            </a:r>
          </a:p>
        </p:txBody>
      </p:sp>
      <p:sp>
        <p:nvSpPr>
          <p:cNvPr id="4" name="TextBox 3">
            <a:extLst>
              <a:ext uri="{FF2B5EF4-FFF2-40B4-BE49-F238E27FC236}">
                <a16:creationId xmlns:a16="http://schemas.microsoft.com/office/drawing/2014/main" id="{863B9DF5-11DA-4CAE-9F06-E6A42ED4FA42}"/>
              </a:ext>
            </a:extLst>
          </p:cNvPr>
          <p:cNvSpPr txBox="1"/>
          <p:nvPr/>
        </p:nvSpPr>
        <p:spPr>
          <a:xfrm>
            <a:off x="569285" y="1915781"/>
            <a:ext cx="7159801" cy="1491242"/>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사람의 상식이 요구되는 질의응답 문제로 </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CommonsenseQA</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OpenBookQA</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 세트가 있음</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문장의 문맥</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만으로 정답을 도출하기 힘듦</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활용한 질의응답 시스템 연구에 많이 사용됨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상식추론</a:t>
              </a:r>
            </a:p>
          </p:txBody>
        </p:sp>
      </p:grpSp>
      <p:pic>
        <p:nvPicPr>
          <p:cNvPr id="1026" name="Picture 2" descr="Concepts related to car in ConceptNet ">
            <a:extLst>
              <a:ext uri="{FF2B5EF4-FFF2-40B4-BE49-F238E27FC236}">
                <a16:creationId xmlns:a16="http://schemas.microsoft.com/office/drawing/2014/main" id="{0FB4EDC5-B9A6-911E-F54D-435D0887A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086" y="1848404"/>
            <a:ext cx="4329746" cy="24741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A9411AB-54B3-CABF-D5A3-A2BE043D3F8B}"/>
              </a:ext>
            </a:extLst>
          </p:cNvPr>
          <p:cNvSpPr txBox="1"/>
          <p:nvPr/>
        </p:nvSpPr>
        <p:spPr>
          <a:xfrm>
            <a:off x="7729086" y="4389922"/>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1 _</a:t>
            </a:r>
            <a:r>
              <a:rPr lang="en-US" altLang="ko-KR" sz="1400" dirty="0" err="1">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ConceptNet</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Tree>
    <p:extLst>
      <p:ext uri="{BB962C8B-B14F-4D97-AF65-F5344CB8AC3E}">
        <p14:creationId xmlns:p14="http://schemas.microsoft.com/office/powerpoint/2010/main" val="409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연구 배경</a:t>
            </a:r>
          </a:p>
        </p:txBody>
      </p:sp>
      <p:sp>
        <p:nvSpPr>
          <p:cNvPr id="4" name="TextBox 3">
            <a:extLst>
              <a:ext uri="{FF2B5EF4-FFF2-40B4-BE49-F238E27FC236}">
                <a16:creationId xmlns:a16="http://schemas.microsoft.com/office/drawing/2014/main" id="{863B9DF5-11DA-4CAE-9F06-E6A42ED4FA42}"/>
              </a:ext>
            </a:extLst>
          </p:cNvPr>
          <p:cNvSpPr txBox="1"/>
          <p:nvPr/>
        </p:nvSpPr>
        <p:spPr>
          <a:xfrm>
            <a:off x="697621" y="1843951"/>
            <a:ext cx="6328821" cy="4436664"/>
          </a:xfrm>
          <a:prstGeom prst="rect">
            <a:avLst/>
          </a:prstGeom>
          <a:noFill/>
        </p:spPr>
        <p:txBody>
          <a:bodyPr wrap="square" rtlCol="0">
            <a:spAutoFit/>
          </a:bodyPr>
          <a:lstStyle/>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 기반 질의응답 시스템은 그래프 신경망의 입력으로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하위 그래프</a:t>
            </a: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입력으로 </a:t>
            </a:r>
            <a:r>
              <a:rPr lang="ko-KR" altLang="en-US" sz="1600" dirty="0" err="1">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들어감</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하위 그래프를 구성하는 노드는 네 가지의 타입이 있음</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742950" lvl="1" indent="-200025">
              <a:lnSpc>
                <a:spcPct val="130000"/>
              </a:lnSpc>
              <a:spcAft>
                <a:spcPts val="600"/>
              </a:spcAft>
              <a:buFont typeface="Arial" panose="020B0604020202020204" pitchFamily="34" charset="0"/>
              <a:buChar char="•"/>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Question node, Answer node, Other node, </a:t>
            </a: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p>
          <a:p>
            <a:pPr marL="285750" indent="-200025">
              <a:lnSpc>
                <a:spcPct val="130000"/>
              </a:lnSpc>
              <a:spcAft>
                <a:spcPts val="600"/>
              </a:spcAft>
              <a:buFont typeface="Arial" panose="020B0604020202020204" pitchFamily="34" charset="0"/>
              <a:buChar char="•"/>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질문과 정답을 한 문장으로 나타낸 후 언어 모델을 거친 문장을 노드로 변환시킨 것임</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00025">
              <a:lnSpc>
                <a:spcPct val="130000"/>
              </a:lnSpc>
              <a:spcAft>
                <a:spcPts val="600"/>
              </a:spcAft>
              <a:buFont typeface="Arial" panose="020B0604020202020204" pitchFamily="34" charset="0"/>
              <a:buChar char="•"/>
            </a:pPr>
            <a:r>
              <a:rPr lang="en-US" altLang="ko-KR"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node</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도입으로 성능 향상을 이뤄냈지만 필연적으로 순환 그래프가 발생함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그래프 신경망의 문제점이 발생함</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상식</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관한 질의응답은 단어 간의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연결 관계</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중요한 정보임</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542925" lvl="1">
              <a:lnSpc>
                <a:spcPct val="130000"/>
              </a:lnSpc>
              <a:spcAft>
                <a:spcPts val="600"/>
              </a:spcAft>
            </a:pPr>
            <a:r>
              <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연결 관계가 </a:t>
            </a:r>
            <a:r>
              <a:rPr lang="ko-KR" altLang="en-US" sz="1600" b="1"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ko-KR" altLang="en-US"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빠질 수 있다는 가설을 가지게 됨 </a:t>
            </a:r>
            <a:endParaRPr lang="en-US" altLang="ko-KR" sz="16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97622" y="1264076"/>
            <a:ext cx="2613468" cy="425021"/>
            <a:chOff x="1103386" y="1651028"/>
            <a:chExt cx="2613468"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49" y="1706717"/>
              <a:ext cx="2457605" cy="369332"/>
            </a:xfrm>
            <a:prstGeom prst="rect">
              <a:avLst/>
            </a:prstGeom>
            <a:noFill/>
          </p:spPr>
          <p:txBody>
            <a:bodyPr wrap="square" rtlCol="0">
              <a:spAutoFit/>
            </a:bodyPr>
            <a:lstStyle/>
            <a:p>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순환 그래프 </a:t>
              </a:r>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상식</a:t>
              </a:r>
            </a:p>
          </p:txBody>
        </p:sp>
      </p:grpSp>
      <p:pic>
        <p:nvPicPr>
          <p:cNvPr id="6" name="그림 5">
            <a:extLst>
              <a:ext uri="{FF2B5EF4-FFF2-40B4-BE49-F238E27FC236}">
                <a16:creationId xmlns:a16="http://schemas.microsoft.com/office/drawing/2014/main" id="{D233AB85-0F5E-7C2A-4FA0-053886DC8504}"/>
              </a:ext>
            </a:extLst>
          </p:cNvPr>
          <p:cNvPicPr>
            <a:picLocks noChangeAspect="1"/>
          </p:cNvPicPr>
          <p:nvPr/>
        </p:nvPicPr>
        <p:blipFill>
          <a:blip r:embed="rId3"/>
          <a:stretch>
            <a:fillRect/>
          </a:stretch>
        </p:blipFill>
        <p:spPr>
          <a:xfrm>
            <a:off x="7071953" y="1953344"/>
            <a:ext cx="5120047" cy="3322514"/>
          </a:xfrm>
          <a:prstGeom prst="rect">
            <a:avLst/>
          </a:prstGeom>
        </p:spPr>
      </p:pic>
      <p:sp>
        <p:nvSpPr>
          <p:cNvPr id="7" name="TextBox 6">
            <a:extLst>
              <a:ext uri="{FF2B5EF4-FFF2-40B4-BE49-F238E27FC236}">
                <a16:creationId xmlns:a16="http://schemas.microsoft.com/office/drawing/2014/main" id="{0ED04143-97E7-1A5E-03E8-38DA9FE22223}"/>
              </a:ext>
            </a:extLst>
          </p:cNvPr>
          <p:cNvSpPr txBox="1"/>
          <p:nvPr/>
        </p:nvSpPr>
        <p:spPr>
          <a:xfrm>
            <a:off x="7206476" y="5497239"/>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2 _</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컨텍스트 노드가 도입된 그래프 구조</a:t>
            </a: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(In paper)</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8" name="TextBox 7">
            <a:extLst>
              <a:ext uri="{FF2B5EF4-FFF2-40B4-BE49-F238E27FC236}">
                <a16:creationId xmlns:a16="http://schemas.microsoft.com/office/drawing/2014/main" id="{A27EB974-62DA-8970-27D8-46BBA37BF19D}"/>
              </a:ext>
            </a:extLst>
          </p:cNvPr>
          <p:cNvSpPr txBox="1"/>
          <p:nvPr/>
        </p:nvSpPr>
        <p:spPr>
          <a:xfrm>
            <a:off x="6327660" y="19308"/>
            <a:ext cx="5970813"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같은 경우는 노드의 </a:t>
            </a:r>
            <a:r>
              <a:rPr kumimoji="1" lang="ko-KR" altLang="en-US" sz="1100" dirty="0" err="1"/>
              <a:t>임베딩이</a:t>
            </a:r>
            <a:r>
              <a:rPr kumimoji="1" lang="ko-KR" altLang="en-US" sz="1100" dirty="0"/>
              <a:t> 같다는 의미</a:t>
            </a:r>
            <a:endParaRPr kumimoji="1" lang="ko-Kore-KR" altLang="en-US" sz="1100" dirty="0"/>
          </a:p>
        </p:txBody>
      </p:sp>
    </p:spTree>
    <p:extLst>
      <p:ext uri="{BB962C8B-B14F-4D97-AF65-F5344CB8AC3E}">
        <p14:creationId xmlns:p14="http://schemas.microsoft.com/office/powerpoint/2010/main" val="343298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prstGeom prst="rect">
            <a:avLst/>
          </a:prstGeom>
        </p:spPr>
        <p:txBody>
          <a:bodyPr/>
          <a:lstStyle/>
          <a:p>
            <a:r>
              <a:rPr lang="ko-KR" altLang="en-US" dirty="0"/>
              <a:t>연구 배경</a:t>
            </a:r>
          </a:p>
        </p:txBody>
      </p:sp>
      <p:grpSp>
        <p:nvGrpSpPr>
          <p:cNvPr id="9" name="그룹 8">
            <a:extLst>
              <a:ext uri="{FF2B5EF4-FFF2-40B4-BE49-F238E27FC236}">
                <a16:creationId xmlns:a16="http://schemas.microsoft.com/office/drawing/2014/main" id="{96B5652F-3406-4753-BD25-1A49201AB753}"/>
              </a:ext>
            </a:extLst>
          </p:cNvPr>
          <p:cNvGrpSpPr/>
          <p:nvPr/>
        </p:nvGrpSpPr>
        <p:grpSpPr>
          <a:xfrm>
            <a:off x="653783" y="780667"/>
            <a:ext cx="2340000" cy="425021"/>
            <a:chOff x="1103386" y="1651028"/>
            <a:chExt cx="2340000" cy="425021"/>
          </a:xfrm>
        </p:grpSpPr>
        <p:sp>
          <p:nvSpPr>
            <p:cNvPr id="10" name="직사각형 9">
              <a:extLst>
                <a:ext uri="{FF2B5EF4-FFF2-40B4-BE49-F238E27FC236}">
                  <a16:creationId xmlns:a16="http://schemas.microsoft.com/office/drawing/2014/main" id="{BE3F3B9D-EC37-4B57-8124-D45699ADCCA0}"/>
                </a:ext>
              </a:extLst>
            </p:cNvPr>
            <p:cNvSpPr/>
            <p:nvPr/>
          </p:nvSpPr>
          <p:spPr>
            <a:xfrm>
              <a:off x="1103386" y="1651028"/>
              <a:ext cx="2340000" cy="4074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FD99D9C-8C55-4ECF-B594-B6812C2D4F3F}"/>
                </a:ext>
              </a:extLst>
            </p:cNvPr>
            <p:cNvSpPr/>
            <p:nvPr/>
          </p:nvSpPr>
          <p:spPr>
            <a:xfrm>
              <a:off x="1103387" y="1651028"/>
              <a:ext cx="155863" cy="407411"/>
            </a:xfrm>
            <a:prstGeom prst="rect">
              <a:avLst/>
            </a:prstGeom>
            <a:solidFill>
              <a:srgbClr val="D5B1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079250EB-6C80-461E-87DA-A1C0EFF51859}"/>
                </a:ext>
              </a:extLst>
            </p:cNvPr>
            <p:cNvSpPr txBox="1"/>
            <p:nvPr/>
          </p:nvSpPr>
          <p:spPr>
            <a:xfrm>
              <a:off x="1259250" y="1706717"/>
              <a:ext cx="2184136" cy="369332"/>
            </a:xfrm>
            <a:prstGeom prst="rect">
              <a:avLst/>
            </a:prstGeom>
            <a:noFill/>
          </p:spPr>
          <p:txBody>
            <a:bodyPr wrap="square" rtlCol="0">
              <a:spAutoFit/>
            </a:bodyPr>
            <a:lstStyle/>
            <a:p>
              <a:r>
                <a:rPr lang="en-US" altLang="ko-KR"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GNN in</a:t>
              </a:r>
              <a:r>
                <a:rPr lang="ko-KR" altLang="en-US" dirty="0">
                  <a:solidFill>
                    <a:schemeClr val="bg1"/>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 질의응답</a:t>
              </a:r>
            </a:p>
          </p:txBody>
        </p:sp>
      </p:grpSp>
      <p:sp>
        <p:nvSpPr>
          <p:cNvPr id="6" name="모서리가 둥근 직사각형 5">
            <a:extLst>
              <a:ext uri="{FF2B5EF4-FFF2-40B4-BE49-F238E27FC236}">
                <a16:creationId xmlns:a16="http://schemas.microsoft.com/office/drawing/2014/main" id="{8BE30919-D9ED-E065-445D-748170DE8399}"/>
              </a:ext>
            </a:extLst>
          </p:cNvPr>
          <p:cNvSpPr/>
          <p:nvPr/>
        </p:nvSpPr>
        <p:spPr>
          <a:xfrm>
            <a:off x="651267" y="1305452"/>
            <a:ext cx="9983795" cy="1056778"/>
          </a:xfrm>
          <a:prstGeom prst="roundRect">
            <a:avLst/>
          </a:prstGeom>
          <a:solidFill>
            <a:srgbClr val="DEED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7" name="TextBox 6">
            <a:extLst>
              <a:ext uri="{FF2B5EF4-FFF2-40B4-BE49-F238E27FC236}">
                <a16:creationId xmlns:a16="http://schemas.microsoft.com/office/drawing/2014/main" id="{6CAF689B-CF3E-5A71-BB65-5C55151B3AF6}"/>
              </a:ext>
            </a:extLst>
          </p:cNvPr>
          <p:cNvSpPr txBox="1"/>
          <p:nvPr/>
        </p:nvSpPr>
        <p:spPr>
          <a:xfrm>
            <a:off x="683179" y="1392600"/>
            <a:ext cx="9951884" cy="907941"/>
          </a:xfrm>
          <a:prstGeom prst="rect">
            <a:avLst/>
          </a:prstGeom>
          <a:noFill/>
        </p:spPr>
        <p:txBody>
          <a:bodyPr wrap="square" rtlCol="0">
            <a:spAutoFit/>
          </a:bodyPr>
          <a:lstStyle/>
          <a:p>
            <a:r>
              <a:rPr kumimoji="1" lang="en-US" altLang="ko-Kore-KR" sz="2400" b="1" dirty="0">
                <a:latin typeface="MARU BuriOTF Beta" panose="020B0600000101010101" pitchFamily="34" charset="-127"/>
                <a:ea typeface="MARU BuriOTF Beta" panose="020B0600000101010101" pitchFamily="34" charset="-127"/>
              </a:rPr>
              <a:t>Q</a:t>
            </a:r>
            <a:r>
              <a:rPr kumimoji="1" lang="en-US" altLang="ko-Kore-KR" sz="2400" b="1" dirty="0">
                <a:latin typeface="MARU BuriOTF Beta" panose="020B0600000101010101" pitchFamily="34" charset="-127"/>
                <a:ea typeface="MARU BuriOTF Beta" panose="020B0600000101010101" pitchFamily="34" charset="-127"/>
                <a:sym typeface="Wingdings" pitchFamily="2" charset="2"/>
              </a:rPr>
              <a:t>. </a:t>
            </a:r>
            <a:r>
              <a:rPr kumimoji="1" lang="en-US" altLang="ko-Kore-KR" sz="2400" b="1" dirty="0">
                <a:latin typeface="MARU BuriOTF Beta" panose="020B0600000101010101" pitchFamily="34" charset="-127"/>
                <a:ea typeface="MARU BuriOTF Beta" panose="020B0600000101010101" pitchFamily="34" charset="-127"/>
              </a:rPr>
              <a:t>What would do if you want to be able to earn money?</a:t>
            </a:r>
          </a:p>
          <a:p>
            <a:endParaRPr kumimoji="1" lang="en-US" altLang="ko-Kore-KR" sz="1100" b="1" dirty="0">
              <a:latin typeface="MARU BuriOTF Beta" panose="020B0600000101010101" pitchFamily="34" charset="-127"/>
              <a:ea typeface="MARU BuriOTF Beta" panose="020B0600000101010101" pitchFamily="34" charset="-127"/>
            </a:endParaRPr>
          </a:p>
          <a:p>
            <a:r>
              <a:rPr kumimoji="1" lang="en-US" altLang="ko-Kore-KR" dirty="0">
                <a:latin typeface="MARU BuriOTF Beta" panose="020B0600000101010101" pitchFamily="34" charset="-127"/>
                <a:ea typeface="MARU BuriOTF Beta" panose="020B0600000101010101" pitchFamily="34" charset="-127"/>
              </a:rPr>
              <a:t>A</a:t>
            </a:r>
            <a:r>
              <a:rPr kumimoji="1" lang="en-US" altLang="ko-Kore-KR"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solidFill>
                  <a:srgbClr val="FF0000"/>
                </a:solidFill>
                <a:latin typeface="MARU BuriOTF Beta" panose="020B0600000101010101" pitchFamily="34" charset="-127"/>
                <a:ea typeface="MARU BuriOTF Beta" panose="020B0600000101010101" pitchFamily="34" charset="-127"/>
                <a:sym typeface="Wingdings" pitchFamily="2" charset="2"/>
              </a:rPr>
              <a:t>apply for job </a:t>
            </a:r>
            <a:r>
              <a:rPr kumimoji="1" lang="en-US" altLang="ko-Kore-KR" dirty="0">
                <a:latin typeface="MARU BuriOTF Beta" panose="020B0600000101010101" pitchFamily="34" charset="-127"/>
                <a:ea typeface="MARU BuriOTF Beta" panose="020B0600000101010101" pitchFamily="34" charset="-127"/>
                <a:sym typeface="Wingdings" pitchFamily="2" charset="2"/>
              </a:rPr>
              <a:t>B. stand in line</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C. take care of proposals</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D. pass course</a:t>
            </a:r>
            <a:r>
              <a:rPr kumimoji="1" lang="ko-KR" altLang="en-US" dirty="0">
                <a:latin typeface="MARU BuriOTF Beta" panose="020B0600000101010101" pitchFamily="34" charset="-127"/>
                <a:ea typeface="MARU BuriOTF Beta" panose="020B0600000101010101" pitchFamily="34" charset="-127"/>
                <a:sym typeface="Wingdings" pitchFamily="2" charset="2"/>
              </a:rPr>
              <a:t>  </a:t>
            </a:r>
            <a:r>
              <a:rPr kumimoji="1" lang="en-US" altLang="ko-Kore-KR" dirty="0">
                <a:latin typeface="MARU BuriOTF Beta" panose="020B0600000101010101" pitchFamily="34" charset="-127"/>
                <a:ea typeface="MARU BuriOTF Beta" panose="020B0600000101010101" pitchFamily="34" charset="-127"/>
                <a:sym typeface="Wingdings" pitchFamily="2" charset="2"/>
              </a:rPr>
              <a:t>E. </a:t>
            </a:r>
            <a:r>
              <a:rPr kumimoji="1" lang="en-US" altLang="ko-Kore-KR" dirty="0">
                <a:solidFill>
                  <a:schemeClr val="accent1"/>
                </a:solidFill>
                <a:latin typeface="MARU BuriOTF Beta" panose="020B0600000101010101" pitchFamily="34" charset="-127"/>
                <a:ea typeface="MARU BuriOTF Beta" panose="020B0600000101010101" pitchFamily="34" charset="-127"/>
                <a:sym typeface="Wingdings" pitchFamily="2" charset="2"/>
              </a:rPr>
              <a:t>play the lottery</a:t>
            </a:r>
            <a:endParaRPr kumimoji="1" lang="ko-Kore-KR" altLang="en-US" dirty="0">
              <a:solidFill>
                <a:schemeClr val="accent1"/>
              </a:solidFill>
              <a:latin typeface="MARU BuriOTF Beta" panose="020B0600000101010101" pitchFamily="34" charset="-127"/>
              <a:ea typeface="MARU BuriOTF Beta" panose="020B0600000101010101" pitchFamily="34" charset="-127"/>
            </a:endParaRPr>
          </a:p>
        </p:txBody>
      </p:sp>
      <p:sp>
        <p:nvSpPr>
          <p:cNvPr id="46" name="삼각형 45">
            <a:extLst>
              <a:ext uri="{FF2B5EF4-FFF2-40B4-BE49-F238E27FC236}">
                <a16:creationId xmlns:a16="http://schemas.microsoft.com/office/drawing/2014/main" id="{1952357A-0D54-F4F0-93A7-A364D9E7D84E}"/>
              </a:ext>
            </a:extLst>
          </p:cNvPr>
          <p:cNvSpPr/>
          <p:nvPr/>
        </p:nvSpPr>
        <p:spPr>
          <a:xfrm rot="16200000" flipH="1">
            <a:off x="2521132" y="3467063"/>
            <a:ext cx="2244065" cy="137190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7" name="삼각형 46">
            <a:extLst>
              <a:ext uri="{FF2B5EF4-FFF2-40B4-BE49-F238E27FC236}">
                <a16:creationId xmlns:a16="http://schemas.microsoft.com/office/drawing/2014/main" id="{404CBD02-DDB5-7011-FDFF-354E11EAFB16}"/>
              </a:ext>
            </a:extLst>
          </p:cNvPr>
          <p:cNvSpPr/>
          <p:nvPr/>
        </p:nvSpPr>
        <p:spPr>
          <a:xfrm rot="5400000">
            <a:off x="1282917" y="3421670"/>
            <a:ext cx="2244065" cy="1371909"/>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48" name="모서리가 둥근 직사각형 47">
            <a:extLst>
              <a:ext uri="{FF2B5EF4-FFF2-40B4-BE49-F238E27FC236}">
                <a16:creationId xmlns:a16="http://schemas.microsoft.com/office/drawing/2014/main" id="{8E7951E6-2404-9221-BB67-3C744ABF4D0F}"/>
              </a:ext>
            </a:extLst>
          </p:cNvPr>
          <p:cNvSpPr/>
          <p:nvPr/>
        </p:nvSpPr>
        <p:spPr>
          <a:xfrm>
            <a:off x="1440436" y="2891470"/>
            <a:ext cx="1112898"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a:p>
        </p:txBody>
      </p:sp>
      <p:sp>
        <p:nvSpPr>
          <p:cNvPr id="49" name="TextBox 48">
            <a:extLst>
              <a:ext uri="{FF2B5EF4-FFF2-40B4-BE49-F238E27FC236}">
                <a16:creationId xmlns:a16="http://schemas.microsoft.com/office/drawing/2014/main" id="{876691D8-51D8-5412-E098-C548A78A075A}"/>
              </a:ext>
            </a:extLst>
          </p:cNvPr>
          <p:cNvSpPr txBox="1"/>
          <p:nvPr/>
        </p:nvSpPr>
        <p:spPr>
          <a:xfrm>
            <a:off x="1251311" y="2893993"/>
            <a:ext cx="1493138" cy="338554"/>
          </a:xfrm>
          <a:prstGeom prst="rect">
            <a:avLst/>
          </a:prstGeom>
          <a:noFill/>
        </p:spPr>
        <p:txBody>
          <a:bodyPr wrap="square" rtlCol="0">
            <a:spAutoFit/>
          </a:bodyPr>
          <a:lstStyle/>
          <a:p>
            <a:pPr algn="ctr"/>
            <a:r>
              <a:rPr kumimoji="1" lang="en-US" altLang="ko-Kore-KR" sz="1600" dirty="0"/>
              <a:t>Q. money</a:t>
            </a:r>
            <a:endParaRPr kumimoji="1" lang="ko-Kore-KR" altLang="en-US" sz="1600" dirty="0"/>
          </a:p>
        </p:txBody>
      </p:sp>
      <p:sp>
        <p:nvSpPr>
          <p:cNvPr id="50" name="모서리가 둥근 직사각형 49">
            <a:extLst>
              <a:ext uri="{FF2B5EF4-FFF2-40B4-BE49-F238E27FC236}">
                <a16:creationId xmlns:a16="http://schemas.microsoft.com/office/drawing/2014/main" id="{F2233816-5076-7ECD-F8DB-FDDCCB08FF62}"/>
              </a:ext>
            </a:extLst>
          </p:cNvPr>
          <p:cNvSpPr/>
          <p:nvPr/>
        </p:nvSpPr>
        <p:spPr>
          <a:xfrm>
            <a:off x="3341036" y="2891470"/>
            <a:ext cx="1629395"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dirty="0">
              <a:solidFill>
                <a:schemeClr val="tx1"/>
              </a:solidFill>
            </a:endParaRPr>
          </a:p>
        </p:txBody>
      </p:sp>
      <p:sp>
        <p:nvSpPr>
          <p:cNvPr id="51" name="모서리가 둥근 직사각형 50">
            <a:extLst>
              <a:ext uri="{FF2B5EF4-FFF2-40B4-BE49-F238E27FC236}">
                <a16:creationId xmlns:a16="http://schemas.microsoft.com/office/drawing/2014/main" id="{1A433EE3-F435-631F-C962-F07CF74ABD7B}"/>
              </a:ext>
            </a:extLst>
          </p:cNvPr>
          <p:cNvSpPr/>
          <p:nvPr/>
        </p:nvSpPr>
        <p:spPr>
          <a:xfrm>
            <a:off x="1440436" y="4977015"/>
            <a:ext cx="1112898"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52" name="모서리가 둥근 직사각형 51">
            <a:extLst>
              <a:ext uri="{FF2B5EF4-FFF2-40B4-BE49-F238E27FC236}">
                <a16:creationId xmlns:a16="http://schemas.microsoft.com/office/drawing/2014/main" id="{4E2901FB-E3DC-2375-F043-9D6F3BE2ED1F}"/>
              </a:ext>
            </a:extLst>
          </p:cNvPr>
          <p:cNvSpPr/>
          <p:nvPr/>
        </p:nvSpPr>
        <p:spPr>
          <a:xfrm>
            <a:off x="3397403" y="4966789"/>
            <a:ext cx="1629395" cy="418363"/>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53" name="TextBox 52">
            <a:extLst>
              <a:ext uri="{FF2B5EF4-FFF2-40B4-BE49-F238E27FC236}">
                <a16:creationId xmlns:a16="http://schemas.microsoft.com/office/drawing/2014/main" id="{65978A71-2911-A6DA-D389-889D2200603A}"/>
              </a:ext>
            </a:extLst>
          </p:cNvPr>
          <p:cNvSpPr txBox="1"/>
          <p:nvPr/>
        </p:nvSpPr>
        <p:spPr>
          <a:xfrm>
            <a:off x="3156834" y="2911471"/>
            <a:ext cx="1980445" cy="338554"/>
          </a:xfrm>
          <a:prstGeom prst="rect">
            <a:avLst/>
          </a:prstGeom>
          <a:noFill/>
        </p:spPr>
        <p:txBody>
          <a:bodyPr wrap="square" rtlCol="0">
            <a:spAutoFit/>
          </a:bodyPr>
          <a:lstStyle/>
          <a:p>
            <a:pPr algn="ctr"/>
            <a:r>
              <a:rPr kumimoji="1" lang="en-US" altLang="ko-Kore-KR" sz="1600" dirty="0"/>
              <a:t>Q. </a:t>
            </a:r>
            <a:r>
              <a:rPr kumimoji="1" lang="en-US" altLang="ko-Kore-KR" sz="1600" dirty="0" err="1"/>
              <a:t>earn_money</a:t>
            </a:r>
            <a:endParaRPr kumimoji="1" lang="ko-Kore-KR" altLang="en-US" sz="1600" dirty="0"/>
          </a:p>
        </p:txBody>
      </p:sp>
      <p:grpSp>
        <p:nvGrpSpPr>
          <p:cNvPr id="54" name="그룹 53">
            <a:extLst>
              <a:ext uri="{FF2B5EF4-FFF2-40B4-BE49-F238E27FC236}">
                <a16:creationId xmlns:a16="http://schemas.microsoft.com/office/drawing/2014/main" id="{DB25D22D-F362-9099-C637-037195DFA2DD}"/>
              </a:ext>
            </a:extLst>
          </p:cNvPr>
          <p:cNvGrpSpPr/>
          <p:nvPr/>
        </p:nvGrpSpPr>
        <p:grpSpPr>
          <a:xfrm>
            <a:off x="1785506" y="3514754"/>
            <a:ext cx="2416555" cy="1092639"/>
            <a:chOff x="992724" y="3273445"/>
            <a:chExt cx="3106100" cy="1257380"/>
          </a:xfrm>
        </p:grpSpPr>
        <p:sp>
          <p:nvSpPr>
            <p:cNvPr id="55" name="모서리가 둥근 직사각형 54">
              <a:extLst>
                <a:ext uri="{FF2B5EF4-FFF2-40B4-BE49-F238E27FC236}">
                  <a16:creationId xmlns:a16="http://schemas.microsoft.com/office/drawing/2014/main" id="{EF9F3D7D-C565-0217-5065-1BADDB94CCC3}"/>
                </a:ext>
              </a:extLst>
            </p:cNvPr>
            <p:cNvSpPr/>
            <p:nvPr/>
          </p:nvSpPr>
          <p:spPr>
            <a:xfrm>
              <a:off x="1079655" y="3273445"/>
              <a:ext cx="3001879" cy="1257380"/>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b="1" dirty="0">
                <a:solidFill>
                  <a:schemeClr val="tx1"/>
                </a:solidFill>
              </a:endParaRPr>
            </a:p>
          </p:txBody>
        </p:sp>
        <p:sp>
          <p:nvSpPr>
            <p:cNvPr id="56" name="TextBox 55">
              <a:extLst>
                <a:ext uri="{FF2B5EF4-FFF2-40B4-BE49-F238E27FC236}">
                  <a16:creationId xmlns:a16="http://schemas.microsoft.com/office/drawing/2014/main" id="{8B62EAA1-C267-BF22-5EEF-36CFEC4DA7BD}"/>
                </a:ext>
              </a:extLst>
            </p:cNvPr>
            <p:cNvSpPr txBox="1"/>
            <p:nvPr/>
          </p:nvSpPr>
          <p:spPr>
            <a:xfrm>
              <a:off x="1005838" y="3287248"/>
              <a:ext cx="1267204" cy="410369"/>
            </a:xfrm>
            <a:prstGeom prst="rect">
              <a:avLst/>
            </a:prstGeom>
            <a:noFill/>
          </p:spPr>
          <p:txBody>
            <a:bodyPr wrap="square" rtlCol="0">
              <a:spAutoFit/>
            </a:bodyPr>
            <a:lstStyle/>
            <a:p>
              <a:pPr algn="ctr"/>
              <a:r>
                <a:rPr kumimoji="1" lang="en-US" altLang="ko-Kore-KR" sz="1400" dirty="0"/>
                <a:t>Context</a:t>
              </a:r>
              <a:endParaRPr kumimoji="1" lang="ko-Kore-KR" altLang="en-US" sz="1400" dirty="0"/>
            </a:p>
          </p:txBody>
        </p:sp>
        <p:sp>
          <p:nvSpPr>
            <p:cNvPr id="57" name="TextBox 56">
              <a:extLst>
                <a:ext uri="{FF2B5EF4-FFF2-40B4-BE49-F238E27FC236}">
                  <a16:creationId xmlns:a16="http://schemas.microsoft.com/office/drawing/2014/main" id="{1761DA71-7E4B-7690-5ADA-80F325A2868B}"/>
                </a:ext>
              </a:extLst>
            </p:cNvPr>
            <p:cNvSpPr txBox="1"/>
            <p:nvPr/>
          </p:nvSpPr>
          <p:spPr>
            <a:xfrm>
              <a:off x="992724" y="3545940"/>
              <a:ext cx="3106100" cy="984885"/>
            </a:xfrm>
            <a:prstGeom prst="rect">
              <a:avLst/>
            </a:prstGeom>
            <a:noFill/>
          </p:spPr>
          <p:txBody>
            <a:bodyPr wrap="square" rtlCol="0">
              <a:spAutoFit/>
            </a:bodyPr>
            <a:lstStyle/>
            <a:p>
              <a:pPr algn="ctr"/>
              <a:r>
                <a:rPr kumimoji="1" lang="en-US" altLang="ko-Kore-KR" sz="1400" b="1" dirty="0">
                  <a:solidFill>
                    <a:srgbClr val="C00000"/>
                  </a:solidFill>
                </a:rPr>
                <a:t>Apply for job </a:t>
              </a:r>
              <a:r>
                <a:rPr kumimoji="1" lang="en-US" altLang="ko-Kore-KR" sz="1400" b="1" dirty="0"/>
                <a:t>would you do if you want to be able to earn money.</a:t>
              </a:r>
              <a:endParaRPr kumimoji="1" lang="ko-Kore-KR" altLang="en-US" sz="1400" b="1" dirty="0"/>
            </a:p>
          </p:txBody>
        </p:sp>
      </p:grpSp>
      <p:sp>
        <p:nvSpPr>
          <p:cNvPr id="58" name="TextBox 57">
            <a:extLst>
              <a:ext uri="{FF2B5EF4-FFF2-40B4-BE49-F238E27FC236}">
                <a16:creationId xmlns:a16="http://schemas.microsoft.com/office/drawing/2014/main" id="{CC411DDA-A523-7B6B-A87A-5A8A1D76C03D}"/>
              </a:ext>
            </a:extLst>
          </p:cNvPr>
          <p:cNvSpPr txBox="1"/>
          <p:nvPr/>
        </p:nvSpPr>
        <p:spPr>
          <a:xfrm>
            <a:off x="1306610" y="4979538"/>
            <a:ext cx="1357398" cy="338554"/>
          </a:xfrm>
          <a:prstGeom prst="rect">
            <a:avLst/>
          </a:prstGeom>
          <a:noFill/>
        </p:spPr>
        <p:txBody>
          <a:bodyPr wrap="square" rtlCol="0">
            <a:spAutoFit/>
          </a:bodyPr>
          <a:lstStyle/>
          <a:p>
            <a:pPr algn="ctr"/>
            <a:r>
              <a:rPr kumimoji="1" lang="en-US" altLang="ko-Kore-KR" sz="1600" dirty="0"/>
              <a:t>A. job</a:t>
            </a:r>
            <a:endParaRPr kumimoji="1" lang="ko-Kore-KR" altLang="en-US" sz="1600" dirty="0"/>
          </a:p>
        </p:txBody>
      </p:sp>
      <p:sp>
        <p:nvSpPr>
          <p:cNvPr id="59" name="TextBox 58">
            <a:extLst>
              <a:ext uri="{FF2B5EF4-FFF2-40B4-BE49-F238E27FC236}">
                <a16:creationId xmlns:a16="http://schemas.microsoft.com/office/drawing/2014/main" id="{0557A02A-6193-78EE-E546-77D568532E46}"/>
              </a:ext>
            </a:extLst>
          </p:cNvPr>
          <p:cNvSpPr txBox="1"/>
          <p:nvPr/>
        </p:nvSpPr>
        <p:spPr>
          <a:xfrm>
            <a:off x="3321532" y="4981234"/>
            <a:ext cx="1815196" cy="338554"/>
          </a:xfrm>
          <a:prstGeom prst="rect">
            <a:avLst/>
          </a:prstGeom>
          <a:noFill/>
        </p:spPr>
        <p:txBody>
          <a:bodyPr wrap="square" rtlCol="0">
            <a:spAutoFit/>
          </a:bodyPr>
          <a:lstStyle/>
          <a:p>
            <a:pPr algn="ctr"/>
            <a:r>
              <a:rPr kumimoji="1" lang="en-US" altLang="ko-Kore-KR" sz="1600" dirty="0"/>
              <a:t>A*. </a:t>
            </a:r>
            <a:r>
              <a:rPr kumimoji="1" lang="en-US" altLang="ko-Kore-KR" sz="1600" dirty="0">
                <a:solidFill>
                  <a:srgbClr val="C00000"/>
                </a:solidFill>
              </a:rPr>
              <a:t>Apply for job</a:t>
            </a:r>
            <a:endParaRPr kumimoji="1" lang="ko-Kore-KR" altLang="en-US" sz="1600" dirty="0">
              <a:solidFill>
                <a:srgbClr val="C00000"/>
              </a:solidFill>
            </a:endParaRPr>
          </a:p>
        </p:txBody>
      </p:sp>
      <p:sp>
        <p:nvSpPr>
          <p:cNvPr id="60" name="직사각형 59">
            <a:extLst>
              <a:ext uri="{FF2B5EF4-FFF2-40B4-BE49-F238E27FC236}">
                <a16:creationId xmlns:a16="http://schemas.microsoft.com/office/drawing/2014/main" id="{6FC5ED7C-E325-4075-BA5B-B453725E2720}"/>
              </a:ext>
            </a:extLst>
          </p:cNvPr>
          <p:cNvSpPr/>
          <p:nvPr/>
        </p:nvSpPr>
        <p:spPr>
          <a:xfrm rot="2673010">
            <a:off x="7909501" y="3502452"/>
            <a:ext cx="1369190" cy="1372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61" name="직사각형 60">
            <a:extLst>
              <a:ext uri="{FF2B5EF4-FFF2-40B4-BE49-F238E27FC236}">
                <a16:creationId xmlns:a16="http://schemas.microsoft.com/office/drawing/2014/main" id="{8AE75936-9001-5D5F-7886-5FC23165BB29}"/>
              </a:ext>
            </a:extLst>
          </p:cNvPr>
          <p:cNvSpPr/>
          <p:nvPr/>
        </p:nvSpPr>
        <p:spPr>
          <a:xfrm rot="2673010">
            <a:off x="5907726" y="3537447"/>
            <a:ext cx="1369190" cy="13720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400"/>
          </a:p>
        </p:txBody>
      </p:sp>
      <p:sp>
        <p:nvSpPr>
          <p:cNvPr id="62" name="모서리가 둥근 직사각형 61">
            <a:extLst>
              <a:ext uri="{FF2B5EF4-FFF2-40B4-BE49-F238E27FC236}">
                <a16:creationId xmlns:a16="http://schemas.microsoft.com/office/drawing/2014/main" id="{0803D66B-5591-CEC1-EEE0-544B84B7787E}"/>
              </a:ext>
            </a:extLst>
          </p:cNvPr>
          <p:cNvSpPr/>
          <p:nvPr/>
        </p:nvSpPr>
        <p:spPr>
          <a:xfrm>
            <a:off x="5954750" y="2890164"/>
            <a:ext cx="1112898"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a:p>
        </p:txBody>
      </p:sp>
      <p:sp>
        <p:nvSpPr>
          <p:cNvPr id="63" name="TextBox 62">
            <a:extLst>
              <a:ext uri="{FF2B5EF4-FFF2-40B4-BE49-F238E27FC236}">
                <a16:creationId xmlns:a16="http://schemas.microsoft.com/office/drawing/2014/main" id="{0B804127-92C7-89F2-B33C-817FF84A0909}"/>
              </a:ext>
            </a:extLst>
          </p:cNvPr>
          <p:cNvSpPr txBox="1"/>
          <p:nvPr/>
        </p:nvSpPr>
        <p:spPr>
          <a:xfrm>
            <a:off x="5969764" y="2938842"/>
            <a:ext cx="1104550" cy="338554"/>
          </a:xfrm>
          <a:prstGeom prst="rect">
            <a:avLst/>
          </a:prstGeom>
          <a:noFill/>
        </p:spPr>
        <p:txBody>
          <a:bodyPr wrap="square" rtlCol="0">
            <a:spAutoFit/>
          </a:bodyPr>
          <a:lstStyle/>
          <a:p>
            <a:pPr algn="ctr"/>
            <a:r>
              <a:rPr kumimoji="1" lang="en-US" altLang="ko-Kore-KR" sz="1600" dirty="0"/>
              <a:t>Q. money</a:t>
            </a:r>
            <a:endParaRPr kumimoji="1" lang="ko-Kore-KR" altLang="en-US" sz="1600" dirty="0"/>
          </a:p>
        </p:txBody>
      </p:sp>
      <p:sp>
        <p:nvSpPr>
          <p:cNvPr id="64" name="모서리가 둥근 직사각형 63">
            <a:extLst>
              <a:ext uri="{FF2B5EF4-FFF2-40B4-BE49-F238E27FC236}">
                <a16:creationId xmlns:a16="http://schemas.microsoft.com/office/drawing/2014/main" id="{5177C133-31AE-5593-E5DD-CC747B149734}"/>
              </a:ext>
            </a:extLst>
          </p:cNvPr>
          <p:cNvSpPr/>
          <p:nvPr/>
        </p:nvSpPr>
        <p:spPr>
          <a:xfrm>
            <a:off x="7873310" y="2855441"/>
            <a:ext cx="1629395"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2000" dirty="0">
              <a:solidFill>
                <a:schemeClr val="tx1"/>
              </a:solidFill>
            </a:endParaRPr>
          </a:p>
        </p:txBody>
      </p:sp>
      <p:sp>
        <p:nvSpPr>
          <p:cNvPr id="65" name="모서리가 둥근 직사각형 64">
            <a:extLst>
              <a:ext uri="{FF2B5EF4-FFF2-40B4-BE49-F238E27FC236}">
                <a16:creationId xmlns:a16="http://schemas.microsoft.com/office/drawing/2014/main" id="{F9E129F0-E435-9E4A-2644-7AF40E6FF081}"/>
              </a:ext>
            </a:extLst>
          </p:cNvPr>
          <p:cNvSpPr/>
          <p:nvPr/>
        </p:nvSpPr>
        <p:spPr>
          <a:xfrm>
            <a:off x="5914982" y="5072983"/>
            <a:ext cx="1224188"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66" name="모서리가 둥근 직사각형 65">
            <a:extLst>
              <a:ext uri="{FF2B5EF4-FFF2-40B4-BE49-F238E27FC236}">
                <a16:creationId xmlns:a16="http://schemas.microsoft.com/office/drawing/2014/main" id="{EA1F142B-254C-ACE3-0C57-57FEEE38B7EC}"/>
              </a:ext>
            </a:extLst>
          </p:cNvPr>
          <p:cNvSpPr/>
          <p:nvPr/>
        </p:nvSpPr>
        <p:spPr>
          <a:xfrm>
            <a:off x="7711417" y="5068149"/>
            <a:ext cx="1971566"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67" name="TextBox 66">
            <a:extLst>
              <a:ext uri="{FF2B5EF4-FFF2-40B4-BE49-F238E27FC236}">
                <a16:creationId xmlns:a16="http://schemas.microsoft.com/office/drawing/2014/main" id="{8937D2C5-CD4C-9912-74B9-CDD597B88022}"/>
              </a:ext>
            </a:extLst>
          </p:cNvPr>
          <p:cNvSpPr txBox="1"/>
          <p:nvPr/>
        </p:nvSpPr>
        <p:spPr>
          <a:xfrm>
            <a:off x="7708829" y="2861893"/>
            <a:ext cx="1925096" cy="338554"/>
          </a:xfrm>
          <a:prstGeom prst="rect">
            <a:avLst/>
          </a:prstGeom>
          <a:noFill/>
        </p:spPr>
        <p:txBody>
          <a:bodyPr wrap="square" rtlCol="0">
            <a:spAutoFit/>
          </a:bodyPr>
          <a:lstStyle/>
          <a:p>
            <a:pPr algn="ctr"/>
            <a:r>
              <a:rPr kumimoji="1" lang="en-US" altLang="ko-Kore-KR" sz="1600" dirty="0"/>
              <a:t>Q. </a:t>
            </a:r>
            <a:r>
              <a:rPr kumimoji="1" lang="en-US" altLang="ko-Kore-KR" sz="1600" dirty="0" err="1"/>
              <a:t>earn_money</a:t>
            </a:r>
            <a:endParaRPr kumimoji="1" lang="ko-Kore-KR" altLang="en-US" sz="1600" dirty="0"/>
          </a:p>
        </p:txBody>
      </p:sp>
      <p:grpSp>
        <p:nvGrpSpPr>
          <p:cNvPr id="68" name="그룹 67">
            <a:extLst>
              <a:ext uri="{FF2B5EF4-FFF2-40B4-BE49-F238E27FC236}">
                <a16:creationId xmlns:a16="http://schemas.microsoft.com/office/drawing/2014/main" id="{A272B160-E4FC-E54B-D2D2-7AF0CF776699}"/>
              </a:ext>
            </a:extLst>
          </p:cNvPr>
          <p:cNvGrpSpPr/>
          <p:nvPr/>
        </p:nvGrpSpPr>
        <p:grpSpPr>
          <a:xfrm>
            <a:off x="6346294" y="3437511"/>
            <a:ext cx="2519993" cy="1374650"/>
            <a:chOff x="721659" y="3273445"/>
            <a:chExt cx="3416686" cy="1252177"/>
          </a:xfrm>
        </p:grpSpPr>
        <p:sp>
          <p:nvSpPr>
            <p:cNvPr id="69" name="모서리가 둥근 직사각형 68">
              <a:extLst>
                <a:ext uri="{FF2B5EF4-FFF2-40B4-BE49-F238E27FC236}">
                  <a16:creationId xmlns:a16="http://schemas.microsoft.com/office/drawing/2014/main" id="{229D1F66-8937-FBAE-6346-924A7B581020}"/>
                </a:ext>
              </a:extLst>
            </p:cNvPr>
            <p:cNvSpPr/>
            <p:nvPr/>
          </p:nvSpPr>
          <p:spPr>
            <a:xfrm>
              <a:off x="795750" y="3273445"/>
              <a:ext cx="3271667" cy="1252177"/>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b="1" dirty="0">
                <a:solidFill>
                  <a:schemeClr val="tx1"/>
                </a:solidFill>
              </a:endParaRPr>
            </a:p>
          </p:txBody>
        </p:sp>
        <p:sp>
          <p:nvSpPr>
            <p:cNvPr id="70" name="TextBox 69">
              <a:extLst>
                <a:ext uri="{FF2B5EF4-FFF2-40B4-BE49-F238E27FC236}">
                  <a16:creationId xmlns:a16="http://schemas.microsoft.com/office/drawing/2014/main" id="{4CEAC75A-7627-520A-DEC9-9E2720E71FC7}"/>
                </a:ext>
              </a:extLst>
            </p:cNvPr>
            <p:cNvSpPr txBox="1"/>
            <p:nvPr/>
          </p:nvSpPr>
          <p:spPr>
            <a:xfrm>
              <a:off x="1005840" y="3287247"/>
              <a:ext cx="1324707" cy="373063"/>
            </a:xfrm>
            <a:prstGeom prst="rect">
              <a:avLst/>
            </a:prstGeom>
            <a:noFill/>
          </p:spPr>
          <p:txBody>
            <a:bodyPr wrap="square" rtlCol="0">
              <a:spAutoFit/>
            </a:bodyPr>
            <a:lstStyle/>
            <a:p>
              <a:pPr algn="ctr"/>
              <a:r>
                <a:rPr kumimoji="1" lang="en-US" altLang="ko-Kore-KR" sz="1400" dirty="0"/>
                <a:t>Context</a:t>
              </a:r>
              <a:endParaRPr kumimoji="1" lang="ko-Kore-KR" altLang="en-US" sz="1400" dirty="0"/>
            </a:p>
          </p:txBody>
        </p:sp>
        <p:sp>
          <p:nvSpPr>
            <p:cNvPr id="71" name="TextBox 70">
              <a:extLst>
                <a:ext uri="{FF2B5EF4-FFF2-40B4-BE49-F238E27FC236}">
                  <a16:creationId xmlns:a16="http://schemas.microsoft.com/office/drawing/2014/main" id="{606CC274-0E7F-C3F5-6555-F81A7E534C81}"/>
                </a:ext>
              </a:extLst>
            </p:cNvPr>
            <p:cNvSpPr txBox="1"/>
            <p:nvPr/>
          </p:nvSpPr>
          <p:spPr>
            <a:xfrm>
              <a:off x="721659" y="3597897"/>
              <a:ext cx="3416686" cy="672854"/>
            </a:xfrm>
            <a:prstGeom prst="rect">
              <a:avLst/>
            </a:prstGeom>
            <a:noFill/>
          </p:spPr>
          <p:txBody>
            <a:bodyPr wrap="square" rtlCol="0">
              <a:spAutoFit/>
            </a:bodyPr>
            <a:lstStyle/>
            <a:p>
              <a:pPr algn="ctr"/>
              <a:r>
                <a:rPr kumimoji="1" lang="en-US" altLang="ko-Kore-KR" sz="1400" b="1" dirty="0">
                  <a:solidFill>
                    <a:schemeClr val="accent1"/>
                  </a:solidFill>
                </a:rPr>
                <a:t>Play the lottery </a:t>
              </a:r>
              <a:r>
                <a:rPr kumimoji="1" lang="en-US" altLang="ko-Kore-KR" sz="1400" b="1" dirty="0"/>
                <a:t>would you do if you want to be able to earn money.</a:t>
              </a:r>
              <a:endParaRPr kumimoji="1" lang="ko-Kore-KR" altLang="en-US" sz="1400" b="1" dirty="0">
                <a:solidFill>
                  <a:schemeClr val="accent1"/>
                </a:solidFill>
              </a:endParaRPr>
            </a:p>
          </p:txBody>
        </p:sp>
      </p:grpSp>
      <p:sp>
        <p:nvSpPr>
          <p:cNvPr id="72" name="TextBox 71">
            <a:extLst>
              <a:ext uri="{FF2B5EF4-FFF2-40B4-BE49-F238E27FC236}">
                <a16:creationId xmlns:a16="http://schemas.microsoft.com/office/drawing/2014/main" id="{49991745-0EC0-F012-3072-5DC62E784809}"/>
              </a:ext>
            </a:extLst>
          </p:cNvPr>
          <p:cNvSpPr txBox="1"/>
          <p:nvPr/>
        </p:nvSpPr>
        <p:spPr>
          <a:xfrm>
            <a:off x="5785393" y="5081546"/>
            <a:ext cx="1493138" cy="338554"/>
          </a:xfrm>
          <a:prstGeom prst="rect">
            <a:avLst/>
          </a:prstGeom>
          <a:noFill/>
        </p:spPr>
        <p:txBody>
          <a:bodyPr wrap="square" rtlCol="0">
            <a:spAutoFit/>
          </a:bodyPr>
          <a:lstStyle/>
          <a:p>
            <a:pPr algn="ctr"/>
            <a:r>
              <a:rPr kumimoji="1" lang="en-US" altLang="ko-Kore-KR" sz="1600" dirty="0"/>
              <a:t>A. play</a:t>
            </a:r>
            <a:endParaRPr kumimoji="1" lang="ko-Kore-KR" altLang="en-US" sz="1600" dirty="0"/>
          </a:p>
        </p:txBody>
      </p:sp>
      <p:sp>
        <p:nvSpPr>
          <p:cNvPr id="73" name="TextBox 72">
            <a:extLst>
              <a:ext uri="{FF2B5EF4-FFF2-40B4-BE49-F238E27FC236}">
                <a16:creationId xmlns:a16="http://schemas.microsoft.com/office/drawing/2014/main" id="{F24323DD-FA11-F82D-8434-76D49ACC9FE7}"/>
              </a:ext>
            </a:extLst>
          </p:cNvPr>
          <p:cNvSpPr txBox="1"/>
          <p:nvPr/>
        </p:nvSpPr>
        <p:spPr>
          <a:xfrm>
            <a:off x="7643132" y="5123279"/>
            <a:ext cx="2108136" cy="338554"/>
          </a:xfrm>
          <a:prstGeom prst="rect">
            <a:avLst/>
          </a:prstGeom>
          <a:noFill/>
        </p:spPr>
        <p:txBody>
          <a:bodyPr wrap="square" rtlCol="0">
            <a:spAutoFit/>
          </a:bodyPr>
          <a:lstStyle/>
          <a:p>
            <a:pPr algn="ctr"/>
            <a:r>
              <a:rPr kumimoji="1" lang="en-US" altLang="ko-Kore-KR" sz="1600" dirty="0"/>
              <a:t>A*. </a:t>
            </a:r>
            <a:r>
              <a:rPr kumimoji="1" lang="en-US" altLang="ko-Kore-KR" sz="1600" dirty="0">
                <a:solidFill>
                  <a:srgbClr val="0070C0"/>
                </a:solidFill>
              </a:rPr>
              <a:t>Play the lottery</a:t>
            </a:r>
            <a:endParaRPr kumimoji="1" lang="ko-Kore-KR" altLang="en-US" sz="1600" dirty="0">
              <a:solidFill>
                <a:srgbClr val="0070C0"/>
              </a:solidFill>
            </a:endParaRPr>
          </a:p>
        </p:txBody>
      </p:sp>
      <p:sp>
        <p:nvSpPr>
          <p:cNvPr id="74" name="모서리가 둥근 직사각형 73">
            <a:extLst>
              <a:ext uri="{FF2B5EF4-FFF2-40B4-BE49-F238E27FC236}">
                <a16:creationId xmlns:a16="http://schemas.microsoft.com/office/drawing/2014/main" id="{5A53FD3C-4499-0B21-5D3A-EA18679D43CF}"/>
              </a:ext>
            </a:extLst>
          </p:cNvPr>
          <p:cNvSpPr/>
          <p:nvPr/>
        </p:nvSpPr>
        <p:spPr>
          <a:xfrm>
            <a:off x="5136728" y="4027824"/>
            <a:ext cx="1157253"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75" name="모서리가 둥근 직사각형 74">
            <a:extLst>
              <a:ext uri="{FF2B5EF4-FFF2-40B4-BE49-F238E27FC236}">
                <a16:creationId xmlns:a16="http://schemas.microsoft.com/office/drawing/2014/main" id="{D927916B-2C34-2DB0-428E-1505DD312691}"/>
              </a:ext>
            </a:extLst>
          </p:cNvPr>
          <p:cNvSpPr/>
          <p:nvPr/>
        </p:nvSpPr>
        <p:spPr>
          <a:xfrm>
            <a:off x="9027979" y="3972609"/>
            <a:ext cx="1213871" cy="460199"/>
          </a:xfrm>
          <a:prstGeom prst="roundRect">
            <a:avLst/>
          </a:prstGeom>
          <a:solidFill>
            <a:schemeClr val="bg1">
              <a:lumMod val="9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p>
        </p:txBody>
      </p:sp>
      <p:sp>
        <p:nvSpPr>
          <p:cNvPr id="76" name="TextBox 75">
            <a:extLst>
              <a:ext uri="{FF2B5EF4-FFF2-40B4-BE49-F238E27FC236}">
                <a16:creationId xmlns:a16="http://schemas.microsoft.com/office/drawing/2014/main" id="{88CEAB14-E536-BEA1-724E-2A982C952677}"/>
              </a:ext>
            </a:extLst>
          </p:cNvPr>
          <p:cNvSpPr txBox="1"/>
          <p:nvPr/>
        </p:nvSpPr>
        <p:spPr>
          <a:xfrm>
            <a:off x="9025073" y="4004322"/>
            <a:ext cx="1216777" cy="338554"/>
          </a:xfrm>
          <a:prstGeom prst="rect">
            <a:avLst/>
          </a:prstGeom>
          <a:noFill/>
        </p:spPr>
        <p:txBody>
          <a:bodyPr wrap="square" rtlCol="0">
            <a:spAutoFit/>
          </a:bodyPr>
          <a:lstStyle/>
          <a:p>
            <a:pPr algn="ctr"/>
            <a:r>
              <a:rPr kumimoji="1" lang="en-US" altLang="ko-Kore-KR" sz="1600" dirty="0"/>
              <a:t>O. gains </a:t>
            </a:r>
            <a:endParaRPr kumimoji="1" lang="ko-Kore-KR" altLang="en-US" sz="1600" dirty="0"/>
          </a:p>
        </p:txBody>
      </p:sp>
      <p:sp>
        <p:nvSpPr>
          <p:cNvPr id="77" name="TextBox 76">
            <a:extLst>
              <a:ext uri="{FF2B5EF4-FFF2-40B4-BE49-F238E27FC236}">
                <a16:creationId xmlns:a16="http://schemas.microsoft.com/office/drawing/2014/main" id="{6D5EADD7-EA5E-D449-0700-11C0BCDFD184}"/>
              </a:ext>
            </a:extLst>
          </p:cNvPr>
          <p:cNvSpPr txBox="1"/>
          <p:nvPr/>
        </p:nvSpPr>
        <p:spPr>
          <a:xfrm>
            <a:off x="4911735" y="4059534"/>
            <a:ext cx="1629395" cy="338554"/>
          </a:xfrm>
          <a:prstGeom prst="rect">
            <a:avLst/>
          </a:prstGeom>
          <a:noFill/>
        </p:spPr>
        <p:txBody>
          <a:bodyPr wrap="square" rtlCol="0">
            <a:spAutoFit/>
          </a:bodyPr>
          <a:lstStyle/>
          <a:p>
            <a:pPr algn="ctr"/>
            <a:r>
              <a:rPr kumimoji="1" lang="en-US" altLang="ko-Kore-KR" sz="1600" dirty="0"/>
              <a:t>O. gambling</a:t>
            </a:r>
            <a:endParaRPr kumimoji="1" lang="ko-Kore-KR" altLang="en-US" sz="1600" dirty="0"/>
          </a:p>
        </p:txBody>
      </p:sp>
      <p:sp>
        <p:nvSpPr>
          <p:cNvPr id="78" name="TextBox 77">
            <a:extLst>
              <a:ext uri="{FF2B5EF4-FFF2-40B4-BE49-F238E27FC236}">
                <a16:creationId xmlns:a16="http://schemas.microsoft.com/office/drawing/2014/main" id="{4675207F-972D-C3A3-7993-68B76CC731EF}"/>
              </a:ext>
            </a:extLst>
          </p:cNvPr>
          <p:cNvSpPr txBox="1"/>
          <p:nvPr/>
        </p:nvSpPr>
        <p:spPr>
          <a:xfrm>
            <a:off x="2231104" y="5948500"/>
            <a:ext cx="1755971" cy="523220"/>
          </a:xfrm>
          <a:prstGeom prst="rect">
            <a:avLst/>
          </a:prstGeom>
          <a:noFill/>
        </p:spPr>
        <p:txBody>
          <a:bodyPr wrap="square" rtlCol="0">
            <a:spAutoFit/>
          </a:bodyPr>
          <a:lstStyle/>
          <a:p>
            <a:pPr algn="ctr"/>
            <a:r>
              <a:rPr kumimoji="1" lang="en-US" altLang="ko-KR" sz="2800" dirty="0"/>
              <a:t>Graph </a:t>
            </a:r>
            <a:r>
              <a:rPr kumimoji="1" lang="en-US" altLang="ko-KR" sz="2800" dirty="0">
                <a:solidFill>
                  <a:srgbClr val="C00000"/>
                </a:solidFill>
              </a:rPr>
              <a:t>A</a:t>
            </a:r>
            <a:endParaRPr kumimoji="1" lang="ko-KR" altLang="en-US" sz="2800" dirty="0">
              <a:solidFill>
                <a:srgbClr val="C00000"/>
              </a:solidFill>
            </a:endParaRPr>
          </a:p>
        </p:txBody>
      </p:sp>
      <p:sp>
        <p:nvSpPr>
          <p:cNvPr id="79" name="TextBox 78">
            <a:extLst>
              <a:ext uri="{FF2B5EF4-FFF2-40B4-BE49-F238E27FC236}">
                <a16:creationId xmlns:a16="http://schemas.microsoft.com/office/drawing/2014/main" id="{D25ECDBD-32C6-1D4F-1712-F035699809A3}"/>
              </a:ext>
            </a:extLst>
          </p:cNvPr>
          <p:cNvSpPr txBox="1"/>
          <p:nvPr/>
        </p:nvSpPr>
        <p:spPr>
          <a:xfrm>
            <a:off x="6830843" y="5952855"/>
            <a:ext cx="1755971" cy="523220"/>
          </a:xfrm>
          <a:prstGeom prst="rect">
            <a:avLst/>
          </a:prstGeom>
          <a:noFill/>
        </p:spPr>
        <p:txBody>
          <a:bodyPr wrap="square" rtlCol="0">
            <a:spAutoFit/>
          </a:bodyPr>
          <a:lstStyle/>
          <a:p>
            <a:pPr algn="ctr"/>
            <a:r>
              <a:rPr kumimoji="1" lang="en-US" altLang="ko-KR" sz="2800" dirty="0"/>
              <a:t>Graph </a:t>
            </a:r>
            <a:r>
              <a:rPr kumimoji="1" lang="en-US" altLang="ko-KR" sz="2800" dirty="0">
                <a:solidFill>
                  <a:srgbClr val="0070C0"/>
                </a:solidFill>
              </a:rPr>
              <a:t>B</a:t>
            </a:r>
            <a:endParaRPr kumimoji="1" lang="ko-KR" altLang="en-US" sz="2800" dirty="0">
              <a:solidFill>
                <a:srgbClr val="0070C0"/>
              </a:solidFill>
            </a:endParaRPr>
          </a:p>
        </p:txBody>
      </p:sp>
      <p:sp>
        <p:nvSpPr>
          <p:cNvPr id="80" name="TextBox 79">
            <a:extLst>
              <a:ext uri="{FF2B5EF4-FFF2-40B4-BE49-F238E27FC236}">
                <a16:creationId xmlns:a16="http://schemas.microsoft.com/office/drawing/2014/main" id="{BD9D06D1-8056-E34F-C06A-3463F04580AD}"/>
              </a:ext>
            </a:extLst>
          </p:cNvPr>
          <p:cNvSpPr txBox="1"/>
          <p:nvPr/>
        </p:nvSpPr>
        <p:spPr>
          <a:xfrm>
            <a:off x="651267" y="6479592"/>
            <a:ext cx="6886640" cy="388568"/>
          </a:xfrm>
          <a:prstGeom prst="rect">
            <a:avLst/>
          </a:prstGeom>
          <a:noFill/>
        </p:spPr>
        <p:txBody>
          <a:bodyPr wrap="square" rtlCol="0">
            <a:spAutoFit/>
          </a:bodyPr>
          <a:lstStyle/>
          <a:p>
            <a:pPr>
              <a:lnSpc>
                <a:spcPct val="150000"/>
              </a:lnSpc>
            </a:pPr>
            <a:r>
              <a:rPr lang="en-US" altLang="ko-KR"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Figure 3 _</a:t>
            </a:r>
            <a:r>
              <a:rPr lang="ko-KR" altLang="en-US" sz="1400" dirty="0">
                <a:solidFill>
                  <a:srgbClr val="000000"/>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컨텍스트 노드가 도입된 그래프 구조</a:t>
            </a:r>
            <a:endParaRPr lang="ko-KR" altLang="en-US" sz="1400" dirty="0">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endParaRPr>
          </a:p>
        </p:txBody>
      </p:sp>
      <p:sp>
        <p:nvSpPr>
          <p:cNvPr id="693" name="TextBox 692">
            <a:extLst>
              <a:ext uri="{FF2B5EF4-FFF2-40B4-BE49-F238E27FC236}">
                <a16:creationId xmlns:a16="http://schemas.microsoft.com/office/drawing/2014/main" id="{ADE90843-F93C-950C-1ECD-B5F65B213496}"/>
              </a:ext>
            </a:extLst>
          </p:cNvPr>
          <p:cNvSpPr txBox="1"/>
          <p:nvPr/>
        </p:nvSpPr>
        <p:spPr>
          <a:xfrm>
            <a:off x="1388860" y="2222619"/>
            <a:ext cx="1808966" cy="369332"/>
          </a:xfrm>
          <a:prstGeom prst="rect">
            <a:avLst/>
          </a:prstGeom>
          <a:noFill/>
        </p:spPr>
        <p:txBody>
          <a:bodyPr wrap="square" rtlCol="0">
            <a:spAutoFit/>
          </a:bodyPr>
          <a:lstStyle/>
          <a:p>
            <a:r>
              <a:rPr kumimoji="1" lang="en-US" altLang="ko-Kore-KR" dirty="0"/>
              <a:t>Original graph</a:t>
            </a:r>
            <a:endParaRPr kumimoji="1" lang="ko-Kore-KR" altLang="en-US" dirty="0"/>
          </a:p>
        </p:txBody>
      </p:sp>
      <p:sp>
        <p:nvSpPr>
          <p:cNvPr id="694" name="TextBox 693">
            <a:extLst>
              <a:ext uri="{FF2B5EF4-FFF2-40B4-BE49-F238E27FC236}">
                <a16:creationId xmlns:a16="http://schemas.microsoft.com/office/drawing/2014/main" id="{DCDC19EB-8457-9BF0-5DC7-F12416625DAF}"/>
              </a:ext>
            </a:extLst>
          </p:cNvPr>
          <p:cNvSpPr txBox="1"/>
          <p:nvPr/>
        </p:nvSpPr>
        <p:spPr>
          <a:xfrm>
            <a:off x="1622023" y="5542546"/>
            <a:ext cx="3634938" cy="646331"/>
          </a:xfrm>
          <a:prstGeom prst="rect">
            <a:avLst/>
          </a:prstGeom>
          <a:noFill/>
        </p:spPr>
        <p:txBody>
          <a:bodyPr wrap="square" rtlCol="0">
            <a:spAutoFit/>
          </a:bodyPr>
          <a:lstStyle/>
          <a:p>
            <a:pPr algn="ctr"/>
            <a:r>
              <a:rPr kumimoji="1" lang="en-US" altLang="ko-Kore-KR" dirty="0"/>
              <a:t>[A] Rooted Computational Graph</a:t>
            </a:r>
          </a:p>
          <a:p>
            <a:pPr algn="ctr"/>
            <a:r>
              <a:rPr kumimoji="1" lang="en-US" altLang="ko-KR" dirty="0"/>
              <a:t>(Original GNN)</a:t>
            </a:r>
            <a:endParaRPr kumimoji="1" lang="ko-Kore-KR" altLang="en-US" dirty="0"/>
          </a:p>
        </p:txBody>
      </p:sp>
      <p:sp>
        <p:nvSpPr>
          <p:cNvPr id="695" name="TextBox 694">
            <a:extLst>
              <a:ext uri="{FF2B5EF4-FFF2-40B4-BE49-F238E27FC236}">
                <a16:creationId xmlns:a16="http://schemas.microsoft.com/office/drawing/2014/main" id="{F0891CB5-2982-570C-5AA8-331387069772}"/>
              </a:ext>
            </a:extLst>
          </p:cNvPr>
          <p:cNvSpPr txBox="1"/>
          <p:nvPr/>
        </p:nvSpPr>
        <p:spPr>
          <a:xfrm>
            <a:off x="5427581" y="5562184"/>
            <a:ext cx="4478111" cy="646331"/>
          </a:xfrm>
          <a:prstGeom prst="rect">
            <a:avLst/>
          </a:prstGeom>
          <a:noFill/>
        </p:spPr>
        <p:txBody>
          <a:bodyPr wrap="square" rtlCol="0">
            <a:spAutoFit/>
          </a:bodyPr>
          <a:lstStyle/>
          <a:p>
            <a:pPr algn="ctr"/>
            <a:r>
              <a:rPr kumimoji="1" lang="en-US" altLang="ko-KR" dirty="0"/>
              <a:t>[B] </a:t>
            </a:r>
            <a:r>
              <a:rPr kumimoji="1" lang="en-US" altLang="ko-Kore-KR" dirty="0"/>
              <a:t>Rooted Computational Graph</a:t>
            </a:r>
          </a:p>
          <a:p>
            <a:pPr algn="ctr"/>
            <a:r>
              <a:rPr kumimoji="1" lang="en-US" altLang="ko-KR" dirty="0"/>
              <a:t>(Circular specific GNN)</a:t>
            </a:r>
            <a:endParaRPr kumimoji="1" lang="ko-Kore-KR" altLang="en-US" dirty="0"/>
          </a:p>
        </p:txBody>
      </p:sp>
      <p:grpSp>
        <p:nvGrpSpPr>
          <p:cNvPr id="696" name="그룹 695">
            <a:extLst>
              <a:ext uri="{FF2B5EF4-FFF2-40B4-BE49-F238E27FC236}">
                <a16:creationId xmlns:a16="http://schemas.microsoft.com/office/drawing/2014/main" id="{40A4231A-3D82-823D-EC08-7F2A0AFCAFAA}"/>
              </a:ext>
            </a:extLst>
          </p:cNvPr>
          <p:cNvGrpSpPr/>
          <p:nvPr/>
        </p:nvGrpSpPr>
        <p:grpSpPr>
          <a:xfrm>
            <a:off x="1195527" y="3611057"/>
            <a:ext cx="4218582" cy="1579004"/>
            <a:chOff x="4783395" y="2164883"/>
            <a:chExt cx="5624776" cy="2105338"/>
          </a:xfrm>
        </p:grpSpPr>
        <p:sp>
          <p:nvSpPr>
            <p:cNvPr id="697" name="타원 696">
              <a:extLst>
                <a:ext uri="{FF2B5EF4-FFF2-40B4-BE49-F238E27FC236}">
                  <a16:creationId xmlns:a16="http://schemas.microsoft.com/office/drawing/2014/main" id="{77E4392A-09A7-E2E9-3A9D-91A28DB7A00C}"/>
                </a:ext>
              </a:extLst>
            </p:cNvPr>
            <p:cNvSpPr/>
            <p:nvPr/>
          </p:nvSpPr>
          <p:spPr>
            <a:xfrm>
              <a:off x="5916776" y="22619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698" name="타원 697">
              <a:extLst>
                <a:ext uri="{FF2B5EF4-FFF2-40B4-BE49-F238E27FC236}">
                  <a16:creationId xmlns:a16="http://schemas.microsoft.com/office/drawing/2014/main" id="{A7648BBC-3D45-4AB3-FB6F-1D4B9C8C65AB}"/>
                </a:ext>
              </a:extLst>
            </p:cNvPr>
            <p:cNvSpPr/>
            <p:nvPr/>
          </p:nvSpPr>
          <p:spPr>
            <a:xfrm>
              <a:off x="5311127" y="28479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699" name="TextBox 698">
                  <a:extLst>
                    <a:ext uri="{FF2B5EF4-FFF2-40B4-BE49-F238E27FC236}">
                      <a16:creationId xmlns:a16="http://schemas.microsoft.com/office/drawing/2014/main" id="{A3243773-A0F6-13D8-4FC2-449E303897B4}"/>
                    </a:ext>
                  </a:extLst>
                </p:cNvPr>
                <p:cNvSpPr txBox="1"/>
                <p:nvPr/>
              </p:nvSpPr>
              <p:spPr>
                <a:xfrm>
                  <a:off x="5870979" y="2164883"/>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95" name="TextBox 94">
                  <a:extLst>
                    <a:ext uri="{FF2B5EF4-FFF2-40B4-BE49-F238E27FC236}">
                      <a16:creationId xmlns:a16="http://schemas.microsoft.com/office/drawing/2014/main" id="{09E72D12-2378-7873-F58A-C0C3A3FD7B09}"/>
                    </a:ext>
                  </a:extLst>
                </p:cNvPr>
                <p:cNvSpPr txBox="1">
                  <a:spLocks noRot="1" noChangeAspect="1" noMove="1" noResize="1" noEditPoints="1" noAdjustHandles="1" noChangeArrowheads="1" noChangeShapeType="1" noTextEdit="1"/>
                </p:cNvSpPr>
                <p:nvPr/>
              </p:nvSpPr>
              <p:spPr>
                <a:xfrm>
                  <a:off x="5870979" y="2164883"/>
                  <a:ext cx="1018177" cy="400109"/>
                </a:xfrm>
                <a:prstGeom prst="rect">
                  <a:avLst/>
                </a:prstGeom>
                <a:blipFill>
                  <a:blip r:embed="rId3"/>
                  <a:stretch>
                    <a:fillRect/>
                  </a:stretch>
                </a:blipFill>
              </p:spPr>
              <p:txBody>
                <a:bodyPr/>
                <a:lstStyle/>
                <a:p>
                  <a:r>
                    <a:rPr lang="ko-KR" altLang="en-US">
                      <a:noFill/>
                    </a:rPr>
                    <a:t> </a:t>
                  </a:r>
                </a:p>
              </p:txBody>
            </p:sp>
          </mc:Fallback>
        </mc:AlternateContent>
        <p:cxnSp>
          <p:nvCxnSpPr>
            <p:cNvPr id="700" name="직선 연결선[R] 699">
              <a:extLst>
                <a:ext uri="{FF2B5EF4-FFF2-40B4-BE49-F238E27FC236}">
                  <a16:creationId xmlns:a16="http://schemas.microsoft.com/office/drawing/2014/main" id="{B0B9CD9F-ACF8-6FF9-8260-931512E7EE07}"/>
                </a:ext>
              </a:extLst>
            </p:cNvPr>
            <p:cNvCxnSpPr>
              <a:cxnSpLocks/>
            </p:cNvCxnSpPr>
            <p:nvPr/>
          </p:nvCxnSpPr>
          <p:spPr>
            <a:xfrm>
              <a:off x="6162451" y="2486745"/>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1" name="TextBox 700">
                  <a:extLst>
                    <a:ext uri="{FF2B5EF4-FFF2-40B4-BE49-F238E27FC236}">
                      <a16:creationId xmlns:a16="http://schemas.microsoft.com/office/drawing/2014/main" id="{0DBBBB52-5BDA-630C-BD54-11006BA5F8F6}"/>
                    </a:ext>
                  </a:extLst>
                </p:cNvPr>
                <p:cNvSpPr txBox="1"/>
                <p:nvPr/>
              </p:nvSpPr>
              <p:spPr>
                <a:xfrm>
                  <a:off x="7240704" y="2706905"/>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sz="1350" b="1" i="1">
                            <a:solidFill>
                              <a:srgbClr val="FF0000"/>
                            </a:solidFill>
                            <a:latin typeface="Cambria Math" panose="02040503050406030204" pitchFamily="18" charset="0"/>
                            <a:ea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132" name="TextBox 131">
                  <a:extLst>
                    <a:ext uri="{FF2B5EF4-FFF2-40B4-BE49-F238E27FC236}">
                      <a16:creationId xmlns:a16="http://schemas.microsoft.com/office/drawing/2014/main" id="{AC8EDAEF-3624-940F-AC1F-3293F6EFB5FC}"/>
                    </a:ext>
                  </a:extLst>
                </p:cNvPr>
                <p:cNvSpPr txBox="1">
                  <a:spLocks noRot="1" noChangeAspect="1" noMove="1" noResize="1" noEditPoints="1" noAdjustHandles="1" noChangeArrowheads="1" noChangeShapeType="1" noTextEdit="1"/>
                </p:cNvSpPr>
                <p:nvPr/>
              </p:nvSpPr>
              <p:spPr>
                <a:xfrm>
                  <a:off x="7240704" y="2706905"/>
                  <a:ext cx="570663" cy="400109"/>
                </a:xfrm>
                <a:prstGeom prst="rect">
                  <a:avLst/>
                </a:prstGeom>
                <a:blipFill>
                  <a:blip r:embed="rId4"/>
                  <a:stretch>
                    <a:fillRect/>
                  </a:stretch>
                </a:blipFill>
              </p:spPr>
              <p:txBody>
                <a:bodyPr/>
                <a:lstStyle/>
                <a:p>
                  <a:r>
                    <a:rPr lang="ko-KR" altLang="en-US">
                      <a:noFill/>
                    </a:rPr>
                    <a:t> </a:t>
                  </a:r>
                </a:p>
              </p:txBody>
            </p:sp>
          </mc:Fallback>
        </mc:AlternateContent>
        <p:cxnSp>
          <p:nvCxnSpPr>
            <p:cNvPr id="702" name="직선 연결선[R] 701">
              <a:extLst>
                <a:ext uri="{FF2B5EF4-FFF2-40B4-BE49-F238E27FC236}">
                  <a16:creationId xmlns:a16="http://schemas.microsoft.com/office/drawing/2014/main" id="{2E0D8B10-4DCA-B1F6-8621-C72D2C189179}"/>
                </a:ext>
              </a:extLst>
            </p:cNvPr>
            <p:cNvCxnSpPr>
              <a:cxnSpLocks/>
              <a:endCxn id="698" idx="7"/>
            </p:cNvCxnSpPr>
            <p:nvPr/>
          </p:nvCxnSpPr>
          <p:spPr>
            <a:xfrm flipH="1">
              <a:off x="5523217" y="2482477"/>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03" name="타원 702">
              <a:extLst>
                <a:ext uri="{FF2B5EF4-FFF2-40B4-BE49-F238E27FC236}">
                  <a16:creationId xmlns:a16="http://schemas.microsoft.com/office/drawing/2014/main" id="{B29AF8E8-E3CE-BF12-38D6-08A9C8ED05D5}"/>
                </a:ext>
              </a:extLst>
            </p:cNvPr>
            <p:cNvSpPr/>
            <p:nvPr/>
          </p:nvSpPr>
          <p:spPr>
            <a:xfrm>
              <a:off x="5687344" y="333345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04" name="타원 703">
              <a:extLst>
                <a:ext uri="{FF2B5EF4-FFF2-40B4-BE49-F238E27FC236}">
                  <a16:creationId xmlns:a16="http://schemas.microsoft.com/office/drawing/2014/main" id="{257F92C7-94E8-313F-ADF1-1B4E4A4E195D}"/>
                </a:ext>
              </a:extLst>
            </p:cNvPr>
            <p:cNvSpPr/>
            <p:nvPr/>
          </p:nvSpPr>
          <p:spPr>
            <a:xfrm>
              <a:off x="4949467" y="33342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05" name="직선 연결선[R] 704">
              <a:extLst>
                <a:ext uri="{FF2B5EF4-FFF2-40B4-BE49-F238E27FC236}">
                  <a16:creationId xmlns:a16="http://schemas.microsoft.com/office/drawing/2014/main" id="{5FE02CA7-02A6-255F-1A28-EF7222F457A9}"/>
                </a:ext>
              </a:extLst>
            </p:cNvPr>
            <p:cNvCxnSpPr>
              <a:cxnSpLocks/>
              <a:stCxn id="698" idx="5"/>
              <a:endCxn id="703" idx="1"/>
            </p:cNvCxnSpPr>
            <p:nvPr/>
          </p:nvCxnSpPr>
          <p:spPr>
            <a:xfrm>
              <a:off x="5523217" y="30685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6" name="직선 연결선[R] 705">
              <a:extLst>
                <a:ext uri="{FF2B5EF4-FFF2-40B4-BE49-F238E27FC236}">
                  <a16:creationId xmlns:a16="http://schemas.microsoft.com/office/drawing/2014/main" id="{F77A7A0C-ACBC-EED2-64C3-7CBA59D365C6}"/>
                </a:ext>
              </a:extLst>
            </p:cNvPr>
            <p:cNvCxnSpPr>
              <a:cxnSpLocks/>
              <a:stCxn id="698" idx="3"/>
              <a:endCxn id="704" idx="7"/>
            </p:cNvCxnSpPr>
            <p:nvPr/>
          </p:nvCxnSpPr>
          <p:spPr>
            <a:xfrm flipH="1">
              <a:off x="5161557" y="30685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7" name="직선 연결선[R] 706">
              <a:extLst>
                <a:ext uri="{FF2B5EF4-FFF2-40B4-BE49-F238E27FC236}">
                  <a16:creationId xmlns:a16="http://schemas.microsoft.com/office/drawing/2014/main" id="{70619478-1AB7-4D47-2B0A-F4B91112F749}"/>
                </a:ext>
              </a:extLst>
            </p:cNvPr>
            <p:cNvCxnSpPr>
              <a:cxnSpLocks/>
            </p:cNvCxnSpPr>
            <p:nvPr/>
          </p:nvCxnSpPr>
          <p:spPr>
            <a:xfrm flipH="1">
              <a:off x="4925736" y="35706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8" name="직선 연결선[R] 707">
              <a:extLst>
                <a:ext uri="{FF2B5EF4-FFF2-40B4-BE49-F238E27FC236}">
                  <a16:creationId xmlns:a16="http://schemas.microsoft.com/office/drawing/2014/main" id="{7E3298C5-7892-69BB-742A-444C245E602C}"/>
                </a:ext>
              </a:extLst>
            </p:cNvPr>
            <p:cNvCxnSpPr>
              <a:cxnSpLocks/>
              <a:stCxn id="704" idx="5"/>
            </p:cNvCxnSpPr>
            <p:nvPr/>
          </p:nvCxnSpPr>
          <p:spPr>
            <a:xfrm>
              <a:off x="5161557" y="3554789"/>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09" name="타원 708">
              <a:extLst>
                <a:ext uri="{FF2B5EF4-FFF2-40B4-BE49-F238E27FC236}">
                  <a16:creationId xmlns:a16="http://schemas.microsoft.com/office/drawing/2014/main" id="{679CC002-6694-584E-BAE8-EB1F96BA3490}"/>
                </a:ext>
              </a:extLst>
            </p:cNvPr>
            <p:cNvSpPr/>
            <p:nvPr/>
          </p:nvSpPr>
          <p:spPr>
            <a:xfrm>
              <a:off x="4783395" y="3992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0" name="타원 709">
              <a:extLst>
                <a:ext uri="{FF2B5EF4-FFF2-40B4-BE49-F238E27FC236}">
                  <a16:creationId xmlns:a16="http://schemas.microsoft.com/office/drawing/2014/main" id="{38FF7C7A-5DDE-A8EE-53D7-F036015F20B3}"/>
                </a:ext>
              </a:extLst>
            </p:cNvPr>
            <p:cNvSpPr/>
            <p:nvPr/>
          </p:nvSpPr>
          <p:spPr>
            <a:xfrm>
              <a:off x="5156933" y="40060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11" name="직선 연결선[R] 710">
              <a:extLst>
                <a:ext uri="{FF2B5EF4-FFF2-40B4-BE49-F238E27FC236}">
                  <a16:creationId xmlns:a16="http://schemas.microsoft.com/office/drawing/2014/main" id="{B1BEE47F-CBD2-DD06-8C6C-DD2CF4FF9335}"/>
                </a:ext>
              </a:extLst>
            </p:cNvPr>
            <p:cNvCxnSpPr>
              <a:cxnSpLocks/>
            </p:cNvCxnSpPr>
            <p:nvPr/>
          </p:nvCxnSpPr>
          <p:spPr>
            <a:xfrm flipH="1">
              <a:off x="5663902" y="357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2" name="직선 연결선[R] 711">
              <a:extLst>
                <a:ext uri="{FF2B5EF4-FFF2-40B4-BE49-F238E27FC236}">
                  <a16:creationId xmlns:a16="http://schemas.microsoft.com/office/drawing/2014/main" id="{06C075EE-889A-D775-B1AE-03224AF2F427}"/>
                </a:ext>
              </a:extLst>
            </p:cNvPr>
            <p:cNvCxnSpPr>
              <a:cxnSpLocks/>
              <a:stCxn id="703" idx="5"/>
            </p:cNvCxnSpPr>
            <p:nvPr/>
          </p:nvCxnSpPr>
          <p:spPr>
            <a:xfrm>
              <a:off x="5899434" y="3554032"/>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13" name="타원 712">
              <a:extLst>
                <a:ext uri="{FF2B5EF4-FFF2-40B4-BE49-F238E27FC236}">
                  <a16:creationId xmlns:a16="http://schemas.microsoft.com/office/drawing/2014/main" id="{0C90CCEB-02E8-87FD-F508-133206B0F184}"/>
                </a:ext>
              </a:extLst>
            </p:cNvPr>
            <p:cNvSpPr/>
            <p:nvPr/>
          </p:nvSpPr>
          <p:spPr>
            <a:xfrm>
              <a:off x="5469359"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4" name="타원 713">
              <a:extLst>
                <a:ext uri="{FF2B5EF4-FFF2-40B4-BE49-F238E27FC236}">
                  <a16:creationId xmlns:a16="http://schemas.microsoft.com/office/drawing/2014/main" id="{35E2BF1A-54B0-5C5A-5457-607939F6E4D9}"/>
                </a:ext>
              </a:extLst>
            </p:cNvPr>
            <p:cNvSpPr/>
            <p:nvPr/>
          </p:nvSpPr>
          <p:spPr>
            <a:xfrm>
              <a:off x="5865924" y="39871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5" name="타원 714">
              <a:extLst>
                <a:ext uri="{FF2B5EF4-FFF2-40B4-BE49-F238E27FC236}">
                  <a16:creationId xmlns:a16="http://schemas.microsoft.com/office/drawing/2014/main" id="{C86AB908-5B9E-9588-7233-0A05815B115C}"/>
                </a:ext>
              </a:extLst>
            </p:cNvPr>
            <p:cNvSpPr/>
            <p:nvPr/>
          </p:nvSpPr>
          <p:spPr>
            <a:xfrm>
              <a:off x="6630809" y="283032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6" name="타원 715">
              <a:extLst>
                <a:ext uri="{FF2B5EF4-FFF2-40B4-BE49-F238E27FC236}">
                  <a16:creationId xmlns:a16="http://schemas.microsoft.com/office/drawing/2014/main" id="{AA32642C-04A5-A4E1-E05B-3AC69A028A1F}"/>
                </a:ext>
              </a:extLst>
            </p:cNvPr>
            <p:cNvSpPr/>
            <p:nvPr/>
          </p:nvSpPr>
          <p:spPr>
            <a:xfrm>
              <a:off x="7007026" y="331578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17" name="타원 716">
              <a:extLst>
                <a:ext uri="{FF2B5EF4-FFF2-40B4-BE49-F238E27FC236}">
                  <a16:creationId xmlns:a16="http://schemas.microsoft.com/office/drawing/2014/main" id="{342CD959-5125-1AF0-A9CA-CF285204F09E}"/>
                </a:ext>
              </a:extLst>
            </p:cNvPr>
            <p:cNvSpPr/>
            <p:nvPr/>
          </p:nvSpPr>
          <p:spPr>
            <a:xfrm>
              <a:off x="6269149" y="331653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18" name="직선 연결선[R] 717">
              <a:extLst>
                <a:ext uri="{FF2B5EF4-FFF2-40B4-BE49-F238E27FC236}">
                  <a16:creationId xmlns:a16="http://schemas.microsoft.com/office/drawing/2014/main" id="{011B1E4D-52C3-82FB-5862-EAB1A35EDC99}"/>
                </a:ext>
              </a:extLst>
            </p:cNvPr>
            <p:cNvCxnSpPr>
              <a:cxnSpLocks/>
              <a:stCxn id="715" idx="5"/>
              <a:endCxn id="716" idx="1"/>
            </p:cNvCxnSpPr>
            <p:nvPr/>
          </p:nvCxnSpPr>
          <p:spPr>
            <a:xfrm>
              <a:off x="6842899" y="3050896"/>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19" name="직선 연결선[R] 718">
              <a:extLst>
                <a:ext uri="{FF2B5EF4-FFF2-40B4-BE49-F238E27FC236}">
                  <a16:creationId xmlns:a16="http://schemas.microsoft.com/office/drawing/2014/main" id="{BA7DAD6B-2D04-7EEA-FC60-D7E75ED6B484}"/>
                </a:ext>
              </a:extLst>
            </p:cNvPr>
            <p:cNvCxnSpPr>
              <a:cxnSpLocks/>
              <a:stCxn id="715" idx="3"/>
              <a:endCxn id="717" idx="7"/>
            </p:cNvCxnSpPr>
            <p:nvPr/>
          </p:nvCxnSpPr>
          <p:spPr>
            <a:xfrm flipH="1">
              <a:off x="6481239" y="3050896"/>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0" name="직선 연결선[R] 719">
              <a:extLst>
                <a:ext uri="{FF2B5EF4-FFF2-40B4-BE49-F238E27FC236}">
                  <a16:creationId xmlns:a16="http://schemas.microsoft.com/office/drawing/2014/main" id="{D27F3C5D-8894-BB92-3A49-E07BE94019EE}"/>
                </a:ext>
              </a:extLst>
            </p:cNvPr>
            <p:cNvCxnSpPr>
              <a:cxnSpLocks/>
            </p:cNvCxnSpPr>
            <p:nvPr/>
          </p:nvCxnSpPr>
          <p:spPr>
            <a:xfrm flipH="1">
              <a:off x="6245418" y="35530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1" name="직선 연결선[R] 720">
              <a:extLst>
                <a:ext uri="{FF2B5EF4-FFF2-40B4-BE49-F238E27FC236}">
                  <a16:creationId xmlns:a16="http://schemas.microsoft.com/office/drawing/2014/main" id="{A3F90CD7-795D-6DD4-72E0-50C6F5E0B5CB}"/>
                </a:ext>
              </a:extLst>
            </p:cNvPr>
            <p:cNvCxnSpPr>
              <a:cxnSpLocks/>
              <a:stCxn id="717" idx="5"/>
              <a:endCxn id="723" idx="0"/>
            </p:cNvCxnSpPr>
            <p:nvPr/>
          </p:nvCxnSpPr>
          <p:spPr>
            <a:xfrm>
              <a:off x="6481239" y="3537113"/>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22" name="타원 721">
              <a:extLst>
                <a:ext uri="{FF2B5EF4-FFF2-40B4-BE49-F238E27FC236}">
                  <a16:creationId xmlns:a16="http://schemas.microsoft.com/office/drawing/2014/main" id="{4620703F-B14F-6A0F-BE13-29374D01CF91}"/>
                </a:ext>
              </a:extLst>
            </p:cNvPr>
            <p:cNvSpPr/>
            <p:nvPr/>
          </p:nvSpPr>
          <p:spPr>
            <a:xfrm>
              <a:off x="6168547" y="397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3" name="타원 722">
              <a:extLst>
                <a:ext uri="{FF2B5EF4-FFF2-40B4-BE49-F238E27FC236}">
                  <a16:creationId xmlns:a16="http://schemas.microsoft.com/office/drawing/2014/main" id="{239E7146-2C79-3872-64B2-6A97269C4864}"/>
                </a:ext>
              </a:extLst>
            </p:cNvPr>
            <p:cNvSpPr/>
            <p:nvPr/>
          </p:nvSpPr>
          <p:spPr>
            <a:xfrm>
              <a:off x="6484380" y="39898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24" name="직선 연결선[R] 723">
              <a:extLst>
                <a:ext uri="{FF2B5EF4-FFF2-40B4-BE49-F238E27FC236}">
                  <a16:creationId xmlns:a16="http://schemas.microsoft.com/office/drawing/2014/main" id="{791935CD-543A-A849-AF6B-BB79F37A0D26}"/>
                </a:ext>
              </a:extLst>
            </p:cNvPr>
            <p:cNvCxnSpPr>
              <a:cxnSpLocks/>
            </p:cNvCxnSpPr>
            <p:nvPr/>
          </p:nvCxnSpPr>
          <p:spPr>
            <a:xfrm flipH="1">
              <a:off x="6983584" y="3555344"/>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25" name="직선 연결선[R] 724">
              <a:extLst>
                <a:ext uri="{FF2B5EF4-FFF2-40B4-BE49-F238E27FC236}">
                  <a16:creationId xmlns:a16="http://schemas.microsoft.com/office/drawing/2014/main" id="{3B812C89-FE76-5D0C-4FDD-9275FDDB8027}"/>
                </a:ext>
              </a:extLst>
            </p:cNvPr>
            <p:cNvCxnSpPr>
              <a:cxnSpLocks/>
              <a:stCxn id="716" idx="5"/>
              <a:endCxn id="727" idx="0"/>
            </p:cNvCxnSpPr>
            <p:nvPr/>
          </p:nvCxnSpPr>
          <p:spPr>
            <a:xfrm>
              <a:off x="7219116" y="3536356"/>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26" name="타원 725">
              <a:extLst>
                <a:ext uri="{FF2B5EF4-FFF2-40B4-BE49-F238E27FC236}">
                  <a16:creationId xmlns:a16="http://schemas.microsoft.com/office/drawing/2014/main" id="{F1CFD0F8-F1FC-457C-81AE-F3C6DDF821EC}"/>
                </a:ext>
              </a:extLst>
            </p:cNvPr>
            <p:cNvSpPr/>
            <p:nvPr/>
          </p:nvSpPr>
          <p:spPr>
            <a:xfrm>
              <a:off x="6841243" y="39772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7" name="타원 726">
              <a:extLst>
                <a:ext uri="{FF2B5EF4-FFF2-40B4-BE49-F238E27FC236}">
                  <a16:creationId xmlns:a16="http://schemas.microsoft.com/office/drawing/2014/main" id="{F82EF0D7-DE1E-2300-5924-BF52DE0C7412}"/>
                </a:ext>
              </a:extLst>
            </p:cNvPr>
            <p:cNvSpPr/>
            <p:nvPr/>
          </p:nvSpPr>
          <p:spPr>
            <a:xfrm>
              <a:off x="7265460" y="39948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8" name="타원 727">
              <a:extLst>
                <a:ext uri="{FF2B5EF4-FFF2-40B4-BE49-F238E27FC236}">
                  <a16:creationId xmlns:a16="http://schemas.microsoft.com/office/drawing/2014/main" id="{2A0FF2FA-850D-5248-9D92-A15D35F6D0F5}"/>
                </a:ext>
              </a:extLst>
            </p:cNvPr>
            <p:cNvSpPr/>
            <p:nvPr/>
          </p:nvSpPr>
          <p:spPr>
            <a:xfrm>
              <a:off x="8811008" y="2267632"/>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29" name="타원 728">
              <a:extLst>
                <a:ext uri="{FF2B5EF4-FFF2-40B4-BE49-F238E27FC236}">
                  <a16:creationId xmlns:a16="http://schemas.microsoft.com/office/drawing/2014/main" id="{151F1EB4-EFEE-5BEB-226F-EF623D027CBB}"/>
                </a:ext>
              </a:extLst>
            </p:cNvPr>
            <p:cNvSpPr/>
            <p:nvPr/>
          </p:nvSpPr>
          <p:spPr>
            <a:xfrm>
              <a:off x="8205359" y="285372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30" name="TextBox 729">
                  <a:extLst>
                    <a:ext uri="{FF2B5EF4-FFF2-40B4-BE49-F238E27FC236}">
                      <a16:creationId xmlns:a16="http://schemas.microsoft.com/office/drawing/2014/main" id="{06D4B2C2-0230-D7B3-9BDF-2154D78CA347}"/>
                    </a:ext>
                  </a:extLst>
                </p:cNvPr>
                <p:cNvSpPr txBox="1"/>
                <p:nvPr/>
              </p:nvSpPr>
              <p:spPr>
                <a:xfrm>
                  <a:off x="8765211" y="2170612"/>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232" name="TextBox 231">
                  <a:extLst>
                    <a:ext uri="{FF2B5EF4-FFF2-40B4-BE49-F238E27FC236}">
                      <a16:creationId xmlns:a16="http://schemas.microsoft.com/office/drawing/2014/main" id="{AAA9F8E8-85E3-D14E-2535-00554A0468D8}"/>
                    </a:ext>
                  </a:extLst>
                </p:cNvPr>
                <p:cNvSpPr txBox="1">
                  <a:spLocks noRot="1" noChangeAspect="1" noMove="1" noResize="1" noEditPoints="1" noAdjustHandles="1" noChangeArrowheads="1" noChangeShapeType="1" noTextEdit="1"/>
                </p:cNvSpPr>
                <p:nvPr/>
              </p:nvSpPr>
              <p:spPr>
                <a:xfrm>
                  <a:off x="8765211" y="2170612"/>
                  <a:ext cx="1018177" cy="400109"/>
                </a:xfrm>
                <a:prstGeom prst="rect">
                  <a:avLst/>
                </a:prstGeom>
                <a:blipFill>
                  <a:blip r:embed="rId5"/>
                  <a:stretch>
                    <a:fillRect/>
                  </a:stretch>
                </a:blipFill>
              </p:spPr>
              <p:txBody>
                <a:bodyPr/>
                <a:lstStyle/>
                <a:p>
                  <a:r>
                    <a:rPr lang="ko-KR" altLang="en-US">
                      <a:noFill/>
                    </a:rPr>
                    <a:t> </a:t>
                  </a:r>
                </a:p>
              </p:txBody>
            </p:sp>
          </mc:Fallback>
        </mc:AlternateContent>
        <p:cxnSp>
          <p:nvCxnSpPr>
            <p:cNvPr id="731" name="직선 연결선[R] 730">
              <a:extLst>
                <a:ext uri="{FF2B5EF4-FFF2-40B4-BE49-F238E27FC236}">
                  <a16:creationId xmlns:a16="http://schemas.microsoft.com/office/drawing/2014/main" id="{D0F21C90-2CD2-0261-BBBB-9A17C1158299}"/>
                </a:ext>
              </a:extLst>
            </p:cNvPr>
            <p:cNvCxnSpPr>
              <a:cxnSpLocks/>
            </p:cNvCxnSpPr>
            <p:nvPr/>
          </p:nvCxnSpPr>
          <p:spPr>
            <a:xfrm>
              <a:off x="9056683" y="2492474"/>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2" name="직선 연결선[R] 731">
              <a:extLst>
                <a:ext uri="{FF2B5EF4-FFF2-40B4-BE49-F238E27FC236}">
                  <a16:creationId xmlns:a16="http://schemas.microsoft.com/office/drawing/2014/main" id="{1302A7D5-3B3A-6B84-419C-263C761F678A}"/>
                </a:ext>
              </a:extLst>
            </p:cNvPr>
            <p:cNvCxnSpPr>
              <a:cxnSpLocks/>
              <a:endCxn id="729" idx="7"/>
            </p:cNvCxnSpPr>
            <p:nvPr/>
          </p:nvCxnSpPr>
          <p:spPr>
            <a:xfrm flipH="1">
              <a:off x="8417449" y="2488206"/>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33" name="타원 732">
              <a:extLst>
                <a:ext uri="{FF2B5EF4-FFF2-40B4-BE49-F238E27FC236}">
                  <a16:creationId xmlns:a16="http://schemas.microsoft.com/office/drawing/2014/main" id="{BCEFD034-8B78-E090-ACE4-FC5DE1234155}"/>
                </a:ext>
              </a:extLst>
            </p:cNvPr>
            <p:cNvSpPr/>
            <p:nvPr/>
          </p:nvSpPr>
          <p:spPr>
            <a:xfrm>
              <a:off x="8581576" y="333918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34" name="타원 733">
              <a:extLst>
                <a:ext uri="{FF2B5EF4-FFF2-40B4-BE49-F238E27FC236}">
                  <a16:creationId xmlns:a16="http://schemas.microsoft.com/office/drawing/2014/main" id="{94D806C8-C62E-6EED-2380-760740BED8E5}"/>
                </a:ext>
              </a:extLst>
            </p:cNvPr>
            <p:cNvSpPr/>
            <p:nvPr/>
          </p:nvSpPr>
          <p:spPr>
            <a:xfrm>
              <a:off x="7843699" y="333994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35" name="직선 연결선[R] 734">
              <a:extLst>
                <a:ext uri="{FF2B5EF4-FFF2-40B4-BE49-F238E27FC236}">
                  <a16:creationId xmlns:a16="http://schemas.microsoft.com/office/drawing/2014/main" id="{908405F8-45BE-A98C-E94A-E0CE7CF66F0D}"/>
                </a:ext>
              </a:extLst>
            </p:cNvPr>
            <p:cNvCxnSpPr>
              <a:cxnSpLocks/>
              <a:stCxn id="729" idx="5"/>
              <a:endCxn id="733" idx="1"/>
            </p:cNvCxnSpPr>
            <p:nvPr/>
          </p:nvCxnSpPr>
          <p:spPr>
            <a:xfrm>
              <a:off x="8417449" y="3074301"/>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6" name="직선 연결선[R] 735">
              <a:extLst>
                <a:ext uri="{FF2B5EF4-FFF2-40B4-BE49-F238E27FC236}">
                  <a16:creationId xmlns:a16="http://schemas.microsoft.com/office/drawing/2014/main" id="{6BFBF4A6-C71F-D21D-8077-4420C039F0CF}"/>
                </a:ext>
              </a:extLst>
            </p:cNvPr>
            <p:cNvCxnSpPr>
              <a:cxnSpLocks/>
              <a:stCxn id="729" idx="3"/>
              <a:endCxn id="734" idx="7"/>
            </p:cNvCxnSpPr>
            <p:nvPr/>
          </p:nvCxnSpPr>
          <p:spPr>
            <a:xfrm flipH="1">
              <a:off x="8055789" y="3074301"/>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7" name="직선 연결선[R] 736">
              <a:extLst>
                <a:ext uri="{FF2B5EF4-FFF2-40B4-BE49-F238E27FC236}">
                  <a16:creationId xmlns:a16="http://schemas.microsoft.com/office/drawing/2014/main" id="{EBA65DBC-D335-70D6-043E-BED0904BF32E}"/>
                </a:ext>
              </a:extLst>
            </p:cNvPr>
            <p:cNvCxnSpPr>
              <a:cxnSpLocks/>
            </p:cNvCxnSpPr>
            <p:nvPr/>
          </p:nvCxnSpPr>
          <p:spPr>
            <a:xfrm flipH="1">
              <a:off x="7819968" y="3576425"/>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38" name="직선 연결선[R] 737">
              <a:extLst>
                <a:ext uri="{FF2B5EF4-FFF2-40B4-BE49-F238E27FC236}">
                  <a16:creationId xmlns:a16="http://schemas.microsoft.com/office/drawing/2014/main" id="{2B8288CE-71EB-4640-AD0E-A3FF2FB64387}"/>
                </a:ext>
              </a:extLst>
            </p:cNvPr>
            <p:cNvCxnSpPr>
              <a:cxnSpLocks/>
              <a:stCxn id="734" idx="5"/>
            </p:cNvCxnSpPr>
            <p:nvPr/>
          </p:nvCxnSpPr>
          <p:spPr>
            <a:xfrm>
              <a:off x="8055789" y="3560518"/>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39" name="타원 738">
              <a:extLst>
                <a:ext uri="{FF2B5EF4-FFF2-40B4-BE49-F238E27FC236}">
                  <a16:creationId xmlns:a16="http://schemas.microsoft.com/office/drawing/2014/main" id="{284D68D7-0ADB-A0C6-A295-3D3B4EAB7B29}"/>
                </a:ext>
              </a:extLst>
            </p:cNvPr>
            <p:cNvSpPr/>
            <p:nvPr/>
          </p:nvSpPr>
          <p:spPr>
            <a:xfrm>
              <a:off x="7677627" y="399829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0" name="타원 739">
              <a:extLst>
                <a:ext uri="{FF2B5EF4-FFF2-40B4-BE49-F238E27FC236}">
                  <a16:creationId xmlns:a16="http://schemas.microsoft.com/office/drawing/2014/main" id="{25A1B340-09D1-7D7F-9A42-FE1A7519BD78}"/>
                </a:ext>
              </a:extLst>
            </p:cNvPr>
            <p:cNvSpPr/>
            <p:nvPr/>
          </p:nvSpPr>
          <p:spPr>
            <a:xfrm>
              <a:off x="8051165" y="401180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41" name="직선 연결선[R] 740">
              <a:extLst>
                <a:ext uri="{FF2B5EF4-FFF2-40B4-BE49-F238E27FC236}">
                  <a16:creationId xmlns:a16="http://schemas.microsoft.com/office/drawing/2014/main" id="{D427661F-0D28-529A-9C69-5D8CB81801E5}"/>
                </a:ext>
              </a:extLst>
            </p:cNvPr>
            <p:cNvCxnSpPr>
              <a:cxnSpLocks/>
            </p:cNvCxnSpPr>
            <p:nvPr/>
          </p:nvCxnSpPr>
          <p:spPr>
            <a:xfrm flipH="1">
              <a:off x="8558134" y="357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42" name="직선 연결선[R] 741">
              <a:extLst>
                <a:ext uri="{FF2B5EF4-FFF2-40B4-BE49-F238E27FC236}">
                  <a16:creationId xmlns:a16="http://schemas.microsoft.com/office/drawing/2014/main" id="{A182DE77-3D84-83AA-7398-311DCD9683CB}"/>
                </a:ext>
              </a:extLst>
            </p:cNvPr>
            <p:cNvCxnSpPr>
              <a:cxnSpLocks/>
              <a:stCxn id="733" idx="5"/>
            </p:cNvCxnSpPr>
            <p:nvPr/>
          </p:nvCxnSpPr>
          <p:spPr>
            <a:xfrm>
              <a:off x="8793666" y="3559761"/>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43" name="타원 742">
              <a:extLst>
                <a:ext uri="{FF2B5EF4-FFF2-40B4-BE49-F238E27FC236}">
                  <a16:creationId xmlns:a16="http://schemas.microsoft.com/office/drawing/2014/main" id="{D74F11A6-7232-6B5E-1081-44ED359F6F80}"/>
                </a:ext>
              </a:extLst>
            </p:cNvPr>
            <p:cNvSpPr/>
            <p:nvPr/>
          </p:nvSpPr>
          <p:spPr>
            <a:xfrm>
              <a:off x="8363591"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4" name="타원 743">
              <a:extLst>
                <a:ext uri="{FF2B5EF4-FFF2-40B4-BE49-F238E27FC236}">
                  <a16:creationId xmlns:a16="http://schemas.microsoft.com/office/drawing/2014/main" id="{54877192-57ED-78B4-A5E0-81AAEF75FC29}"/>
                </a:ext>
              </a:extLst>
            </p:cNvPr>
            <p:cNvSpPr/>
            <p:nvPr/>
          </p:nvSpPr>
          <p:spPr>
            <a:xfrm>
              <a:off x="8760156" y="399291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5" name="타원 744">
              <a:extLst>
                <a:ext uri="{FF2B5EF4-FFF2-40B4-BE49-F238E27FC236}">
                  <a16:creationId xmlns:a16="http://schemas.microsoft.com/office/drawing/2014/main" id="{7308BEC9-4D0B-E87C-701B-6DE7315C8C14}"/>
                </a:ext>
              </a:extLst>
            </p:cNvPr>
            <p:cNvSpPr/>
            <p:nvPr/>
          </p:nvSpPr>
          <p:spPr>
            <a:xfrm>
              <a:off x="9525041" y="283605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6" name="타원 745">
              <a:extLst>
                <a:ext uri="{FF2B5EF4-FFF2-40B4-BE49-F238E27FC236}">
                  <a16:creationId xmlns:a16="http://schemas.microsoft.com/office/drawing/2014/main" id="{AEB25EFD-904A-25DE-7D83-A1CE801E5CCE}"/>
                </a:ext>
              </a:extLst>
            </p:cNvPr>
            <p:cNvSpPr/>
            <p:nvPr/>
          </p:nvSpPr>
          <p:spPr>
            <a:xfrm>
              <a:off x="9901258" y="332151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47" name="타원 746">
              <a:extLst>
                <a:ext uri="{FF2B5EF4-FFF2-40B4-BE49-F238E27FC236}">
                  <a16:creationId xmlns:a16="http://schemas.microsoft.com/office/drawing/2014/main" id="{C54C3126-9142-479D-B113-1837CA102FC9}"/>
                </a:ext>
              </a:extLst>
            </p:cNvPr>
            <p:cNvSpPr/>
            <p:nvPr/>
          </p:nvSpPr>
          <p:spPr>
            <a:xfrm>
              <a:off x="9163381" y="332226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48" name="직선 연결선[R] 747">
              <a:extLst>
                <a:ext uri="{FF2B5EF4-FFF2-40B4-BE49-F238E27FC236}">
                  <a16:creationId xmlns:a16="http://schemas.microsoft.com/office/drawing/2014/main" id="{08FF0CBB-5380-977A-3C69-1C303391AFB1}"/>
                </a:ext>
              </a:extLst>
            </p:cNvPr>
            <p:cNvCxnSpPr>
              <a:cxnSpLocks/>
              <a:stCxn id="745" idx="5"/>
              <a:endCxn id="746" idx="1"/>
            </p:cNvCxnSpPr>
            <p:nvPr/>
          </p:nvCxnSpPr>
          <p:spPr>
            <a:xfrm>
              <a:off x="9737131" y="3056625"/>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49" name="직선 연결선[R] 748">
              <a:extLst>
                <a:ext uri="{FF2B5EF4-FFF2-40B4-BE49-F238E27FC236}">
                  <a16:creationId xmlns:a16="http://schemas.microsoft.com/office/drawing/2014/main" id="{B1D2D6B4-9E57-4BA5-8A0F-670D01132F2D}"/>
                </a:ext>
              </a:extLst>
            </p:cNvPr>
            <p:cNvCxnSpPr>
              <a:cxnSpLocks/>
              <a:stCxn id="745" idx="3"/>
              <a:endCxn id="747" idx="7"/>
            </p:cNvCxnSpPr>
            <p:nvPr/>
          </p:nvCxnSpPr>
          <p:spPr>
            <a:xfrm flipH="1">
              <a:off x="9375471" y="3056625"/>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0" name="직선 연결선[R] 749">
              <a:extLst>
                <a:ext uri="{FF2B5EF4-FFF2-40B4-BE49-F238E27FC236}">
                  <a16:creationId xmlns:a16="http://schemas.microsoft.com/office/drawing/2014/main" id="{ED6DBB85-883C-A8C7-9F0B-1E4EE835F1CB}"/>
                </a:ext>
              </a:extLst>
            </p:cNvPr>
            <p:cNvCxnSpPr>
              <a:cxnSpLocks/>
            </p:cNvCxnSpPr>
            <p:nvPr/>
          </p:nvCxnSpPr>
          <p:spPr>
            <a:xfrm flipH="1">
              <a:off x="9139650" y="3558749"/>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1" name="직선 연결선[R] 750">
              <a:extLst>
                <a:ext uri="{FF2B5EF4-FFF2-40B4-BE49-F238E27FC236}">
                  <a16:creationId xmlns:a16="http://schemas.microsoft.com/office/drawing/2014/main" id="{DC58C089-9112-DEDE-5139-D1B1F33EDB16}"/>
                </a:ext>
              </a:extLst>
            </p:cNvPr>
            <p:cNvCxnSpPr>
              <a:cxnSpLocks/>
              <a:stCxn id="747" idx="5"/>
              <a:endCxn id="753" idx="0"/>
            </p:cNvCxnSpPr>
            <p:nvPr/>
          </p:nvCxnSpPr>
          <p:spPr>
            <a:xfrm>
              <a:off x="9375471" y="3542842"/>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52" name="타원 751">
              <a:extLst>
                <a:ext uri="{FF2B5EF4-FFF2-40B4-BE49-F238E27FC236}">
                  <a16:creationId xmlns:a16="http://schemas.microsoft.com/office/drawing/2014/main" id="{594D209D-F80D-E523-A0EE-D6FC71787D4C}"/>
                </a:ext>
              </a:extLst>
            </p:cNvPr>
            <p:cNvSpPr/>
            <p:nvPr/>
          </p:nvSpPr>
          <p:spPr>
            <a:xfrm>
              <a:off x="9062779" y="398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53" name="타원 752">
              <a:extLst>
                <a:ext uri="{FF2B5EF4-FFF2-40B4-BE49-F238E27FC236}">
                  <a16:creationId xmlns:a16="http://schemas.microsoft.com/office/drawing/2014/main" id="{A8644D2C-598B-A494-4816-E8581C340101}"/>
                </a:ext>
              </a:extLst>
            </p:cNvPr>
            <p:cNvSpPr/>
            <p:nvPr/>
          </p:nvSpPr>
          <p:spPr>
            <a:xfrm>
              <a:off x="9378612" y="39955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54" name="직선 연결선[R] 753">
              <a:extLst>
                <a:ext uri="{FF2B5EF4-FFF2-40B4-BE49-F238E27FC236}">
                  <a16:creationId xmlns:a16="http://schemas.microsoft.com/office/drawing/2014/main" id="{E6EED69A-F1D5-4FB5-350D-122850C07B3F}"/>
                </a:ext>
              </a:extLst>
            </p:cNvPr>
            <p:cNvCxnSpPr>
              <a:cxnSpLocks/>
            </p:cNvCxnSpPr>
            <p:nvPr/>
          </p:nvCxnSpPr>
          <p:spPr>
            <a:xfrm flipH="1">
              <a:off x="9877816" y="356107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5" name="직선 연결선[R] 754">
              <a:extLst>
                <a:ext uri="{FF2B5EF4-FFF2-40B4-BE49-F238E27FC236}">
                  <a16:creationId xmlns:a16="http://schemas.microsoft.com/office/drawing/2014/main" id="{783C9DBD-E126-CB6E-7244-B7B407DEE02A}"/>
                </a:ext>
              </a:extLst>
            </p:cNvPr>
            <p:cNvCxnSpPr>
              <a:cxnSpLocks/>
              <a:stCxn id="746" idx="5"/>
              <a:endCxn id="757" idx="0"/>
            </p:cNvCxnSpPr>
            <p:nvPr/>
          </p:nvCxnSpPr>
          <p:spPr>
            <a:xfrm>
              <a:off x="10113348" y="3542085"/>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56" name="타원 755">
              <a:extLst>
                <a:ext uri="{FF2B5EF4-FFF2-40B4-BE49-F238E27FC236}">
                  <a16:creationId xmlns:a16="http://schemas.microsoft.com/office/drawing/2014/main" id="{194D056D-3EBD-314A-71E0-25918221393B}"/>
                </a:ext>
              </a:extLst>
            </p:cNvPr>
            <p:cNvSpPr/>
            <p:nvPr/>
          </p:nvSpPr>
          <p:spPr>
            <a:xfrm>
              <a:off x="9735475" y="398294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57" name="타원 756">
              <a:extLst>
                <a:ext uri="{FF2B5EF4-FFF2-40B4-BE49-F238E27FC236}">
                  <a16:creationId xmlns:a16="http://schemas.microsoft.com/office/drawing/2014/main" id="{E9AA99DC-3405-D0E7-9022-67D668CB102D}"/>
                </a:ext>
              </a:extLst>
            </p:cNvPr>
            <p:cNvSpPr/>
            <p:nvPr/>
          </p:nvSpPr>
          <p:spPr>
            <a:xfrm>
              <a:off x="10159692" y="4000623"/>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grpSp>
      <p:grpSp>
        <p:nvGrpSpPr>
          <p:cNvPr id="758" name="그룹 757">
            <a:extLst>
              <a:ext uri="{FF2B5EF4-FFF2-40B4-BE49-F238E27FC236}">
                <a16:creationId xmlns:a16="http://schemas.microsoft.com/office/drawing/2014/main" id="{2FC951C0-C134-F6A2-D66F-71261824746F}"/>
              </a:ext>
            </a:extLst>
          </p:cNvPr>
          <p:cNvGrpSpPr/>
          <p:nvPr/>
        </p:nvGrpSpPr>
        <p:grpSpPr>
          <a:xfrm>
            <a:off x="5530169" y="3619594"/>
            <a:ext cx="4218582" cy="1566170"/>
            <a:chOff x="4834247" y="4218042"/>
            <a:chExt cx="5624776" cy="2088226"/>
          </a:xfrm>
        </p:grpSpPr>
        <p:sp>
          <p:nvSpPr>
            <p:cNvPr id="759" name="타원 758">
              <a:extLst>
                <a:ext uri="{FF2B5EF4-FFF2-40B4-BE49-F238E27FC236}">
                  <a16:creationId xmlns:a16="http://schemas.microsoft.com/office/drawing/2014/main" id="{AD69F032-46FF-3C69-A929-0AD26CD79F52}"/>
                </a:ext>
              </a:extLst>
            </p:cNvPr>
            <p:cNvSpPr/>
            <p:nvPr/>
          </p:nvSpPr>
          <p:spPr>
            <a:xfrm>
              <a:off x="5967628" y="4297950"/>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60" name="타원 759">
              <a:extLst>
                <a:ext uri="{FF2B5EF4-FFF2-40B4-BE49-F238E27FC236}">
                  <a16:creationId xmlns:a16="http://schemas.microsoft.com/office/drawing/2014/main" id="{9DFBC2AC-ABAF-3D50-C202-15F2BDF46BCB}"/>
                </a:ext>
              </a:extLst>
            </p:cNvPr>
            <p:cNvSpPr/>
            <p:nvPr/>
          </p:nvSpPr>
          <p:spPr>
            <a:xfrm>
              <a:off x="5361979" y="488404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61" name="TextBox 760">
                  <a:extLst>
                    <a:ext uri="{FF2B5EF4-FFF2-40B4-BE49-F238E27FC236}">
                      <a16:creationId xmlns:a16="http://schemas.microsoft.com/office/drawing/2014/main" id="{3A9AAED7-18FA-CEBE-E2D4-A428E58E4F87}"/>
                    </a:ext>
                  </a:extLst>
                </p:cNvPr>
                <p:cNvSpPr txBox="1"/>
                <p:nvPr/>
              </p:nvSpPr>
              <p:spPr>
                <a:xfrm>
                  <a:off x="5964847" y="4222505"/>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273" name="TextBox 272">
                  <a:extLst>
                    <a:ext uri="{FF2B5EF4-FFF2-40B4-BE49-F238E27FC236}">
                      <a16:creationId xmlns:a16="http://schemas.microsoft.com/office/drawing/2014/main" id="{0EAD8006-BA39-5CAD-ECB1-11918E59E998}"/>
                    </a:ext>
                  </a:extLst>
                </p:cNvPr>
                <p:cNvSpPr txBox="1">
                  <a:spLocks noRot="1" noChangeAspect="1" noMove="1" noResize="1" noEditPoints="1" noAdjustHandles="1" noChangeArrowheads="1" noChangeShapeType="1" noTextEdit="1"/>
                </p:cNvSpPr>
                <p:nvPr/>
              </p:nvSpPr>
              <p:spPr>
                <a:xfrm>
                  <a:off x="5964847" y="4222505"/>
                  <a:ext cx="1018177" cy="400109"/>
                </a:xfrm>
                <a:prstGeom prst="rect">
                  <a:avLst/>
                </a:prstGeom>
                <a:blipFill>
                  <a:blip r:embed="rId6"/>
                  <a:stretch>
                    <a:fillRect/>
                  </a:stretch>
                </a:blipFill>
              </p:spPr>
              <p:txBody>
                <a:bodyPr/>
                <a:lstStyle/>
                <a:p>
                  <a:r>
                    <a:rPr lang="ko-KR" altLang="en-US">
                      <a:noFill/>
                    </a:rPr>
                    <a:t> </a:t>
                  </a:r>
                </a:p>
              </p:txBody>
            </p:sp>
          </mc:Fallback>
        </mc:AlternateContent>
        <p:cxnSp>
          <p:nvCxnSpPr>
            <p:cNvPr id="762" name="직선 연결선[R] 761">
              <a:extLst>
                <a:ext uri="{FF2B5EF4-FFF2-40B4-BE49-F238E27FC236}">
                  <a16:creationId xmlns:a16="http://schemas.microsoft.com/office/drawing/2014/main" id="{FAABF4F1-3084-8B07-4AE8-3F13D9E25CD1}"/>
                </a:ext>
              </a:extLst>
            </p:cNvPr>
            <p:cNvCxnSpPr>
              <a:cxnSpLocks/>
            </p:cNvCxnSpPr>
            <p:nvPr/>
          </p:nvCxnSpPr>
          <p:spPr>
            <a:xfrm>
              <a:off x="6196021" y="4493076"/>
              <a:ext cx="520734" cy="37917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3" name="직선 연결선[R] 762">
              <a:extLst>
                <a:ext uri="{FF2B5EF4-FFF2-40B4-BE49-F238E27FC236}">
                  <a16:creationId xmlns:a16="http://schemas.microsoft.com/office/drawing/2014/main" id="{B0C4D715-11FC-5FB1-2BA0-A30E933D66B6}"/>
                </a:ext>
              </a:extLst>
            </p:cNvPr>
            <p:cNvCxnSpPr>
              <a:cxnSpLocks/>
              <a:endCxn id="760" idx="7"/>
            </p:cNvCxnSpPr>
            <p:nvPr/>
          </p:nvCxnSpPr>
          <p:spPr>
            <a:xfrm flipH="1">
              <a:off x="5574069" y="4518524"/>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64" name="타원 763">
              <a:extLst>
                <a:ext uri="{FF2B5EF4-FFF2-40B4-BE49-F238E27FC236}">
                  <a16:creationId xmlns:a16="http://schemas.microsoft.com/office/drawing/2014/main" id="{3BFC6479-0996-AF93-261B-0EE1D9D45F9C}"/>
                </a:ext>
              </a:extLst>
            </p:cNvPr>
            <p:cNvSpPr/>
            <p:nvPr/>
          </p:nvSpPr>
          <p:spPr>
            <a:xfrm>
              <a:off x="5738196" y="536950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65" name="타원 764">
              <a:extLst>
                <a:ext uri="{FF2B5EF4-FFF2-40B4-BE49-F238E27FC236}">
                  <a16:creationId xmlns:a16="http://schemas.microsoft.com/office/drawing/2014/main" id="{2BDC2C8C-C7AB-3573-059E-85513CAA3EEE}"/>
                </a:ext>
              </a:extLst>
            </p:cNvPr>
            <p:cNvSpPr/>
            <p:nvPr/>
          </p:nvSpPr>
          <p:spPr>
            <a:xfrm>
              <a:off x="5000319" y="5370262"/>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66" name="직선 연결선[R] 765">
              <a:extLst>
                <a:ext uri="{FF2B5EF4-FFF2-40B4-BE49-F238E27FC236}">
                  <a16:creationId xmlns:a16="http://schemas.microsoft.com/office/drawing/2014/main" id="{30114318-D8E6-A86C-4BF5-508233EC5CC0}"/>
                </a:ext>
              </a:extLst>
            </p:cNvPr>
            <p:cNvCxnSpPr>
              <a:cxnSpLocks/>
              <a:stCxn id="760" idx="5"/>
              <a:endCxn id="764" idx="1"/>
            </p:cNvCxnSpPr>
            <p:nvPr/>
          </p:nvCxnSpPr>
          <p:spPr>
            <a:xfrm>
              <a:off x="5574069" y="5104619"/>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7" name="직선 연결선[R] 766">
              <a:extLst>
                <a:ext uri="{FF2B5EF4-FFF2-40B4-BE49-F238E27FC236}">
                  <a16:creationId xmlns:a16="http://schemas.microsoft.com/office/drawing/2014/main" id="{99BE9D03-CDE3-CE99-3D0C-C642C2E08455}"/>
                </a:ext>
              </a:extLst>
            </p:cNvPr>
            <p:cNvCxnSpPr>
              <a:cxnSpLocks/>
              <a:stCxn id="760" idx="3"/>
              <a:endCxn id="765" idx="7"/>
            </p:cNvCxnSpPr>
            <p:nvPr/>
          </p:nvCxnSpPr>
          <p:spPr>
            <a:xfrm flipH="1">
              <a:off x="5212409" y="5104619"/>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8" name="직선 연결선[R] 767">
              <a:extLst>
                <a:ext uri="{FF2B5EF4-FFF2-40B4-BE49-F238E27FC236}">
                  <a16:creationId xmlns:a16="http://schemas.microsoft.com/office/drawing/2014/main" id="{3A78139E-7770-6955-36D3-0024B4E3D3F2}"/>
                </a:ext>
              </a:extLst>
            </p:cNvPr>
            <p:cNvCxnSpPr>
              <a:cxnSpLocks/>
            </p:cNvCxnSpPr>
            <p:nvPr/>
          </p:nvCxnSpPr>
          <p:spPr>
            <a:xfrm flipH="1">
              <a:off x="4976588" y="5606743"/>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9" name="직선 연결선[R] 768">
              <a:extLst>
                <a:ext uri="{FF2B5EF4-FFF2-40B4-BE49-F238E27FC236}">
                  <a16:creationId xmlns:a16="http://schemas.microsoft.com/office/drawing/2014/main" id="{297148D3-855C-744A-F347-438D1DDEB18E}"/>
                </a:ext>
              </a:extLst>
            </p:cNvPr>
            <p:cNvCxnSpPr>
              <a:cxnSpLocks/>
              <a:stCxn id="765" idx="5"/>
            </p:cNvCxnSpPr>
            <p:nvPr/>
          </p:nvCxnSpPr>
          <p:spPr>
            <a:xfrm>
              <a:off x="5212409" y="5590836"/>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70" name="타원 769">
              <a:extLst>
                <a:ext uri="{FF2B5EF4-FFF2-40B4-BE49-F238E27FC236}">
                  <a16:creationId xmlns:a16="http://schemas.microsoft.com/office/drawing/2014/main" id="{6EBAE6E4-FC3C-D8FC-937F-D18FD469AD0F}"/>
                </a:ext>
              </a:extLst>
            </p:cNvPr>
            <p:cNvSpPr/>
            <p:nvPr/>
          </p:nvSpPr>
          <p:spPr>
            <a:xfrm>
              <a:off x="4834247" y="6028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1" name="타원 770">
              <a:extLst>
                <a:ext uri="{FF2B5EF4-FFF2-40B4-BE49-F238E27FC236}">
                  <a16:creationId xmlns:a16="http://schemas.microsoft.com/office/drawing/2014/main" id="{C12E5380-55DC-4D1A-798B-F1297CD8F7CB}"/>
                </a:ext>
              </a:extLst>
            </p:cNvPr>
            <p:cNvSpPr/>
            <p:nvPr/>
          </p:nvSpPr>
          <p:spPr>
            <a:xfrm>
              <a:off x="5207785" y="604212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72" name="직선 연결선[R] 771">
              <a:extLst>
                <a:ext uri="{FF2B5EF4-FFF2-40B4-BE49-F238E27FC236}">
                  <a16:creationId xmlns:a16="http://schemas.microsoft.com/office/drawing/2014/main" id="{AEF66E00-62B9-B8A1-3EB2-14E026140D45}"/>
                </a:ext>
              </a:extLst>
            </p:cNvPr>
            <p:cNvCxnSpPr>
              <a:cxnSpLocks/>
            </p:cNvCxnSpPr>
            <p:nvPr/>
          </p:nvCxnSpPr>
          <p:spPr>
            <a:xfrm flipH="1">
              <a:off x="5714754" y="560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73" name="직선 연결선[R] 772">
              <a:extLst>
                <a:ext uri="{FF2B5EF4-FFF2-40B4-BE49-F238E27FC236}">
                  <a16:creationId xmlns:a16="http://schemas.microsoft.com/office/drawing/2014/main" id="{7BD101DE-3BBD-D54A-F018-8D8ADA431BB7}"/>
                </a:ext>
              </a:extLst>
            </p:cNvPr>
            <p:cNvCxnSpPr>
              <a:cxnSpLocks/>
              <a:stCxn id="764" idx="5"/>
            </p:cNvCxnSpPr>
            <p:nvPr/>
          </p:nvCxnSpPr>
          <p:spPr>
            <a:xfrm>
              <a:off x="5950286" y="5590079"/>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74" name="타원 773">
              <a:extLst>
                <a:ext uri="{FF2B5EF4-FFF2-40B4-BE49-F238E27FC236}">
                  <a16:creationId xmlns:a16="http://schemas.microsoft.com/office/drawing/2014/main" id="{F49D7F16-745F-4902-842C-7D25BA175B63}"/>
                </a:ext>
              </a:extLst>
            </p:cNvPr>
            <p:cNvSpPr/>
            <p:nvPr/>
          </p:nvSpPr>
          <p:spPr>
            <a:xfrm>
              <a:off x="5520211" y="603094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5" name="타원 774">
              <a:extLst>
                <a:ext uri="{FF2B5EF4-FFF2-40B4-BE49-F238E27FC236}">
                  <a16:creationId xmlns:a16="http://schemas.microsoft.com/office/drawing/2014/main" id="{D75773F4-DE34-EDC9-0694-47BCEBAB56B6}"/>
                </a:ext>
              </a:extLst>
            </p:cNvPr>
            <p:cNvSpPr/>
            <p:nvPr/>
          </p:nvSpPr>
          <p:spPr>
            <a:xfrm>
              <a:off x="5916776" y="602323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6" name="타원 775">
              <a:extLst>
                <a:ext uri="{FF2B5EF4-FFF2-40B4-BE49-F238E27FC236}">
                  <a16:creationId xmlns:a16="http://schemas.microsoft.com/office/drawing/2014/main" id="{F85D0F1A-7108-7671-1631-35413FE481F3}"/>
                </a:ext>
              </a:extLst>
            </p:cNvPr>
            <p:cNvSpPr/>
            <p:nvPr/>
          </p:nvSpPr>
          <p:spPr>
            <a:xfrm>
              <a:off x="6681661" y="486636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7" name="타원 776">
              <a:extLst>
                <a:ext uri="{FF2B5EF4-FFF2-40B4-BE49-F238E27FC236}">
                  <a16:creationId xmlns:a16="http://schemas.microsoft.com/office/drawing/2014/main" id="{37854ED1-E68C-5D22-492A-7FAB43496948}"/>
                </a:ext>
              </a:extLst>
            </p:cNvPr>
            <p:cNvSpPr/>
            <p:nvPr/>
          </p:nvSpPr>
          <p:spPr>
            <a:xfrm>
              <a:off x="7057878" y="535182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78" name="타원 777">
              <a:extLst>
                <a:ext uri="{FF2B5EF4-FFF2-40B4-BE49-F238E27FC236}">
                  <a16:creationId xmlns:a16="http://schemas.microsoft.com/office/drawing/2014/main" id="{2ED85CF3-231A-F8BC-49AE-DE658B5633FB}"/>
                </a:ext>
              </a:extLst>
            </p:cNvPr>
            <p:cNvSpPr/>
            <p:nvPr/>
          </p:nvSpPr>
          <p:spPr>
            <a:xfrm>
              <a:off x="6320001" y="535258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79" name="직선 연결선[R] 778">
              <a:extLst>
                <a:ext uri="{FF2B5EF4-FFF2-40B4-BE49-F238E27FC236}">
                  <a16:creationId xmlns:a16="http://schemas.microsoft.com/office/drawing/2014/main" id="{94AE4874-8956-9B0B-9A8D-2FC56BE02FEE}"/>
                </a:ext>
              </a:extLst>
            </p:cNvPr>
            <p:cNvCxnSpPr>
              <a:cxnSpLocks/>
              <a:stCxn id="776" idx="5"/>
              <a:endCxn id="777" idx="1"/>
            </p:cNvCxnSpPr>
            <p:nvPr/>
          </p:nvCxnSpPr>
          <p:spPr>
            <a:xfrm>
              <a:off x="6893751" y="5086943"/>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0" name="직선 연결선[R] 779">
              <a:extLst>
                <a:ext uri="{FF2B5EF4-FFF2-40B4-BE49-F238E27FC236}">
                  <a16:creationId xmlns:a16="http://schemas.microsoft.com/office/drawing/2014/main" id="{856FBE2D-2D55-2EC3-910F-E0BA82BDF2E8}"/>
                </a:ext>
              </a:extLst>
            </p:cNvPr>
            <p:cNvCxnSpPr>
              <a:cxnSpLocks/>
              <a:stCxn id="776" idx="3"/>
              <a:endCxn id="778" idx="7"/>
            </p:cNvCxnSpPr>
            <p:nvPr/>
          </p:nvCxnSpPr>
          <p:spPr>
            <a:xfrm flipH="1">
              <a:off x="6532091" y="5086943"/>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1" name="직선 연결선[R] 780">
              <a:extLst>
                <a:ext uri="{FF2B5EF4-FFF2-40B4-BE49-F238E27FC236}">
                  <a16:creationId xmlns:a16="http://schemas.microsoft.com/office/drawing/2014/main" id="{F50B460A-B842-A910-ADB0-8B8AE1AF8218}"/>
                </a:ext>
              </a:extLst>
            </p:cNvPr>
            <p:cNvCxnSpPr>
              <a:cxnSpLocks/>
            </p:cNvCxnSpPr>
            <p:nvPr/>
          </p:nvCxnSpPr>
          <p:spPr>
            <a:xfrm flipH="1">
              <a:off x="6296270" y="5589067"/>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2" name="직선 연결선[R] 781">
              <a:extLst>
                <a:ext uri="{FF2B5EF4-FFF2-40B4-BE49-F238E27FC236}">
                  <a16:creationId xmlns:a16="http://schemas.microsoft.com/office/drawing/2014/main" id="{18033DAE-81D0-8993-2849-3EBFB821BEDB}"/>
                </a:ext>
              </a:extLst>
            </p:cNvPr>
            <p:cNvCxnSpPr>
              <a:cxnSpLocks/>
              <a:stCxn id="778" idx="5"/>
              <a:endCxn id="784" idx="0"/>
            </p:cNvCxnSpPr>
            <p:nvPr/>
          </p:nvCxnSpPr>
          <p:spPr>
            <a:xfrm>
              <a:off x="6532091" y="5573160"/>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3" name="타원 782">
              <a:extLst>
                <a:ext uri="{FF2B5EF4-FFF2-40B4-BE49-F238E27FC236}">
                  <a16:creationId xmlns:a16="http://schemas.microsoft.com/office/drawing/2014/main" id="{6C70A2D9-6588-D2C6-FEC9-71C319483703}"/>
                </a:ext>
              </a:extLst>
            </p:cNvPr>
            <p:cNvSpPr/>
            <p:nvPr/>
          </p:nvSpPr>
          <p:spPr>
            <a:xfrm>
              <a:off x="6219399" y="601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4" name="타원 783">
              <a:extLst>
                <a:ext uri="{FF2B5EF4-FFF2-40B4-BE49-F238E27FC236}">
                  <a16:creationId xmlns:a16="http://schemas.microsoft.com/office/drawing/2014/main" id="{82E29D8F-DD01-8E0B-50BA-A9E33476852F}"/>
                </a:ext>
              </a:extLst>
            </p:cNvPr>
            <p:cNvSpPr/>
            <p:nvPr/>
          </p:nvSpPr>
          <p:spPr>
            <a:xfrm>
              <a:off x="6535232" y="602588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85" name="직선 연결선[R] 784">
              <a:extLst>
                <a:ext uri="{FF2B5EF4-FFF2-40B4-BE49-F238E27FC236}">
                  <a16:creationId xmlns:a16="http://schemas.microsoft.com/office/drawing/2014/main" id="{9AA777E2-CF4F-7E6A-583F-84708406A1A2}"/>
                </a:ext>
              </a:extLst>
            </p:cNvPr>
            <p:cNvCxnSpPr>
              <a:cxnSpLocks/>
            </p:cNvCxnSpPr>
            <p:nvPr/>
          </p:nvCxnSpPr>
          <p:spPr>
            <a:xfrm flipH="1">
              <a:off x="7034436" y="5591391"/>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6" name="직선 연결선[R] 785">
              <a:extLst>
                <a:ext uri="{FF2B5EF4-FFF2-40B4-BE49-F238E27FC236}">
                  <a16:creationId xmlns:a16="http://schemas.microsoft.com/office/drawing/2014/main" id="{0AEEE42D-7B0C-015A-2D31-F7E40E3DB9C9}"/>
                </a:ext>
              </a:extLst>
            </p:cNvPr>
            <p:cNvCxnSpPr>
              <a:cxnSpLocks/>
              <a:stCxn id="777" idx="5"/>
              <a:endCxn id="788" idx="0"/>
            </p:cNvCxnSpPr>
            <p:nvPr/>
          </p:nvCxnSpPr>
          <p:spPr>
            <a:xfrm>
              <a:off x="7269968" y="5572403"/>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87" name="타원 786">
              <a:extLst>
                <a:ext uri="{FF2B5EF4-FFF2-40B4-BE49-F238E27FC236}">
                  <a16:creationId xmlns:a16="http://schemas.microsoft.com/office/drawing/2014/main" id="{35A9A680-4EA3-A26E-4E16-A76CD4959009}"/>
                </a:ext>
              </a:extLst>
            </p:cNvPr>
            <p:cNvSpPr/>
            <p:nvPr/>
          </p:nvSpPr>
          <p:spPr>
            <a:xfrm>
              <a:off x="6892095" y="6013265"/>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8" name="타원 787">
              <a:extLst>
                <a:ext uri="{FF2B5EF4-FFF2-40B4-BE49-F238E27FC236}">
                  <a16:creationId xmlns:a16="http://schemas.microsoft.com/office/drawing/2014/main" id="{D4D7A78D-4CE4-4AC5-4DDC-2FE24234AFB9}"/>
                </a:ext>
              </a:extLst>
            </p:cNvPr>
            <p:cNvSpPr/>
            <p:nvPr/>
          </p:nvSpPr>
          <p:spPr>
            <a:xfrm>
              <a:off x="7316312" y="6030941"/>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89" name="타원 788">
              <a:extLst>
                <a:ext uri="{FF2B5EF4-FFF2-40B4-BE49-F238E27FC236}">
                  <a16:creationId xmlns:a16="http://schemas.microsoft.com/office/drawing/2014/main" id="{1161D280-4DC0-6CBE-6D2B-0178BC312CAE}"/>
                </a:ext>
              </a:extLst>
            </p:cNvPr>
            <p:cNvSpPr/>
            <p:nvPr/>
          </p:nvSpPr>
          <p:spPr>
            <a:xfrm>
              <a:off x="8861860" y="4303679"/>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90" name="타원 789">
              <a:extLst>
                <a:ext uri="{FF2B5EF4-FFF2-40B4-BE49-F238E27FC236}">
                  <a16:creationId xmlns:a16="http://schemas.microsoft.com/office/drawing/2014/main" id="{6692D28D-25CF-13F1-11BB-AC486345C708}"/>
                </a:ext>
              </a:extLst>
            </p:cNvPr>
            <p:cNvSpPr/>
            <p:nvPr/>
          </p:nvSpPr>
          <p:spPr>
            <a:xfrm>
              <a:off x="8256211" y="488977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7F4D3E51-9A96-FFBC-1EB5-802558D581A2}"/>
                    </a:ext>
                  </a:extLst>
                </p:cNvPr>
                <p:cNvSpPr txBox="1"/>
                <p:nvPr/>
              </p:nvSpPr>
              <p:spPr>
                <a:xfrm>
                  <a:off x="8836526" y="4218042"/>
                  <a:ext cx="1018177"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350" i="1">
                                <a:latin typeface="Cambria Math" panose="02040503050406030204" pitchFamily="18" charset="0"/>
                              </a:rPr>
                            </m:ctrlPr>
                          </m:sSubPr>
                          <m:e>
                            <m:r>
                              <a:rPr kumimoji="1" lang="en-US" altLang="ko-Kore-KR" sz="1350" i="1">
                                <a:latin typeface="Cambria Math" panose="02040503050406030204" pitchFamily="18" charset="0"/>
                              </a:rPr>
                              <m:t>𝑣</m:t>
                            </m:r>
                          </m:e>
                          <m:sub>
                            <m:r>
                              <a:rPr kumimoji="1" lang="en-US" altLang="ko-Kore-KR" sz="1350" i="1">
                                <a:latin typeface="Cambria Math" panose="02040503050406030204" pitchFamily="18" charset="0"/>
                              </a:rPr>
                              <m:t>1</m:t>
                            </m:r>
                          </m:sub>
                        </m:sSub>
                      </m:oMath>
                    </m:oMathPara>
                  </a14:m>
                  <a:endParaRPr kumimoji="1" lang="ko-Kore-KR" altLang="en-US" sz="1350" dirty="0"/>
                </a:p>
              </p:txBody>
            </p:sp>
          </mc:Choice>
          <mc:Fallback xmlns="">
            <p:sp>
              <p:nvSpPr>
                <p:cNvPr id="304" name="TextBox 303">
                  <a:extLst>
                    <a:ext uri="{FF2B5EF4-FFF2-40B4-BE49-F238E27FC236}">
                      <a16:creationId xmlns:a16="http://schemas.microsoft.com/office/drawing/2014/main" id="{7C17013B-B50A-3E88-81FE-4279DD46D36D}"/>
                    </a:ext>
                  </a:extLst>
                </p:cNvPr>
                <p:cNvSpPr txBox="1">
                  <a:spLocks noRot="1" noChangeAspect="1" noMove="1" noResize="1" noEditPoints="1" noAdjustHandles="1" noChangeArrowheads="1" noChangeShapeType="1" noTextEdit="1"/>
                </p:cNvSpPr>
                <p:nvPr/>
              </p:nvSpPr>
              <p:spPr>
                <a:xfrm>
                  <a:off x="8836526" y="4218042"/>
                  <a:ext cx="1018177" cy="400109"/>
                </a:xfrm>
                <a:prstGeom prst="rect">
                  <a:avLst/>
                </a:prstGeom>
                <a:blipFill>
                  <a:blip r:embed="rId7"/>
                  <a:stretch>
                    <a:fillRect/>
                  </a:stretch>
                </a:blipFill>
              </p:spPr>
              <p:txBody>
                <a:bodyPr/>
                <a:lstStyle/>
                <a:p>
                  <a:r>
                    <a:rPr lang="ko-KR" altLang="en-US">
                      <a:noFill/>
                    </a:rPr>
                    <a:t> </a:t>
                  </a:r>
                </a:p>
              </p:txBody>
            </p:sp>
          </mc:Fallback>
        </mc:AlternateContent>
        <p:cxnSp>
          <p:nvCxnSpPr>
            <p:cNvPr id="792" name="직선 연결선[R] 791">
              <a:extLst>
                <a:ext uri="{FF2B5EF4-FFF2-40B4-BE49-F238E27FC236}">
                  <a16:creationId xmlns:a16="http://schemas.microsoft.com/office/drawing/2014/main" id="{C33858E7-6742-A254-E012-31EB4C14AC2B}"/>
                </a:ext>
              </a:extLst>
            </p:cNvPr>
            <p:cNvCxnSpPr>
              <a:cxnSpLocks/>
            </p:cNvCxnSpPr>
            <p:nvPr/>
          </p:nvCxnSpPr>
          <p:spPr>
            <a:xfrm>
              <a:off x="9107535" y="4528521"/>
              <a:ext cx="503452" cy="349456"/>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3" name="직선 연결선[R] 792">
              <a:extLst>
                <a:ext uri="{FF2B5EF4-FFF2-40B4-BE49-F238E27FC236}">
                  <a16:creationId xmlns:a16="http://schemas.microsoft.com/office/drawing/2014/main" id="{6F2137DF-35B7-44D9-0AE4-1616E046271B}"/>
                </a:ext>
              </a:extLst>
            </p:cNvPr>
            <p:cNvCxnSpPr>
              <a:cxnSpLocks/>
              <a:endCxn id="790" idx="7"/>
            </p:cNvCxnSpPr>
            <p:nvPr/>
          </p:nvCxnSpPr>
          <p:spPr>
            <a:xfrm flipH="1">
              <a:off x="8468301" y="4524253"/>
              <a:ext cx="421912" cy="40336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794" name="타원 793">
              <a:extLst>
                <a:ext uri="{FF2B5EF4-FFF2-40B4-BE49-F238E27FC236}">
                  <a16:creationId xmlns:a16="http://schemas.microsoft.com/office/drawing/2014/main" id="{FF5B443A-9719-D32F-FAB6-1F30BA0FCAEF}"/>
                </a:ext>
              </a:extLst>
            </p:cNvPr>
            <p:cNvSpPr/>
            <p:nvPr/>
          </p:nvSpPr>
          <p:spPr>
            <a:xfrm>
              <a:off x="8632428" y="537523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795" name="타원 794">
              <a:extLst>
                <a:ext uri="{FF2B5EF4-FFF2-40B4-BE49-F238E27FC236}">
                  <a16:creationId xmlns:a16="http://schemas.microsoft.com/office/drawing/2014/main" id="{D2ECFB44-D198-68A5-A08E-1E666634A641}"/>
                </a:ext>
              </a:extLst>
            </p:cNvPr>
            <p:cNvSpPr/>
            <p:nvPr/>
          </p:nvSpPr>
          <p:spPr>
            <a:xfrm>
              <a:off x="7894551" y="5375991"/>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796" name="직선 연결선[R] 795">
              <a:extLst>
                <a:ext uri="{FF2B5EF4-FFF2-40B4-BE49-F238E27FC236}">
                  <a16:creationId xmlns:a16="http://schemas.microsoft.com/office/drawing/2014/main" id="{7B74677F-BB81-C8BC-C32B-D6EA1B5FCF71}"/>
                </a:ext>
              </a:extLst>
            </p:cNvPr>
            <p:cNvCxnSpPr>
              <a:cxnSpLocks/>
              <a:stCxn id="790" idx="5"/>
              <a:endCxn id="794" idx="1"/>
            </p:cNvCxnSpPr>
            <p:nvPr/>
          </p:nvCxnSpPr>
          <p:spPr>
            <a:xfrm>
              <a:off x="8468301" y="5110348"/>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7" name="직선 연결선[R] 796">
              <a:extLst>
                <a:ext uri="{FF2B5EF4-FFF2-40B4-BE49-F238E27FC236}">
                  <a16:creationId xmlns:a16="http://schemas.microsoft.com/office/drawing/2014/main" id="{1F23B0BD-12D8-4359-413C-734543FBF5B8}"/>
                </a:ext>
              </a:extLst>
            </p:cNvPr>
            <p:cNvCxnSpPr>
              <a:cxnSpLocks/>
              <a:stCxn id="790" idx="3"/>
              <a:endCxn id="795" idx="7"/>
            </p:cNvCxnSpPr>
            <p:nvPr/>
          </p:nvCxnSpPr>
          <p:spPr>
            <a:xfrm flipH="1">
              <a:off x="8106641" y="5110348"/>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8" name="직선 연결선[R] 797">
              <a:extLst>
                <a:ext uri="{FF2B5EF4-FFF2-40B4-BE49-F238E27FC236}">
                  <a16:creationId xmlns:a16="http://schemas.microsoft.com/office/drawing/2014/main" id="{BB633009-A944-4541-D6DE-8DF6926AE200}"/>
                </a:ext>
              </a:extLst>
            </p:cNvPr>
            <p:cNvCxnSpPr>
              <a:cxnSpLocks/>
            </p:cNvCxnSpPr>
            <p:nvPr/>
          </p:nvCxnSpPr>
          <p:spPr>
            <a:xfrm flipH="1">
              <a:off x="7870820" y="5612472"/>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99" name="직선 연결선[R] 798">
              <a:extLst>
                <a:ext uri="{FF2B5EF4-FFF2-40B4-BE49-F238E27FC236}">
                  <a16:creationId xmlns:a16="http://schemas.microsoft.com/office/drawing/2014/main" id="{4340FF37-841B-EC16-8E7E-0DF08D3DA56A}"/>
                </a:ext>
              </a:extLst>
            </p:cNvPr>
            <p:cNvCxnSpPr>
              <a:cxnSpLocks/>
              <a:stCxn id="795" idx="5"/>
            </p:cNvCxnSpPr>
            <p:nvPr/>
          </p:nvCxnSpPr>
          <p:spPr>
            <a:xfrm>
              <a:off x="8106641" y="5596565"/>
              <a:ext cx="72776" cy="4377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00" name="타원 799">
              <a:extLst>
                <a:ext uri="{FF2B5EF4-FFF2-40B4-BE49-F238E27FC236}">
                  <a16:creationId xmlns:a16="http://schemas.microsoft.com/office/drawing/2014/main" id="{F4277214-856B-A801-818A-9B3C4D35767A}"/>
                </a:ext>
              </a:extLst>
            </p:cNvPr>
            <p:cNvSpPr/>
            <p:nvPr/>
          </p:nvSpPr>
          <p:spPr>
            <a:xfrm>
              <a:off x="7728479" y="6034346"/>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1" name="타원 800">
              <a:extLst>
                <a:ext uri="{FF2B5EF4-FFF2-40B4-BE49-F238E27FC236}">
                  <a16:creationId xmlns:a16="http://schemas.microsoft.com/office/drawing/2014/main" id="{D0519132-66FC-50FA-4AC8-055ADFC1FA06}"/>
                </a:ext>
              </a:extLst>
            </p:cNvPr>
            <p:cNvSpPr/>
            <p:nvPr/>
          </p:nvSpPr>
          <p:spPr>
            <a:xfrm>
              <a:off x="8102017" y="604785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02" name="직선 연결선[R] 801">
              <a:extLst>
                <a:ext uri="{FF2B5EF4-FFF2-40B4-BE49-F238E27FC236}">
                  <a16:creationId xmlns:a16="http://schemas.microsoft.com/office/drawing/2014/main" id="{7AD30909-AA4F-8FE9-5F24-3FD70EC50C1B}"/>
                </a:ext>
              </a:extLst>
            </p:cNvPr>
            <p:cNvCxnSpPr>
              <a:cxnSpLocks/>
            </p:cNvCxnSpPr>
            <p:nvPr/>
          </p:nvCxnSpPr>
          <p:spPr>
            <a:xfrm flipH="1">
              <a:off x="8608986" y="561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03" name="직선 연결선[R] 802">
              <a:extLst>
                <a:ext uri="{FF2B5EF4-FFF2-40B4-BE49-F238E27FC236}">
                  <a16:creationId xmlns:a16="http://schemas.microsoft.com/office/drawing/2014/main" id="{5487649B-B86A-6275-9452-4EADA449E7FE}"/>
                </a:ext>
              </a:extLst>
            </p:cNvPr>
            <p:cNvCxnSpPr>
              <a:cxnSpLocks/>
              <a:stCxn id="794" idx="5"/>
            </p:cNvCxnSpPr>
            <p:nvPr/>
          </p:nvCxnSpPr>
          <p:spPr>
            <a:xfrm>
              <a:off x="8844518" y="5595808"/>
              <a:ext cx="73065" cy="440862"/>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04" name="타원 803">
              <a:extLst>
                <a:ext uri="{FF2B5EF4-FFF2-40B4-BE49-F238E27FC236}">
                  <a16:creationId xmlns:a16="http://schemas.microsoft.com/office/drawing/2014/main" id="{D4DB3716-3D95-5B26-EA4B-848D5F929DE1}"/>
                </a:ext>
              </a:extLst>
            </p:cNvPr>
            <p:cNvSpPr/>
            <p:nvPr/>
          </p:nvSpPr>
          <p:spPr>
            <a:xfrm>
              <a:off x="8414443"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5" name="타원 804">
              <a:extLst>
                <a:ext uri="{FF2B5EF4-FFF2-40B4-BE49-F238E27FC236}">
                  <a16:creationId xmlns:a16="http://schemas.microsoft.com/office/drawing/2014/main" id="{6A1C4707-2776-8126-580A-D9C2408CA3EF}"/>
                </a:ext>
              </a:extLst>
            </p:cNvPr>
            <p:cNvSpPr/>
            <p:nvPr/>
          </p:nvSpPr>
          <p:spPr>
            <a:xfrm>
              <a:off x="8811008" y="602896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6" name="타원 805">
              <a:extLst>
                <a:ext uri="{FF2B5EF4-FFF2-40B4-BE49-F238E27FC236}">
                  <a16:creationId xmlns:a16="http://schemas.microsoft.com/office/drawing/2014/main" id="{958F4E5E-F9F5-6EFE-FC91-E8D70B25A26F}"/>
                </a:ext>
              </a:extLst>
            </p:cNvPr>
            <p:cNvSpPr/>
            <p:nvPr/>
          </p:nvSpPr>
          <p:spPr>
            <a:xfrm>
              <a:off x="9575893" y="4872098"/>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7" name="타원 806">
              <a:extLst>
                <a:ext uri="{FF2B5EF4-FFF2-40B4-BE49-F238E27FC236}">
                  <a16:creationId xmlns:a16="http://schemas.microsoft.com/office/drawing/2014/main" id="{3BDC67C4-CCD2-FF3B-245C-7E4B6B383E8D}"/>
                </a:ext>
              </a:extLst>
            </p:cNvPr>
            <p:cNvSpPr/>
            <p:nvPr/>
          </p:nvSpPr>
          <p:spPr>
            <a:xfrm>
              <a:off x="9952110" y="5357558"/>
              <a:ext cx="248479" cy="258418"/>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08" name="타원 807">
              <a:extLst>
                <a:ext uri="{FF2B5EF4-FFF2-40B4-BE49-F238E27FC236}">
                  <a16:creationId xmlns:a16="http://schemas.microsoft.com/office/drawing/2014/main" id="{9504C0AA-582A-823B-4690-30D4392E940E}"/>
                </a:ext>
              </a:extLst>
            </p:cNvPr>
            <p:cNvSpPr/>
            <p:nvPr/>
          </p:nvSpPr>
          <p:spPr>
            <a:xfrm>
              <a:off x="9214233" y="5358315"/>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09" name="직선 연결선[R] 808">
              <a:extLst>
                <a:ext uri="{FF2B5EF4-FFF2-40B4-BE49-F238E27FC236}">
                  <a16:creationId xmlns:a16="http://schemas.microsoft.com/office/drawing/2014/main" id="{BA50C436-2C85-CC85-59BF-3E9084C862A1}"/>
                </a:ext>
              </a:extLst>
            </p:cNvPr>
            <p:cNvCxnSpPr>
              <a:cxnSpLocks/>
              <a:stCxn id="806" idx="5"/>
              <a:endCxn id="807" idx="1"/>
            </p:cNvCxnSpPr>
            <p:nvPr/>
          </p:nvCxnSpPr>
          <p:spPr>
            <a:xfrm>
              <a:off x="9787983" y="5092672"/>
              <a:ext cx="200516" cy="30273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0" name="직선 연결선[R] 809">
              <a:extLst>
                <a:ext uri="{FF2B5EF4-FFF2-40B4-BE49-F238E27FC236}">
                  <a16:creationId xmlns:a16="http://schemas.microsoft.com/office/drawing/2014/main" id="{1D6CE0E1-568C-3595-96F0-199428A6775E}"/>
                </a:ext>
              </a:extLst>
            </p:cNvPr>
            <p:cNvCxnSpPr>
              <a:cxnSpLocks/>
              <a:stCxn id="806" idx="3"/>
              <a:endCxn id="808" idx="7"/>
            </p:cNvCxnSpPr>
            <p:nvPr/>
          </p:nvCxnSpPr>
          <p:spPr>
            <a:xfrm flipH="1">
              <a:off x="9426323" y="5092672"/>
              <a:ext cx="185959" cy="30348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1" name="직선 연결선[R] 810">
              <a:extLst>
                <a:ext uri="{FF2B5EF4-FFF2-40B4-BE49-F238E27FC236}">
                  <a16:creationId xmlns:a16="http://schemas.microsoft.com/office/drawing/2014/main" id="{563D6ABE-2F9A-3320-CCB2-47DF0D886D0F}"/>
                </a:ext>
              </a:extLst>
            </p:cNvPr>
            <p:cNvCxnSpPr>
              <a:cxnSpLocks/>
            </p:cNvCxnSpPr>
            <p:nvPr/>
          </p:nvCxnSpPr>
          <p:spPr>
            <a:xfrm flipH="1">
              <a:off x="9190502" y="5594796"/>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2" name="직선 연결선[R] 811">
              <a:extLst>
                <a:ext uri="{FF2B5EF4-FFF2-40B4-BE49-F238E27FC236}">
                  <a16:creationId xmlns:a16="http://schemas.microsoft.com/office/drawing/2014/main" id="{9DDB7C5A-E60B-6FD9-2829-9FE0A20B3379}"/>
                </a:ext>
              </a:extLst>
            </p:cNvPr>
            <p:cNvCxnSpPr>
              <a:cxnSpLocks/>
              <a:stCxn id="808" idx="5"/>
              <a:endCxn id="814" idx="0"/>
            </p:cNvCxnSpPr>
            <p:nvPr/>
          </p:nvCxnSpPr>
          <p:spPr>
            <a:xfrm>
              <a:off x="9426323" y="5578889"/>
              <a:ext cx="127381" cy="45272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13" name="타원 812">
              <a:extLst>
                <a:ext uri="{FF2B5EF4-FFF2-40B4-BE49-F238E27FC236}">
                  <a16:creationId xmlns:a16="http://schemas.microsoft.com/office/drawing/2014/main" id="{2D21EE6D-4843-D5D9-A194-82F1260CD62D}"/>
                </a:ext>
              </a:extLst>
            </p:cNvPr>
            <p:cNvSpPr/>
            <p:nvPr/>
          </p:nvSpPr>
          <p:spPr>
            <a:xfrm>
              <a:off x="9113631" y="601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14" name="타원 813">
              <a:extLst>
                <a:ext uri="{FF2B5EF4-FFF2-40B4-BE49-F238E27FC236}">
                  <a16:creationId xmlns:a16="http://schemas.microsoft.com/office/drawing/2014/main" id="{6CD7C4B9-DB10-4046-B325-CEBD7411E031}"/>
                </a:ext>
              </a:extLst>
            </p:cNvPr>
            <p:cNvSpPr/>
            <p:nvPr/>
          </p:nvSpPr>
          <p:spPr>
            <a:xfrm>
              <a:off x="9429464" y="603161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15" name="직선 연결선[R] 814">
              <a:extLst>
                <a:ext uri="{FF2B5EF4-FFF2-40B4-BE49-F238E27FC236}">
                  <a16:creationId xmlns:a16="http://schemas.microsoft.com/office/drawing/2014/main" id="{A8E0F2B7-2099-CFC8-05E0-61DA931EA50F}"/>
                </a:ext>
              </a:extLst>
            </p:cNvPr>
            <p:cNvCxnSpPr>
              <a:cxnSpLocks/>
            </p:cNvCxnSpPr>
            <p:nvPr/>
          </p:nvCxnSpPr>
          <p:spPr>
            <a:xfrm flipH="1">
              <a:off x="9928668" y="5597120"/>
              <a:ext cx="82407" cy="4218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16" name="직선 연결선[R] 815">
              <a:extLst>
                <a:ext uri="{FF2B5EF4-FFF2-40B4-BE49-F238E27FC236}">
                  <a16:creationId xmlns:a16="http://schemas.microsoft.com/office/drawing/2014/main" id="{956B63DB-2705-B89D-9878-11308FBAE91D}"/>
                </a:ext>
              </a:extLst>
            </p:cNvPr>
            <p:cNvCxnSpPr>
              <a:cxnSpLocks/>
              <a:stCxn id="807" idx="5"/>
              <a:endCxn id="818" idx="0"/>
            </p:cNvCxnSpPr>
            <p:nvPr/>
          </p:nvCxnSpPr>
          <p:spPr>
            <a:xfrm>
              <a:off x="10164200" y="5578132"/>
              <a:ext cx="170584" cy="458538"/>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17" name="타원 816">
              <a:extLst>
                <a:ext uri="{FF2B5EF4-FFF2-40B4-BE49-F238E27FC236}">
                  <a16:creationId xmlns:a16="http://schemas.microsoft.com/office/drawing/2014/main" id="{F7465972-0D60-EA99-B04A-6F9568FA1E61}"/>
                </a:ext>
              </a:extLst>
            </p:cNvPr>
            <p:cNvSpPr/>
            <p:nvPr/>
          </p:nvSpPr>
          <p:spPr>
            <a:xfrm>
              <a:off x="9786327" y="6018994"/>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18" name="타원 817">
              <a:extLst>
                <a:ext uri="{FF2B5EF4-FFF2-40B4-BE49-F238E27FC236}">
                  <a16:creationId xmlns:a16="http://schemas.microsoft.com/office/drawing/2014/main" id="{D556D3F7-1EA6-FC48-5E75-35073A7A76B0}"/>
                </a:ext>
              </a:extLst>
            </p:cNvPr>
            <p:cNvSpPr/>
            <p:nvPr/>
          </p:nvSpPr>
          <p:spPr>
            <a:xfrm>
              <a:off x="10210544" y="6036670"/>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mc:AlternateContent xmlns:mc="http://schemas.openxmlformats.org/markup-compatibility/2006" xmlns:a14="http://schemas.microsoft.com/office/drawing/2010/main">
          <mc:Choice Requires="a14">
            <p:sp>
              <p:nvSpPr>
                <p:cNvPr id="819" name="TextBox 818">
                  <a:extLst>
                    <a:ext uri="{FF2B5EF4-FFF2-40B4-BE49-F238E27FC236}">
                      <a16:creationId xmlns:a16="http://schemas.microsoft.com/office/drawing/2014/main" id="{BAA8361A-9B25-645D-A10E-205D3E0AE309}"/>
                    </a:ext>
                  </a:extLst>
                </p:cNvPr>
                <p:cNvSpPr txBox="1"/>
                <p:nvPr/>
              </p:nvSpPr>
              <p:spPr>
                <a:xfrm>
                  <a:off x="7263014" y="4749895"/>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sz="1350" b="1" i="1">
                            <a:solidFill>
                              <a:srgbClr val="FF0000"/>
                            </a:solidFill>
                            <a:latin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334" name="TextBox 333">
                  <a:extLst>
                    <a:ext uri="{FF2B5EF4-FFF2-40B4-BE49-F238E27FC236}">
                      <a16:creationId xmlns:a16="http://schemas.microsoft.com/office/drawing/2014/main" id="{373B3674-E579-B915-3F9D-5D6C76DDF235}"/>
                    </a:ext>
                  </a:extLst>
                </p:cNvPr>
                <p:cNvSpPr txBox="1">
                  <a:spLocks noRot="1" noChangeAspect="1" noMove="1" noResize="1" noEditPoints="1" noAdjustHandles="1" noChangeArrowheads="1" noChangeShapeType="1" noTextEdit="1"/>
                </p:cNvSpPr>
                <p:nvPr/>
              </p:nvSpPr>
              <p:spPr>
                <a:xfrm>
                  <a:off x="7263014" y="4749895"/>
                  <a:ext cx="570663" cy="400109"/>
                </a:xfrm>
                <a:prstGeom prst="rect">
                  <a:avLst/>
                </a:prstGeom>
                <a:blipFill>
                  <a:blip r:embed="rId8"/>
                  <a:stretch>
                    <a:fillRect/>
                  </a:stretch>
                </a:blipFill>
              </p:spPr>
              <p:txBody>
                <a:bodyPr/>
                <a:lstStyle/>
                <a:p>
                  <a:r>
                    <a:rPr lang="ko-KR" altLang="en-US">
                      <a:noFill/>
                    </a:rPr>
                    <a:t> </a:t>
                  </a:r>
                </a:p>
              </p:txBody>
            </p:sp>
          </mc:Fallback>
        </mc:AlternateContent>
      </p:grpSp>
      <p:sp>
        <p:nvSpPr>
          <p:cNvPr id="820" name="타원 819">
            <a:extLst>
              <a:ext uri="{FF2B5EF4-FFF2-40B4-BE49-F238E27FC236}">
                <a16:creationId xmlns:a16="http://schemas.microsoft.com/office/drawing/2014/main" id="{8C700B89-2433-59DC-C2FD-F55FA2F3964A}"/>
              </a:ext>
            </a:extLst>
          </p:cNvPr>
          <p:cNvSpPr/>
          <p:nvPr/>
        </p:nvSpPr>
        <p:spPr>
          <a:xfrm>
            <a:off x="4234020" y="1761473"/>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21" name="타원 820">
            <a:extLst>
              <a:ext uri="{FF2B5EF4-FFF2-40B4-BE49-F238E27FC236}">
                <a16:creationId xmlns:a16="http://schemas.microsoft.com/office/drawing/2014/main" id="{17934B35-FCBE-A5F0-406F-CE503710C94B}"/>
              </a:ext>
            </a:extLst>
          </p:cNvPr>
          <p:cNvSpPr/>
          <p:nvPr/>
        </p:nvSpPr>
        <p:spPr>
          <a:xfrm>
            <a:off x="3735841" y="2668380"/>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22" name="타원 821">
            <a:extLst>
              <a:ext uri="{FF2B5EF4-FFF2-40B4-BE49-F238E27FC236}">
                <a16:creationId xmlns:a16="http://schemas.microsoft.com/office/drawing/2014/main" id="{38CA76C1-3246-4BB4-44B8-238375B4BE95}"/>
              </a:ext>
            </a:extLst>
          </p:cNvPr>
          <p:cNvSpPr/>
          <p:nvPr/>
        </p:nvSpPr>
        <p:spPr>
          <a:xfrm>
            <a:off x="4744585" y="2668380"/>
            <a:ext cx="186359" cy="19381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23" name="직선 연결선[R] 822">
            <a:extLst>
              <a:ext uri="{FF2B5EF4-FFF2-40B4-BE49-F238E27FC236}">
                <a16:creationId xmlns:a16="http://schemas.microsoft.com/office/drawing/2014/main" id="{3E65E42E-B52E-4BCE-2265-AA13A90C8331}"/>
              </a:ext>
            </a:extLst>
          </p:cNvPr>
          <p:cNvCxnSpPr>
            <a:stCxn id="820" idx="3"/>
            <a:endCxn id="821" idx="7"/>
          </p:cNvCxnSpPr>
          <p:nvPr/>
        </p:nvCxnSpPr>
        <p:spPr>
          <a:xfrm flipH="1">
            <a:off x="3894907" y="1926905"/>
            <a:ext cx="366404" cy="7698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4" name="직선 연결선[R] 823">
            <a:extLst>
              <a:ext uri="{FF2B5EF4-FFF2-40B4-BE49-F238E27FC236}">
                <a16:creationId xmlns:a16="http://schemas.microsoft.com/office/drawing/2014/main" id="{92949321-0EF0-F613-E12F-8D7EE43CB308}"/>
              </a:ext>
            </a:extLst>
          </p:cNvPr>
          <p:cNvCxnSpPr>
            <a:cxnSpLocks/>
            <a:stCxn id="820" idx="5"/>
            <a:endCxn id="822" idx="1"/>
          </p:cNvCxnSpPr>
          <p:nvPr/>
        </p:nvCxnSpPr>
        <p:spPr>
          <a:xfrm>
            <a:off x="4393087" y="1926905"/>
            <a:ext cx="378789" cy="76985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25" name="직선 연결선[R] 824">
            <a:extLst>
              <a:ext uri="{FF2B5EF4-FFF2-40B4-BE49-F238E27FC236}">
                <a16:creationId xmlns:a16="http://schemas.microsoft.com/office/drawing/2014/main" id="{01E0C6DA-B83B-D693-7E85-286F2CB41953}"/>
              </a:ext>
            </a:extLst>
          </p:cNvPr>
          <p:cNvCxnSpPr>
            <a:cxnSpLocks/>
            <a:stCxn id="821" idx="6"/>
            <a:endCxn id="822" idx="2"/>
          </p:cNvCxnSpPr>
          <p:nvPr/>
        </p:nvCxnSpPr>
        <p:spPr>
          <a:xfrm>
            <a:off x="3922200" y="2765287"/>
            <a:ext cx="822385"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26" name="TextBox 825">
                <a:extLst>
                  <a:ext uri="{FF2B5EF4-FFF2-40B4-BE49-F238E27FC236}">
                    <a16:creationId xmlns:a16="http://schemas.microsoft.com/office/drawing/2014/main" id="{CEBCEE86-0AB9-30DE-2B72-A79A69D55CBB}"/>
                  </a:ext>
                </a:extLst>
              </p:cNvPr>
              <p:cNvSpPr txBox="1"/>
              <p:nvPr/>
            </p:nvSpPr>
            <p:spPr>
              <a:xfrm>
                <a:off x="3104647" y="1670016"/>
                <a:ext cx="1274924" cy="323165"/>
              </a:xfrm>
              <a:prstGeom prst="rect">
                <a:avLst/>
              </a:prstGeom>
              <a:noFill/>
            </p:spPr>
            <p:txBody>
              <a:bodyPr wrap="square" rtlCol="0">
                <a:spAutoFit/>
              </a:bodyPr>
              <a:lstStyle/>
              <a:p>
                <a:r>
                  <a:rPr kumimoji="1" lang="en-US" altLang="ko-Kore-KR" sz="1500" dirty="0"/>
                  <a:t>Context(</a:t>
                </a:r>
                <a14:m>
                  <m:oMath xmlns:m="http://schemas.openxmlformats.org/officeDocument/2006/math">
                    <m:sSub>
                      <m:sSubPr>
                        <m:ctrlPr>
                          <a:rPr kumimoji="1" lang="en-US" altLang="ko-Kore-KR" sz="1500" i="1">
                            <a:latin typeface="Cambria Math" panose="02040503050406030204" pitchFamily="18" charset="0"/>
                          </a:rPr>
                        </m:ctrlPr>
                      </m:sSubPr>
                      <m:e>
                        <m:r>
                          <a:rPr kumimoji="1" lang="en-US" altLang="ko-Kore-KR" sz="1500" i="1">
                            <a:latin typeface="Cambria Math" panose="02040503050406030204" pitchFamily="18" charset="0"/>
                          </a:rPr>
                          <m:t>𝑣</m:t>
                        </m:r>
                      </m:e>
                      <m:sub>
                        <m:r>
                          <a:rPr kumimoji="1" lang="en-US" altLang="ko-Kore-KR" sz="1500" i="1">
                            <a:latin typeface="Cambria Math" panose="02040503050406030204" pitchFamily="18" charset="0"/>
                          </a:rPr>
                          <m:t>1</m:t>
                        </m:r>
                      </m:sub>
                    </m:sSub>
                  </m:oMath>
                </a14:m>
                <a:r>
                  <a:rPr kumimoji="1" lang="en-US" altLang="ko-Kore-KR" sz="1500" dirty="0"/>
                  <a:t>)</a:t>
                </a:r>
                <a:endParaRPr kumimoji="1" lang="ko-Kore-KR" altLang="en-US" sz="1500" dirty="0"/>
              </a:p>
            </p:txBody>
          </p:sp>
        </mc:Choice>
        <mc:Fallback xmlns="">
          <p:sp>
            <p:nvSpPr>
              <p:cNvPr id="826" name="TextBox 825">
                <a:extLst>
                  <a:ext uri="{FF2B5EF4-FFF2-40B4-BE49-F238E27FC236}">
                    <a16:creationId xmlns:a16="http://schemas.microsoft.com/office/drawing/2014/main" id="{CEBCEE86-0AB9-30DE-2B72-A79A69D55CBB}"/>
                  </a:ext>
                </a:extLst>
              </p:cNvPr>
              <p:cNvSpPr txBox="1">
                <a:spLocks noRot="1" noChangeAspect="1" noMove="1" noResize="1" noEditPoints="1" noAdjustHandles="1" noChangeArrowheads="1" noChangeShapeType="1" noTextEdit="1"/>
              </p:cNvSpPr>
              <p:nvPr/>
            </p:nvSpPr>
            <p:spPr>
              <a:xfrm>
                <a:off x="3104647" y="1670016"/>
                <a:ext cx="1274924" cy="323165"/>
              </a:xfrm>
              <a:prstGeom prst="rect">
                <a:avLst/>
              </a:prstGeom>
              <a:blipFill>
                <a:blip r:embed="rId9"/>
                <a:stretch>
                  <a:fillRect l="-1980" t="-3846" b="-23077"/>
                </a:stretch>
              </a:blipFill>
            </p:spPr>
            <p:txBody>
              <a:bodyPr/>
              <a:lstStyle/>
              <a:p>
                <a:r>
                  <a:rPr lang="ko-Kore-KR" altLang="en-US">
                    <a:noFill/>
                  </a:rPr>
                  <a:t> </a:t>
                </a:r>
              </a:p>
            </p:txBody>
          </p:sp>
        </mc:Fallback>
      </mc:AlternateContent>
      <p:sp>
        <p:nvSpPr>
          <p:cNvPr id="827" name="TextBox 826">
            <a:extLst>
              <a:ext uri="{FF2B5EF4-FFF2-40B4-BE49-F238E27FC236}">
                <a16:creationId xmlns:a16="http://schemas.microsoft.com/office/drawing/2014/main" id="{BB4A307E-6B23-DA16-9393-480C17E5B679}"/>
              </a:ext>
            </a:extLst>
          </p:cNvPr>
          <p:cNvSpPr txBox="1"/>
          <p:nvPr/>
        </p:nvSpPr>
        <p:spPr>
          <a:xfrm>
            <a:off x="3421695" y="2872256"/>
            <a:ext cx="1274924" cy="323165"/>
          </a:xfrm>
          <a:prstGeom prst="rect">
            <a:avLst/>
          </a:prstGeom>
          <a:noFill/>
        </p:spPr>
        <p:txBody>
          <a:bodyPr wrap="square" rtlCol="0">
            <a:spAutoFit/>
          </a:bodyPr>
          <a:lstStyle/>
          <a:p>
            <a:r>
              <a:rPr kumimoji="1" lang="en-US" altLang="ko-Kore-KR" sz="1500" dirty="0"/>
              <a:t>Q. money</a:t>
            </a:r>
            <a:endParaRPr kumimoji="1" lang="ko-Kore-KR" altLang="en-US" sz="1500" dirty="0"/>
          </a:p>
        </p:txBody>
      </p:sp>
      <p:sp>
        <p:nvSpPr>
          <p:cNvPr id="828" name="TextBox 827">
            <a:extLst>
              <a:ext uri="{FF2B5EF4-FFF2-40B4-BE49-F238E27FC236}">
                <a16:creationId xmlns:a16="http://schemas.microsoft.com/office/drawing/2014/main" id="{1C5273B7-D51F-E813-875D-7069DFB6C336}"/>
              </a:ext>
            </a:extLst>
          </p:cNvPr>
          <p:cNvSpPr txBox="1"/>
          <p:nvPr/>
        </p:nvSpPr>
        <p:spPr>
          <a:xfrm>
            <a:off x="4487857" y="2854944"/>
            <a:ext cx="1274924" cy="323165"/>
          </a:xfrm>
          <a:prstGeom prst="rect">
            <a:avLst/>
          </a:prstGeom>
          <a:noFill/>
        </p:spPr>
        <p:txBody>
          <a:bodyPr wrap="square" rtlCol="0">
            <a:spAutoFit/>
          </a:bodyPr>
          <a:lstStyle/>
          <a:p>
            <a:r>
              <a:rPr kumimoji="1" lang="en-US" altLang="ko-Kore-KR" sz="1500" dirty="0"/>
              <a:t>A. job</a:t>
            </a:r>
            <a:endParaRPr kumimoji="1" lang="ko-Kore-KR" altLang="en-US" sz="1500" dirty="0"/>
          </a:p>
        </p:txBody>
      </p:sp>
      <p:grpSp>
        <p:nvGrpSpPr>
          <p:cNvPr id="829" name="그룹 828">
            <a:extLst>
              <a:ext uri="{FF2B5EF4-FFF2-40B4-BE49-F238E27FC236}">
                <a16:creationId xmlns:a16="http://schemas.microsoft.com/office/drawing/2014/main" id="{4224014C-7544-AE5A-82FC-AC42E1D9C6C4}"/>
              </a:ext>
            </a:extLst>
          </p:cNvPr>
          <p:cNvGrpSpPr/>
          <p:nvPr/>
        </p:nvGrpSpPr>
        <p:grpSpPr>
          <a:xfrm>
            <a:off x="5163655" y="1775179"/>
            <a:ext cx="3702630" cy="1198578"/>
            <a:chOff x="5163525" y="714587"/>
            <a:chExt cx="4936840" cy="1598104"/>
          </a:xfrm>
        </p:grpSpPr>
        <p:sp>
          <p:nvSpPr>
            <p:cNvPr id="830" name="타원 829">
              <a:extLst>
                <a:ext uri="{FF2B5EF4-FFF2-40B4-BE49-F238E27FC236}">
                  <a16:creationId xmlns:a16="http://schemas.microsoft.com/office/drawing/2014/main" id="{76891170-01F4-E0E9-3968-B3BFA5E028DA}"/>
                </a:ext>
              </a:extLst>
            </p:cNvPr>
            <p:cNvSpPr/>
            <p:nvPr/>
          </p:nvSpPr>
          <p:spPr>
            <a:xfrm>
              <a:off x="6629775"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1" name="타원 830">
              <a:extLst>
                <a:ext uri="{FF2B5EF4-FFF2-40B4-BE49-F238E27FC236}">
                  <a16:creationId xmlns:a16="http://schemas.microsoft.com/office/drawing/2014/main" id="{46FC9FD1-F6A1-A1BA-DCAC-0593D229AE53}"/>
                </a:ext>
              </a:extLst>
            </p:cNvPr>
            <p:cNvSpPr/>
            <p:nvPr/>
          </p:nvSpPr>
          <p:spPr>
            <a:xfrm>
              <a:off x="7967251" y="804589"/>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2" name="타원 831">
              <a:extLst>
                <a:ext uri="{FF2B5EF4-FFF2-40B4-BE49-F238E27FC236}">
                  <a16:creationId xmlns:a16="http://schemas.microsoft.com/office/drawing/2014/main" id="{D092C6D3-F151-A8A5-AED6-A423663DF0D5}"/>
                </a:ext>
              </a:extLst>
            </p:cNvPr>
            <p:cNvSpPr/>
            <p:nvPr/>
          </p:nvSpPr>
          <p:spPr>
            <a:xfrm>
              <a:off x="6629775"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33" name="타원 832">
              <a:extLst>
                <a:ext uri="{FF2B5EF4-FFF2-40B4-BE49-F238E27FC236}">
                  <a16:creationId xmlns:a16="http://schemas.microsoft.com/office/drawing/2014/main" id="{B34A360E-52EB-08F8-9A45-B6D6EBD993F7}"/>
                </a:ext>
              </a:extLst>
            </p:cNvPr>
            <p:cNvSpPr/>
            <p:nvPr/>
          </p:nvSpPr>
          <p:spPr>
            <a:xfrm>
              <a:off x="7967251" y="1960277"/>
              <a:ext cx="248479" cy="258418"/>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cxnSp>
          <p:nvCxnSpPr>
            <p:cNvPr id="834" name="직선 연결선[R] 833">
              <a:extLst>
                <a:ext uri="{FF2B5EF4-FFF2-40B4-BE49-F238E27FC236}">
                  <a16:creationId xmlns:a16="http://schemas.microsoft.com/office/drawing/2014/main" id="{150F4633-079B-D8E9-8E4B-9364D3E5CF4C}"/>
                </a:ext>
              </a:extLst>
            </p:cNvPr>
            <p:cNvCxnSpPr>
              <a:stCxn id="830" idx="4"/>
              <a:endCxn id="832" idx="0"/>
            </p:cNvCxnSpPr>
            <p:nvPr/>
          </p:nvCxnSpPr>
          <p:spPr>
            <a:xfrm>
              <a:off x="6754015"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5" name="직선 연결선[R] 834">
              <a:extLst>
                <a:ext uri="{FF2B5EF4-FFF2-40B4-BE49-F238E27FC236}">
                  <a16:creationId xmlns:a16="http://schemas.microsoft.com/office/drawing/2014/main" id="{386BB9ED-0B94-271E-7B81-83172256301A}"/>
                </a:ext>
              </a:extLst>
            </p:cNvPr>
            <p:cNvCxnSpPr>
              <a:cxnSpLocks/>
            </p:cNvCxnSpPr>
            <p:nvPr/>
          </p:nvCxnSpPr>
          <p:spPr>
            <a:xfrm>
              <a:off x="8081380" y="1063007"/>
              <a:ext cx="0" cy="8972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6" name="직선 연결선[R] 835">
              <a:extLst>
                <a:ext uri="{FF2B5EF4-FFF2-40B4-BE49-F238E27FC236}">
                  <a16:creationId xmlns:a16="http://schemas.microsoft.com/office/drawing/2014/main" id="{696CE288-D934-B1E3-EDFA-1A16B6036A75}"/>
                </a:ext>
              </a:extLst>
            </p:cNvPr>
            <p:cNvCxnSpPr>
              <a:stCxn id="830" idx="6"/>
              <a:endCxn id="831" idx="2"/>
            </p:cNvCxnSpPr>
            <p:nvPr/>
          </p:nvCxnSpPr>
          <p:spPr>
            <a:xfrm>
              <a:off x="6878254" y="933798"/>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7" name="직선 연결선[R] 836">
              <a:extLst>
                <a:ext uri="{FF2B5EF4-FFF2-40B4-BE49-F238E27FC236}">
                  <a16:creationId xmlns:a16="http://schemas.microsoft.com/office/drawing/2014/main" id="{9E40339A-E50B-AC49-9693-F983F40FDE91}"/>
                </a:ext>
              </a:extLst>
            </p:cNvPr>
            <p:cNvCxnSpPr>
              <a:stCxn id="832" idx="6"/>
              <a:endCxn id="833" idx="2"/>
            </p:cNvCxnSpPr>
            <p:nvPr/>
          </p:nvCxnSpPr>
          <p:spPr>
            <a:xfrm>
              <a:off x="6878254" y="2089486"/>
              <a:ext cx="10889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8" name="TextBox 837">
                  <a:extLst>
                    <a:ext uri="{FF2B5EF4-FFF2-40B4-BE49-F238E27FC236}">
                      <a16:creationId xmlns:a16="http://schemas.microsoft.com/office/drawing/2014/main" id="{AF3CAC0E-33D9-67F8-990E-401FED2A8BD5}"/>
                    </a:ext>
                  </a:extLst>
                </p:cNvPr>
                <p:cNvSpPr txBox="1"/>
                <p:nvPr/>
              </p:nvSpPr>
              <p:spPr>
                <a:xfrm>
                  <a:off x="5276277" y="1286777"/>
                  <a:ext cx="570663" cy="40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sz="1350" b="1" i="1">
                            <a:solidFill>
                              <a:srgbClr val="FF0000"/>
                            </a:solidFill>
                            <a:latin typeface="Cambria Math" panose="02040503050406030204" pitchFamily="18" charset="0"/>
                          </a:rPr>
                          <m:t>≠</m:t>
                        </m:r>
                      </m:oMath>
                    </m:oMathPara>
                  </a14:m>
                  <a:endParaRPr kumimoji="1" lang="ko-Kore-KR" altLang="en-US" sz="1350" b="1" dirty="0">
                    <a:solidFill>
                      <a:srgbClr val="FF0000"/>
                    </a:solidFill>
                  </a:endParaRPr>
                </a:p>
              </p:txBody>
            </p:sp>
          </mc:Choice>
          <mc:Fallback xmlns="">
            <p:sp>
              <p:nvSpPr>
                <p:cNvPr id="3" name="TextBox 2">
                  <a:extLst>
                    <a:ext uri="{FF2B5EF4-FFF2-40B4-BE49-F238E27FC236}">
                      <a16:creationId xmlns:a16="http://schemas.microsoft.com/office/drawing/2014/main" id="{A6265A95-5E53-5668-9977-08303205B70B}"/>
                    </a:ext>
                  </a:extLst>
                </p:cNvPr>
                <p:cNvSpPr txBox="1">
                  <a:spLocks noRot="1" noChangeAspect="1" noMove="1" noResize="1" noEditPoints="1" noAdjustHandles="1" noChangeArrowheads="1" noChangeShapeType="1" noTextEdit="1"/>
                </p:cNvSpPr>
                <p:nvPr/>
              </p:nvSpPr>
              <p:spPr>
                <a:xfrm>
                  <a:off x="5276277" y="1286777"/>
                  <a:ext cx="570663" cy="400109"/>
                </a:xfrm>
                <a:prstGeom prst="rect">
                  <a:avLst/>
                </a:prstGeom>
                <a:blipFill>
                  <a:blip r:embed="rId10"/>
                  <a:stretch>
                    <a:fillRect/>
                  </a:stretch>
                </a:blipFill>
              </p:spPr>
              <p:txBody>
                <a:bodyPr/>
                <a:lstStyle/>
                <a:p>
                  <a:r>
                    <a:rPr lang="ko-KR" altLang="en-US">
                      <a:noFill/>
                    </a:rPr>
                    <a:t> </a:t>
                  </a:r>
                </a:p>
              </p:txBody>
            </p:sp>
          </mc:Fallback>
        </mc:AlternateContent>
        <p:sp>
          <p:nvSpPr>
            <p:cNvPr id="839" name="TextBox 838">
              <a:extLst>
                <a:ext uri="{FF2B5EF4-FFF2-40B4-BE49-F238E27FC236}">
                  <a16:creationId xmlns:a16="http://schemas.microsoft.com/office/drawing/2014/main" id="{75CE86CD-C657-0C41-4FD3-35220AFDACAE}"/>
                </a:ext>
              </a:extLst>
            </p:cNvPr>
            <p:cNvSpPr txBox="1"/>
            <p:nvPr/>
          </p:nvSpPr>
          <p:spPr>
            <a:xfrm>
              <a:off x="5311466" y="1875884"/>
              <a:ext cx="1502472" cy="430887"/>
            </a:xfrm>
            <a:prstGeom prst="rect">
              <a:avLst/>
            </a:prstGeom>
            <a:noFill/>
          </p:spPr>
          <p:txBody>
            <a:bodyPr wrap="square" rtlCol="0">
              <a:spAutoFit/>
            </a:bodyPr>
            <a:lstStyle/>
            <a:p>
              <a:r>
                <a:rPr kumimoji="1" lang="en-US" altLang="ko-Kore-KR" sz="1500" dirty="0"/>
                <a:t>Q. money</a:t>
              </a:r>
              <a:endParaRPr kumimoji="1" lang="ko-Kore-KR" altLang="en-US" sz="1500" dirty="0"/>
            </a:p>
          </p:txBody>
        </p:sp>
        <p:sp>
          <p:nvSpPr>
            <p:cNvPr id="840" name="TextBox 839">
              <a:extLst>
                <a:ext uri="{FF2B5EF4-FFF2-40B4-BE49-F238E27FC236}">
                  <a16:creationId xmlns:a16="http://schemas.microsoft.com/office/drawing/2014/main" id="{CADD7646-1628-BB74-B520-3941CA0839BD}"/>
                </a:ext>
              </a:extLst>
            </p:cNvPr>
            <p:cNvSpPr txBox="1"/>
            <p:nvPr/>
          </p:nvSpPr>
          <p:spPr>
            <a:xfrm>
              <a:off x="8312730" y="731076"/>
              <a:ext cx="1206108" cy="430887"/>
            </a:xfrm>
            <a:prstGeom prst="rect">
              <a:avLst/>
            </a:prstGeom>
            <a:noFill/>
          </p:spPr>
          <p:txBody>
            <a:bodyPr wrap="square" rtlCol="0">
              <a:spAutoFit/>
            </a:bodyPr>
            <a:lstStyle/>
            <a:p>
              <a:r>
                <a:rPr kumimoji="1" lang="en-US" altLang="ko-Kore-KR" sz="1500" dirty="0"/>
                <a:t>A. play</a:t>
              </a:r>
              <a:endParaRPr kumimoji="1" lang="ko-Kore-KR" altLang="en-US" sz="1500" dirty="0"/>
            </a:p>
          </p:txBody>
        </p:sp>
        <p:sp>
          <p:nvSpPr>
            <p:cNvPr id="841" name="TextBox 840">
              <a:extLst>
                <a:ext uri="{FF2B5EF4-FFF2-40B4-BE49-F238E27FC236}">
                  <a16:creationId xmlns:a16="http://schemas.microsoft.com/office/drawing/2014/main" id="{CB11CA95-3964-FE0A-98CE-198ADD9FF4F4}"/>
                </a:ext>
              </a:extLst>
            </p:cNvPr>
            <p:cNvSpPr txBox="1"/>
            <p:nvPr/>
          </p:nvSpPr>
          <p:spPr>
            <a:xfrm>
              <a:off x="8306918" y="1881804"/>
              <a:ext cx="1793447" cy="430887"/>
            </a:xfrm>
            <a:prstGeom prst="rect">
              <a:avLst/>
            </a:prstGeom>
            <a:noFill/>
          </p:spPr>
          <p:txBody>
            <a:bodyPr wrap="square" rtlCol="0">
              <a:spAutoFit/>
            </a:bodyPr>
            <a:lstStyle/>
            <a:p>
              <a:r>
                <a:rPr kumimoji="1" lang="en-US" altLang="ko-Kore-KR" sz="1500" dirty="0"/>
                <a:t>O. gambling </a:t>
              </a:r>
              <a:endParaRPr kumimoji="1" lang="ko-Kore-KR" altLang="en-US" sz="1500" dirty="0"/>
            </a:p>
          </p:txBody>
        </p:sp>
        <mc:AlternateContent xmlns:mc="http://schemas.openxmlformats.org/markup-compatibility/2006" xmlns:a14="http://schemas.microsoft.com/office/drawing/2010/main">
          <mc:Choice Requires="a14">
            <p:sp>
              <p:nvSpPr>
                <p:cNvPr id="842" name="TextBox 841">
                  <a:extLst>
                    <a:ext uri="{FF2B5EF4-FFF2-40B4-BE49-F238E27FC236}">
                      <a16:creationId xmlns:a16="http://schemas.microsoft.com/office/drawing/2014/main" id="{586AB04B-B769-F6FC-FB74-BCD22EEDA16F}"/>
                    </a:ext>
                  </a:extLst>
                </p:cNvPr>
                <p:cNvSpPr txBox="1"/>
                <p:nvPr/>
              </p:nvSpPr>
              <p:spPr>
                <a:xfrm>
                  <a:off x="5163525" y="714587"/>
                  <a:ext cx="1729170" cy="430887"/>
                </a:xfrm>
                <a:prstGeom prst="rect">
                  <a:avLst/>
                </a:prstGeom>
                <a:noFill/>
              </p:spPr>
              <p:txBody>
                <a:bodyPr wrap="square" rtlCol="0">
                  <a:spAutoFit/>
                </a:bodyPr>
                <a:lstStyle/>
                <a:p>
                  <a:r>
                    <a:rPr kumimoji="1" lang="en-US" altLang="ko-Kore-KR" sz="1500" dirty="0"/>
                    <a:t>Context(</a:t>
                  </a:r>
                  <a14:m>
                    <m:oMath xmlns:m="http://schemas.openxmlformats.org/officeDocument/2006/math">
                      <m:sSub>
                        <m:sSubPr>
                          <m:ctrlPr>
                            <a:rPr kumimoji="1" lang="en-US" altLang="ko-Kore-KR" sz="1500" i="1">
                              <a:latin typeface="Cambria Math" panose="02040503050406030204" pitchFamily="18" charset="0"/>
                            </a:rPr>
                          </m:ctrlPr>
                        </m:sSubPr>
                        <m:e>
                          <m:r>
                            <a:rPr kumimoji="1" lang="en-US" altLang="ko-Kore-KR" sz="1500" i="1">
                              <a:latin typeface="Cambria Math" panose="02040503050406030204" pitchFamily="18" charset="0"/>
                            </a:rPr>
                            <m:t>𝑣</m:t>
                          </m:r>
                        </m:e>
                        <m:sub>
                          <m:r>
                            <a:rPr kumimoji="1" lang="en-US" altLang="ko-Kore-KR" sz="1500" i="1">
                              <a:latin typeface="Cambria Math" panose="02040503050406030204" pitchFamily="18" charset="0"/>
                            </a:rPr>
                            <m:t>1</m:t>
                          </m:r>
                        </m:sub>
                      </m:sSub>
                    </m:oMath>
                  </a14:m>
                  <a:r>
                    <a:rPr kumimoji="1" lang="en-US" altLang="ko-Kore-KR" sz="1500" dirty="0"/>
                    <a:t>)</a:t>
                  </a:r>
                  <a:endParaRPr kumimoji="1" lang="ko-Kore-KR" altLang="en-US" sz="1500" dirty="0"/>
                </a:p>
              </p:txBody>
            </p:sp>
          </mc:Choice>
          <mc:Fallback xmlns="">
            <p:sp>
              <p:nvSpPr>
                <p:cNvPr id="842" name="TextBox 841">
                  <a:extLst>
                    <a:ext uri="{FF2B5EF4-FFF2-40B4-BE49-F238E27FC236}">
                      <a16:creationId xmlns:a16="http://schemas.microsoft.com/office/drawing/2014/main" id="{586AB04B-B769-F6FC-FB74-BCD22EEDA16F}"/>
                    </a:ext>
                  </a:extLst>
                </p:cNvPr>
                <p:cNvSpPr txBox="1">
                  <a:spLocks noRot="1" noChangeAspect="1" noMove="1" noResize="1" noEditPoints="1" noAdjustHandles="1" noChangeArrowheads="1" noChangeShapeType="1" noTextEdit="1"/>
                </p:cNvSpPr>
                <p:nvPr/>
              </p:nvSpPr>
              <p:spPr>
                <a:xfrm>
                  <a:off x="5163525" y="714587"/>
                  <a:ext cx="1729170" cy="430887"/>
                </a:xfrm>
                <a:prstGeom prst="rect">
                  <a:avLst/>
                </a:prstGeom>
                <a:blipFill>
                  <a:blip r:embed="rId11"/>
                  <a:stretch>
                    <a:fillRect l="-1942" t="-3704" b="-18519"/>
                  </a:stretch>
                </a:blipFill>
              </p:spPr>
              <p:txBody>
                <a:bodyPr/>
                <a:lstStyle/>
                <a:p>
                  <a:r>
                    <a:rPr lang="ko-Kore-KR" altLang="en-US">
                      <a:noFill/>
                    </a:rPr>
                    <a:t> </a:t>
                  </a:r>
                </a:p>
              </p:txBody>
            </p:sp>
          </mc:Fallback>
        </mc:AlternateContent>
      </p:grpSp>
      <p:sp>
        <p:nvSpPr>
          <p:cNvPr id="843" name="직사각형 842">
            <a:extLst>
              <a:ext uri="{FF2B5EF4-FFF2-40B4-BE49-F238E27FC236}">
                <a16:creationId xmlns:a16="http://schemas.microsoft.com/office/drawing/2014/main" id="{0CF70FFA-D058-4068-FF10-7108BD4C645A}"/>
              </a:ext>
            </a:extLst>
          </p:cNvPr>
          <p:cNvSpPr/>
          <p:nvPr/>
        </p:nvSpPr>
        <p:spPr>
          <a:xfrm>
            <a:off x="5471731" y="4859138"/>
            <a:ext cx="2168679" cy="355481"/>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350"/>
          </a:p>
        </p:txBody>
      </p:sp>
      <p:sp>
        <p:nvSpPr>
          <p:cNvPr id="844" name="TextBox 843">
            <a:extLst>
              <a:ext uri="{FF2B5EF4-FFF2-40B4-BE49-F238E27FC236}">
                <a16:creationId xmlns:a16="http://schemas.microsoft.com/office/drawing/2014/main" id="{C749E32F-ED15-3796-73F8-E5DC7B868997}"/>
              </a:ext>
            </a:extLst>
          </p:cNvPr>
          <p:cNvSpPr txBox="1"/>
          <p:nvPr/>
        </p:nvSpPr>
        <p:spPr>
          <a:xfrm>
            <a:off x="5700434" y="5284814"/>
            <a:ext cx="2372430" cy="300082"/>
          </a:xfrm>
          <a:prstGeom prst="rect">
            <a:avLst/>
          </a:prstGeom>
          <a:noFill/>
        </p:spPr>
        <p:txBody>
          <a:bodyPr wrap="square" rtlCol="0">
            <a:spAutoFit/>
          </a:bodyPr>
          <a:lstStyle/>
          <a:p>
            <a:r>
              <a:rPr kumimoji="1" lang="en-US" altLang="ko-Kore-KR" sz="1350" dirty="0"/>
              <a:t>Length 3- cycle count = 2</a:t>
            </a:r>
            <a:endParaRPr kumimoji="1" lang="ko-Kore-KR" altLang="en-US" sz="1350" dirty="0"/>
          </a:p>
        </p:txBody>
      </p:sp>
      <p:sp>
        <p:nvSpPr>
          <p:cNvPr id="845" name="TextBox 844">
            <a:extLst>
              <a:ext uri="{FF2B5EF4-FFF2-40B4-BE49-F238E27FC236}">
                <a16:creationId xmlns:a16="http://schemas.microsoft.com/office/drawing/2014/main" id="{10D0A7C8-E906-4019-FE33-18F741309439}"/>
              </a:ext>
            </a:extLst>
          </p:cNvPr>
          <p:cNvSpPr txBox="1"/>
          <p:nvPr/>
        </p:nvSpPr>
        <p:spPr>
          <a:xfrm>
            <a:off x="3959261" y="1254956"/>
            <a:ext cx="1440701" cy="369332"/>
          </a:xfrm>
          <a:prstGeom prst="rect">
            <a:avLst/>
          </a:prstGeom>
          <a:noFill/>
        </p:spPr>
        <p:txBody>
          <a:bodyPr wrap="square" rtlCol="0">
            <a:spAutoFit/>
          </a:bodyPr>
          <a:lstStyle/>
          <a:p>
            <a:r>
              <a:rPr kumimoji="1" lang="en-US" altLang="ko-Kore-KR" dirty="0"/>
              <a:t>Graph </a:t>
            </a:r>
            <a:r>
              <a:rPr kumimoji="1" lang="en-US" altLang="ko-Kore-KR" dirty="0">
                <a:solidFill>
                  <a:srgbClr val="FF0000"/>
                </a:solidFill>
              </a:rPr>
              <a:t>A</a:t>
            </a:r>
            <a:endParaRPr kumimoji="1" lang="ko-Kore-KR" altLang="en-US" dirty="0">
              <a:solidFill>
                <a:srgbClr val="FF0000"/>
              </a:solidFill>
            </a:endParaRPr>
          </a:p>
        </p:txBody>
      </p:sp>
      <p:sp>
        <p:nvSpPr>
          <p:cNvPr id="846" name="TextBox 845">
            <a:extLst>
              <a:ext uri="{FF2B5EF4-FFF2-40B4-BE49-F238E27FC236}">
                <a16:creationId xmlns:a16="http://schemas.microsoft.com/office/drawing/2014/main" id="{BCA387EE-2933-2831-04CC-5F77E9F536AD}"/>
              </a:ext>
            </a:extLst>
          </p:cNvPr>
          <p:cNvSpPr txBox="1"/>
          <p:nvPr/>
        </p:nvSpPr>
        <p:spPr>
          <a:xfrm>
            <a:off x="6364227" y="1297141"/>
            <a:ext cx="1440701" cy="369332"/>
          </a:xfrm>
          <a:prstGeom prst="rect">
            <a:avLst/>
          </a:prstGeom>
          <a:noFill/>
        </p:spPr>
        <p:txBody>
          <a:bodyPr wrap="square" rtlCol="0">
            <a:spAutoFit/>
          </a:bodyPr>
          <a:lstStyle/>
          <a:p>
            <a:r>
              <a:rPr kumimoji="1" lang="en-US" altLang="ko-Kore-KR" dirty="0"/>
              <a:t>Graph </a:t>
            </a:r>
            <a:r>
              <a:rPr kumimoji="1" lang="en-US" altLang="ko-Kore-KR" dirty="0">
                <a:solidFill>
                  <a:srgbClr val="0070C0"/>
                </a:solidFill>
              </a:rPr>
              <a:t>B</a:t>
            </a:r>
            <a:endParaRPr kumimoji="1" lang="ko-Kore-KR" altLang="en-US" dirty="0">
              <a:solidFill>
                <a:srgbClr val="0070C0"/>
              </a:solidFill>
            </a:endParaRPr>
          </a:p>
        </p:txBody>
      </p:sp>
      <p:sp>
        <p:nvSpPr>
          <p:cNvPr id="847" name="TextBox 846">
            <a:extLst>
              <a:ext uri="{FF2B5EF4-FFF2-40B4-BE49-F238E27FC236}">
                <a16:creationId xmlns:a16="http://schemas.microsoft.com/office/drawing/2014/main" id="{D47E3FE2-44A5-61E9-1B86-B960568E7627}"/>
              </a:ext>
            </a:extLst>
          </p:cNvPr>
          <p:cNvSpPr txBox="1"/>
          <p:nvPr/>
        </p:nvSpPr>
        <p:spPr>
          <a:xfrm>
            <a:off x="6137821" y="-15167"/>
            <a:ext cx="6724197" cy="261610"/>
          </a:xfrm>
          <a:prstGeom prst="rect">
            <a:avLst/>
          </a:prstGeom>
          <a:noFill/>
        </p:spPr>
        <p:txBody>
          <a:bodyPr wrap="square" rtlCol="0">
            <a:spAutoFit/>
          </a:bodyPr>
          <a:lstStyle/>
          <a:p>
            <a:r>
              <a:rPr lang="en-US" altLang="ko-Kore-KR" sz="1100" b="0" i="0" dirty="0">
                <a:solidFill>
                  <a:srgbClr val="000000"/>
                </a:solidFill>
                <a:effectLst/>
                <a:latin typeface="NanumGothic" panose="020D0604000000000000" pitchFamily="34" charset="-127"/>
                <a:ea typeface="NanumGothic" panose="020D0604000000000000" pitchFamily="34" charset="-127"/>
              </a:rPr>
              <a:t>※</a:t>
            </a:r>
            <a:r>
              <a:rPr kumimoji="1" lang="ko-KR" altLang="en-US" sz="1100" dirty="0"/>
              <a:t>노드의 색은 노드의 </a:t>
            </a:r>
            <a:r>
              <a:rPr kumimoji="1" lang="ko-KR" altLang="en-US" sz="1100" dirty="0" err="1"/>
              <a:t>임베딩을</a:t>
            </a:r>
            <a:r>
              <a:rPr kumimoji="1" lang="ko-KR" altLang="en-US" sz="1100" dirty="0"/>
              <a:t> 나타냄</a:t>
            </a:r>
            <a:r>
              <a:rPr kumimoji="1" lang="en-US" altLang="ko-KR" sz="1100" dirty="0"/>
              <a:t>,</a:t>
            </a:r>
            <a:r>
              <a:rPr kumimoji="1" lang="ko-KR" altLang="en-US" sz="1100" dirty="0"/>
              <a:t> 색이 같은 경우는 노드의 </a:t>
            </a:r>
            <a:r>
              <a:rPr kumimoji="1" lang="ko-KR" altLang="en-US" sz="1100" dirty="0" err="1"/>
              <a:t>임베딩이</a:t>
            </a:r>
            <a:r>
              <a:rPr kumimoji="1" lang="ko-KR" altLang="en-US" sz="1100" dirty="0"/>
              <a:t> 같다는 의미</a:t>
            </a:r>
            <a:r>
              <a:rPr kumimoji="1" lang="en-US" altLang="ko-KR" sz="1100" dirty="0"/>
              <a:t>(In GSC)</a:t>
            </a:r>
            <a:endParaRPr kumimoji="1" lang="ko-Kore-KR" altLang="en-US" sz="1100" dirty="0"/>
          </a:p>
        </p:txBody>
      </p:sp>
    </p:spTree>
    <p:extLst>
      <p:ext uri="{BB962C8B-B14F-4D97-AF65-F5344CB8AC3E}">
        <p14:creationId xmlns:p14="http://schemas.microsoft.com/office/powerpoint/2010/main" val="671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46"/>
                                        </p:tgtEl>
                                      </p:cBhvr>
                                    </p:animEffect>
                                    <p:set>
                                      <p:cBhvr>
                                        <p:cTn id="13" dur="1" fill="hold">
                                          <p:stCondLst>
                                            <p:cond delay="499"/>
                                          </p:stCondLst>
                                        </p:cTn>
                                        <p:tgtEl>
                                          <p:spTgt spid="46"/>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47"/>
                                        </p:tgtEl>
                                      </p:cBhvr>
                                    </p:animEffect>
                                    <p:set>
                                      <p:cBhvr>
                                        <p:cTn id="16" dur="1" fill="hold">
                                          <p:stCondLst>
                                            <p:cond delay="499"/>
                                          </p:stCondLst>
                                        </p:cTn>
                                        <p:tgtEl>
                                          <p:spTgt spid="47"/>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49"/>
                                        </p:tgtEl>
                                      </p:cBhvr>
                                    </p:animEffect>
                                    <p:set>
                                      <p:cBhvr>
                                        <p:cTn id="22" dur="1" fill="hold">
                                          <p:stCondLst>
                                            <p:cond delay="499"/>
                                          </p:stCondLst>
                                        </p:cTn>
                                        <p:tgtEl>
                                          <p:spTgt spid="49"/>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51"/>
                                        </p:tgtEl>
                                      </p:cBhvr>
                                    </p:animEffect>
                                    <p:set>
                                      <p:cBhvr>
                                        <p:cTn id="28" dur="1" fill="hold">
                                          <p:stCondLst>
                                            <p:cond delay="499"/>
                                          </p:stCondLst>
                                        </p:cTn>
                                        <p:tgtEl>
                                          <p:spTgt spid="51"/>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52"/>
                                        </p:tgtEl>
                                      </p:cBhvr>
                                    </p:animEffect>
                                    <p:set>
                                      <p:cBhvr>
                                        <p:cTn id="31" dur="1" fill="hold">
                                          <p:stCondLst>
                                            <p:cond delay="499"/>
                                          </p:stCondLst>
                                        </p:cTn>
                                        <p:tgtEl>
                                          <p:spTgt spid="52"/>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54"/>
                                        </p:tgtEl>
                                      </p:cBhvr>
                                    </p:animEffect>
                                    <p:set>
                                      <p:cBhvr>
                                        <p:cTn id="37" dur="1" fill="hold">
                                          <p:stCondLst>
                                            <p:cond delay="499"/>
                                          </p:stCondLst>
                                        </p:cTn>
                                        <p:tgtEl>
                                          <p:spTgt spid="54"/>
                                        </p:tgtEl>
                                        <p:attrNameLst>
                                          <p:attrName>style.visibility</p:attrName>
                                        </p:attrNameLst>
                                      </p:cBhvr>
                                      <p:to>
                                        <p:strVal val="hidden"/>
                                      </p:to>
                                    </p:set>
                                  </p:childTnLst>
                                </p:cTn>
                              </p:par>
                              <p:par>
                                <p:cTn id="38" presetID="3" presetClass="exit" presetSubtype="10" fill="hold" grpId="0" nodeType="withEffect">
                                  <p:stCondLst>
                                    <p:cond delay="0"/>
                                  </p:stCondLst>
                                  <p:childTnLst>
                                    <p:animEffect transition="out" filter="blinds(horizontal)">
                                      <p:cBhvr>
                                        <p:cTn id="39" dur="500"/>
                                        <p:tgtEl>
                                          <p:spTgt spid="58"/>
                                        </p:tgtEl>
                                      </p:cBhvr>
                                    </p:animEffect>
                                    <p:set>
                                      <p:cBhvr>
                                        <p:cTn id="40" dur="1" fill="hold">
                                          <p:stCondLst>
                                            <p:cond delay="499"/>
                                          </p:stCondLst>
                                        </p:cTn>
                                        <p:tgtEl>
                                          <p:spTgt spid="58"/>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par>
                                <p:cTn id="44" presetID="3" presetClass="exit" presetSubtype="10" fill="hold" grpId="0" nodeType="withEffect">
                                  <p:stCondLst>
                                    <p:cond delay="0"/>
                                  </p:stCondLst>
                                  <p:childTnLst>
                                    <p:animEffect transition="out" filter="blinds(horizontal)">
                                      <p:cBhvr>
                                        <p:cTn id="45" dur="500"/>
                                        <p:tgtEl>
                                          <p:spTgt spid="60"/>
                                        </p:tgtEl>
                                      </p:cBhvr>
                                    </p:animEffect>
                                    <p:set>
                                      <p:cBhvr>
                                        <p:cTn id="46" dur="1" fill="hold">
                                          <p:stCondLst>
                                            <p:cond delay="499"/>
                                          </p:stCondLst>
                                        </p:cTn>
                                        <p:tgtEl>
                                          <p:spTgt spid="60"/>
                                        </p:tgtEl>
                                        <p:attrNameLst>
                                          <p:attrName>style.visibility</p:attrName>
                                        </p:attrNameLst>
                                      </p:cBhvr>
                                      <p:to>
                                        <p:strVal val="hidden"/>
                                      </p:to>
                                    </p:set>
                                  </p:childTnLst>
                                </p:cTn>
                              </p:par>
                              <p:par>
                                <p:cTn id="47" presetID="3" presetClass="exit" presetSubtype="10" fill="hold" grpId="0" nodeType="withEffect">
                                  <p:stCondLst>
                                    <p:cond delay="0"/>
                                  </p:stCondLst>
                                  <p:childTnLst>
                                    <p:animEffect transition="out" filter="blinds(horizontal)">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3" presetClass="exit" presetSubtype="10" fill="hold" grpId="0" nodeType="withEffect">
                                  <p:stCondLst>
                                    <p:cond delay="0"/>
                                  </p:stCondLst>
                                  <p:childTnLst>
                                    <p:animEffect transition="out" filter="blinds(horizontal)">
                                      <p:cBhvr>
                                        <p:cTn id="51" dur="500"/>
                                        <p:tgtEl>
                                          <p:spTgt spid="62"/>
                                        </p:tgtEl>
                                      </p:cBhvr>
                                    </p:animEffect>
                                    <p:set>
                                      <p:cBhvr>
                                        <p:cTn id="52" dur="1" fill="hold">
                                          <p:stCondLst>
                                            <p:cond delay="499"/>
                                          </p:stCondLst>
                                        </p:cTn>
                                        <p:tgtEl>
                                          <p:spTgt spid="62"/>
                                        </p:tgtEl>
                                        <p:attrNameLst>
                                          <p:attrName>style.visibility</p:attrName>
                                        </p:attrNameLst>
                                      </p:cBhvr>
                                      <p:to>
                                        <p:strVal val="hidden"/>
                                      </p:to>
                                    </p:set>
                                  </p:childTnLst>
                                </p:cTn>
                              </p:par>
                              <p:par>
                                <p:cTn id="53" presetID="3" presetClass="exit" presetSubtype="10" fill="hold" grpId="0" nodeType="withEffect">
                                  <p:stCondLst>
                                    <p:cond delay="0"/>
                                  </p:stCondLst>
                                  <p:childTnLst>
                                    <p:animEffect transition="out" filter="blinds(horizontal)">
                                      <p:cBhvr>
                                        <p:cTn id="54" dur="500"/>
                                        <p:tgtEl>
                                          <p:spTgt spid="63"/>
                                        </p:tgtEl>
                                      </p:cBhvr>
                                    </p:animEffect>
                                    <p:set>
                                      <p:cBhvr>
                                        <p:cTn id="55" dur="1" fill="hold">
                                          <p:stCondLst>
                                            <p:cond delay="499"/>
                                          </p:stCondLst>
                                        </p:cTn>
                                        <p:tgtEl>
                                          <p:spTgt spid="63"/>
                                        </p:tgtEl>
                                        <p:attrNameLst>
                                          <p:attrName>style.visibility</p:attrName>
                                        </p:attrNameLst>
                                      </p:cBhvr>
                                      <p:to>
                                        <p:strVal val="hidden"/>
                                      </p:to>
                                    </p:set>
                                  </p:childTnLst>
                                </p:cTn>
                              </p:par>
                              <p:par>
                                <p:cTn id="56" presetID="3" presetClass="exit" presetSubtype="10" fill="hold" grpId="0" nodeType="withEffect">
                                  <p:stCondLst>
                                    <p:cond delay="0"/>
                                  </p:stCondLst>
                                  <p:childTnLst>
                                    <p:animEffect transition="out" filter="blinds(horizontal)">
                                      <p:cBhvr>
                                        <p:cTn id="57" dur="500"/>
                                        <p:tgtEl>
                                          <p:spTgt spid="64"/>
                                        </p:tgtEl>
                                      </p:cBhvr>
                                    </p:animEffect>
                                    <p:set>
                                      <p:cBhvr>
                                        <p:cTn id="58" dur="1" fill="hold">
                                          <p:stCondLst>
                                            <p:cond delay="499"/>
                                          </p:stCondLst>
                                        </p:cTn>
                                        <p:tgtEl>
                                          <p:spTgt spid="64"/>
                                        </p:tgtEl>
                                        <p:attrNameLst>
                                          <p:attrName>style.visibility</p:attrName>
                                        </p:attrNameLst>
                                      </p:cBhvr>
                                      <p:to>
                                        <p:strVal val="hidden"/>
                                      </p:to>
                                    </p:set>
                                  </p:childTnLst>
                                </p:cTn>
                              </p:par>
                              <p:par>
                                <p:cTn id="59" presetID="3" presetClass="exit" presetSubtype="10" fill="hold" grpId="0" nodeType="withEffect">
                                  <p:stCondLst>
                                    <p:cond delay="0"/>
                                  </p:stCondLst>
                                  <p:childTnLst>
                                    <p:animEffect transition="out" filter="blinds(horizontal)">
                                      <p:cBhvr>
                                        <p:cTn id="60" dur="500"/>
                                        <p:tgtEl>
                                          <p:spTgt spid="65"/>
                                        </p:tgtEl>
                                      </p:cBhvr>
                                    </p:animEffect>
                                    <p:set>
                                      <p:cBhvr>
                                        <p:cTn id="61" dur="1" fill="hold">
                                          <p:stCondLst>
                                            <p:cond delay="499"/>
                                          </p:stCondLst>
                                        </p:cTn>
                                        <p:tgtEl>
                                          <p:spTgt spid="65"/>
                                        </p:tgtEl>
                                        <p:attrNameLst>
                                          <p:attrName>style.visibility</p:attrName>
                                        </p:attrNameLst>
                                      </p:cBhvr>
                                      <p:to>
                                        <p:strVal val="hidden"/>
                                      </p:to>
                                    </p:set>
                                  </p:childTnLst>
                                </p:cTn>
                              </p:par>
                              <p:par>
                                <p:cTn id="62" presetID="3" presetClass="exit" presetSubtype="10" fill="hold" grpId="0" nodeType="withEffect">
                                  <p:stCondLst>
                                    <p:cond delay="0"/>
                                  </p:stCondLst>
                                  <p:childTnLst>
                                    <p:animEffect transition="out" filter="blinds(horizontal)">
                                      <p:cBhvr>
                                        <p:cTn id="63" dur="500"/>
                                        <p:tgtEl>
                                          <p:spTgt spid="66"/>
                                        </p:tgtEl>
                                      </p:cBhvr>
                                    </p:animEffect>
                                    <p:set>
                                      <p:cBhvr>
                                        <p:cTn id="64" dur="1" fill="hold">
                                          <p:stCondLst>
                                            <p:cond delay="499"/>
                                          </p:stCondLst>
                                        </p:cTn>
                                        <p:tgtEl>
                                          <p:spTgt spid="66"/>
                                        </p:tgtEl>
                                        <p:attrNameLst>
                                          <p:attrName>style.visibility</p:attrName>
                                        </p:attrNameLst>
                                      </p:cBhvr>
                                      <p:to>
                                        <p:strVal val="hidden"/>
                                      </p:to>
                                    </p:set>
                                  </p:childTnLst>
                                </p:cTn>
                              </p:par>
                              <p:par>
                                <p:cTn id="65" presetID="3" presetClass="exit" presetSubtype="10" fill="hold" grpId="0" nodeType="withEffect">
                                  <p:stCondLst>
                                    <p:cond delay="0"/>
                                  </p:stCondLst>
                                  <p:childTnLst>
                                    <p:animEffect transition="out" filter="blinds(horizontal)">
                                      <p:cBhvr>
                                        <p:cTn id="66" dur="500"/>
                                        <p:tgtEl>
                                          <p:spTgt spid="67"/>
                                        </p:tgtEl>
                                      </p:cBhvr>
                                    </p:animEffect>
                                    <p:set>
                                      <p:cBhvr>
                                        <p:cTn id="67" dur="1" fill="hold">
                                          <p:stCondLst>
                                            <p:cond delay="499"/>
                                          </p:stCondLst>
                                        </p:cTn>
                                        <p:tgtEl>
                                          <p:spTgt spid="67"/>
                                        </p:tgtEl>
                                        <p:attrNameLst>
                                          <p:attrName>style.visibility</p:attrName>
                                        </p:attrNameLst>
                                      </p:cBhvr>
                                      <p:to>
                                        <p:strVal val="hidden"/>
                                      </p:to>
                                    </p:set>
                                  </p:childTnLst>
                                </p:cTn>
                              </p:par>
                              <p:par>
                                <p:cTn id="68" presetID="3" presetClass="exit" presetSubtype="10" fill="hold" nodeType="withEffect">
                                  <p:stCondLst>
                                    <p:cond delay="0"/>
                                  </p:stCondLst>
                                  <p:childTnLst>
                                    <p:animEffect transition="out" filter="blinds(horizontal)">
                                      <p:cBhvr>
                                        <p:cTn id="69" dur="500"/>
                                        <p:tgtEl>
                                          <p:spTgt spid="68"/>
                                        </p:tgtEl>
                                      </p:cBhvr>
                                    </p:animEffect>
                                    <p:set>
                                      <p:cBhvr>
                                        <p:cTn id="70" dur="1" fill="hold">
                                          <p:stCondLst>
                                            <p:cond delay="499"/>
                                          </p:stCondLst>
                                        </p:cTn>
                                        <p:tgtEl>
                                          <p:spTgt spid="68"/>
                                        </p:tgtEl>
                                        <p:attrNameLst>
                                          <p:attrName>style.visibility</p:attrName>
                                        </p:attrNameLst>
                                      </p:cBhvr>
                                      <p:to>
                                        <p:strVal val="hidden"/>
                                      </p:to>
                                    </p:set>
                                  </p:childTnLst>
                                </p:cTn>
                              </p:par>
                              <p:par>
                                <p:cTn id="71" presetID="3" presetClass="exit" presetSubtype="10" fill="hold" grpId="0" nodeType="withEffect">
                                  <p:stCondLst>
                                    <p:cond delay="0"/>
                                  </p:stCondLst>
                                  <p:childTnLst>
                                    <p:animEffect transition="out" filter="blinds(horizontal)">
                                      <p:cBhvr>
                                        <p:cTn id="72" dur="500"/>
                                        <p:tgtEl>
                                          <p:spTgt spid="72"/>
                                        </p:tgtEl>
                                      </p:cBhvr>
                                    </p:animEffect>
                                    <p:set>
                                      <p:cBhvr>
                                        <p:cTn id="73" dur="1" fill="hold">
                                          <p:stCondLst>
                                            <p:cond delay="499"/>
                                          </p:stCondLst>
                                        </p:cTn>
                                        <p:tgtEl>
                                          <p:spTgt spid="72"/>
                                        </p:tgtEl>
                                        <p:attrNameLst>
                                          <p:attrName>style.visibility</p:attrName>
                                        </p:attrNameLst>
                                      </p:cBhvr>
                                      <p:to>
                                        <p:strVal val="hidden"/>
                                      </p:to>
                                    </p:set>
                                  </p:childTnLst>
                                </p:cTn>
                              </p:par>
                              <p:par>
                                <p:cTn id="74" presetID="3" presetClass="exit" presetSubtype="10" fill="hold" grpId="0" nodeType="withEffect">
                                  <p:stCondLst>
                                    <p:cond delay="0"/>
                                  </p:stCondLst>
                                  <p:childTnLst>
                                    <p:animEffect transition="out" filter="blinds(horizontal)">
                                      <p:cBhvr>
                                        <p:cTn id="75" dur="500"/>
                                        <p:tgtEl>
                                          <p:spTgt spid="73"/>
                                        </p:tgtEl>
                                      </p:cBhvr>
                                    </p:animEffect>
                                    <p:set>
                                      <p:cBhvr>
                                        <p:cTn id="76" dur="1" fill="hold">
                                          <p:stCondLst>
                                            <p:cond delay="499"/>
                                          </p:stCondLst>
                                        </p:cTn>
                                        <p:tgtEl>
                                          <p:spTgt spid="73"/>
                                        </p:tgtEl>
                                        <p:attrNameLst>
                                          <p:attrName>style.visibility</p:attrName>
                                        </p:attrNameLst>
                                      </p:cBhvr>
                                      <p:to>
                                        <p:strVal val="hidden"/>
                                      </p:to>
                                    </p:set>
                                  </p:childTnLst>
                                </p:cTn>
                              </p:par>
                              <p:par>
                                <p:cTn id="77" presetID="3" presetClass="exit" presetSubtype="10" fill="hold" grpId="0" nodeType="withEffect">
                                  <p:stCondLst>
                                    <p:cond delay="0"/>
                                  </p:stCondLst>
                                  <p:childTnLst>
                                    <p:animEffect transition="out" filter="blinds(horizontal)">
                                      <p:cBhvr>
                                        <p:cTn id="78" dur="500"/>
                                        <p:tgtEl>
                                          <p:spTgt spid="74"/>
                                        </p:tgtEl>
                                      </p:cBhvr>
                                    </p:animEffect>
                                    <p:set>
                                      <p:cBhvr>
                                        <p:cTn id="79" dur="1" fill="hold">
                                          <p:stCondLst>
                                            <p:cond delay="499"/>
                                          </p:stCondLst>
                                        </p:cTn>
                                        <p:tgtEl>
                                          <p:spTgt spid="74"/>
                                        </p:tgtEl>
                                        <p:attrNameLst>
                                          <p:attrName>style.visibility</p:attrName>
                                        </p:attrNameLst>
                                      </p:cBhvr>
                                      <p:to>
                                        <p:strVal val="hidden"/>
                                      </p:to>
                                    </p:set>
                                  </p:childTnLst>
                                </p:cTn>
                              </p:par>
                              <p:par>
                                <p:cTn id="80" presetID="3" presetClass="exit" presetSubtype="10" fill="hold" grpId="0" nodeType="withEffect">
                                  <p:stCondLst>
                                    <p:cond delay="0"/>
                                  </p:stCondLst>
                                  <p:childTnLst>
                                    <p:animEffect transition="out" filter="blinds(horizontal)">
                                      <p:cBhvr>
                                        <p:cTn id="81" dur="500"/>
                                        <p:tgtEl>
                                          <p:spTgt spid="75"/>
                                        </p:tgtEl>
                                      </p:cBhvr>
                                    </p:animEffect>
                                    <p:set>
                                      <p:cBhvr>
                                        <p:cTn id="82" dur="1" fill="hold">
                                          <p:stCondLst>
                                            <p:cond delay="499"/>
                                          </p:stCondLst>
                                        </p:cTn>
                                        <p:tgtEl>
                                          <p:spTgt spid="75"/>
                                        </p:tgtEl>
                                        <p:attrNameLst>
                                          <p:attrName>style.visibility</p:attrName>
                                        </p:attrNameLst>
                                      </p:cBhvr>
                                      <p:to>
                                        <p:strVal val="hidden"/>
                                      </p:to>
                                    </p:set>
                                  </p:childTnLst>
                                </p:cTn>
                              </p:par>
                              <p:par>
                                <p:cTn id="83" presetID="3" presetClass="exit" presetSubtype="10" fill="hold" grpId="0" nodeType="withEffect">
                                  <p:stCondLst>
                                    <p:cond delay="0"/>
                                  </p:stCondLst>
                                  <p:childTnLst>
                                    <p:animEffect transition="out" filter="blinds(horizontal)">
                                      <p:cBhvr>
                                        <p:cTn id="84" dur="500"/>
                                        <p:tgtEl>
                                          <p:spTgt spid="76"/>
                                        </p:tgtEl>
                                      </p:cBhvr>
                                    </p:animEffect>
                                    <p:set>
                                      <p:cBhvr>
                                        <p:cTn id="85" dur="1" fill="hold">
                                          <p:stCondLst>
                                            <p:cond delay="499"/>
                                          </p:stCondLst>
                                        </p:cTn>
                                        <p:tgtEl>
                                          <p:spTgt spid="76"/>
                                        </p:tgtEl>
                                        <p:attrNameLst>
                                          <p:attrName>style.visibility</p:attrName>
                                        </p:attrNameLst>
                                      </p:cBhvr>
                                      <p:to>
                                        <p:strVal val="hidden"/>
                                      </p:to>
                                    </p:set>
                                  </p:childTnLst>
                                </p:cTn>
                              </p:par>
                              <p:par>
                                <p:cTn id="86" presetID="3" presetClass="exit" presetSubtype="10" fill="hold" grpId="0" nodeType="withEffect">
                                  <p:stCondLst>
                                    <p:cond delay="0"/>
                                  </p:stCondLst>
                                  <p:childTnLst>
                                    <p:animEffect transition="out" filter="blinds(horizontal)">
                                      <p:cBhvr>
                                        <p:cTn id="87" dur="500"/>
                                        <p:tgtEl>
                                          <p:spTgt spid="77"/>
                                        </p:tgtEl>
                                      </p:cBhvr>
                                    </p:animEffect>
                                    <p:set>
                                      <p:cBhvr>
                                        <p:cTn id="88" dur="1" fill="hold">
                                          <p:stCondLst>
                                            <p:cond delay="499"/>
                                          </p:stCondLst>
                                        </p:cTn>
                                        <p:tgtEl>
                                          <p:spTgt spid="77"/>
                                        </p:tgtEl>
                                        <p:attrNameLst>
                                          <p:attrName>style.visibility</p:attrName>
                                        </p:attrNameLst>
                                      </p:cBhvr>
                                      <p:to>
                                        <p:strVal val="hidden"/>
                                      </p:to>
                                    </p:set>
                                  </p:childTnLst>
                                </p:cTn>
                              </p:par>
                              <p:par>
                                <p:cTn id="89" presetID="3" presetClass="exit" presetSubtype="10" fill="hold" grpId="0" nodeType="withEffect">
                                  <p:stCondLst>
                                    <p:cond delay="0"/>
                                  </p:stCondLst>
                                  <p:childTnLst>
                                    <p:animEffect transition="out" filter="blinds(horizontal)">
                                      <p:cBhvr>
                                        <p:cTn id="90" dur="500"/>
                                        <p:tgtEl>
                                          <p:spTgt spid="78"/>
                                        </p:tgtEl>
                                      </p:cBhvr>
                                    </p:animEffect>
                                    <p:set>
                                      <p:cBhvr>
                                        <p:cTn id="91" dur="1" fill="hold">
                                          <p:stCondLst>
                                            <p:cond delay="499"/>
                                          </p:stCondLst>
                                        </p:cTn>
                                        <p:tgtEl>
                                          <p:spTgt spid="78"/>
                                        </p:tgtEl>
                                        <p:attrNameLst>
                                          <p:attrName>style.visibility</p:attrName>
                                        </p:attrNameLst>
                                      </p:cBhvr>
                                      <p:to>
                                        <p:strVal val="hidden"/>
                                      </p:to>
                                    </p:set>
                                  </p:childTnLst>
                                </p:cTn>
                              </p:par>
                              <p:par>
                                <p:cTn id="92" presetID="3" presetClass="exit" presetSubtype="10" fill="hold" grpId="0" nodeType="withEffect">
                                  <p:stCondLst>
                                    <p:cond delay="0"/>
                                  </p:stCondLst>
                                  <p:childTnLst>
                                    <p:animEffect transition="out" filter="blinds(horizontal)">
                                      <p:cBhvr>
                                        <p:cTn id="93" dur="500"/>
                                        <p:tgtEl>
                                          <p:spTgt spid="79"/>
                                        </p:tgtEl>
                                      </p:cBhvr>
                                    </p:animEffect>
                                    <p:set>
                                      <p:cBhvr>
                                        <p:cTn id="94" dur="1" fill="hold">
                                          <p:stCondLst>
                                            <p:cond delay="499"/>
                                          </p:stCondLst>
                                        </p:cTn>
                                        <p:tgtEl>
                                          <p:spTgt spid="79"/>
                                        </p:tgtEl>
                                        <p:attrNameLst>
                                          <p:attrName>style.visibility</p:attrName>
                                        </p:attrNameLst>
                                      </p:cBhvr>
                                      <p:to>
                                        <p:strVal val="hidden"/>
                                      </p:to>
                                    </p:set>
                                  </p:childTnLst>
                                </p:cTn>
                              </p:par>
                              <p:par>
                                <p:cTn id="95" presetID="3" presetClass="exit" presetSubtype="10" fill="hold" grpId="0" nodeType="withEffect">
                                  <p:stCondLst>
                                    <p:cond delay="0"/>
                                  </p:stCondLst>
                                  <p:childTnLst>
                                    <p:animEffect transition="out" filter="blinds(horizontal)">
                                      <p:cBhvr>
                                        <p:cTn id="96" dur="500"/>
                                        <p:tgtEl>
                                          <p:spTgt spid="80"/>
                                        </p:tgtEl>
                                      </p:cBhvr>
                                    </p:animEffect>
                                    <p:set>
                                      <p:cBhvr>
                                        <p:cTn id="97" dur="1" fill="hold">
                                          <p:stCondLst>
                                            <p:cond delay="499"/>
                                          </p:stCondLst>
                                        </p:cTn>
                                        <p:tgtEl>
                                          <p:spTgt spid="8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93"/>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94"/>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5"/>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696"/>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758"/>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82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21"/>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2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823"/>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824"/>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25"/>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26"/>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827"/>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828"/>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829"/>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84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844"/>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84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46" grpId="0" animBg="1"/>
      <p:bldP spid="47" grpId="0" animBg="1"/>
      <p:bldP spid="48" grpId="0" animBg="1"/>
      <p:bldP spid="49" grpId="0"/>
      <p:bldP spid="50" grpId="0" animBg="1"/>
      <p:bldP spid="51" grpId="0" animBg="1"/>
      <p:bldP spid="52" grpId="0" animBg="1"/>
      <p:bldP spid="53" grpId="0"/>
      <p:bldP spid="58" grpId="0"/>
      <p:bldP spid="59" grpId="0"/>
      <p:bldP spid="60" grpId="0" animBg="1"/>
      <p:bldP spid="61" grpId="0" animBg="1"/>
      <p:bldP spid="62" grpId="0" animBg="1"/>
      <p:bldP spid="63" grpId="0"/>
      <p:bldP spid="64" grpId="0" animBg="1"/>
      <p:bldP spid="65" grpId="0" animBg="1"/>
      <p:bldP spid="66" grpId="0" animBg="1"/>
      <p:bldP spid="67" grpId="0"/>
      <p:bldP spid="72" grpId="0"/>
      <p:bldP spid="73" grpId="0"/>
      <p:bldP spid="74" grpId="0" animBg="1"/>
      <p:bldP spid="75" grpId="0" animBg="1"/>
      <p:bldP spid="76" grpId="0"/>
      <p:bldP spid="77" grpId="0"/>
      <p:bldP spid="78" grpId="0"/>
      <p:bldP spid="79" grpId="0"/>
      <p:bldP spid="80" grpId="0"/>
      <p:bldP spid="693" grpId="0"/>
      <p:bldP spid="694" grpId="0"/>
      <p:bldP spid="695" grpId="0"/>
      <p:bldP spid="820" grpId="0" animBg="1"/>
      <p:bldP spid="821" grpId="0" animBg="1"/>
      <p:bldP spid="822" grpId="0" animBg="1"/>
      <p:bldP spid="826" grpId="0"/>
      <p:bldP spid="827" grpId="0"/>
      <p:bldP spid="828" grpId="0"/>
      <p:bldP spid="843" grpId="0" animBg="1"/>
      <p:bldP spid="844" grpId="0"/>
      <p:bldP spid="845" grpId="0"/>
      <p:bldP spid="846"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400" dirty="0" smtClean="0">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8487</TotalTime>
  <Words>4843</Words>
  <Application>Microsoft Macintosh PowerPoint</Application>
  <PresentationFormat>와이드스크린</PresentationFormat>
  <Paragraphs>873</Paragraphs>
  <Slides>66</Slides>
  <Notes>32</Notes>
  <HiddenSlides>39</HiddenSlides>
  <MMClips>0</MMClips>
  <ScaleCrop>false</ScaleCrop>
  <HeadingPairs>
    <vt:vector size="6" baseType="variant">
      <vt:variant>
        <vt:lpstr>사용한 글꼴</vt:lpstr>
      </vt:variant>
      <vt:variant>
        <vt:i4>15</vt:i4>
      </vt:variant>
      <vt:variant>
        <vt:lpstr>테마</vt:lpstr>
      </vt:variant>
      <vt:variant>
        <vt:i4>1</vt:i4>
      </vt:variant>
      <vt:variant>
        <vt:lpstr>슬라이드 제목</vt:lpstr>
      </vt:variant>
      <vt:variant>
        <vt:i4>66</vt:i4>
      </vt:variant>
    </vt:vector>
  </HeadingPairs>
  <TitlesOfParts>
    <vt:vector size="82" baseType="lpstr">
      <vt:lpstr>굴림</vt:lpstr>
      <vt:lpstr>GulimChe</vt:lpstr>
      <vt:lpstr>KoPubWorld돋움체 Bold</vt:lpstr>
      <vt:lpstr>KoPubWorld돋움체 Light</vt:lpstr>
      <vt:lpstr>KoPubWorld돋움체 Medium</vt:lpstr>
      <vt:lpstr>KoPubWorld바탕체 Bold</vt:lpstr>
      <vt:lpstr>KoPubWorld바탕체 Light</vt:lpstr>
      <vt:lpstr>KoPubWorld바탕체 Medium</vt:lpstr>
      <vt:lpstr>맑은 고딕</vt:lpstr>
      <vt:lpstr>MARU BuriOTF Beta</vt:lpstr>
      <vt:lpstr>NanumGothic</vt:lpstr>
      <vt:lpstr>Arial</vt:lpstr>
      <vt:lpstr>Cambria Math</vt:lpstr>
      <vt:lpstr>Poppins Light</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cs.hong</dc:creator>
  <cp:lastModifiedBy>정지원</cp:lastModifiedBy>
  <cp:revision>815</cp:revision>
  <dcterms:created xsi:type="dcterms:W3CDTF">2022-02-02T04:32:22Z</dcterms:created>
  <dcterms:modified xsi:type="dcterms:W3CDTF">2023-04-19T05:39:26Z</dcterms:modified>
</cp:coreProperties>
</file>