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79" r:id="rId4"/>
    <p:sldId id="289" r:id="rId5"/>
    <p:sldId id="290" r:id="rId6"/>
    <p:sldId id="291" r:id="rId7"/>
    <p:sldId id="293" r:id="rId8"/>
    <p:sldId id="292" r:id="rId9"/>
    <p:sldId id="276" r:id="rId10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BBE"/>
    <a:srgbClr val="CD7FEA"/>
    <a:srgbClr val="FF7E7F"/>
    <a:srgbClr val="7FD9F8"/>
    <a:srgbClr val="121D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701"/>
    <p:restoredTop sz="94679"/>
  </p:normalViewPr>
  <p:slideViewPr>
    <p:cSldViewPr>
      <p:cViewPr varScale="1">
        <p:scale>
          <a:sx n="105" d="100"/>
          <a:sy n="105" d="100"/>
        </p:scale>
        <p:origin x="808" y="2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EF5AC475-C63B-4C65-A5A0-AC389FF031F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E763EA3-5F80-4A76-BD24-56BDB22F90C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7407CF-5E81-456E-98FF-CEE5FBB6DC96}" type="datetimeFigureOut">
              <a:rPr lang="ko-KR" altLang="en-US" smtClean="0"/>
              <a:t>2022. 6. 8.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E351E0C-E202-4587-9A32-C114AABADD0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318A06E-8202-491E-AB4B-5E68D6FDF21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A54636-EA24-4B90-84EE-4B9159FC15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419544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507705-D577-4CD8-B91E-4D11AE5EC1F0}" type="datetimeFigureOut">
              <a:rPr lang="ko-KR" altLang="en-US" smtClean="0"/>
              <a:t>2022. 6. 8.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641F10-25EC-472F-883D-8F1F221134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460623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FB6CA-EA2A-4726-BA6A-3E18E17B7FE3}" type="datetime1">
              <a:rPr lang="en-US" altLang="ko-KR" smtClean="0"/>
              <a:t>6/8/22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BBD37-BE51-4B04-9B46-4E5BC014BB2F}" type="datetime1">
              <a:rPr lang="en-US" altLang="ko-KR" smtClean="0"/>
              <a:t>6/8/22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3A226-FFE0-4216-B5AB-9E0404939ECA}" type="datetime1">
              <a:rPr lang="en-US" altLang="ko-KR" smtClean="0"/>
              <a:t>6/8/22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AEADA-7A31-4EFA-AE62-C85F54AF973D}" type="datetime1">
              <a:rPr lang="en-US" altLang="ko-KR" smtClean="0"/>
              <a:t>6/8/22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04437-C1FA-48B5-92A3-BCF68A305DAE}" type="datetime1">
              <a:rPr lang="en-US" altLang="ko-KR" smtClean="0"/>
              <a:t>6/8/22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47795-0117-4CA5-B339-23F53FA9746E}" type="datetime1">
              <a:rPr lang="en-US" altLang="ko-KR" smtClean="0"/>
              <a:t>6/8/22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C7361-4684-4A55-A180-99CF2E0A58CA}" type="datetime1">
              <a:rPr lang="en-US" altLang="ko-KR" smtClean="0"/>
              <a:t>6/8/22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3B19A-C7B5-43A6-8B37-CBF7C393C5FA}" type="datetime1">
              <a:rPr lang="en-US" altLang="ko-KR" smtClean="0"/>
              <a:t>6/8/22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7058F-9EA8-4D7A-ABEB-5A2118AD9EB9}" type="datetime1">
              <a:rPr lang="en-US" altLang="ko-KR" smtClean="0"/>
              <a:t>6/8/22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F272E-7622-43A7-A201-2473DE75D168}" type="datetime1">
              <a:rPr lang="en-US" altLang="ko-KR" smtClean="0"/>
              <a:t>6/8/22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6C37F-B46D-4AEF-8AFA-B080DC0071A5}" type="datetime1">
              <a:rPr lang="en-US" altLang="ko-KR" smtClean="0"/>
              <a:t>6/8/22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C167F1-1348-417F-AE0C-0F2AF9B8FC4A}" type="datetime1">
              <a:rPr lang="en-US" altLang="ko-KR" smtClean="0"/>
              <a:t>6/8/22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arxiv.org/pdf/2110.03192.pdf" TargetMode="External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3.png"/><Relationship Id="rId4" Type="http://schemas.openxmlformats.org/officeDocument/2006/relationships/image" Target="../media/image6.png"/><Relationship Id="rId9" Type="http://schemas.openxmlformats.org/officeDocument/2006/relationships/hyperlink" Target="https://arxiv.org/pdf/2101.10320.pdf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3.png"/><Relationship Id="rId4" Type="http://schemas.openxmlformats.org/officeDocument/2006/relationships/hyperlink" Target="https://github.com/snap-stanford/GraphGym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hyperlink" Target="https://githubhot.com/repo/pyg-team/pytorch_geometric/issues/4367" TargetMode="Externa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4304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Pretendard Light" pitchFamily="34" charset="0"/>
                <a:cs typeface="Pretendard Light" pitchFamily="34" charset="0"/>
              </a:rPr>
              <a:t>00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1315905" y="573402"/>
            <a:ext cx="2054714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Pretendard Light" pitchFamily="34" charset="0"/>
              </a:rPr>
              <a:t>Study Meeting</a:t>
            </a:r>
            <a:endParaRPr lang="en-US" dirty="0"/>
          </a:p>
        </p:txBody>
      </p:sp>
      <p:sp>
        <p:nvSpPr>
          <p:cNvPr id="10" name="Object 10"/>
          <p:cNvSpPr txBox="1"/>
          <p:nvPr/>
        </p:nvSpPr>
        <p:spPr>
          <a:xfrm>
            <a:off x="15163800" y="9105900"/>
            <a:ext cx="7651170" cy="43088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200" dirty="0">
                <a:solidFill>
                  <a:srgbClr val="000000"/>
                </a:solidFill>
                <a:latin typeface="Pretendard Light" pitchFamily="34" charset="0"/>
              </a:rPr>
              <a:t>정지원</a:t>
            </a:r>
            <a:endParaRPr lang="en-US" dirty="0"/>
          </a:p>
        </p:txBody>
      </p:sp>
      <p:sp>
        <p:nvSpPr>
          <p:cNvPr id="11" name="Object 11"/>
          <p:cNvSpPr txBox="1"/>
          <p:nvPr/>
        </p:nvSpPr>
        <p:spPr>
          <a:xfrm>
            <a:off x="1988830" y="3695274"/>
            <a:ext cx="14308054" cy="101566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6000" b="1" dirty="0">
                <a:solidFill>
                  <a:srgbClr val="000000"/>
                </a:solidFill>
                <a:latin typeface="Pretendard ExtraBold" pitchFamily="34" charset="0"/>
                <a:cs typeface="Pretendard ExtraBold" pitchFamily="34" charset="0"/>
              </a:rPr>
              <a:t>6</a:t>
            </a:r>
            <a:r>
              <a:rPr lang="ko-KR" altLang="en-US" sz="6000" b="1" dirty="0">
                <a:solidFill>
                  <a:srgbClr val="000000"/>
                </a:solidFill>
                <a:latin typeface="Pretendard ExtraBold" pitchFamily="34" charset="0"/>
                <a:cs typeface="Pretendard ExtraBold" pitchFamily="34" charset="0"/>
              </a:rPr>
              <a:t>월 </a:t>
            </a:r>
            <a:r>
              <a:rPr lang="en-US" altLang="ko-KR" sz="6000" b="1" dirty="0">
                <a:solidFill>
                  <a:srgbClr val="000000"/>
                </a:solidFill>
                <a:latin typeface="Pretendard ExtraBold" pitchFamily="34" charset="0"/>
                <a:cs typeface="Pretendard ExtraBold" pitchFamily="34" charset="0"/>
              </a:rPr>
              <a:t>8</a:t>
            </a:r>
            <a:r>
              <a:rPr lang="ko-KR" altLang="en-US" sz="6000" b="1" dirty="0">
                <a:solidFill>
                  <a:srgbClr val="000000"/>
                </a:solidFill>
                <a:latin typeface="Pretendard ExtraBold" pitchFamily="34" charset="0"/>
                <a:cs typeface="Pretendard ExtraBold" pitchFamily="34" charset="0"/>
              </a:rPr>
              <a:t>일 연구 미팅</a:t>
            </a:r>
            <a:endParaRPr lang="en-US" b="1" dirty="0"/>
          </a:p>
        </p:txBody>
      </p:sp>
      <p:sp>
        <p:nvSpPr>
          <p:cNvPr id="12" name="Object 12"/>
          <p:cNvSpPr txBox="1"/>
          <p:nvPr/>
        </p:nvSpPr>
        <p:spPr>
          <a:xfrm>
            <a:off x="14295741" y="573402"/>
            <a:ext cx="3380777" cy="4304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1600" dirty="0">
                <a:solidFill>
                  <a:srgbClr val="FFFFFF"/>
                </a:solidFill>
                <a:latin typeface="Pretendard Light" pitchFamily="34" charset="0"/>
                <a:cs typeface="Pretendard Light" pitchFamily="34" charset="0"/>
              </a:rPr>
              <a:t> LearnData Lab  @SKKU </a:t>
            </a:r>
            <a:endParaRPr lang="en-US" dirty="0"/>
          </a:p>
        </p:txBody>
      </p:sp>
      <p:sp>
        <p:nvSpPr>
          <p:cNvPr id="13" name="Object 13"/>
          <p:cNvSpPr txBox="1"/>
          <p:nvPr/>
        </p:nvSpPr>
        <p:spPr>
          <a:xfrm>
            <a:off x="5317272" y="6590438"/>
            <a:ext cx="7651170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" altLang="ko-KR" dirty="0"/>
              <a:t>Natural Language Processing and Commonsense Reasoning for the Next of </a:t>
            </a:r>
            <a:r>
              <a:rPr lang="en" altLang="ko-KR" dirty="0" err="1"/>
              <a:t>QnA</a:t>
            </a:r>
            <a:r>
              <a:rPr lang="en" altLang="ko-KR" dirty="0"/>
              <a:t> System</a:t>
            </a:r>
            <a:endParaRPr lang="en-US" dirty="0"/>
          </a:p>
        </p:txBody>
      </p:sp>
      <p:sp>
        <p:nvSpPr>
          <p:cNvPr id="14" name="Object 9">
            <a:extLst>
              <a:ext uri="{FF2B5EF4-FFF2-40B4-BE49-F238E27FC236}">
                <a16:creationId xmlns:a16="http://schemas.microsoft.com/office/drawing/2014/main" id="{AE7B8675-D6ED-4995-B4D3-4595A5D15FD9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EEDE72DB-BD0C-CAA2-A6E2-BF3F378B57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13" y="9029700"/>
            <a:ext cx="1115021" cy="111502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  <a:cs typeface="Pretendard Light" pitchFamily="34" charset="0"/>
              </a:rPr>
              <a:t>01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612032" y="2647518"/>
            <a:ext cx="8896212" cy="249946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3600" dirty="0">
                <a:latin typeface="Pretendard Medium" pitchFamily="34" charset="0"/>
                <a:cs typeface="Pretendard Medium" pitchFamily="34" charset="0"/>
              </a:rPr>
              <a:t>Current Situation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3600" dirty="0">
                <a:latin typeface="Pretendard Medium" pitchFamily="34" charset="0"/>
                <a:cs typeface="Pretendard Medium" pitchFamily="34" charset="0"/>
              </a:rPr>
              <a:t>How to Solve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3600" dirty="0">
                <a:latin typeface="Pretendard Medium" pitchFamily="34" charset="0"/>
                <a:cs typeface="Pretendard Medium" pitchFamily="34" charset="0"/>
              </a:rPr>
              <a:t>Further..</a:t>
            </a:r>
          </a:p>
        </p:txBody>
      </p: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  <a:cs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37038395-6295-4B72-A78D-4317F3A461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13" y="9029700"/>
            <a:ext cx="1115021" cy="1115021"/>
          </a:xfrm>
          <a:prstGeom prst="rect">
            <a:avLst/>
          </a:prstGeom>
        </p:spPr>
      </p:pic>
      <p:sp>
        <p:nvSpPr>
          <p:cNvPr id="16" name="Object 9">
            <a:extLst>
              <a:ext uri="{FF2B5EF4-FFF2-40B4-BE49-F238E27FC236}">
                <a16:creationId xmlns:a16="http://schemas.microsoft.com/office/drawing/2014/main" id="{377E77DA-76A7-0D77-2BFA-B0C2B3B03396}"/>
              </a:ext>
            </a:extLst>
          </p:cNvPr>
          <p:cNvSpPr txBox="1"/>
          <p:nvPr/>
        </p:nvSpPr>
        <p:spPr>
          <a:xfrm>
            <a:off x="600000" y="1475295"/>
            <a:ext cx="6157664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500" b="1" dirty="0">
                <a:solidFill>
                  <a:srgbClr val="000000"/>
                </a:solidFill>
                <a:latin typeface="Pretendard ExtraBold" pitchFamily="34" charset="0"/>
              </a:rPr>
              <a:t>Contents</a:t>
            </a:r>
            <a:endParaRPr lang="en-US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  <a:cs typeface="Pretendard Light" pitchFamily="34" charset="0"/>
              </a:rPr>
              <a:t>02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600000" y="1475295"/>
            <a:ext cx="6157664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500" b="1" dirty="0">
                <a:solidFill>
                  <a:srgbClr val="000000"/>
                </a:solidFill>
                <a:latin typeface="Pretendard ExtraBold" pitchFamily="34" charset="0"/>
                <a:cs typeface="Pretendard ExtraBold" pitchFamily="34" charset="0"/>
              </a:rPr>
              <a:t>1. Current Situation </a:t>
            </a:r>
            <a:endParaRPr lang="en-US" b="1" dirty="0"/>
          </a:p>
        </p:txBody>
      </p:sp>
      <p:sp>
        <p:nvSpPr>
          <p:cNvPr id="10" name="Object 10"/>
          <p:cNvSpPr txBox="1"/>
          <p:nvPr/>
        </p:nvSpPr>
        <p:spPr>
          <a:xfrm>
            <a:off x="580952" y="2815505"/>
            <a:ext cx="6186235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b="1" dirty="0">
                <a:solidFill>
                  <a:srgbClr val="121D49"/>
                </a:solidFill>
                <a:latin typeface="Pretendard" pitchFamily="34" charset="0"/>
              </a:rPr>
              <a:t>Algorithm</a:t>
            </a:r>
            <a:endParaRPr lang="en-US" sz="2000" b="1" dirty="0">
              <a:solidFill>
                <a:srgbClr val="344BBE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bject 11"/>
              <p:cNvSpPr txBox="1"/>
              <p:nvPr/>
            </p:nvSpPr>
            <p:spPr>
              <a:xfrm>
                <a:off x="600000" y="3382410"/>
                <a:ext cx="8896212" cy="3871701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000" dirty="0">
                    <a:solidFill>
                      <a:schemeClr val="tx1"/>
                    </a:solidFill>
                    <a:latin typeface="Pretendard Medium" pitchFamily="34" charset="0"/>
                    <a:cs typeface="Pretendard Medium" pitchFamily="34" charset="0"/>
                  </a:rPr>
                  <a:t>1.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  <m:sup>
                        <m:r>
                          <a:rPr lang="en-US" altLang="ko-K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altLang="ko-KR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" altLang="ko-KR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r>
                      <a:rPr lang="en" altLang="ko-KR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𝐶𝑂𝑁𝐶𝐴𝑇</m:t>
                    </m:r>
                    <m:r>
                      <a:rPr lang="en" altLang="ko-KR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" altLang="ko-KR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altLang="ko-KR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" altLang="ko-KR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" altLang="ko-KR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ko-KR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" altLang="ko-KR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2400" dirty="0">
                    <a:solidFill>
                      <a:schemeClr val="tx1"/>
                    </a:solidFill>
                    <a:latin typeface="Pretendard Medium" pitchFamily="34" charset="0"/>
                    <a:cs typeface="Pretendard Medium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" altLang="ko-KR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n-US" altLang="ko-KR" sz="2400" dirty="0">
                    <a:solidFill>
                      <a:schemeClr val="tx1"/>
                    </a:solidFill>
                    <a:latin typeface="Pretendard Medium" pitchFamily="34" charset="0"/>
                    <a:cs typeface="Pretendard Medium" pitchFamily="34" charset="0"/>
                  </a:rPr>
                  <a:t> </a:t>
                </a:r>
                <a:r>
                  <a:rPr lang="ko-KR" altLang="en-US" sz="2400" dirty="0">
                    <a:solidFill>
                      <a:schemeClr val="tx1"/>
                    </a:solidFill>
                    <a:latin typeface="Pretendard Medium" pitchFamily="34" charset="0"/>
                    <a:cs typeface="Pretendard Medium" pitchFamily="34" charset="0"/>
                  </a:rPr>
                  <a:t>는 </a:t>
                </a:r>
                <a:r>
                  <a:rPr lang="en-US" altLang="ko-KR" sz="2400" dirty="0">
                    <a:solidFill>
                      <a:schemeClr val="tx1"/>
                    </a:solidFill>
                    <a:latin typeface="Pretendard Medium" pitchFamily="34" charset="0"/>
                    <a:cs typeface="Pretendard Medium" pitchFamily="34" charset="0"/>
                  </a:rPr>
                  <a:t>initial node feature </a:t>
                </a:r>
                <a:r>
                  <a:rPr lang="ko-KR" altLang="en-US" sz="2400" dirty="0">
                    <a:solidFill>
                      <a:schemeClr val="tx1"/>
                    </a:solidFill>
                    <a:latin typeface="Pretendard Medium" pitchFamily="34" charset="0"/>
                    <a:cs typeface="Pretendard Medium" pitchFamily="34" charset="0"/>
                  </a:rPr>
                  <a:t>값</a:t>
                </a:r>
                <a:r>
                  <a:rPr lang="en-US" altLang="ko-KR" sz="2400" dirty="0">
                    <a:solidFill>
                      <a:schemeClr val="tx1"/>
                    </a:solidFill>
                    <a:latin typeface="Pretendard Medium" pitchFamily="34" charset="0"/>
                    <a:cs typeface="Pretendard Medium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" altLang="ko-KR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ko-KR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ko-KR" altLang="en-US" sz="2400" dirty="0">
                    <a:solidFill>
                      <a:schemeClr val="tx1"/>
                    </a:solidFill>
                    <a:latin typeface="Pretendard Medium" pitchFamily="34" charset="0"/>
                    <a:cs typeface="Pretendard Medium" pitchFamily="34" charset="0"/>
                  </a:rPr>
                  <a:t>는 </a:t>
                </a:r>
                <a:r>
                  <a:rPr lang="en-US" altLang="ko-KR" sz="2400" dirty="0">
                    <a:solidFill>
                      <a:schemeClr val="tx1"/>
                    </a:solidFill>
                    <a:latin typeface="Pretendard Medium" pitchFamily="34" charset="0"/>
                    <a:cs typeface="Pretendard Medium" pitchFamily="34" charset="0"/>
                  </a:rPr>
                  <a:t>Clustering coefficient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2400" dirty="0">
                    <a:solidFill>
                      <a:schemeClr val="tx1"/>
                    </a:solidFill>
                    <a:latin typeface="Pretendard Medium" pitchFamily="34" charset="0"/>
                    <a:cs typeface="Pretendard Medium" pitchFamily="34" charset="0"/>
                  </a:rPr>
                  <a:t>2.</a:t>
                </a:r>
                <a:r>
                  <a:rPr lang="ko-KR" altLang="en-US" sz="2400" dirty="0">
                    <a:solidFill>
                      <a:schemeClr val="tx1"/>
                    </a:solidFill>
                    <a:latin typeface="Pretendard Medium" pitchFamily="34" charset="0"/>
                    <a:cs typeface="Pretendard Medium" pitchFamily="34" charset="0"/>
                  </a:rPr>
                  <a:t> 이 값으로 </a:t>
                </a:r>
                <a:r>
                  <a:rPr lang="en-US" altLang="ko-KR" sz="2400" dirty="0">
                    <a:solidFill>
                      <a:schemeClr val="tx1"/>
                    </a:solidFill>
                    <a:latin typeface="Pretendard Medium" pitchFamily="34" charset="0"/>
                    <a:cs typeface="Pretendard Medium" pitchFamily="34" charset="0"/>
                  </a:rPr>
                  <a:t>ID-GNN </a:t>
                </a:r>
                <a:r>
                  <a:rPr lang="ko-KR" altLang="en-US" sz="2400" dirty="0">
                    <a:solidFill>
                      <a:schemeClr val="tx1"/>
                    </a:solidFill>
                    <a:latin typeface="Pretendard Medium" pitchFamily="34" charset="0"/>
                    <a:cs typeface="Pretendard Medium" pitchFamily="34" charset="0"/>
                  </a:rPr>
                  <a:t>알고리즘을 진행한다</a:t>
                </a:r>
                <a:r>
                  <a:rPr lang="en-US" altLang="ko-KR" sz="2400" dirty="0">
                    <a:solidFill>
                      <a:schemeClr val="tx1"/>
                    </a:solidFill>
                    <a:latin typeface="Pretendard Medium" pitchFamily="34" charset="0"/>
                    <a:cs typeface="Pretendard Medium" pitchFamily="34" charset="0"/>
                  </a:rPr>
                  <a:t>. (layer=2)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2400" dirty="0">
                    <a:solidFill>
                      <a:schemeClr val="tx1"/>
                    </a:solidFill>
                    <a:latin typeface="Pretendard Medium" pitchFamily="34" charset="0"/>
                    <a:cs typeface="Pretendard Medium" pitchFamily="34" charset="0"/>
                  </a:rPr>
                  <a:t>3.</a:t>
                </a:r>
                <a:r>
                  <a:rPr lang="ko-KR" altLang="en-US" sz="2400" dirty="0">
                    <a:solidFill>
                      <a:schemeClr val="tx1"/>
                    </a:solidFill>
                    <a:latin typeface="Pretendard Medium" pitchFamily="34" charset="0"/>
                    <a:cs typeface="Pretendard Medium" pitchFamily="34" charset="0"/>
                  </a:rPr>
                  <a:t> 업데이트된 </a:t>
                </a:r>
                <a:r>
                  <a:rPr lang="en-US" altLang="ko-KR" sz="2400" dirty="0">
                    <a:solidFill>
                      <a:schemeClr val="tx1"/>
                    </a:solidFill>
                    <a:latin typeface="Pretendard Medium" pitchFamily="34" charset="0"/>
                    <a:cs typeface="Pretendard Medium" pitchFamily="34" charset="0"/>
                  </a:rPr>
                  <a:t>node embedding</a:t>
                </a:r>
                <a:r>
                  <a:rPr lang="ko-KR" altLang="en-US" sz="2400" dirty="0">
                    <a:solidFill>
                      <a:schemeClr val="tx1"/>
                    </a:solidFill>
                    <a:latin typeface="Pretendard Medium" pitchFamily="34" charset="0"/>
                    <a:cs typeface="Pretendard Medium" pitchFamily="34" charset="0"/>
                  </a:rPr>
                  <a:t>과 </a:t>
                </a:r>
                <a:r>
                  <a:rPr lang="en-US" altLang="ko-KR" sz="2400" dirty="0">
                    <a:solidFill>
                      <a:schemeClr val="tx1"/>
                    </a:solidFill>
                    <a:latin typeface="Pretendard Medium" pitchFamily="34" charset="0"/>
                    <a:cs typeface="Pretendard Medium" pitchFamily="34" charset="0"/>
                  </a:rPr>
                  <a:t>edge embedding</a:t>
                </a:r>
                <a:r>
                  <a:rPr lang="ko-KR" altLang="en-US" sz="2400" dirty="0">
                    <a:solidFill>
                      <a:schemeClr val="tx1"/>
                    </a:solidFill>
                    <a:latin typeface="Pretendard Medium" pitchFamily="34" charset="0"/>
                    <a:cs typeface="Pretendard Medium" pitchFamily="34" charset="0"/>
                  </a:rPr>
                  <a:t> </a:t>
                </a:r>
                <a:r>
                  <a:rPr lang="en-US" altLang="ko-KR" sz="2400" dirty="0">
                    <a:solidFill>
                      <a:schemeClr val="tx1"/>
                    </a:solidFill>
                    <a:latin typeface="Pretendard Medium" pitchFamily="34" charset="0"/>
                    <a:cs typeface="Pretendard Medium" pitchFamily="34" charset="0"/>
                  </a:rPr>
                  <a:t>value</a:t>
                </a:r>
                <a:r>
                  <a:rPr lang="ko-KR" altLang="en-US" sz="2400" dirty="0">
                    <a:solidFill>
                      <a:schemeClr val="tx1"/>
                    </a:solidFill>
                    <a:latin typeface="Pretendard Medium" pitchFamily="34" charset="0"/>
                    <a:cs typeface="Pretendard Medium" pitchFamily="34" charset="0"/>
                  </a:rPr>
                  <a:t>로 </a:t>
                </a:r>
                <a:r>
                  <a:rPr lang="en-US" altLang="ko-KR" sz="2400" dirty="0">
                    <a:solidFill>
                      <a:schemeClr val="tx1"/>
                    </a:solidFill>
                    <a:latin typeface="Pretendard Medium" pitchFamily="34" charset="0"/>
                    <a:cs typeface="Pretendard Medium" pitchFamily="34" charset="0"/>
                  </a:rPr>
                  <a:t>Counter </a:t>
                </a:r>
                <a:r>
                  <a:rPr lang="ko-KR" altLang="en-US" sz="2400" dirty="0">
                    <a:solidFill>
                      <a:schemeClr val="tx1"/>
                    </a:solidFill>
                    <a:latin typeface="Pretendard Medium" pitchFamily="34" charset="0"/>
                    <a:cs typeface="Pretendard Medium" pitchFamily="34" charset="0"/>
                  </a:rPr>
                  <a:t>모델에 삽입한다</a:t>
                </a:r>
                <a:r>
                  <a:rPr lang="en-US" altLang="ko-KR" sz="2400" dirty="0">
                    <a:solidFill>
                      <a:schemeClr val="tx1"/>
                    </a:solidFill>
                    <a:latin typeface="Pretendard Medium" pitchFamily="34" charset="0"/>
                    <a:cs typeface="Pretendard Medium" pitchFamily="34" charset="0"/>
                  </a:rPr>
                  <a:t>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2400" dirty="0">
                    <a:solidFill>
                      <a:srgbClr val="121D49"/>
                    </a:solidFill>
                    <a:latin typeface="Pretendard Medium" pitchFamily="34" charset="0"/>
                    <a:cs typeface="Pretendard Medium" pitchFamily="34" charset="0"/>
                  </a:rPr>
                  <a:t> </a:t>
                </a:r>
              </a:p>
              <a:p>
                <a:pPr>
                  <a:lnSpc>
                    <a:spcPct val="150000"/>
                  </a:lnSpc>
                </a:pPr>
                <a:endParaRPr lang="en-US" sz="2200" dirty="0">
                  <a:solidFill>
                    <a:srgbClr val="121D49"/>
                  </a:solidFill>
                  <a:latin typeface="Pretendard Medium" pitchFamily="34" charset="0"/>
                  <a:cs typeface="Pretendard Medium" pitchFamily="34" charset="0"/>
                </a:endParaRPr>
              </a:p>
            </p:txBody>
          </p:sp>
        </mc:Choice>
        <mc:Fallback xmlns="">
          <p:sp>
            <p:nvSpPr>
              <p:cNvPr id="11" name="Object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000" y="3382410"/>
                <a:ext cx="8896212" cy="3871701"/>
              </a:xfrm>
              <a:prstGeom prst="rect">
                <a:avLst/>
              </a:prstGeom>
              <a:blipFill>
                <a:blip r:embed="rId4"/>
                <a:stretch>
                  <a:fillRect l="-11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03" name="그룹 1003"/>
          <p:cNvGrpSpPr/>
          <p:nvPr/>
        </p:nvGrpSpPr>
        <p:grpSpPr>
          <a:xfrm>
            <a:off x="1315905" y="573402"/>
            <a:ext cx="16360613" cy="286977"/>
            <a:chOff x="1315905" y="573402"/>
            <a:chExt cx="16360613" cy="286977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  <a:cs typeface="Pretendard Light" pitchFamily="34" charset="0"/>
                </a:rPr>
                <a:t>Paper Review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1D955B23-3B96-1762-AB98-4BA58B4037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013" y="9029700"/>
            <a:ext cx="1115021" cy="1115021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16A27500-EE78-4A75-A0A8-B94EA3FD733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20200" y="2476500"/>
            <a:ext cx="5651500" cy="41148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997BD7A0-4003-85E7-2D0E-223953DFA44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20200" y="6591300"/>
            <a:ext cx="6236995" cy="3553421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795BFB7E-8D52-CFE3-E1D3-FCD3E7528715}"/>
              </a:ext>
            </a:extLst>
          </p:cNvPr>
          <p:cNvSpPr txBox="1"/>
          <p:nvPr/>
        </p:nvSpPr>
        <p:spPr>
          <a:xfrm>
            <a:off x="14871700" y="7927825"/>
            <a:ext cx="3872236" cy="8803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dirty="0">
                <a:latin typeface="Pretendard Medium" pitchFamily="34" charset="0"/>
                <a:cs typeface="Pretendard Medium" pitchFamily="34" charset="0"/>
                <a:hlinkClick r:id="rId8"/>
              </a:rPr>
              <a:t>https://arxiv.org/pdf/2110.03192.pdf</a:t>
            </a:r>
            <a:endParaRPr lang="en-US" altLang="ko-KR" sz="1800" dirty="0">
              <a:latin typeface="Pretendard Medium" pitchFamily="34" charset="0"/>
              <a:cs typeface="Pretendard Medium" pitchFamily="34" charset="0"/>
            </a:endParaRPr>
          </a:p>
          <a:p>
            <a:pPr>
              <a:lnSpc>
                <a:spcPct val="150000"/>
              </a:lnSpc>
            </a:pPr>
            <a:endParaRPr lang="en-US" altLang="ko-KR" sz="1800" dirty="0">
              <a:solidFill>
                <a:schemeClr val="tx1"/>
              </a:solidFill>
              <a:latin typeface="Pretendard Medium" pitchFamily="34" charset="0"/>
              <a:cs typeface="Pretendard Medium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11D23B1-912E-81E0-624B-25B3A0F051D4}"/>
              </a:ext>
            </a:extLst>
          </p:cNvPr>
          <p:cNvSpPr txBox="1"/>
          <p:nvPr/>
        </p:nvSpPr>
        <p:spPr>
          <a:xfrm>
            <a:off x="14706600" y="4497736"/>
            <a:ext cx="394840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9"/>
              </a:rPr>
              <a:t>https://arxiv.org/pdf/2101.10320.pdf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75124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  <a:cs typeface="Pretendard Light" pitchFamily="34" charset="0"/>
              </a:rPr>
              <a:t>03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600000" y="1475295"/>
            <a:ext cx="6157664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500" b="1" dirty="0">
                <a:solidFill>
                  <a:srgbClr val="000000"/>
                </a:solidFill>
                <a:latin typeface="Pretendard ExtraBold" pitchFamily="34" charset="0"/>
                <a:cs typeface="Pretendard ExtraBold" pitchFamily="34" charset="0"/>
              </a:rPr>
              <a:t>1. Current Situation </a:t>
            </a:r>
            <a:endParaRPr lang="en-US" b="1" dirty="0"/>
          </a:p>
        </p:txBody>
      </p:sp>
      <p:sp>
        <p:nvSpPr>
          <p:cNvPr id="10" name="Object 10"/>
          <p:cNvSpPr txBox="1"/>
          <p:nvPr/>
        </p:nvSpPr>
        <p:spPr>
          <a:xfrm>
            <a:off x="580952" y="2815505"/>
            <a:ext cx="6186235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b="1" dirty="0">
                <a:solidFill>
                  <a:srgbClr val="121D49"/>
                </a:solidFill>
                <a:latin typeface="Pretendard" pitchFamily="34" charset="0"/>
              </a:rPr>
              <a:t>Process</a:t>
            </a:r>
            <a:endParaRPr lang="en-US" sz="2000" b="1" dirty="0">
              <a:solidFill>
                <a:srgbClr val="344BBE"/>
              </a:solidFill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00000" y="3382410"/>
            <a:ext cx="8896212" cy="488736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2400" dirty="0" err="1">
                <a:solidFill>
                  <a:schemeClr val="tx1"/>
                </a:solidFill>
                <a:latin typeface="Pretendard Medium" pitchFamily="34" charset="0"/>
                <a:cs typeface="Pretendard Medium" pitchFamily="34" charset="0"/>
              </a:rPr>
              <a:t>GraphGym</a:t>
            </a:r>
            <a:r>
              <a:rPr lang="ko-KR" altLang="en-US" sz="2400" dirty="0">
                <a:latin typeface="Pretendard Medium" pitchFamily="34" charset="0"/>
                <a:cs typeface="Pretendard Medium" pitchFamily="34" charset="0"/>
              </a:rPr>
              <a:t>에서 </a:t>
            </a:r>
            <a:r>
              <a:rPr lang="en-US" altLang="ko-KR" sz="2400" dirty="0">
                <a:latin typeface="Pretendard Medium" pitchFamily="34" charset="0"/>
                <a:cs typeface="Pretendard Medium" pitchFamily="34" charset="0"/>
              </a:rPr>
              <a:t>ID-GNN</a:t>
            </a:r>
            <a:r>
              <a:rPr lang="ko-KR" altLang="en-US" sz="2400" dirty="0">
                <a:latin typeface="Pretendard Medium" pitchFamily="34" charset="0"/>
                <a:cs typeface="Pretendard Medium" pitchFamily="34" charset="0"/>
              </a:rPr>
              <a:t> 코드가 있음</a:t>
            </a:r>
            <a:r>
              <a:rPr lang="en-US" altLang="ko-KR" sz="2400" dirty="0">
                <a:latin typeface="Pretendard Medium" pitchFamily="34" charset="0"/>
                <a:cs typeface="Pretendard Medium" pitchFamily="34" charset="0"/>
              </a:rPr>
              <a:t>.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2000" dirty="0" err="1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GraphGym</a:t>
            </a:r>
            <a:r>
              <a:rPr lang="ko-KR" altLang="en-US" sz="2000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설치 과정에서 오류 발생</a:t>
            </a:r>
            <a:r>
              <a:rPr lang="en-US" altLang="ko-KR" sz="2000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(</a:t>
            </a:r>
            <a:r>
              <a:rPr lang="ko-KR" altLang="en-US" sz="2000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라이브러리 및 버전 오류</a:t>
            </a:r>
            <a:r>
              <a:rPr lang="en-US" altLang="ko-KR" sz="2000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)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2400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  <a:hlinkClick r:id="rId4"/>
              </a:rPr>
              <a:t>https://github.com/snap-stanford/GraphGym</a:t>
            </a:r>
            <a:r>
              <a:rPr lang="en-US" altLang="ko-KR" sz="2400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 </a:t>
            </a:r>
            <a:r>
              <a:rPr lang="ko-KR" altLang="en-US" sz="2400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의 </a:t>
            </a:r>
            <a:r>
              <a:rPr lang="en-US" altLang="ko-KR" sz="2400" dirty="0" err="1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READMe</a:t>
            </a:r>
            <a:r>
              <a:rPr lang="ko-KR" altLang="en-US" sz="2400" dirty="0" err="1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를</a:t>
            </a:r>
            <a:r>
              <a:rPr lang="ko-KR" altLang="en-US" sz="2400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 그대로 따르면 오류 발생</a:t>
            </a:r>
            <a:r>
              <a:rPr lang="en-US" altLang="ko-KR" sz="2400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!!</a:t>
            </a:r>
            <a:r>
              <a:rPr lang="ko-KR" altLang="en-US" sz="2400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 </a:t>
            </a:r>
            <a:r>
              <a:rPr lang="en-US" altLang="ko-KR" sz="2400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  <a:sym typeface="Wingdings" pitchFamily="2" charset="2"/>
              </a:rPr>
              <a:t></a:t>
            </a:r>
            <a:r>
              <a:rPr lang="ko-KR" altLang="en-US" sz="2400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  <a:sym typeface="Wingdings" pitchFamily="2" charset="2"/>
              </a:rPr>
              <a:t> </a:t>
            </a:r>
            <a:r>
              <a:rPr lang="en-US" altLang="ko-KR" sz="2400" dirty="0" err="1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  <a:sym typeface="Wingdings" pitchFamily="2" charset="2"/>
              </a:rPr>
              <a:t>Pytorch</a:t>
            </a:r>
            <a:r>
              <a:rPr lang="en-US" altLang="ko-KR" sz="2400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  <a:sym typeface="Wingdings" pitchFamily="2" charset="2"/>
              </a:rPr>
              <a:t> –Geometric</a:t>
            </a:r>
            <a:r>
              <a:rPr lang="ko-KR" altLang="en-US" sz="2400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  <a:sym typeface="Wingdings" pitchFamily="2" charset="2"/>
              </a:rPr>
              <a:t>에서 확인해보니 </a:t>
            </a:r>
            <a:r>
              <a:rPr lang="en-US" altLang="ko-KR" sz="2400" dirty="0" err="1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  <a:sym typeface="Wingdings" pitchFamily="2" charset="2"/>
              </a:rPr>
              <a:t>pytorch</a:t>
            </a:r>
            <a:r>
              <a:rPr lang="en-US" altLang="ko-KR" sz="2400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  <a:sym typeface="Wingdings" pitchFamily="2" charset="2"/>
              </a:rPr>
              <a:t> 1.10.0</a:t>
            </a:r>
            <a:r>
              <a:rPr lang="ko-KR" altLang="en-US" sz="2400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  <a:sym typeface="Wingdings" pitchFamily="2" charset="2"/>
              </a:rPr>
              <a:t>이상 버전을 </a:t>
            </a:r>
            <a:r>
              <a:rPr lang="ko-KR" altLang="en-US" sz="2400" dirty="0" err="1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  <a:sym typeface="Wingdings" pitchFamily="2" charset="2"/>
              </a:rPr>
              <a:t>설치해야함</a:t>
            </a:r>
            <a:endParaRPr lang="en-US" altLang="ko-KR" sz="2400" dirty="0">
              <a:solidFill>
                <a:srgbClr val="121D49"/>
              </a:solidFill>
              <a:latin typeface="Pretendard Medium" pitchFamily="34" charset="0"/>
              <a:cs typeface="Pretendard Medium" pitchFamily="34" charset="0"/>
              <a:sym typeface="Wingdings" pitchFamily="2" charset="2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2400" dirty="0" err="1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  <a:sym typeface="Wingdings" pitchFamily="2" charset="2"/>
              </a:rPr>
              <a:t>Pytorch</a:t>
            </a:r>
            <a:r>
              <a:rPr lang="ko-KR" altLang="en-US" sz="2400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  <a:sym typeface="Wingdings" pitchFamily="2" charset="2"/>
              </a:rPr>
              <a:t> </a:t>
            </a:r>
            <a:r>
              <a:rPr lang="en-US" altLang="ko-KR" sz="2400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  <a:sym typeface="Wingdings" pitchFamily="2" charset="2"/>
              </a:rPr>
              <a:t>1.11.0</a:t>
            </a:r>
            <a:r>
              <a:rPr lang="ko-KR" altLang="en-US" sz="2400" dirty="0" err="1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  <a:sym typeface="Wingdings" pitchFamily="2" charset="2"/>
              </a:rPr>
              <a:t>으로</a:t>
            </a:r>
            <a:r>
              <a:rPr lang="ko-KR" altLang="en-US" sz="2400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  <a:sym typeface="Wingdings" pitchFamily="2" charset="2"/>
              </a:rPr>
              <a:t> 설치 및 추가 라이브러리들 설치 완료</a:t>
            </a:r>
            <a:endParaRPr lang="en-US" altLang="ko-KR" sz="2400" dirty="0">
              <a:solidFill>
                <a:srgbClr val="121D49"/>
              </a:solidFill>
              <a:latin typeface="Pretendard Medium" pitchFamily="34" charset="0"/>
              <a:cs typeface="Pretendard Medium" pitchFamily="34" charset="0"/>
              <a:sym typeface="Wingdings" pitchFamily="2" charset="2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400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  <a:sym typeface="Wingdings" pitchFamily="2" charset="2"/>
              </a:rPr>
              <a:t>하지만 또 다른 오류 발견</a:t>
            </a:r>
            <a:endParaRPr lang="en-US" altLang="ko-KR" sz="2400" dirty="0">
              <a:solidFill>
                <a:srgbClr val="121D49"/>
              </a:solidFill>
              <a:latin typeface="Pretendard Medium" pitchFamily="34" charset="0"/>
              <a:cs typeface="Pretendard Medium" pitchFamily="34" charset="0"/>
              <a:sym typeface="Wingdings" pitchFamily="2" charset="2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endParaRPr lang="en-US" altLang="ko-KR" sz="2400" dirty="0">
              <a:solidFill>
                <a:srgbClr val="121D49"/>
              </a:solidFill>
              <a:latin typeface="Pretendard Medium" pitchFamily="34" charset="0"/>
              <a:cs typeface="Pretendard Medium" pitchFamily="34" charset="0"/>
            </a:endParaRPr>
          </a:p>
          <a:p>
            <a:pPr>
              <a:lnSpc>
                <a:spcPct val="150000"/>
              </a:lnSpc>
            </a:pPr>
            <a:endParaRPr lang="en-US" sz="2200" dirty="0">
              <a:solidFill>
                <a:srgbClr val="121D49"/>
              </a:solidFill>
              <a:latin typeface="Pretendard Medium" pitchFamily="34" charset="0"/>
              <a:cs typeface="Pretendard Medium" pitchFamily="34" charset="0"/>
            </a:endParaRPr>
          </a:p>
        </p:txBody>
      </p: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286977"/>
            <a:chOff x="1315905" y="573402"/>
            <a:chExt cx="16360613" cy="286977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  <a:cs typeface="Pretendard Light" pitchFamily="34" charset="0"/>
                </a:rPr>
                <a:t>Paper Review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1D955B23-3B96-1762-AB98-4BA58B4037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013" y="9029700"/>
            <a:ext cx="1115021" cy="1115021"/>
          </a:xfrm>
          <a:prstGeom prst="rect">
            <a:avLst/>
          </a:prstGeom>
        </p:spPr>
      </p:pic>
      <p:sp>
        <p:nvSpPr>
          <p:cNvPr id="5" name="AutoShape 2" descr="Untitled">
            <a:extLst>
              <a:ext uri="{FF2B5EF4-FFF2-40B4-BE49-F238E27FC236}">
                <a16:creationId xmlns:a16="http://schemas.microsoft.com/office/drawing/2014/main" id="{DFFBC143-A88A-9F06-FB42-4716C3BCA7F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991600" y="49911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531EC7F-3E8C-BEB7-96DD-1AA9D0C1FD9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91787" y="2084470"/>
            <a:ext cx="8896213" cy="7496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776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  <a:cs typeface="Pretendard Light" pitchFamily="34" charset="0"/>
              </a:rPr>
              <a:t>04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600000" y="1475295"/>
            <a:ext cx="6157664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500" b="1" dirty="0">
                <a:solidFill>
                  <a:srgbClr val="000000"/>
                </a:solidFill>
                <a:latin typeface="Pretendard ExtraBold" pitchFamily="34" charset="0"/>
                <a:cs typeface="Pretendard ExtraBold" pitchFamily="34" charset="0"/>
              </a:rPr>
              <a:t>1. Current Situation </a:t>
            </a:r>
            <a:endParaRPr lang="en-US" b="1" dirty="0"/>
          </a:p>
        </p:txBody>
      </p:sp>
      <p:sp>
        <p:nvSpPr>
          <p:cNvPr id="10" name="Object 10"/>
          <p:cNvSpPr txBox="1"/>
          <p:nvPr/>
        </p:nvSpPr>
        <p:spPr>
          <a:xfrm>
            <a:off x="580952" y="2815505"/>
            <a:ext cx="6186235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b="1" dirty="0">
                <a:solidFill>
                  <a:srgbClr val="121D49"/>
                </a:solidFill>
                <a:latin typeface="Pretendard" pitchFamily="34" charset="0"/>
              </a:rPr>
              <a:t>Process</a:t>
            </a:r>
            <a:endParaRPr lang="en-US" sz="2000" b="1" dirty="0">
              <a:solidFill>
                <a:srgbClr val="344BBE"/>
              </a:solidFill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00000" y="3382410"/>
            <a:ext cx="8896212" cy="331770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6. </a:t>
            </a:r>
            <a:r>
              <a:rPr lang="en-US" altLang="ko-KR" sz="2400" dirty="0" err="1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pytorch</a:t>
            </a:r>
            <a:r>
              <a:rPr lang="en-US" altLang="ko-KR" sz="2400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- geometric(</a:t>
            </a:r>
            <a:r>
              <a:rPr lang="en-US" altLang="ko-KR" sz="2400" dirty="0" err="1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PyG</a:t>
            </a:r>
            <a:r>
              <a:rPr lang="en-US" altLang="ko-KR" sz="2400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)</a:t>
            </a:r>
            <a:r>
              <a:rPr lang="ko-KR" altLang="en-US" sz="2400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 공식 </a:t>
            </a:r>
            <a:r>
              <a:rPr lang="en-US" altLang="ko-KR" sz="2400" dirty="0" err="1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github</a:t>
            </a:r>
            <a:r>
              <a:rPr lang="ko-KR" altLang="en-US" sz="2400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에서 살펴보니 같은 오류 발생을 볼 수 있었음</a:t>
            </a:r>
            <a:endParaRPr lang="en-US" altLang="ko-KR" sz="2400" dirty="0">
              <a:solidFill>
                <a:srgbClr val="121D49"/>
              </a:solidFill>
              <a:latin typeface="Pretendard Medium" pitchFamily="34" charset="0"/>
              <a:cs typeface="Pretendard Medium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7.</a:t>
            </a:r>
            <a:r>
              <a:rPr lang="ko-KR" altLang="en-US" sz="2400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 </a:t>
            </a:r>
            <a:r>
              <a:rPr lang="en-US" altLang="ko-KR" sz="2400" dirty="0" err="1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PyG</a:t>
            </a:r>
            <a:r>
              <a:rPr lang="ko-KR" altLang="en-US" sz="2400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버전을 </a:t>
            </a:r>
            <a:r>
              <a:rPr lang="en-US" altLang="ko-KR" sz="2400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2.0.5</a:t>
            </a:r>
            <a:r>
              <a:rPr lang="ko-KR" altLang="en-US" sz="2400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로 </a:t>
            </a:r>
            <a:r>
              <a:rPr lang="ko-KR" altLang="en-US" sz="2400" dirty="0" err="1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설치하라함</a:t>
            </a:r>
            <a:endParaRPr lang="en-US" altLang="ko-KR" sz="2400" dirty="0">
              <a:solidFill>
                <a:srgbClr val="121D49"/>
              </a:solidFill>
              <a:latin typeface="Pretendard Medium" pitchFamily="34" charset="0"/>
              <a:cs typeface="Pretendard Medium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8.</a:t>
            </a:r>
            <a:r>
              <a:rPr lang="ko-KR" altLang="en-US" sz="2400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 설치하였지만 여전히 같은 문제 발생</a:t>
            </a:r>
            <a:endParaRPr lang="en-US" altLang="ko-KR" sz="2400" dirty="0">
              <a:solidFill>
                <a:srgbClr val="121D49"/>
              </a:solidFill>
              <a:latin typeface="Pretendard Medium" pitchFamily="34" charset="0"/>
              <a:cs typeface="Pretendard Medium" pitchFamily="34" charset="0"/>
            </a:endParaRPr>
          </a:p>
          <a:p>
            <a:pPr>
              <a:lnSpc>
                <a:spcPct val="150000"/>
              </a:lnSpc>
            </a:pPr>
            <a:endParaRPr lang="en-US" altLang="ko-KR" sz="2400" dirty="0">
              <a:solidFill>
                <a:srgbClr val="121D49"/>
              </a:solidFill>
              <a:latin typeface="Pretendard Medium" pitchFamily="34" charset="0"/>
              <a:cs typeface="Pretendard Medium" pitchFamily="34" charset="0"/>
            </a:endParaRPr>
          </a:p>
          <a:p>
            <a:pPr>
              <a:lnSpc>
                <a:spcPct val="150000"/>
              </a:lnSpc>
            </a:pPr>
            <a:endParaRPr lang="en-US" sz="2200" dirty="0">
              <a:solidFill>
                <a:srgbClr val="121D49"/>
              </a:solidFill>
              <a:latin typeface="Pretendard Medium" pitchFamily="34" charset="0"/>
              <a:cs typeface="Pretendard Medium" pitchFamily="34" charset="0"/>
            </a:endParaRPr>
          </a:p>
        </p:txBody>
      </p: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286977"/>
            <a:chOff x="1315905" y="573402"/>
            <a:chExt cx="16360613" cy="286977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  <a:cs typeface="Pretendard Light" pitchFamily="34" charset="0"/>
                </a:rPr>
                <a:t>Paper Review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1D955B23-3B96-1762-AB98-4BA58B4037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13" y="9029700"/>
            <a:ext cx="1115021" cy="1115021"/>
          </a:xfrm>
          <a:prstGeom prst="rect">
            <a:avLst/>
          </a:prstGeom>
        </p:spPr>
      </p:pic>
      <p:sp>
        <p:nvSpPr>
          <p:cNvPr id="5" name="AutoShape 2" descr="Untitled">
            <a:extLst>
              <a:ext uri="{FF2B5EF4-FFF2-40B4-BE49-F238E27FC236}">
                <a16:creationId xmlns:a16="http://schemas.microsoft.com/office/drawing/2014/main" id="{DFFBC143-A88A-9F06-FB42-4716C3BCA7F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991600" y="49911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0F8AAEE-B19C-528C-4FAE-710F936167D0}"/>
              </a:ext>
            </a:extLst>
          </p:cNvPr>
          <p:cNvSpPr txBox="1"/>
          <p:nvPr/>
        </p:nvSpPr>
        <p:spPr>
          <a:xfrm>
            <a:off x="10744200" y="9344266"/>
            <a:ext cx="9144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5"/>
              </a:rPr>
              <a:t>https://githubhot.com/repo/pyg-team/pytorch_geometric/issues/4367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5E8B40D-7CDA-968C-5516-9606ED705F7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1607" y="5766299"/>
            <a:ext cx="13219507" cy="1377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074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  <a:cs typeface="Pretendard Light" pitchFamily="34" charset="0"/>
              </a:rPr>
              <a:t>0</a:t>
            </a:r>
            <a:r>
              <a:rPr lang="en-US" altLang="ko-KR" sz="1600" dirty="0">
                <a:solidFill>
                  <a:srgbClr val="121D49"/>
                </a:solidFill>
                <a:latin typeface="Pretendard Light" pitchFamily="34" charset="0"/>
                <a:cs typeface="Pretendard Light" pitchFamily="34" charset="0"/>
              </a:rPr>
              <a:t>5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600000" y="1475295"/>
            <a:ext cx="6157664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500" b="1" dirty="0">
                <a:solidFill>
                  <a:srgbClr val="000000"/>
                </a:solidFill>
                <a:latin typeface="Pretendard ExtraBold" pitchFamily="34" charset="0"/>
                <a:cs typeface="Pretendard ExtraBold" pitchFamily="34" charset="0"/>
              </a:rPr>
              <a:t>1. Current Situation </a:t>
            </a:r>
            <a:endParaRPr lang="en-US" b="1" dirty="0"/>
          </a:p>
        </p:txBody>
      </p:sp>
      <p:sp>
        <p:nvSpPr>
          <p:cNvPr id="10" name="Object 10"/>
          <p:cNvSpPr txBox="1"/>
          <p:nvPr/>
        </p:nvSpPr>
        <p:spPr>
          <a:xfrm>
            <a:off x="580952" y="2815505"/>
            <a:ext cx="6186235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b="1" dirty="0">
                <a:solidFill>
                  <a:srgbClr val="121D49"/>
                </a:solidFill>
                <a:latin typeface="Pretendard" pitchFamily="34" charset="0"/>
              </a:rPr>
              <a:t>Process</a:t>
            </a:r>
            <a:endParaRPr lang="en-US" sz="2000" b="1" dirty="0">
              <a:solidFill>
                <a:srgbClr val="344BBE"/>
              </a:solidFill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52400" y="3482114"/>
            <a:ext cx="8896212" cy="387170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9.</a:t>
            </a:r>
            <a:r>
              <a:rPr lang="ko-KR" altLang="en-US" sz="2400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 코드를 직접 </a:t>
            </a:r>
            <a:r>
              <a:rPr lang="ko-KR" altLang="en-US" sz="2400" dirty="0" err="1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확인해봄</a:t>
            </a:r>
            <a:endParaRPr lang="en-US" altLang="ko-KR" sz="2400" dirty="0">
              <a:solidFill>
                <a:srgbClr val="121D49"/>
              </a:solidFill>
              <a:latin typeface="Pretendard Medium" pitchFamily="34" charset="0"/>
              <a:cs typeface="Pretendard Medium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10.</a:t>
            </a:r>
            <a:r>
              <a:rPr lang="ko-KR" altLang="en-US" sz="2400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 해당 </a:t>
            </a:r>
            <a:r>
              <a:rPr lang="en-US" altLang="ko-KR" sz="2400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method, </a:t>
            </a:r>
            <a:r>
              <a:rPr lang="en-US" altLang="ko-KR" sz="2400" dirty="0" err="1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set_out_dir</a:t>
            </a:r>
            <a:r>
              <a:rPr lang="ko-KR" altLang="en-US" sz="2400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을 인식을 못함</a:t>
            </a:r>
            <a:endParaRPr lang="en-US" altLang="ko-KR" sz="2400" dirty="0">
              <a:solidFill>
                <a:srgbClr val="121D49"/>
              </a:solidFill>
              <a:latin typeface="Pretendard Medium" pitchFamily="34" charset="0"/>
              <a:cs typeface="Pretendard Medium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11.</a:t>
            </a:r>
            <a:r>
              <a:rPr lang="ko-KR" altLang="en-US" sz="2400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 메서드가 있는 파일을 들어가보면 메서드가 있음</a:t>
            </a:r>
            <a:endParaRPr lang="en-US" altLang="ko-KR" sz="2400" dirty="0">
              <a:solidFill>
                <a:srgbClr val="121D49"/>
              </a:solidFill>
              <a:latin typeface="Pretendard Medium" pitchFamily="34" charset="0"/>
              <a:cs typeface="Pretendard Medium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12.</a:t>
            </a:r>
            <a:r>
              <a:rPr lang="ko-KR" altLang="en-US" sz="2400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 아직까지 해결 못해서 </a:t>
            </a:r>
            <a:r>
              <a:rPr lang="en-US" altLang="ko-KR" sz="2400" dirty="0" err="1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github</a:t>
            </a:r>
            <a:r>
              <a:rPr lang="en-US" altLang="ko-KR" sz="2400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 Issue</a:t>
            </a:r>
            <a:r>
              <a:rPr lang="ko-KR" altLang="en-US" sz="2400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에 질문 공지함</a:t>
            </a:r>
            <a:endParaRPr lang="en-US" altLang="ko-KR" sz="2400" dirty="0">
              <a:solidFill>
                <a:srgbClr val="121D49"/>
              </a:solidFill>
              <a:latin typeface="Pretendard Medium" pitchFamily="34" charset="0"/>
              <a:cs typeface="Pretendard Medium" pitchFamily="34" charset="0"/>
            </a:endParaRPr>
          </a:p>
          <a:p>
            <a:pPr>
              <a:lnSpc>
                <a:spcPct val="150000"/>
              </a:lnSpc>
            </a:pPr>
            <a:endParaRPr lang="en-US" altLang="ko-KR" sz="2400" dirty="0">
              <a:solidFill>
                <a:srgbClr val="121D49"/>
              </a:solidFill>
              <a:latin typeface="Pretendard Medium" pitchFamily="34" charset="0"/>
              <a:cs typeface="Pretendard Medium" pitchFamily="34" charset="0"/>
            </a:endParaRPr>
          </a:p>
          <a:p>
            <a:pPr>
              <a:lnSpc>
                <a:spcPct val="150000"/>
              </a:lnSpc>
            </a:pPr>
            <a:endParaRPr lang="en-US" altLang="ko-KR" sz="2400" dirty="0">
              <a:solidFill>
                <a:srgbClr val="121D49"/>
              </a:solidFill>
              <a:latin typeface="Pretendard Medium" pitchFamily="34" charset="0"/>
              <a:cs typeface="Pretendard Medium" pitchFamily="34" charset="0"/>
            </a:endParaRPr>
          </a:p>
          <a:p>
            <a:pPr>
              <a:lnSpc>
                <a:spcPct val="150000"/>
              </a:lnSpc>
            </a:pPr>
            <a:endParaRPr lang="en-US" sz="2200" dirty="0">
              <a:solidFill>
                <a:srgbClr val="121D49"/>
              </a:solidFill>
              <a:latin typeface="Pretendard Medium" pitchFamily="34" charset="0"/>
              <a:cs typeface="Pretendard Medium" pitchFamily="34" charset="0"/>
            </a:endParaRPr>
          </a:p>
        </p:txBody>
      </p: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286977"/>
            <a:chOff x="1315905" y="573402"/>
            <a:chExt cx="16360613" cy="286977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  <a:cs typeface="Pretendard Light" pitchFamily="34" charset="0"/>
                </a:rPr>
                <a:t>Paper Review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1D955B23-3B96-1762-AB98-4BA58B4037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13" y="9029700"/>
            <a:ext cx="1115021" cy="1115021"/>
          </a:xfrm>
          <a:prstGeom prst="rect">
            <a:avLst/>
          </a:prstGeom>
        </p:spPr>
      </p:pic>
      <p:sp>
        <p:nvSpPr>
          <p:cNvPr id="5" name="AutoShape 2" descr="Untitled">
            <a:extLst>
              <a:ext uri="{FF2B5EF4-FFF2-40B4-BE49-F238E27FC236}">
                <a16:creationId xmlns:a16="http://schemas.microsoft.com/office/drawing/2014/main" id="{DFFBC143-A88A-9F06-FB42-4716C3BCA7F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991600" y="49911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8C321A1C-7FB1-EBF5-A525-21597D8D7B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8591" y="3338725"/>
            <a:ext cx="7734300" cy="410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B00628D2-B62A-568D-72BE-FD5D4A1E00C5}"/>
              </a:ext>
            </a:extLst>
          </p:cNvPr>
          <p:cNvSpPr/>
          <p:nvPr/>
        </p:nvSpPr>
        <p:spPr>
          <a:xfrm>
            <a:off x="13487400" y="4586967"/>
            <a:ext cx="1524000" cy="25173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842425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  <a:cs typeface="Pretendard Light" pitchFamily="34" charset="0"/>
              </a:rPr>
              <a:t>06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600000" y="1475295"/>
            <a:ext cx="6157664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500" b="1" dirty="0">
                <a:solidFill>
                  <a:srgbClr val="000000"/>
                </a:solidFill>
                <a:latin typeface="Pretendard ExtraBold" pitchFamily="34" charset="0"/>
                <a:cs typeface="Pretendard ExtraBold" pitchFamily="34" charset="0"/>
              </a:rPr>
              <a:t>1. Current Situation </a:t>
            </a:r>
            <a:endParaRPr lang="en-US" b="1" dirty="0"/>
          </a:p>
        </p:txBody>
      </p:sp>
      <p:sp>
        <p:nvSpPr>
          <p:cNvPr id="10" name="Object 10"/>
          <p:cNvSpPr txBox="1"/>
          <p:nvPr/>
        </p:nvSpPr>
        <p:spPr>
          <a:xfrm>
            <a:off x="580952" y="2815505"/>
            <a:ext cx="6186235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b="1" dirty="0">
                <a:solidFill>
                  <a:srgbClr val="121D49"/>
                </a:solidFill>
                <a:latin typeface="Pretendard" pitchFamily="34" charset="0"/>
              </a:rPr>
              <a:t>Process</a:t>
            </a:r>
            <a:endParaRPr lang="en-US" sz="2000" b="1" dirty="0">
              <a:solidFill>
                <a:srgbClr val="344BBE"/>
              </a:solidFill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52400" y="3482114"/>
            <a:ext cx="8896212" cy="608769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13. </a:t>
            </a:r>
            <a:r>
              <a:rPr lang="en-US" altLang="ko-KR" sz="2400" dirty="0" err="1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set_out_dir</a:t>
            </a:r>
            <a:r>
              <a:rPr lang="en-US" altLang="ko-KR" sz="2400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 </a:t>
            </a:r>
            <a:r>
              <a:rPr lang="ko-KR" altLang="en-US" sz="2400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문제 해결함 </a:t>
            </a:r>
            <a:r>
              <a:rPr lang="en-US" altLang="ko-KR" sz="2400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  <a:sym typeface="Wingdings" pitchFamily="2" charset="2"/>
              </a:rPr>
              <a:t></a:t>
            </a:r>
            <a:r>
              <a:rPr lang="ko-KR" altLang="en-US" sz="2400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  <a:sym typeface="Wingdings" pitchFamily="2" charset="2"/>
              </a:rPr>
              <a:t> 파일 위치를 변경</a:t>
            </a:r>
            <a:endParaRPr lang="en-US" altLang="ko-KR" sz="2400" dirty="0">
              <a:solidFill>
                <a:srgbClr val="121D49"/>
              </a:solidFill>
              <a:latin typeface="Pretendard Medium" pitchFamily="34" charset="0"/>
              <a:cs typeface="Pretendard Medium" pitchFamily="34" charset="0"/>
              <a:sym typeface="Wingdings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  <a:sym typeface="Wingdings" pitchFamily="2" charset="2"/>
              </a:rPr>
              <a:t>14.</a:t>
            </a:r>
            <a:r>
              <a:rPr lang="ko-KR" altLang="en-US" sz="2400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  <a:sym typeface="Wingdings" pitchFamily="2" charset="2"/>
              </a:rPr>
              <a:t> 또 새로운 문제 발견 </a:t>
            </a:r>
            <a:r>
              <a:rPr lang="en-US" altLang="ko-KR" sz="2400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  <a:sym typeface="Wingdings" pitchFamily="2" charset="2"/>
              </a:rPr>
              <a:t></a:t>
            </a:r>
            <a:r>
              <a:rPr lang="ko-KR" altLang="en-US" sz="2400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  <a:sym typeface="Wingdings" pitchFamily="2" charset="2"/>
              </a:rPr>
              <a:t> 해결</a:t>
            </a:r>
            <a:endParaRPr lang="en-US" altLang="ko-KR" sz="2400" dirty="0">
              <a:solidFill>
                <a:srgbClr val="121D49"/>
              </a:solidFill>
              <a:latin typeface="Pretendard Medium" pitchFamily="34" charset="0"/>
              <a:cs typeface="Pretendard Medium" pitchFamily="34" charset="0"/>
              <a:sym typeface="Wingdings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  <a:sym typeface="Wingdings" pitchFamily="2" charset="2"/>
              </a:rPr>
              <a:t>15.</a:t>
            </a:r>
            <a:r>
              <a:rPr lang="ko-KR" altLang="en-US" sz="2400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  <a:sym typeface="Wingdings" pitchFamily="2" charset="2"/>
              </a:rPr>
              <a:t> </a:t>
            </a:r>
            <a:r>
              <a:rPr lang="en-US" altLang="ko-KR" sz="2400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  <a:sym typeface="Wingdings" pitchFamily="2" charset="2"/>
              </a:rPr>
              <a:t>Bash </a:t>
            </a:r>
            <a:r>
              <a:rPr lang="en-US" altLang="ko-KR" sz="2400" dirty="0" err="1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  <a:sym typeface="Wingdings" pitchFamily="2" charset="2"/>
              </a:rPr>
              <a:t>run_single.sh</a:t>
            </a:r>
            <a:r>
              <a:rPr lang="ko-KR" altLang="en-US" sz="2400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  <a:sym typeface="Wingdings" pitchFamily="2" charset="2"/>
              </a:rPr>
              <a:t>는 </a:t>
            </a:r>
            <a:r>
              <a:rPr lang="ko-KR" altLang="en-US" sz="2400" dirty="0" err="1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  <a:sym typeface="Wingdings" pitchFamily="2" charset="2"/>
              </a:rPr>
              <a:t>돌아감</a:t>
            </a:r>
            <a:endParaRPr lang="en-US" altLang="ko-KR" sz="2400" dirty="0">
              <a:solidFill>
                <a:srgbClr val="121D49"/>
              </a:solidFill>
              <a:latin typeface="Pretendard Medium" pitchFamily="34" charset="0"/>
              <a:cs typeface="Pretendard Medium" pitchFamily="34" charset="0"/>
              <a:sym typeface="Wingdings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  <a:sym typeface="Wingdings" pitchFamily="2" charset="2"/>
              </a:rPr>
              <a:t>16.</a:t>
            </a:r>
            <a:r>
              <a:rPr lang="ko-KR" altLang="en-US" sz="2400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  <a:sym typeface="Wingdings" pitchFamily="2" charset="2"/>
              </a:rPr>
              <a:t> </a:t>
            </a:r>
            <a:r>
              <a:rPr lang="en-US" altLang="ko-KR" sz="2400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  <a:sym typeface="Wingdings" pitchFamily="2" charset="2"/>
              </a:rPr>
              <a:t>Bash </a:t>
            </a:r>
            <a:r>
              <a:rPr lang="en-US" altLang="ko-KR" sz="2400" dirty="0" err="1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  <a:sym typeface="Wingdings" pitchFamily="2" charset="2"/>
              </a:rPr>
              <a:t>run_batch.sh</a:t>
            </a:r>
            <a:r>
              <a:rPr lang="ko-KR" altLang="en-US" sz="2400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  <a:sym typeface="Wingdings" pitchFamily="2" charset="2"/>
              </a:rPr>
              <a:t>는 새로운 오류가 있음</a:t>
            </a:r>
            <a:r>
              <a:rPr lang="en-US" altLang="ko-KR" sz="2400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  <a:sym typeface="Wingdings" pitchFamily="2" charset="2"/>
              </a:rPr>
              <a:t>  </a:t>
            </a:r>
            <a:r>
              <a:rPr lang="ko-KR" altLang="en-US" sz="2400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  <a:sym typeface="Wingdings" pitchFamily="2" charset="2"/>
              </a:rPr>
              <a:t>실제로 </a:t>
            </a:r>
            <a:r>
              <a:rPr lang="en-US" altLang="ko-KR" sz="2400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  <a:sym typeface="Wingdings" pitchFamily="2" charset="2"/>
              </a:rPr>
              <a:t>result</a:t>
            </a:r>
          </a:p>
          <a:p>
            <a:pPr>
              <a:lnSpc>
                <a:spcPct val="150000"/>
              </a:lnSpc>
            </a:pPr>
            <a:r>
              <a:rPr lang="ko-KR" altLang="en-US" sz="2400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  <a:sym typeface="Wingdings" pitchFamily="2" charset="2"/>
              </a:rPr>
              <a:t>폴더에 </a:t>
            </a:r>
            <a:r>
              <a:rPr lang="ko-KR" altLang="en-US" sz="2400" dirty="0" err="1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  <a:sym typeface="Wingdings" pitchFamily="2" charset="2"/>
              </a:rPr>
              <a:t>안생김</a:t>
            </a:r>
            <a:endParaRPr lang="en-US" altLang="ko-KR" sz="2400" dirty="0">
              <a:solidFill>
                <a:srgbClr val="121D49"/>
              </a:solidFill>
              <a:latin typeface="Pretendard Medium" pitchFamily="34" charset="0"/>
              <a:cs typeface="Pretendard Medium" pitchFamily="34" charset="0"/>
              <a:sym typeface="Wingdings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  <a:sym typeface="Wingdings" pitchFamily="2" charset="2"/>
              </a:rPr>
              <a:t>17.</a:t>
            </a:r>
            <a:r>
              <a:rPr lang="ko-KR" altLang="en-US" sz="2400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  <a:sym typeface="Wingdings" pitchFamily="2" charset="2"/>
              </a:rPr>
              <a:t> 우선 </a:t>
            </a:r>
            <a:r>
              <a:rPr lang="en-US" altLang="ko-KR" sz="2400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  <a:sym typeface="Wingdings" pitchFamily="2" charset="2"/>
              </a:rPr>
              <a:t>ID-GNN</a:t>
            </a:r>
            <a:r>
              <a:rPr lang="ko-KR" altLang="en-US" sz="2400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  <a:sym typeface="Wingdings" pitchFamily="2" charset="2"/>
              </a:rPr>
              <a:t>코드를 돌려보기로 결정함 </a:t>
            </a:r>
            <a:r>
              <a:rPr lang="en-US" altLang="ko-KR" sz="2400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  <a:sym typeface="Wingdings" pitchFamily="2" charset="2"/>
              </a:rPr>
              <a:t></a:t>
            </a:r>
            <a:r>
              <a:rPr lang="ko-KR" altLang="en-US" sz="2400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  <a:sym typeface="Wingdings" pitchFamily="2" charset="2"/>
              </a:rPr>
              <a:t> 코드는 작동하지만 똑같은 오류</a:t>
            </a:r>
            <a:r>
              <a:rPr lang="en-US" altLang="ko-KR" sz="2400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  <a:sym typeface="Wingdings" pitchFamily="2" charset="2"/>
              </a:rPr>
              <a:t>(result </a:t>
            </a:r>
            <a:r>
              <a:rPr lang="ko-KR" altLang="en-US" sz="2400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  <a:sym typeface="Wingdings" pitchFamily="2" charset="2"/>
              </a:rPr>
              <a:t>폴더</a:t>
            </a:r>
            <a:r>
              <a:rPr lang="en-US" altLang="ko-KR" sz="2400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  <a:sym typeface="Wingdings" pitchFamily="2" charset="2"/>
              </a:rPr>
              <a:t>)</a:t>
            </a:r>
            <a:r>
              <a:rPr lang="ko-KR" altLang="en-US" sz="2400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  <a:sym typeface="Wingdings" pitchFamily="2" charset="2"/>
              </a:rPr>
              <a:t>가 발생함</a:t>
            </a:r>
            <a:r>
              <a:rPr lang="en-US" altLang="ko-KR" sz="2400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  <a:sym typeface="Wingdings" pitchFamily="2" charset="2"/>
              </a:rPr>
              <a:t>.. And </a:t>
            </a:r>
            <a:r>
              <a:rPr lang="ko-KR" altLang="en-US" sz="2400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  <a:sym typeface="Wingdings" pitchFamily="2" charset="2"/>
              </a:rPr>
              <a:t> </a:t>
            </a:r>
            <a:r>
              <a:rPr lang="ko-KR" altLang="en-US" sz="2400" dirty="0" err="1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  <a:sym typeface="Wingdings" pitchFamily="2" charset="2"/>
              </a:rPr>
              <a:t>잡오류들이</a:t>
            </a:r>
            <a:r>
              <a:rPr lang="ko-KR" altLang="en-US" sz="2400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  <a:sym typeface="Wingdings" pitchFamily="2" charset="2"/>
              </a:rPr>
              <a:t> 많다</a:t>
            </a:r>
            <a:endParaRPr lang="en-US" altLang="ko-KR" sz="2400" dirty="0">
              <a:solidFill>
                <a:srgbClr val="121D49"/>
              </a:solidFill>
              <a:latin typeface="Pretendard Medium" pitchFamily="34" charset="0"/>
              <a:cs typeface="Pretendard Medium" pitchFamily="34" charset="0"/>
              <a:sym typeface="Wingdings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18.</a:t>
            </a:r>
            <a:r>
              <a:rPr lang="ko-KR" altLang="en-US" sz="2400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 </a:t>
            </a:r>
            <a:r>
              <a:rPr lang="en-US" altLang="ko-KR" sz="2400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ID-GNN</a:t>
            </a:r>
            <a:r>
              <a:rPr lang="ko-KR" altLang="en-US" sz="2400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의 데이터 </a:t>
            </a:r>
            <a:r>
              <a:rPr lang="en-US" altLang="ko-KR" sz="2400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type</a:t>
            </a:r>
            <a:r>
              <a:rPr lang="ko-KR" altLang="en-US" sz="2400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이 생각보다 복잡함 </a:t>
            </a:r>
            <a:endParaRPr lang="en-US" altLang="ko-KR" sz="2400" dirty="0">
              <a:solidFill>
                <a:srgbClr val="121D49"/>
              </a:solidFill>
              <a:latin typeface="Pretendard Medium" pitchFamily="34" charset="0"/>
              <a:cs typeface="Pretendard Medium" pitchFamily="34" charset="0"/>
            </a:endParaRPr>
          </a:p>
          <a:p>
            <a:pPr>
              <a:lnSpc>
                <a:spcPct val="150000"/>
              </a:lnSpc>
            </a:pPr>
            <a:endParaRPr lang="en-US" altLang="ko-KR" sz="2400" dirty="0">
              <a:solidFill>
                <a:srgbClr val="121D49"/>
              </a:solidFill>
              <a:latin typeface="Pretendard Medium" pitchFamily="34" charset="0"/>
              <a:cs typeface="Pretendard Medium" pitchFamily="34" charset="0"/>
            </a:endParaRPr>
          </a:p>
          <a:p>
            <a:pPr>
              <a:lnSpc>
                <a:spcPct val="150000"/>
              </a:lnSpc>
            </a:pPr>
            <a:endParaRPr lang="en-US" altLang="ko-KR" sz="2400" dirty="0">
              <a:solidFill>
                <a:srgbClr val="121D49"/>
              </a:solidFill>
              <a:latin typeface="Pretendard Medium" pitchFamily="34" charset="0"/>
              <a:cs typeface="Pretendard Medium" pitchFamily="34" charset="0"/>
            </a:endParaRPr>
          </a:p>
          <a:p>
            <a:pPr>
              <a:lnSpc>
                <a:spcPct val="150000"/>
              </a:lnSpc>
            </a:pPr>
            <a:endParaRPr lang="en-US" sz="2200" dirty="0">
              <a:solidFill>
                <a:srgbClr val="121D49"/>
              </a:solidFill>
              <a:latin typeface="Pretendard Medium" pitchFamily="34" charset="0"/>
              <a:cs typeface="Pretendard Medium" pitchFamily="34" charset="0"/>
            </a:endParaRPr>
          </a:p>
        </p:txBody>
      </p: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286977"/>
            <a:chOff x="1315905" y="573402"/>
            <a:chExt cx="16360613" cy="286977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  <a:cs typeface="Pretendard Light" pitchFamily="34" charset="0"/>
                </a:rPr>
                <a:t>Paper Review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1D955B23-3B96-1762-AB98-4BA58B4037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13" y="9029700"/>
            <a:ext cx="1115021" cy="1115021"/>
          </a:xfrm>
          <a:prstGeom prst="rect">
            <a:avLst/>
          </a:prstGeom>
        </p:spPr>
      </p:pic>
      <p:sp>
        <p:nvSpPr>
          <p:cNvPr id="5" name="AutoShape 2" descr="Untitled">
            <a:extLst>
              <a:ext uri="{FF2B5EF4-FFF2-40B4-BE49-F238E27FC236}">
                <a16:creationId xmlns:a16="http://schemas.microsoft.com/office/drawing/2014/main" id="{DFFBC143-A88A-9F06-FB42-4716C3BCA7F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991600" y="49911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CC1FB47-D714-5B9A-4390-819E18EC3E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10800" y="2068218"/>
            <a:ext cx="7899400" cy="51943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99EDAB3-77CF-50CC-A054-089A6D3D9B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69964" y="7658099"/>
            <a:ext cx="10187791" cy="2446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3126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  <a:cs typeface="Pretendard Light" pitchFamily="34" charset="0"/>
              </a:rPr>
              <a:t>0</a:t>
            </a:r>
            <a:r>
              <a:rPr lang="en-US" altLang="ko-KR" sz="1600" dirty="0">
                <a:solidFill>
                  <a:srgbClr val="121D49"/>
                </a:solidFill>
                <a:latin typeface="Pretendard Light" pitchFamily="34" charset="0"/>
                <a:cs typeface="Pretendard Light" pitchFamily="34" charset="0"/>
              </a:rPr>
              <a:t>7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600000" y="1475295"/>
            <a:ext cx="6157664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3500" b="1" dirty="0">
                <a:solidFill>
                  <a:srgbClr val="000000"/>
                </a:solidFill>
                <a:latin typeface="Pretendard ExtraBold" pitchFamily="34" charset="0"/>
                <a:cs typeface="Pretendard ExtraBold" pitchFamily="34" charset="0"/>
              </a:rPr>
              <a:t>2.</a:t>
            </a:r>
            <a:r>
              <a:rPr lang="ko-KR" altLang="en-US" sz="3500" b="1" dirty="0">
                <a:solidFill>
                  <a:srgbClr val="000000"/>
                </a:solidFill>
                <a:latin typeface="Pretendard ExtraBold" pitchFamily="34" charset="0"/>
                <a:cs typeface="Pretendard ExtraBold" pitchFamily="34" charset="0"/>
              </a:rPr>
              <a:t> </a:t>
            </a:r>
            <a:r>
              <a:rPr lang="en-US" altLang="ko-KR" sz="3500" b="1" dirty="0">
                <a:solidFill>
                  <a:srgbClr val="000000"/>
                </a:solidFill>
                <a:latin typeface="Pretendard ExtraBold" pitchFamily="34" charset="0"/>
                <a:cs typeface="Pretendard ExtraBold" pitchFamily="34" charset="0"/>
              </a:rPr>
              <a:t>How</a:t>
            </a:r>
            <a:r>
              <a:rPr lang="ko-KR" altLang="en-US" sz="3500" b="1" dirty="0">
                <a:solidFill>
                  <a:srgbClr val="000000"/>
                </a:solidFill>
                <a:latin typeface="Pretendard ExtraBold" pitchFamily="34" charset="0"/>
                <a:cs typeface="Pretendard ExtraBold" pitchFamily="34" charset="0"/>
              </a:rPr>
              <a:t> </a:t>
            </a:r>
            <a:r>
              <a:rPr lang="en-US" altLang="ko-KR" sz="3500" b="1" dirty="0">
                <a:solidFill>
                  <a:srgbClr val="000000"/>
                </a:solidFill>
                <a:latin typeface="Pretendard ExtraBold" pitchFamily="34" charset="0"/>
                <a:cs typeface="Pretendard ExtraBold" pitchFamily="34" charset="0"/>
              </a:rPr>
              <a:t>to</a:t>
            </a:r>
            <a:r>
              <a:rPr lang="ko-KR" altLang="en-US" sz="3500" b="1" dirty="0">
                <a:solidFill>
                  <a:srgbClr val="000000"/>
                </a:solidFill>
                <a:latin typeface="Pretendard ExtraBold" pitchFamily="34" charset="0"/>
                <a:cs typeface="Pretendard ExtraBold" pitchFamily="34" charset="0"/>
              </a:rPr>
              <a:t> </a:t>
            </a:r>
            <a:r>
              <a:rPr lang="en-US" altLang="ko-KR" sz="3500" b="1" dirty="0">
                <a:solidFill>
                  <a:srgbClr val="000000"/>
                </a:solidFill>
                <a:latin typeface="Pretendard ExtraBold" pitchFamily="34" charset="0"/>
                <a:cs typeface="Pretendard ExtraBold" pitchFamily="34" charset="0"/>
              </a:rPr>
              <a:t>Solve</a:t>
            </a:r>
            <a:endParaRPr lang="en-US" b="1" dirty="0"/>
          </a:p>
        </p:txBody>
      </p:sp>
      <p:sp>
        <p:nvSpPr>
          <p:cNvPr id="10" name="Object 10"/>
          <p:cNvSpPr txBox="1"/>
          <p:nvPr/>
        </p:nvSpPr>
        <p:spPr>
          <a:xfrm>
            <a:off x="580952" y="2815505"/>
            <a:ext cx="6186235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b="1" dirty="0" err="1">
                <a:solidFill>
                  <a:srgbClr val="121D49"/>
                </a:solidFill>
                <a:latin typeface="Pretendard" pitchFamily="34" charset="0"/>
              </a:rPr>
              <a:t>ToDo</a:t>
            </a:r>
            <a:endParaRPr lang="en-US" sz="2000" b="1" dirty="0">
              <a:solidFill>
                <a:srgbClr val="344BBE"/>
              </a:solidFill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52400" y="3482114"/>
            <a:ext cx="8896212" cy="331770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2400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Counter</a:t>
            </a:r>
            <a:r>
              <a:rPr lang="ko-KR" altLang="en-US" sz="2400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 코드를 먼저 확인하기</a:t>
            </a:r>
            <a:endParaRPr lang="en-US" altLang="ko-KR" sz="2400" dirty="0">
              <a:solidFill>
                <a:srgbClr val="121D49"/>
              </a:solidFill>
              <a:latin typeface="Pretendard Medium" pitchFamily="34" charset="0"/>
              <a:cs typeface="Pretendard Medium" pitchFamily="34" charset="0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2400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ID-GNN</a:t>
            </a:r>
            <a:r>
              <a:rPr lang="ko-KR" altLang="en-US" sz="2400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 </a:t>
            </a:r>
            <a:r>
              <a:rPr lang="en-US" altLang="ko-KR" sz="2400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 </a:t>
            </a:r>
            <a:r>
              <a:rPr lang="ko-KR" altLang="en-US" sz="2400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생략 후 진행해보기</a:t>
            </a:r>
            <a:endParaRPr lang="en-US" altLang="ko-KR" sz="2400" dirty="0">
              <a:solidFill>
                <a:srgbClr val="121D49"/>
              </a:solidFill>
              <a:latin typeface="Pretendard Medium" pitchFamily="34" charset="0"/>
              <a:cs typeface="Pretendard Medium" pitchFamily="34" charset="0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2400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ID-GNN </a:t>
            </a:r>
            <a:r>
              <a:rPr lang="ko-KR" altLang="en-US" sz="2400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오류 해결하기</a:t>
            </a:r>
            <a:endParaRPr lang="en-US" altLang="ko-KR" sz="2400" dirty="0">
              <a:solidFill>
                <a:srgbClr val="121D49"/>
              </a:solidFill>
              <a:latin typeface="Pretendard Medium" pitchFamily="34" charset="0"/>
              <a:cs typeface="Pretendard Medium" pitchFamily="34" charset="0"/>
            </a:endParaRPr>
          </a:p>
          <a:p>
            <a:pPr>
              <a:lnSpc>
                <a:spcPct val="150000"/>
              </a:lnSpc>
            </a:pPr>
            <a:endParaRPr lang="en-US" altLang="ko-KR" sz="2400" dirty="0">
              <a:solidFill>
                <a:srgbClr val="121D49"/>
              </a:solidFill>
              <a:latin typeface="Pretendard Medium" pitchFamily="34" charset="0"/>
              <a:cs typeface="Pretendard Medium" pitchFamily="34" charset="0"/>
            </a:endParaRPr>
          </a:p>
          <a:p>
            <a:pPr>
              <a:lnSpc>
                <a:spcPct val="150000"/>
              </a:lnSpc>
            </a:pPr>
            <a:endParaRPr lang="en-US" altLang="ko-KR" sz="2400" dirty="0">
              <a:solidFill>
                <a:srgbClr val="121D49"/>
              </a:solidFill>
              <a:latin typeface="Pretendard Medium" pitchFamily="34" charset="0"/>
              <a:cs typeface="Pretendard Medium" pitchFamily="34" charset="0"/>
            </a:endParaRPr>
          </a:p>
          <a:p>
            <a:pPr>
              <a:lnSpc>
                <a:spcPct val="150000"/>
              </a:lnSpc>
            </a:pPr>
            <a:endParaRPr lang="en-US" sz="2200" dirty="0">
              <a:solidFill>
                <a:srgbClr val="121D49"/>
              </a:solidFill>
              <a:latin typeface="Pretendard Medium" pitchFamily="34" charset="0"/>
              <a:cs typeface="Pretendard Medium" pitchFamily="34" charset="0"/>
            </a:endParaRPr>
          </a:p>
        </p:txBody>
      </p: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286977"/>
            <a:chOff x="1315905" y="573402"/>
            <a:chExt cx="16360613" cy="286977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  <a:cs typeface="Pretendard Light" pitchFamily="34" charset="0"/>
                </a:rPr>
                <a:t>Paper Review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1D955B23-3B96-1762-AB98-4BA58B4037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13" y="9029700"/>
            <a:ext cx="1115021" cy="1115021"/>
          </a:xfrm>
          <a:prstGeom prst="rect">
            <a:avLst/>
          </a:prstGeom>
        </p:spPr>
      </p:pic>
      <p:sp>
        <p:nvSpPr>
          <p:cNvPr id="5" name="AutoShape 2" descr="Untitled">
            <a:extLst>
              <a:ext uri="{FF2B5EF4-FFF2-40B4-BE49-F238E27FC236}">
                <a16:creationId xmlns:a16="http://schemas.microsoft.com/office/drawing/2014/main" id="{DFFBC143-A88A-9F06-FB42-4716C3BCA7F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991600" y="49911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4934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1600" dirty="0">
                <a:solidFill>
                  <a:srgbClr val="000000"/>
                </a:solidFill>
                <a:latin typeface="Pretendard Light" pitchFamily="34" charset="0"/>
              </a:rPr>
              <a:t>08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1315905" y="573402"/>
            <a:ext cx="2054714" cy="4304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Pretendard Light" pitchFamily="34" charset="0"/>
                <a:cs typeface="Pretendard Light" pitchFamily="34" charset="0"/>
              </a:rPr>
              <a:t>Paper Review</a:t>
            </a:r>
            <a:endParaRPr lang="en-US" dirty="0"/>
          </a:p>
        </p:txBody>
      </p:sp>
      <p:sp>
        <p:nvSpPr>
          <p:cNvPr id="11" name="Object 11"/>
          <p:cNvSpPr txBox="1"/>
          <p:nvPr/>
        </p:nvSpPr>
        <p:spPr>
          <a:xfrm>
            <a:off x="1989973" y="4127837"/>
            <a:ext cx="14308054" cy="12003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7200" b="1" dirty="0">
                <a:solidFill>
                  <a:srgbClr val="000000"/>
                </a:solidFill>
                <a:latin typeface="Pretendard ExtraBold" pitchFamily="34" charset="0"/>
                <a:cs typeface="Pretendard ExtraBold" pitchFamily="34" charset="0"/>
              </a:rPr>
              <a:t>Thank </a:t>
            </a:r>
            <a:r>
              <a:rPr lang="en-US" sz="7200" b="1" dirty="0">
                <a:latin typeface="Pretendard ExtraBold" pitchFamily="34" charset="0"/>
                <a:cs typeface="Pretendard ExtraBold" pitchFamily="34" charset="0"/>
              </a:rPr>
              <a:t>you</a:t>
            </a:r>
            <a:r>
              <a:rPr lang="en-US" sz="7200" b="1" dirty="0">
                <a:solidFill>
                  <a:srgbClr val="344BBE"/>
                </a:solidFill>
                <a:latin typeface="Pretendard ExtraBold" pitchFamily="34" charset="0"/>
                <a:cs typeface="Pretendard ExtraBold" pitchFamily="34" charset="0"/>
              </a:rPr>
              <a:t>!</a:t>
            </a:r>
            <a:endParaRPr lang="en-US" sz="2400" b="1" dirty="0">
              <a:solidFill>
                <a:srgbClr val="344BBE"/>
              </a:solidFill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4295741" y="573402"/>
            <a:ext cx="3380777" cy="4304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1600" dirty="0">
                <a:solidFill>
                  <a:srgbClr val="FFFFFF"/>
                </a:solidFill>
                <a:latin typeface="Pretendard Light" pitchFamily="34" charset="0"/>
                <a:cs typeface="Pretendard Light" pitchFamily="34" charset="0"/>
              </a:rPr>
              <a:t> LearnData Lab  @SKKU </a:t>
            </a:r>
            <a:endParaRPr lang="en-US" dirty="0"/>
          </a:p>
        </p:txBody>
      </p:sp>
      <p:sp>
        <p:nvSpPr>
          <p:cNvPr id="14" name="Object 9">
            <a:extLst>
              <a:ext uri="{FF2B5EF4-FFF2-40B4-BE49-F238E27FC236}">
                <a16:creationId xmlns:a16="http://schemas.microsoft.com/office/drawing/2014/main" id="{FF1E77D6-2EF4-4565-AA08-392D6C849685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A37C97B6-A5D8-2738-493E-2249C94256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13" y="9029700"/>
            <a:ext cx="1115021" cy="1115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130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6720</TotalTime>
  <Words>456</Words>
  <Application>Microsoft Macintosh PowerPoint</Application>
  <PresentationFormat>사용자 지정</PresentationFormat>
  <Paragraphs>88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8" baseType="lpstr">
      <vt:lpstr>맑은 고딕</vt:lpstr>
      <vt:lpstr>Pretendard</vt:lpstr>
      <vt:lpstr>Pretendard ExtraBold</vt:lpstr>
      <vt:lpstr>Pretendard Light</vt:lpstr>
      <vt:lpstr>Pretendard Medium</vt:lpstr>
      <vt:lpstr>Arial</vt:lpstr>
      <vt:lpstr>Calibri</vt:lpstr>
      <vt:lpstr>Cambria Math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정지원</cp:lastModifiedBy>
  <cp:revision>11</cp:revision>
  <dcterms:created xsi:type="dcterms:W3CDTF">2021-12-28T00:31:40Z</dcterms:created>
  <dcterms:modified xsi:type="dcterms:W3CDTF">2022-06-08T01:55:24Z</dcterms:modified>
</cp:coreProperties>
</file>