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9" r:id="rId4"/>
    <p:sldId id="289" r:id="rId5"/>
    <p:sldId id="290" r:id="rId6"/>
    <p:sldId id="291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679"/>
  </p:normalViewPr>
  <p:slideViewPr>
    <p:cSldViewPr>
      <p:cViewPr varScale="1">
        <p:scale>
          <a:sx n="105" d="100"/>
          <a:sy n="105" d="100"/>
        </p:scale>
        <p:origin x="8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101.10320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101.10320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101.10320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66DE1E22-A9AC-B690-9E89-A818A549E3E4}"/>
              </a:ext>
            </a:extLst>
          </p:cNvPr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2BCA83-0BDE-8D93-A3A6-3AB3E023E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574600" y="2669576"/>
            <a:ext cx="8896212" cy="2486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Current progress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Plan(what to do next)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Question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98F6CE-AF33-17E6-DAE4-D52F5A1B3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Progress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265304-35B9-960B-4C81-E71BE066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BE1520-C5A9-1A41-7F90-C7E3354F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338725"/>
            <a:ext cx="5651500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D306B-6A28-A025-D3E6-51C9A9471B84}"/>
              </a:ext>
            </a:extLst>
          </p:cNvPr>
          <p:cNvSpPr txBox="1"/>
          <p:nvPr/>
        </p:nvSpPr>
        <p:spPr>
          <a:xfrm>
            <a:off x="10833100" y="7355236"/>
            <a:ext cx="3948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https://arxiv.org/pdf/2101.10320.pdf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98B45F3-D7DE-6390-A2A4-3324407F4B5E}"/>
              </a:ext>
            </a:extLst>
          </p:cNvPr>
          <p:cNvSpPr txBox="1"/>
          <p:nvPr/>
        </p:nvSpPr>
        <p:spPr>
          <a:xfrm>
            <a:off x="600000" y="3382410"/>
            <a:ext cx="8896212" cy="257903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Current goal :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구현하기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코드를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  <a:hlinkClick r:id="rId7" action="ppaction://hlinksldjump"/>
              </a:rPr>
              <a:t>node encoder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삽입하기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완전한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완성하기전에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toy level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코드를 만들어보자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임의의 그래프를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networkx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karate_club_Graph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지정하고 만듦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Current 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Progress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265304-35B9-960B-4C81-E71BE066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BE1520-C5A9-1A41-7F90-C7E3354F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338725"/>
            <a:ext cx="5651500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D306B-6A28-A025-D3E6-51C9A9471B84}"/>
              </a:ext>
            </a:extLst>
          </p:cNvPr>
          <p:cNvSpPr txBox="1"/>
          <p:nvPr/>
        </p:nvSpPr>
        <p:spPr>
          <a:xfrm>
            <a:off x="10833100" y="7355236"/>
            <a:ext cx="3948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https://arxiv.org/pdf/2101.10320.pdf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98B45F3-D7DE-6390-A2A4-3324407F4B5E}"/>
              </a:ext>
            </a:extLst>
          </p:cNvPr>
          <p:cNvSpPr txBox="1"/>
          <p:nvPr/>
        </p:nvSpPr>
        <p:spPr>
          <a:xfrm>
            <a:off x="600000" y="3382410"/>
            <a:ext cx="8896212" cy="207120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Current goal :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구현하기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Karate data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34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개의 노드로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이루어져있음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우선은 노드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값을 노드 번호로 대체함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(1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번노드의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=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 번호를 가지고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코드를 단순하게 구현함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F249BB-BC86-EBA9-0CF5-F915F7BE4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619" y="5377842"/>
            <a:ext cx="6661373" cy="49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Plan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What to do next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265304-35B9-960B-4C81-E71BE066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BE1520-C5A9-1A41-7F90-C7E3354F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338725"/>
            <a:ext cx="5651500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D306B-6A28-A025-D3E6-51C9A9471B84}"/>
              </a:ext>
            </a:extLst>
          </p:cNvPr>
          <p:cNvSpPr txBox="1"/>
          <p:nvPr/>
        </p:nvSpPr>
        <p:spPr>
          <a:xfrm>
            <a:off x="10833100" y="7355236"/>
            <a:ext cx="3948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https://arxiv.org/pdf/2101.10320.pdf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98B45F3-D7DE-6390-A2A4-3324407F4B5E}"/>
              </a:ext>
            </a:extLst>
          </p:cNvPr>
          <p:cNvSpPr txBox="1"/>
          <p:nvPr/>
        </p:nvSpPr>
        <p:spPr>
          <a:xfrm>
            <a:off x="600000" y="3382410"/>
            <a:ext cx="8896212" cy="562327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Class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구현하기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처음에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class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구현하다 실패함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(MSG, AGG,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Ego_network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etc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…)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Real data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사용하기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범용적으로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사용가능하게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만들어야 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Clustering coefficient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어디에 넣을지 고민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Networkx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PyG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등 라이브러리 사용에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익숙해져야함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경우의 수가 생각보다 많음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MSG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heterogeneous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해서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weight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bias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따로 있는데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학습파라미터임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임베딩을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어떻게 지정할 지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Computational graph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따로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뽑을것인지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등등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389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Question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265304-35B9-960B-4C81-E71BE066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098B45F3-D7DE-6390-A2A4-3324407F4B5E}"/>
              </a:ext>
            </a:extLst>
          </p:cNvPr>
          <p:cNvSpPr txBox="1"/>
          <p:nvPr/>
        </p:nvSpPr>
        <p:spPr>
          <a:xfrm>
            <a:off x="600000" y="3382410"/>
            <a:ext cx="8896212" cy="335604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2400" dirty="0"/>
              <a:t>ID-GNN</a:t>
            </a:r>
            <a:r>
              <a:rPr lang="ko-KR" altLang="en-US" sz="2400" dirty="0"/>
              <a:t>과 </a:t>
            </a:r>
            <a:r>
              <a:rPr lang="en" altLang="ko-KR" sz="2400" dirty="0"/>
              <a:t>GSC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섞는다는것이</a:t>
            </a:r>
            <a:r>
              <a:rPr lang="ko-KR" altLang="en-US" sz="2400" dirty="0"/>
              <a:t> </a:t>
            </a:r>
            <a:r>
              <a:rPr lang="en" altLang="ko-KR" sz="2400" dirty="0"/>
              <a:t>ID-GNN</a:t>
            </a:r>
            <a:r>
              <a:rPr lang="ko-KR" altLang="en-US" sz="2400" dirty="0"/>
              <a:t>을 통한 노드 </a:t>
            </a:r>
            <a:r>
              <a:rPr lang="ko-KR" altLang="en-US" sz="2400" dirty="0" err="1"/>
              <a:t>임베딩을</a:t>
            </a:r>
            <a:r>
              <a:rPr lang="ko-KR" altLang="en-US" sz="2400" dirty="0"/>
              <a:t> 그대로 가져가는 것이 아니라 </a:t>
            </a:r>
            <a:r>
              <a:rPr lang="en" altLang="ko-KR" sz="2400" dirty="0"/>
              <a:t>GSC</a:t>
            </a:r>
            <a:r>
              <a:rPr lang="ko-KR" altLang="en-US" sz="2400" dirty="0"/>
              <a:t>에 맞게 변형을 </a:t>
            </a:r>
            <a:r>
              <a:rPr lang="ko-KR" altLang="en-US" sz="2400" dirty="0" err="1"/>
              <a:t>시키는것인가</a:t>
            </a:r>
            <a:r>
              <a:rPr lang="en-US" altLang="ko-KR" sz="2400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에서는 노드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임베딩값과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에지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임베딩값을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더하여 업데이트할 뿐임</a:t>
            </a:r>
            <a:endParaRPr lang="en-US" altLang="ko-KR" sz="24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그렇다면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 노드 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임베딩값을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4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으로</a:t>
            </a:r>
            <a:r>
              <a:rPr lang="ko-KR" altLang="en-US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정하는 것</a:t>
            </a:r>
            <a:r>
              <a:rPr lang="en-US" altLang="ko-KR" sz="2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FD3C5A-3B53-98D4-B26B-E0466905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321</Words>
  <Application>Microsoft Macintosh PowerPoint</Application>
  <PresentationFormat>사용자 지정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14</cp:revision>
  <dcterms:created xsi:type="dcterms:W3CDTF">2021-12-28T00:31:40Z</dcterms:created>
  <dcterms:modified xsi:type="dcterms:W3CDTF">2022-06-13T05:17:05Z</dcterms:modified>
</cp:coreProperties>
</file>