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9" r:id="rId4"/>
    <p:sldId id="289" r:id="rId5"/>
    <p:sldId id="290" r:id="rId6"/>
    <p:sldId id="278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8"/>
    <p:restoredTop sz="84218"/>
  </p:normalViewPr>
  <p:slideViewPr>
    <p:cSldViewPr>
      <p:cViewPr varScale="1">
        <p:scale>
          <a:sx n="71" d="100"/>
          <a:sy n="71" d="100"/>
        </p:scale>
        <p:origin x="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2022. 5. 16.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인접 정점에 방문하며 자기 자신을 스택에 넣고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재귀적으로 수행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인접 정점에 방문하였으니 아직 처리중인 상태일 경우  더 작은 값으로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갱신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노드의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끝난 경우에는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스택에서 나올 때까지 스택에 있는 노드들을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추가함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만들어진 하나의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추가함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1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Study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Meeting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200" dirty="0">
                <a:solidFill>
                  <a:srgbClr val="000000"/>
                </a:solidFill>
                <a:latin typeface="Pretendard Light" pitchFamily="34" charset="0"/>
              </a:rPr>
              <a:t>2022.05.16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D2E4D0E-9196-CDE2-6C37-4ECF1A7C2318}"/>
              </a:ext>
            </a:extLst>
          </p:cNvPr>
          <p:cNvSpPr txBox="1"/>
          <p:nvPr/>
        </p:nvSpPr>
        <p:spPr>
          <a:xfrm>
            <a:off x="15544800" y="8938141"/>
            <a:ext cx="76511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강규란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BAF946-8498-5DEA-B347-A20445280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Index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590476" y="2857500"/>
            <a:ext cx="11220524" cy="41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Current Progress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1.1</a:t>
            </a:r>
            <a:r>
              <a:rPr lang="ko-KR" altLang="en-US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What does the adjacency matrix look like?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1.2 Cycle detect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1.3 Result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What to do next</a:t>
            </a:r>
            <a:endParaRPr lang="en-US" sz="36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6CDDEB-B2E4-7B08-69F9-74C9E6E44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011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1. Current 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658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What does the Adjacency Matrix look like?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3086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인접 행렬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shape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=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(node x relation) x node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형태로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이루어져있음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인접 행렬을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정사각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행렬로 변환 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17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relation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중 노드간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relation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개의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경우므로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정사각행렬로 변환 가능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0B1019-D03F-0C8A-C44E-8CA354F1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1. Current 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658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Cycle detect Algorithm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6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SCC(Strongly Connected Digraph)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찾는 알고리즘을 사용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SCC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: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어떤 두 정점을 잡든 서로 도달할 수 있는 경로가 있는 부분 방향 그래프임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.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사이클이 발생한다면 무조건 </a:t>
            </a:r>
            <a:r>
              <a:rPr lang="en-US" altLang="ko-KR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SCC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에 해당함</a:t>
            </a:r>
            <a:endParaRPr lang="en-US" altLang="ko-KR" sz="2200" b="1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solidFill>
                <a:srgbClr val="FF000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타잔 알고리즘과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코사라주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알고리즘이 있음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타잔 알고리즘 사용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0B1019-D03F-0C8A-C44E-8CA354F1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1. Current Progress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658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Result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5626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사이클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(SCC)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가 발생하는 경우를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json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파일에 저장함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is a counter(GSC)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모델의 </a:t>
            </a:r>
            <a:r>
              <a:rPr lang="en-US" altLang="ko-KR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dev_graph.pk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파일에 해당하는 사이클을 측정함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 5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개가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1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개의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Question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임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생각보다 사이클이 많았음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0B1019-D03F-0C8A-C44E-8CA354F1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E575F9-F965-103D-8A21-BF3FCEBC6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056943"/>
            <a:ext cx="9144000" cy="631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2. What to do next</a:t>
            </a:r>
            <a:endParaRPr lang="en-US" b="1" dirty="0">
              <a:solidFill>
                <a:srgbClr val="344BB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Statement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FF42F03F-E824-5A44-9B8C-B9E8153F6780}"/>
              </a:ext>
            </a:extLst>
          </p:cNvPr>
          <p:cNvSpPr txBox="1"/>
          <p:nvPr/>
        </p:nvSpPr>
        <p:spPr>
          <a:xfrm>
            <a:off x="600000" y="3382410"/>
            <a:ext cx="8896212" cy="613385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에서 사이클이 문제를 일으킨다 생각함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하지만 실제로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추출 과정에서 사이클이 많았음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그렇다면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는 사이클을 해결한 것인가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사이클이 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에 문제가 되지 </a:t>
            </a:r>
            <a:r>
              <a:rPr lang="ko-KR" altLang="en-US" sz="2200" dirty="0" err="1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않는것인가</a:t>
            </a:r>
            <a:r>
              <a:rPr lang="en-US" altLang="ko-KR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D2634F-B284-3346-D893-3B8D6C31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2F2D59-4F8F-68C9-B8D5-DAAF9DF37796}"/>
              </a:ext>
            </a:extLst>
          </p:cNvPr>
          <p:cNvSpPr txBox="1"/>
          <p:nvPr/>
        </p:nvSpPr>
        <p:spPr>
          <a:xfrm>
            <a:off x="6958338" y="143988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"A revolving door is convenient for two direction travel, but it also serves as a security measure at a what?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7ED5F-B0FD-25FC-FA15-B4DF1DCD7198}"/>
              </a:ext>
            </a:extLst>
          </p:cNvPr>
          <p:cNvSpPr txBox="1"/>
          <p:nvPr/>
        </p:nvSpPr>
        <p:spPr>
          <a:xfrm>
            <a:off x="6976267" y="2121784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</a:rPr>
              <a:t>[{"label": "A", "text": "bank</a:t>
            </a:r>
            <a:r>
              <a:rPr lang="en" altLang="ko-Kore-KR" dirty="0"/>
              <a:t>"}, {"label": "B", "text": "library"}, {"label": "C", "text": "department store"}, {"label": "D", "text": "mall"}, {"label": "E", "text": "new </a:t>
            </a:r>
            <a:r>
              <a:rPr lang="en" altLang="ko-Kore-KR" dirty="0" err="1"/>
              <a:t>york</a:t>
            </a:r>
            <a:r>
              <a:rPr lang="en" altLang="ko-Kore-KR" dirty="0"/>
              <a:t>"}]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07E92-C613-B7E1-05A8-B8E9B44FD191}"/>
              </a:ext>
            </a:extLst>
          </p:cNvPr>
          <p:cNvSpPr txBox="1"/>
          <p:nvPr/>
        </p:nvSpPr>
        <p:spPr>
          <a:xfrm>
            <a:off x="7772400" y="2990792"/>
            <a:ext cx="1019736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{"id": 0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, "</a:t>
            </a:r>
            <a:r>
              <a:rPr lang="en" altLang="ko-Kore-KR" b="1" dirty="0" err="1">
                <a:effectLst/>
                <a:latin typeface="Menlo" panose="020B0609030804020204" pitchFamily="49" charset="0"/>
              </a:rPr>
              <a:t>sccs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": [[33, 15], [14, 55, 82, 229, 36, 22, 16, 221, 228, 18, 219, 7, 231, 232, 12, 225, 17, 227, 235, 106, 107, 28, 102, 223, 247, 104, 83, 23, 222, 109, 86, 25, 230, 105, 81, 224, 119, 112, 116, 111, 236, 84, 76, 238, 73, 233, 87, 78, 80, 115, 11, 234, 85, 121, 117, 13, 118, 114, 8, 79, 113, 103, 5, 9, 77, 75, 110, 27, 3, 220, 126, 6, 108, 1, 226, 0]]}</a:t>
            </a:r>
          </a:p>
          <a:p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{"id": 1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, "</a:t>
            </a:r>
            <a:r>
              <a:rPr lang="en" altLang="ko-Kore-KR" b="1" dirty="0" err="1">
                <a:effectLst/>
                <a:latin typeface="Menlo" panose="020B0609030804020204" pitchFamily="49" charset="0"/>
              </a:rPr>
              <a:t>sccs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": [[201, 21, 193, 197, 191, 96, 12, 7, 196, 66, 190, 89, 187, 71, 204, 139, 11, 199, 90, 62, 15, 28, 189, 100, 92, 73, 108, 104, 65, 29, 23, 102, 14, 87, 95, 17, 13, 188, 8, 70, 3, 192, 97, 69, 63, 24, 74, 5, 194, 106, 98, 91, 4, 209, 88, 93, 68, 99, 6, 94, 2]]}</a:t>
            </a:r>
          </a:p>
          <a:p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{"id": 2, 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</a:t>
            </a:r>
            <a:r>
              <a:rPr lang="en" altLang="ko-Kore-KR" b="1" dirty="0" err="1">
                <a:effectLst/>
                <a:latin typeface="Menlo" panose="020B0609030804020204" pitchFamily="49" charset="0"/>
              </a:rPr>
              <a:t>sccs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": [[291, 282, 7, 279, 278, 25, 296, 136, 12, 17, 281, 292, 138, 280, 295, 294, 287, 286, 274, 133, 130, 125, 35, 20, 11, 266, 264, 144, 127, 34, 270, 184, 134, 131, 99, 139, 28, 269, 154, 285, 200, 262, 135, 16, 18, 272, 95, 265, 122, 93, 128, 190, 140, 126, 32, 103, 97, 141, 91, 42, 267, 153, 100, 44, 88, 284, 132, 102, 123, 147, 15, 30, 96, 155, 4, 268, 14, 263, 129, 101, 5, 277, 9, 92, 2, 271, 124, 137, 89, 13, 87, 8, 94, 98, 6, 104, 0]]}</a:t>
            </a:r>
          </a:p>
          <a:p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{"id": 3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, "</a:t>
            </a:r>
            <a:r>
              <a:rPr lang="en" altLang="ko-Kore-KR" b="1" dirty="0" err="1">
                <a:effectLst/>
                <a:latin typeface="Menlo" panose="020B0609030804020204" pitchFamily="49" charset="0"/>
              </a:rPr>
              <a:t>sccs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": [[7, 195, 67, 184, 18, 181, 201, 193, 17, 180, 186, 188, 88, 14, 185, 86, 23, 15, 179, 99, 97, 63, 60, 187, 96, 95, 93, 84, 69, 91, 66, 61, 28, 12, 183, 16, 26, 104, 194, 94, 13, 20, 71, 65, 62, 59, 42, 4, 190, 9, 87, 85, 5, 8, 64, 90, 92, 6, 192, 70, 2, 182, 68, 3, 98, 0]]}</a:t>
            </a:r>
          </a:p>
          <a:p>
            <a:r>
              <a:rPr lang="en" altLang="ko-Kore-KR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{"id": 4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, "</a:t>
            </a:r>
            <a:r>
              <a:rPr lang="en" altLang="ko-Kore-KR" b="1" dirty="0" err="1">
                <a:effectLst/>
                <a:latin typeface="Menlo" panose="020B0609030804020204" pitchFamily="49" charset="0"/>
              </a:rPr>
              <a:t>sccs</a:t>
            </a:r>
            <a:r>
              <a:rPr lang="en" altLang="ko-Kore-KR" b="1" dirty="0">
                <a:effectLst/>
                <a:latin typeface="Menlo" panose="020B0609030804020204" pitchFamily="49" charset="0"/>
              </a:rPr>
              <a:t>": [[213, 48, 216, 215, 223, 231, 105, 220, 221, 224, 217, 210, 73, 74, 72, 117, 214, 226, 70, 24, 22, 211, 119, 104, 101, 100, 26, 219, 82, 80, 75, 71, 15, 11, 212, 123, 78, 5, 20, 19, 17, 108, 111, 79, 16, 14, 21, 3, 18, 30, 2, 218, 103, 9, 83, 107, 81, 1]]}</a:t>
            </a:r>
          </a:p>
        </p:txBody>
      </p:sp>
    </p:spTree>
    <p:extLst>
      <p:ext uri="{BB962C8B-B14F-4D97-AF65-F5344CB8AC3E}">
        <p14:creationId xmlns:p14="http://schemas.microsoft.com/office/powerpoint/2010/main" val="31953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868AD06-A16F-23FD-B044-4A92AA602088}"/>
              </a:ext>
            </a:extLst>
          </p:cNvPr>
          <p:cNvSpPr txBox="1"/>
          <p:nvPr/>
        </p:nvSpPr>
        <p:spPr>
          <a:xfrm>
            <a:off x="15544800" y="8938141"/>
            <a:ext cx="76511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강규란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158D4E-0110-073E-6110-BF2E8AFB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3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1189</Words>
  <Application>Microsoft Macintosh PowerPoint</Application>
  <PresentationFormat>사용자 지정</PresentationFormat>
  <Paragraphs>90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지원</cp:lastModifiedBy>
  <cp:revision>12</cp:revision>
  <dcterms:created xsi:type="dcterms:W3CDTF">2021-12-28T00:31:40Z</dcterms:created>
  <dcterms:modified xsi:type="dcterms:W3CDTF">2022-05-16T06:59:07Z</dcterms:modified>
</cp:coreProperties>
</file>