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276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FFFC00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7838A-0764-4C13-9A71-466B06A5E6A7}" v="259" dt="2022-04-20T03:38:08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/>
    <p:restoredTop sz="77668"/>
  </p:normalViewPr>
  <p:slideViewPr>
    <p:cSldViewPr>
      <p:cViewPr>
        <p:scale>
          <a:sx n="80" d="100"/>
          <a:sy n="80" d="100"/>
        </p:scale>
        <p:origin x="1440" y="26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지원" userId="S::jwjw9603@o365.skku.edu::852d9ba8-8a9d-45e5-b94f-b1d389ae25e8" providerId="AD" clId="Web-{0C17838A-0764-4C13-9A71-466B06A5E6A7}"/>
    <pc:docChg chg="modSld">
      <pc:chgData name="정지원" userId="S::jwjw9603@o365.skku.edu::852d9ba8-8a9d-45e5-b94f-b1d389ae25e8" providerId="AD" clId="Web-{0C17838A-0764-4C13-9A71-466B06A5E6A7}" dt="2022-04-20T03:38:05.905" v="185" actId="20577"/>
      <pc:docMkLst>
        <pc:docMk/>
      </pc:docMkLst>
      <pc:sldChg chg="modSp">
        <pc:chgData name="정지원" userId="S::jwjw9603@o365.skku.edu::852d9ba8-8a9d-45e5-b94f-b1d389ae25e8" providerId="AD" clId="Web-{0C17838A-0764-4C13-9A71-466B06A5E6A7}" dt="2022-04-20T03:07:25.641" v="5" actId="14100"/>
        <pc:sldMkLst>
          <pc:docMk/>
          <pc:sldMk cId="4128775876" sldId="301"/>
        </pc:sldMkLst>
        <pc:cxnChg chg="mod">
          <ac:chgData name="정지원" userId="S::jwjw9603@o365.skku.edu::852d9ba8-8a9d-45e5-b94f-b1d389ae25e8" providerId="AD" clId="Web-{0C17838A-0764-4C13-9A71-466B06A5E6A7}" dt="2022-04-20T03:07:25.641" v="5" actId="14100"/>
          <ac:cxnSpMkLst>
            <pc:docMk/>
            <pc:sldMk cId="4128775876" sldId="301"/>
            <ac:cxnSpMk id="12" creationId="{D1CE8AB4-5A70-8709-9BB8-5B4DC73E4163}"/>
          </ac:cxnSpMkLst>
        </pc:cxnChg>
      </pc:sldChg>
      <pc:sldChg chg="modSp">
        <pc:chgData name="정지원" userId="S::jwjw9603@o365.skku.edu::852d9ba8-8a9d-45e5-b94f-b1d389ae25e8" providerId="AD" clId="Web-{0C17838A-0764-4C13-9A71-466B06A5E6A7}" dt="2022-04-20T03:33:36.086" v="66" actId="1076"/>
        <pc:sldMkLst>
          <pc:docMk/>
          <pc:sldMk cId="420584256" sldId="302"/>
        </pc:sldMkLst>
        <pc:spChg chg="mod">
          <ac:chgData name="정지원" userId="S::jwjw9603@o365.skku.edu::852d9ba8-8a9d-45e5-b94f-b1d389ae25e8" providerId="AD" clId="Web-{0C17838A-0764-4C13-9A71-466B06A5E6A7}" dt="2022-04-20T03:33:36.086" v="66" actId="1076"/>
          <ac:spMkLst>
            <pc:docMk/>
            <pc:sldMk cId="420584256" sldId="302"/>
            <ac:spMk id="52" creationId="{B9BA8406-E321-A671-FEF8-8F382A2465E1}"/>
          </ac:spMkLst>
        </pc:spChg>
        <pc:spChg chg="mod">
          <ac:chgData name="정지원" userId="S::jwjw9603@o365.skku.edu::852d9ba8-8a9d-45e5-b94f-b1d389ae25e8" providerId="AD" clId="Web-{0C17838A-0764-4C13-9A71-466B06A5E6A7}" dt="2022-04-20T03:33:14.210" v="53" actId="20577"/>
          <ac:spMkLst>
            <pc:docMk/>
            <pc:sldMk cId="420584256" sldId="302"/>
            <ac:spMk id="61" creationId="{6A977BF6-3CF3-54DA-B3FD-CE5D6D6E8F49}"/>
          </ac:spMkLst>
        </pc:spChg>
        <pc:spChg chg="mod">
          <ac:chgData name="정지원" userId="S::jwjw9603@o365.skku.edu::852d9ba8-8a9d-45e5-b94f-b1d389ae25e8" providerId="AD" clId="Web-{0C17838A-0764-4C13-9A71-466B06A5E6A7}" dt="2022-04-20T03:32:51.757" v="49" actId="20577"/>
          <ac:spMkLst>
            <pc:docMk/>
            <pc:sldMk cId="420584256" sldId="302"/>
            <ac:spMk id="62" creationId="{CA5D0B55-1B2F-26BB-2701-A0999E87DBFE}"/>
          </ac:spMkLst>
        </pc:spChg>
        <pc:spChg chg="mod">
          <ac:chgData name="정지원" userId="S::jwjw9603@o365.skku.edu::852d9ba8-8a9d-45e5-b94f-b1d389ae25e8" providerId="AD" clId="Web-{0C17838A-0764-4C13-9A71-466B06A5E6A7}" dt="2022-04-20T03:20:46.395" v="26" actId="20577"/>
          <ac:spMkLst>
            <pc:docMk/>
            <pc:sldMk cId="420584256" sldId="302"/>
            <ac:spMk id="64" creationId="{E5F04D63-10A2-A9B9-7E8E-ED09F9E1CBE8}"/>
          </ac:spMkLst>
        </pc:spChg>
        <pc:spChg chg="mod">
          <ac:chgData name="정지원" userId="S::jwjw9603@o365.skku.edu::852d9ba8-8a9d-45e5-b94f-b1d389ae25e8" providerId="AD" clId="Web-{0C17838A-0764-4C13-9A71-466B06A5E6A7}" dt="2022-04-20T03:21:42.147" v="44" actId="20577"/>
          <ac:spMkLst>
            <pc:docMk/>
            <pc:sldMk cId="420584256" sldId="302"/>
            <ac:spMk id="66" creationId="{87B5AFFD-577A-A5B6-3AA9-D42EAF4F7C5D}"/>
          </ac:spMkLst>
        </pc:spChg>
        <pc:spChg chg="mod">
          <ac:chgData name="정지원" userId="S::jwjw9603@o365.skku.edu::852d9ba8-8a9d-45e5-b94f-b1d389ae25e8" providerId="AD" clId="Web-{0C17838A-0764-4C13-9A71-466B06A5E6A7}" dt="2022-04-20T03:20:54.099" v="30" actId="20577"/>
          <ac:spMkLst>
            <pc:docMk/>
            <pc:sldMk cId="420584256" sldId="302"/>
            <ac:spMk id="960" creationId="{AEBD3E18-D2D6-839E-DA4F-E8D0C4D2A3D9}"/>
          </ac:spMkLst>
        </pc:spChg>
        <pc:spChg chg="mod">
          <ac:chgData name="정지원" userId="S::jwjw9603@o365.skku.edu::852d9ba8-8a9d-45e5-b94f-b1d389ae25e8" providerId="AD" clId="Web-{0C17838A-0764-4C13-9A71-466B06A5E6A7}" dt="2022-04-20T03:21:08.536" v="35" actId="20577"/>
          <ac:spMkLst>
            <pc:docMk/>
            <pc:sldMk cId="420584256" sldId="302"/>
            <ac:spMk id="962" creationId="{7C2E5D7C-7E21-B5ED-6828-56AC709EF119}"/>
          </ac:spMkLst>
        </pc:spChg>
        <pc:cxnChg chg="mod">
          <ac:chgData name="정지원" userId="S::jwjw9603@o365.skku.edu::852d9ba8-8a9d-45e5-b94f-b1d389ae25e8" providerId="AD" clId="Web-{0C17838A-0764-4C13-9A71-466B06A5E6A7}" dt="2022-04-20T03:18:40.283" v="18" actId="14100"/>
          <ac:cxnSpMkLst>
            <pc:docMk/>
            <pc:sldMk cId="420584256" sldId="302"/>
            <ac:cxnSpMk id="12" creationId="{D1CE8AB4-5A70-8709-9BB8-5B4DC73E4163}"/>
          </ac:cxnSpMkLst>
        </pc:cxnChg>
      </pc:sldChg>
      <pc:sldChg chg="addSp delSp modSp">
        <pc:chgData name="정지원" userId="S::jwjw9603@o365.skku.edu::852d9ba8-8a9d-45e5-b94f-b1d389ae25e8" providerId="AD" clId="Web-{0C17838A-0764-4C13-9A71-466B06A5E6A7}" dt="2022-04-20T03:36:24.699" v="130" actId="20577"/>
        <pc:sldMkLst>
          <pc:docMk/>
          <pc:sldMk cId="499525496" sldId="303"/>
        </pc:sldMkLst>
        <pc:spChg chg="add mod">
          <ac:chgData name="정지원" userId="S::jwjw9603@o365.skku.edu::852d9ba8-8a9d-45e5-b94f-b1d389ae25e8" providerId="AD" clId="Web-{0C17838A-0764-4C13-9A71-466B06A5E6A7}" dt="2022-04-20T03:35:07.604" v="86" actId="20577"/>
          <ac:spMkLst>
            <pc:docMk/>
            <pc:sldMk cId="499525496" sldId="303"/>
            <ac:spMk id="5" creationId="{BE48C406-702B-924C-5917-F91552B84831}"/>
          </ac:spMkLst>
        </pc:spChg>
        <pc:spChg chg="mod">
          <ac:chgData name="정지원" userId="S::jwjw9603@o365.skku.edu::852d9ba8-8a9d-45e5-b94f-b1d389ae25e8" providerId="AD" clId="Web-{0C17838A-0764-4C13-9A71-466B06A5E6A7}" dt="2022-04-20T03:34:18.634" v="75" actId="20577"/>
          <ac:spMkLst>
            <pc:docMk/>
            <pc:sldMk cId="499525496" sldId="303"/>
            <ac:spMk id="52" creationId="{B9BA8406-E321-A671-FEF8-8F382A2465E1}"/>
          </ac:spMkLst>
        </pc:spChg>
        <pc:spChg chg="mod">
          <ac:chgData name="정지원" userId="S::jwjw9603@o365.skku.edu::852d9ba8-8a9d-45e5-b94f-b1d389ae25e8" providerId="AD" clId="Web-{0C17838A-0764-4C13-9A71-466B06A5E6A7}" dt="2022-04-20T03:36:05.589" v="120" actId="20577"/>
          <ac:spMkLst>
            <pc:docMk/>
            <pc:sldMk cId="499525496" sldId="303"/>
            <ac:spMk id="61" creationId="{6A977BF6-3CF3-54DA-B3FD-CE5D6D6E8F49}"/>
          </ac:spMkLst>
        </pc:spChg>
        <pc:spChg chg="mod">
          <ac:chgData name="정지원" userId="S::jwjw9603@o365.skku.edu::852d9ba8-8a9d-45e5-b94f-b1d389ae25e8" providerId="AD" clId="Web-{0C17838A-0764-4C13-9A71-466B06A5E6A7}" dt="2022-04-20T03:35:52.074" v="116" actId="20577"/>
          <ac:spMkLst>
            <pc:docMk/>
            <pc:sldMk cId="499525496" sldId="303"/>
            <ac:spMk id="62" creationId="{CA5D0B55-1B2F-26BB-2701-A0999E87DBFE}"/>
          </ac:spMkLst>
        </pc:spChg>
        <pc:spChg chg="mod">
          <ac:chgData name="정지원" userId="S::jwjw9603@o365.skku.edu::852d9ba8-8a9d-45e5-b94f-b1d389ae25e8" providerId="AD" clId="Web-{0C17838A-0764-4C13-9A71-466B06A5E6A7}" dt="2022-04-20T03:35:14.229" v="90" actId="20577"/>
          <ac:spMkLst>
            <pc:docMk/>
            <pc:sldMk cId="499525496" sldId="303"/>
            <ac:spMk id="64" creationId="{E5F04D63-10A2-A9B9-7E8E-ED09F9E1CBE8}"/>
          </ac:spMkLst>
        </pc:spChg>
        <pc:spChg chg="mod">
          <ac:chgData name="정지원" userId="S::jwjw9603@o365.skku.edu::852d9ba8-8a9d-45e5-b94f-b1d389ae25e8" providerId="AD" clId="Web-{0C17838A-0764-4C13-9A71-466B06A5E6A7}" dt="2022-04-20T03:36:17.699" v="124" actId="20577"/>
          <ac:spMkLst>
            <pc:docMk/>
            <pc:sldMk cId="499525496" sldId="303"/>
            <ac:spMk id="65" creationId="{1C895299-464B-4BC8-A1A5-3764FDAEAB93}"/>
          </ac:spMkLst>
        </pc:spChg>
        <pc:spChg chg="mod">
          <ac:chgData name="정지원" userId="S::jwjw9603@o365.skku.edu::852d9ba8-8a9d-45e5-b94f-b1d389ae25e8" providerId="AD" clId="Web-{0C17838A-0764-4C13-9A71-466B06A5E6A7}" dt="2022-04-20T03:35:41.198" v="104" actId="20577"/>
          <ac:spMkLst>
            <pc:docMk/>
            <pc:sldMk cId="499525496" sldId="303"/>
            <ac:spMk id="66" creationId="{87B5AFFD-577A-A5B6-3AA9-D42EAF4F7C5D}"/>
          </ac:spMkLst>
        </pc:spChg>
        <pc:spChg chg="mod">
          <ac:chgData name="정지원" userId="S::jwjw9603@o365.skku.edu::852d9ba8-8a9d-45e5-b94f-b1d389ae25e8" providerId="AD" clId="Web-{0C17838A-0764-4C13-9A71-466B06A5E6A7}" dt="2022-04-20T03:35:21.807" v="94" actId="20577"/>
          <ac:spMkLst>
            <pc:docMk/>
            <pc:sldMk cId="499525496" sldId="303"/>
            <ac:spMk id="960" creationId="{AEBD3E18-D2D6-839E-DA4F-E8D0C4D2A3D9}"/>
          </ac:spMkLst>
        </pc:spChg>
        <pc:spChg chg="del">
          <ac:chgData name="정지원" userId="S::jwjw9603@o365.skku.edu::852d9ba8-8a9d-45e5-b94f-b1d389ae25e8" providerId="AD" clId="Web-{0C17838A-0764-4C13-9A71-466B06A5E6A7}" dt="2022-04-20T03:34:38.119" v="76"/>
          <ac:spMkLst>
            <pc:docMk/>
            <pc:sldMk cId="499525496" sldId="303"/>
            <ac:spMk id="961" creationId="{142E1469-CDF6-52D6-2310-EFB3A132DA99}"/>
          </ac:spMkLst>
        </pc:spChg>
        <pc:spChg chg="mod">
          <ac:chgData name="정지원" userId="S::jwjw9603@o365.skku.edu::852d9ba8-8a9d-45e5-b94f-b1d389ae25e8" providerId="AD" clId="Web-{0C17838A-0764-4C13-9A71-466B06A5E6A7}" dt="2022-04-20T03:36:24.699" v="130" actId="20577"/>
          <ac:spMkLst>
            <pc:docMk/>
            <pc:sldMk cId="499525496" sldId="303"/>
            <ac:spMk id="962" creationId="{7C2E5D7C-7E21-B5ED-6828-56AC709EF119}"/>
          </ac:spMkLst>
        </pc:spChg>
        <pc:cxnChg chg="mod">
          <ac:chgData name="정지원" userId="S::jwjw9603@o365.skku.edu::852d9ba8-8a9d-45e5-b94f-b1d389ae25e8" providerId="AD" clId="Web-{0C17838A-0764-4C13-9A71-466B06A5E6A7}" dt="2022-04-20T03:34:04.024" v="69" actId="14100"/>
          <ac:cxnSpMkLst>
            <pc:docMk/>
            <pc:sldMk cId="499525496" sldId="303"/>
            <ac:cxnSpMk id="12" creationId="{D1CE8AB4-5A70-8709-9BB8-5B4DC73E4163}"/>
          </ac:cxnSpMkLst>
        </pc:cxnChg>
      </pc:sldChg>
      <pc:sldChg chg="modSp">
        <pc:chgData name="정지원" userId="S::jwjw9603@o365.skku.edu::852d9ba8-8a9d-45e5-b94f-b1d389ae25e8" providerId="AD" clId="Web-{0C17838A-0764-4C13-9A71-466B06A5E6A7}" dt="2022-04-20T03:38:05.905" v="185" actId="20577"/>
        <pc:sldMkLst>
          <pc:docMk/>
          <pc:sldMk cId="807285462" sldId="304"/>
        </pc:sldMkLst>
        <pc:spChg chg="mod">
          <ac:chgData name="정지원" userId="S::jwjw9603@o365.skku.edu::852d9ba8-8a9d-45e5-b94f-b1d389ae25e8" providerId="AD" clId="Web-{0C17838A-0764-4C13-9A71-466B06A5E6A7}" dt="2022-04-20T03:38:05.905" v="185" actId="20577"/>
          <ac:spMkLst>
            <pc:docMk/>
            <pc:sldMk cId="807285462" sldId="304"/>
            <ac:spMk id="52" creationId="{B9BA8406-E321-A671-FEF8-8F382A2465E1}"/>
          </ac:spMkLst>
        </pc:spChg>
        <pc:spChg chg="mod">
          <ac:chgData name="정지원" userId="S::jwjw9603@o365.skku.edu::852d9ba8-8a9d-45e5-b94f-b1d389ae25e8" providerId="AD" clId="Web-{0C17838A-0764-4C13-9A71-466B06A5E6A7}" dt="2022-04-20T03:37:20.669" v="154" actId="20577"/>
          <ac:spMkLst>
            <pc:docMk/>
            <pc:sldMk cId="807285462" sldId="304"/>
            <ac:spMk id="57" creationId="{E7286F99-5EEE-B635-4168-7187C9F60325}"/>
          </ac:spMkLst>
        </pc:spChg>
        <pc:spChg chg="mod">
          <ac:chgData name="정지원" userId="S::jwjw9603@o365.skku.edu::852d9ba8-8a9d-45e5-b94f-b1d389ae25e8" providerId="AD" clId="Web-{0C17838A-0764-4C13-9A71-466B06A5E6A7}" dt="2022-04-20T03:37:29.795" v="160" actId="20577"/>
          <ac:spMkLst>
            <pc:docMk/>
            <pc:sldMk cId="807285462" sldId="304"/>
            <ac:spMk id="61" creationId="{6A977BF6-3CF3-54DA-B3FD-CE5D6D6E8F49}"/>
          </ac:spMkLst>
        </pc:spChg>
        <pc:spChg chg="mod">
          <ac:chgData name="정지원" userId="S::jwjw9603@o365.skku.edu::852d9ba8-8a9d-45e5-b94f-b1d389ae25e8" providerId="AD" clId="Web-{0C17838A-0764-4C13-9A71-466B06A5E6A7}" dt="2022-04-20T03:37:37.264" v="168" actId="20577"/>
          <ac:spMkLst>
            <pc:docMk/>
            <pc:sldMk cId="807285462" sldId="304"/>
            <ac:spMk id="62" creationId="{CA5D0B55-1B2F-26BB-2701-A0999E87DBFE}"/>
          </ac:spMkLst>
        </pc:spChg>
        <pc:spChg chg="mod">
          <ac:chgData name="정지원" userId="S::jwjw9603@o365.skku.edu::852d9ba8-8a9d-45e5-b94f-b1d389ae25e8" providerId="AD" clId="Web-{0C17838A-0764-4C13-9A71-466B06A5E6A7}" dt="2022-04-20T03:37:05.388" v="143" actId="20577"/>
          <ac:spMkLst>
            <pc:docMk/>
            <pc:sldMk cId="807285462" sldId="304"/>
            <ac:spMk id="64" creationId="{E5F04D63-10A2-A9B9-7E8E-ED09F9E1CBE8}"/>
          </ac:spMkLst>
        </pc:spChg>
        <pc:spChg chg="mod">
          <ac:chgData name="정지원" userId="S::jwjw9603@o365.skku.edu::852d9ba8-8a9d-45e5-b94f-b1d389ae25e8" providerId="AD" clId="Web-{0C17838A-0764-4C13-9A71-466B06A5E6A7}" dt="2022-04-20T03:37:43.451" v="174" actId="20577"/>
          <ac:spMkLst>
            <pc:docMk/>
            <pc:sldMk cId="807285462" sldId="304"/>
            <ac:spMk id="65" creationId="{1C895299-464B-4BC8-A1A5-3764FDAEAB93}"/>
          </ac:spMkLst>
        </pc:spChg>
        <pc:spChg chg="mod">
          <ac:chgData name="정지원" userId="S::jwjw9603@o365.skku.edu::852d9ba8-8a9d-45e5-b94f-b1d389ae25e8" providerId="AD" clId="Web-{0C17838A-0764-4C13-9A71-466B06A5E6A7}" dt="2022-04-20T03:37:16.388" v="153" actId="20577"/>
          <ac:spMkLst>
            <pc:docMk/>
            <pc:sldMk cId="807285462" sldId="304"/>
            <ac:spMk id="66" creationId="{87B5AFFD-577A-A5B6-3AA9-D42EAF4F7C5D}"/>
          </ac:spMkLst>
        </pc:spChg>
        <pc:spChg chg="mod">
          <ac:chgData name="정지원" userId="S::jwjw9603@o365.skku.edu::852d9ba8-8a9d-45e5-b94f-b1d389ae25e8" providerId="AD" clId="Web-{0C17838A-0764-4C13-9A71-466B06A5E6A7}" dt="2022-04-20T03:37:11.982" v="147" actId="20577"/>
          <ac:spMkLst>
            <pc:docMk/>
            <pc:sldMk cId="807285462" sldId="304"/>
            <ac:spMk id="960" creationId="{AEBD3E18-D2D6-839E-DA4F-E8D0C4D2A3D9}"/>
          </ac:spMkLst>
        </pc:spChg>
        <pc:spChg chg="mod">
          <ac:chgData name="정지원" userId="S::jwjw9603@o365.skku.edu::852d9ba8-8a9d-45e5-b94f-b1d389ae25e8" providerId="AD" clId="Web-{0C17838A-0764-4C13-9A71-466B06A5E6A7}" dt="2022-04-20T03:36:53.669" v="137" actId="20577"/>
          <ac:spMkLst>
            <pc:docMk/>
            <pc:sldMk cId="807285462" sldId="304"/>
            <ac:spMk id="961" creationId="{142E1469-CDF6-52D6-2310-EFB3A132DA99}"/>
          </ac:spMkLst>
        </pc:spChg>
        <pc:spChg chg="mod">
          <ac:chgData name="정지원" userId="S::jwjw9603@o365.skku.edu::852d9ba8-8a9d-45e5-b94f-b1d389ae25e8" providerId="AD" clId="Web-{0C17838A-0764-4C13-9A71-466B06A5E6A7}" dt="2022-04-20T03:37:49.998" v="182" actId="20577"/>
          <ac:spMkLst>
            <pc:docMk/>
            <pc:sldMk cId="807285462" sldId="304"/>
            <ac:spMk id="962" creationId="{7C2E5D7C-7E21-B5ED-6828-56AC709EF119}"/>
          </ac:spMkLst>
        </pc:spChg>
        <pc:cxnChg chg="mod">
          <ac:chgData name="정지원" userId="S::jwjw9603@o365.skku.edu::852d9ba8-8a9d-45e5-b94f-b1d389ae25e8" providerId="AD" clId="Web-{0C17838A-0764-4C13-9A71-466B06A5E6A7}" dt="2022-04-20T03:36:46.840" v="133" actId="14100"/>
          <ac:cxnSpMkLst>
            <pc:docMk/>
            <pc:sldMk cId="807285462" sldId="304"/>
            <ac:cxnSpMk id="12" creationId="{D1CE8AB4-5A70-8709-9BB8-5B4DC73E416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7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9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56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4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1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3199" y="499121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Making Examples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639800" y="7849947"/>
            <a:ext cx="765117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2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sz="2800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</a:rPr>
              <a:t>4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</a:rPr>
              <a:t>20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</a:rPr>
              <a:t>일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8925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두 가지</a:t>
            </a:r>
            <a:r>
              <a:rPr lang="en-US" altLang="ko-KR" sz="44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모델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5714" y="2715280"/>
            <a:ext cx="15187686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/>
              <a:t>GNN is a counter? Revisiting GNN for Question Answering</a:t>
            </a:r>
          </a:p>
          <a:p>
            <a:pPr marL="514350" indent="-514350">
              <a:buAutoNum type="arabicPeriod"/>
            </a:pPr>
            <a:r>
              <a:rPr lang="en-US" altLang="ko-KR" sz="3200" b="1" dirty="0"/>
              <a:t>Identity aware Graph Neural Networks</a:t>
            </a:r>
          </a:p>
          <a:p>
            <a:pPr marL="514350" indent="-514350">
              <a:buAutoNum type="arabicPeriod"/>
            </a:pPr>
            <a:endParaRPr lang="en-US" altLang="ko-KR" sz="3200" b="1" dirty="0"/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Question : What do People use to absorb extra ink from?</a:t>
            </a:r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Answer : { A : shirt pocket}, {B : calligrapher’s hand}, {C : inkwell}, {D : desk drawer}, {E : blotter}</a:t>
            </a:r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Counter</a:t>
            </a:r>
            <a:r>
              <a:rPr lang="ko-KR" altLang="en-US" sz="3200" b="1" dirty="0"/>
              <a:t>논문에서 사용하는 </a:t>
            </a:r>
            <a:r>
              <a:rPr lang="en-US" altLang="ko-KR" sz="3200" b="1" dirty="0"/>
              <a:t>context node</a:t>
            </a:r>
            <a:r>
              <a:rPr lang="ko-KR" altLang="en-US" sz="3200" b="1" dirty="0" err="1"/>
              <a:t>를</a:t>
            </a:r>
            <a:r>
              <a:rPr lang="ko-KR" altLang="en-US" sz="3200" b="1" dirty="0"/>
              <a:t> 차용하여 그래프 생성</a:t>
            </a:r>
            <a:endParaRPr lang="en-US" altLang="ko-KR" sz="3200" b="1" dirty="0"/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Context node : People usually use a blotter to absorb extra ink.</a:t>
            </a:r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 iteration/layer : 2</a:t>
            </a:r>
            <a:r>
              <a:rPr lang="ko-KR" altLang="en-US" sz="3200" b="1" dirty="0"/>
              <a:t>회</a:t>
            </a:r>
            <a:endParaRPr lang="en-US" altLang="ko-KR" sz="3200" b="1" dirty="0"/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node initial value : </a:t>
            </a:r>
            <a:r>
              <a:rPr lang="ko-KR" altLang="en-US" sz="3200" b="1" dirty="0"/>
              <a:t>모두 </a:t>
            </a:r>
            <a:r>
              <a:rPr lang="en-US" altLang="ko-KR" sz="3200" b="1" dirty="0"/>
              <a:t>0.1</a:t>
            </a:r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edge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initial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value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임의로 지정</a:t>
            </a:r>
            <a:endParaRPr lang="en-US" altLang="ko-KR" sz="3200" b="1" dirty="0"/>
          </a:p>
          <a:p>
            <a:pPr marL="457200" indent="-457200">
              <a:buFontTx/>
              <a:buChar char="-"/>
            </a:pPr>
            <a:endParaRPr lang="en-US" altLang="ko-KR" sz="32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310988" y="5155223"/>
            <a:ext cx="17332400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ko-KR" altLang="en-US" sz="2400" dirty="0"/>
            </a:b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Making Examples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5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8925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두 가지</a:t>
            </a:r>
            <a:r>
              <a:rPr lang="en-US" altLang="ko-KR" sz="44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모델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5714" y="2715280"/>
            <a:ext cx="151876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/>
              <a:t>Counter </a:t>
            </a:r>
            <a:r>
              <a:rPr lang="ko-KR" altLang="en-US" sz="3200" b="1" dirty="0"/>
              <a:t>모델에 그래프를 넣어봤을 때</a:t>
            </a:r>
            <a:endParaRPr lang="en-US" altLang="ko-KR" sz="32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310988" y="5155223"/>
            <a:ext cx="17332400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ko-KR" altLang="en-US" sz="2400" dirty="0"/>
            </a:b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Making Examples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130B79-E382-CF9B-8975-D67794BD9EA0}"/>
              </a:ext>
            </a:extLst>
          </p:cNvPr>
          <p:cNvSpPr/>
          <p:nvPr/>
        </p:nvSpPr>
        <p:spPr>
          <a:xfrm>
            <a:off x="4744704" y="340256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894E11-0CF0-FA3C-C33D-40A7E3B3378A}"/>
              </a:ext>
            </a:extLst>
          </p:cNvPr>
          <p:cNvSpPr/>
          <p:nvPr/>
        </p:nvSpPr>
        <p:spPr>
          <a:xfrm>
            <a:off x="671116" y="5706608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801C91-EFFE-09D7-4C83-9DB2D03BEB83}"/>
              </a:ext>
            </a:extLst>
          </p:cNvPr>
          <p:cNvSpPr/>
          <p:nvPr/>
        </p:nvSpPr>
        <p:spPr>
          <a:xfrm>
            <a:off x="5087779" y="603169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F646E06-E61C-8154-C3FF-2CB14B313BED}"/>
              </a:ext>
            </a:extLst>
          </p:cNvPr>
          <p:cNvSpPr/>
          <p:nvPr/>
        </p:nvSpPr>
        <p:spPr>
          <a:xfrm>
            <a:off x="7239000" y="845245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14A479-0549-BE80-C32A-795CC870EA61}"/>
              </a:ext>
            </a:extLst>
          </p:cNvPr>
          <p:cNvSpPr/>
          <p:nvPr/>
        </p:nvSpPr>
        <p:spPr>
          <a:xfrm>
            <a:off x="9496212" y="554180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CE8AB4-5A70-8709-9BB8-5B4DC73E4163}"/>
              </a:ext>
            </a:extLst>
          </p:cNvPr>
          <p:cNvCxnSpPr>
            <a:cxnSpLocks/>
          </p:cNvCxnSpPr>
          <p:nvPr/>
        </p:nvCxnSpPr>
        <p:spPr>
          <a:xfrm flipH="1">
            <a:off x="2332310" y="4679828"/>
            <a:ext cx="2574808" cy="1284775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15BC46A-5279-8F48-91CB-8430AC260B6F}"/>
              </a:ext>
            </a:extLst>
          </p:cNvPr>
          <p:cNvCxnSpPr>
            <a:cxnSpLocks/>
          </p:cNvCxnSpPr>
          <p:nvPr/>
        </p:nvCxnSpPr>
        <p:spPr>
          <a:xfrm flipV="1">
            <a:off x="5814459" y="5078969"/>
            <a:ext cx="0" cy="91460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229D08-3D25-154F-1B00-2B15F6D168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675919" y="4382382"/>
            <a:ext cx="3099274" cy="140493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EE5CE6-0F9B-FE44-6657-8E51B64F25CE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8865019" y="7205999"/>
            <a:ext cx="1248847" cy="149196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DC99BB-641C-042E-7519-4B9C1561F484}"/>
              </a:ext>
            </a:extLst>
          </p:cNvPr>
          <p:cNvCxnSpPr>
            <a:cxnSpLocks/>
          </p:cNvCxnSpPr>
          <p:nvPr/>
        </p:nvCxnSpPr>
        <p:spPr>
          <a:xfrm flipH="1" flipV="1">
            <a:off x="6649704" y="7451411"/>
            <a:ext cx="842062" cy="113239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D8232A-B05F-67F8-FC74-A7353EB9B57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001554" y="7403356"/>
            <a:ext cx="5237446" cy="188730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B21AAD8-19A2-05F2-BFD7-C3324ED7C8D1}"/>
              </a:ext>
            </a:extLst>
          </p:cNvPr>
          <p:cNvCxnSpPr>
            <a:cxnSpLocks/>
          </p:cNvCxnSpPr>
          <p:nvPr/>
        </p:nvCxnSpPr>
        <p:spPr>
          <a:xfrm flipH="1" flipV="1">
            <a:off x="6473975" y="4732712"/>
            <a:ext cx="1396218" cy="3719744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6C81D0-410E-2BE0-C70C-1033824F6715}"/>
              </a:ext>
            </a:extLst>
          </p:cNvPr>
          <p:cNvSpPr txBox="1"/>
          <p:nvPr/>
        </p:nvSpPr>
        <p:spPr>
          <a:xfrm>
            <a:off x="5027104" y="3769274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C62C23-0E3B-52C0-4374-993498FAC50F}"/>
              </a:ext>
            </a:extLst>
          </p:cNvPr>
          <p:cNvSpPr txBox="1"/>
          <p:nvPr/>
        </p:nvSpPr>
        <p:spPr>
          <a:xfrm>
            <a:off x="10216918" y="614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ink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EFB6E8-CC56-82A8-070D-E4904D56A93A}"/>
              </a:ext>
            </a:extLst>
          </p:cNvPr>
          <p:cNvSpPr txBox="1"/>
          <p:nvPr/>
        </p:nvSpPr>
        <p:spPr>
          <a:xfrm>
            <a:off x="1069145" y="6275051"/>
            <a:ext cx="9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absorb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8EC17C-5AAC-EE43-20B6-F31867FEF318}"/>
              </a:ext>
            </a:extLst>
          </p:cNvPr>
          <p:cNvSpPr txBox="1"/>
          <p:nvPr/>
        </p:nvSpPr>
        <p:spPr>
          <a:xfrm>
            <a:off x="5621051" y="6649951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blotter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96F299-69DA-2523-D3AB-B34CDCC1C838}"/>
              </a:ext>
            </a:extLst>
          </p:cNvPr>
          <p:cNvSpPr txBox="1"/>
          <p:nvPr/>
        </p:nvSpPr>
        <p:spPr>
          <a:xfrm>
            <a:off x="7530317" y="9084169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blotting paper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900485-D03F-EE0B-0D42-9EFD8A657741}"/>
              </a:ext>
            </a:extLst>
          </p:cNvPr>
          <p:cNvSpPr txBox="1"/>
          <p:nvPr/>
        </p:nvSpPr>
        <p:spPr>
          <a:xfrm>
            <a:off x="8420818" y="47490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E3F6F7-5924-00DF-EF06-9BCD39136113}"/>
              </a:ext>
            </a:extLst>
          </p:cNvPr>
          <p:cNvSpPr txBox="1"/>
          <p:nvPr/>
        </p:nvSpPr>
        <p:spPr>
          <a:xfrm>
            <a:off x="3212676" y="482506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537294-9225-B727-4846-5502A649C83F}"/>
              </a:ext>
            </a:extLst>
          </p:cNvPr>
          <p:cNvSpPr txBox="1"/>
          <p:nvPr/>
        </p:nvSpPr>
        <p:spPr>
          <a:xfrm>
            <a:off x="5156972" y="5382650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B73D99-25F8-9C6D-D3E9-8EC54798EB96}"/>
              </a:ext>
            </a:extLst>
          </p:cNvPr>
          <p:cNvSpPr txBox="1"/>
          <p:nvPr/>
        </p:nvSpPr>
        <p:spPr>
          <a:xfrm>
            <a:off x="7096352" y="59449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C877E3-A5E0-300E-0F34-9028639DD79B}"/>
              </a:ext>
            </a:extLst>
          </p:cNvPr>
          <p:cNvSpPr txBox="1"/>
          <p:nvPr/>
        </p:nvSpPr>
        <p:spPr>
          <a:xfrm>
            <a:off x="13475369" y="3769895"/>
            <a:ext cx="29974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Edge </a:t>
            </a:r>
            <a:r>
              <a:rPr kumimoji="1" lang="ko-KR" altLang="en-US" dirty="0"/>
              <a:t>초기값은 그림에 기록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방향 임의로 지정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QE : question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AE : answer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Node </a:t>
            </a:r>
            <a:r>
              <a:rPr kumimoji="1" lang="ko-KR" altLang="en-US" dirty="0"/>
              <a:t>초기값은 </a:t>
            </a:r>
            <a:r>
              <a:rPr kumimoji="1" lang="en-US" altLang="ko-KR" dirty="0"/>
              <a:t>0.1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BA8406-E321-A671-FEF8-8F382A2465E1}"/>
              </a:ext>
            </a:extLst>
          </p:cNvPr>
          <p:cNvSpPr txBox="1"/>
          <p:nvPr/>
        </p:nvSpPr>
        <p:spPr>
          <a:xfrm>
            <a:off x="5458998" y="42840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A33B3D-8397-0D51-7D18-E38335E5E585}"/>
              </a:ext>
            </a:extLst>
          </p:cNvPr>
          <p:cNvSpPr txBox="1"/>
          <p:nvPr/>
        </p:nvSpPr>
        <p:spPr>
          <a:xfrm>
            <a:off x="10204094" y="64854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F04D63-10A2-A9B9-7E8E-ED09F9E1CBE8}"/>
              </a:ext>
            </a:extLst>
          </p:cNvPr>
          <p:cNvSpPr txBox="1"/>
          <p:nvPr/>
        </p:nvSpPr>
        <p:spPr>
          <a:xfrm>
            <a:off x="1286695" y="65949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895299-464B-4BC8-A1A5-3764FDAEAB93}"/>
              </a:ext>
            </a:extLst>
          </p:cNvPr>
          <p:cNvSpPr txBox="1"/>
          <p:nvPr/>
        </p:nvSpPr>
        <p:spPr>
          <a:xfrm>
            <a:off x="5660966" y="69780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5AFFD-577A-A5B6-3AA9-D42EAF4F7C5D}"/>
              </a:ext>
            </a:extLst>
          </p:cNvPr>
          <p:cNvSpPr txBox="1"/>
          <p:nvPr/>
        </p:nvSpPr>
        <p:spPr>
          <a:xfrm>
            <a:off x="7987350" y="94663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01087-69AD-4518-8873-3406682AF475}"/>
              </a:ext>
            </a:extLst>
          </p:cNvPr>
          <p:cNvSpPr txBox="1"/>
          <p:nvPr/>
        </p:nvSpPr>
        <p:spPr>
          <a:xfrm>
            <a:off x="9018183" y="5037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.3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286F99-5EEE-B635-4168-7187C9F60325}"/>
              </a:ext>
            </a:extLst>
          </p:cNvPr>
          <p:cNvSpPr txBox="1"/>
          <p:nvPr/>
        </p:nvSpPr>
        <p:spPr>
          <a:xfrm>
            <a:off x="9753600" y="7956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77BF6-3CF3-54DA-B3FD-CE5D6D6E8F49}"/>
              </a:ext>
            </a:extLst>
          </p:cNvPr>
          <p:cNvSpPr txBox="1"/>
          <p:nvPr/>
        </p:nvSpPr>
        <p:spPr>
          <a:xfrm>
            <a:off x="7443537" y="65933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.4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5D0B55-1B2F-26BB-2701-A0999E87DBFE}"/>
              </a:ext>
            </a:extLst>
          </p:cNvPr>
          <p:cNvSpPr txBox="1"/>
          <p:nvPr/>
        </p:nvSpPr>
        <p:spPr>
          <a:xfrm>
            <a:off x="6689638" y="807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.8</a:t>
            </a:r>
            <a:endParaRPr kumimoji="1" lang="ko-Kore-KR" altLang="en-US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AEBD3E18-D2D6-839E-DA4F-E8D0C4D2A3D9}"/>
              </a:ext>
            </a:extLst>
          </p:cNvPr>
          <p:cNvSpPr txBox="1"/>
          <p:nvPr/>
        </p:nvSpPr>
        <p:spPr>
          <a:xfrm>
            <a:off x="4506498" y="8583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.6</a:t>
            </a:r>
            <a:endParaRPr kumimoji="1" lang="ko-Kore-KR" altLang="en-US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142E1469-CDF6-52D6-2310-EFB3A132DA99}"/>
              </a:ext>
            </a:extLst>
          </p:cNvPr>
          <p:cNvSpPr txBox="1"/>
          <p:nvPr/>
        </p:nvSpPr>
        <p:spPr>
          <a:xfrm>
            <a:off x="3117329" y="55213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.3</a:t>
            </a:r>
            <a:endParaRPr kumimoji="1" lang="ko-Kore-KR" altLang="en-US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7C2E5D7C-7E21-B5ED-6828-56AC709EF119}"/>
              </a:ext>
            </a:extLst>
          </p:cNvPr>
          <p:cNvSpPr txBox="1"/>
          <p:nvPr/>
        </p:nvSpPr>
        <p:spPr>
          <a:xfrm>
            <a:off x="5851717" y="55362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.7</a:t>
            </a:r>
            <a:endParaRPr kumimoji="1" lang="ko-Kore-KR" altLang="en-US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9222B183-5B88-0438-E931-80B0125670AE}"/>
              </a:ext>
            </a:extLst>
          </p:cNvPr>
          <p:cNvSpPr txBox="1"/>
          <p:nvPr/>
        </p:nvSpPr>
        <p:spPr>
          <a:xfrm>
            <a:off x="981351" y="9311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초기상태</a:t>
            </a:r>
          </a:p>
        </p:txBody>
      </p:sp>
    </p:spTree>
    <p:extLst>
      <p:ext uri="{BB962C8B-B14F-4D97-AF65-F5344CB8AC3E}">
        <p14:creationId xmlns:p14="http://schemas.microsoft.com/office/powerpoint/2010/main" val="41287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8925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두 가지</a:t>
            </a:r>
            <a:r>
              <a:rPr lang="en-US" altLang="ko-KR" sz="44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모델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5714" y="2715280"/>
            <a:ext cx="151876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/>
              <a:t>Counter </a:t>
            </a:r>
            <a:r>
              <a:rPr lang="ko-KR" altLang="en-US" sz="3200" b="1" dirty="0"/>
              <a:t>모델에 그래프를 넣어봤을 때</a:t>
            </a:r>
            <a:endParaRPr lang="en-US" altLang="ko-KR" sz="32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310988" y="5155223"/>
            <a:ext cx="17332400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ko-KR" altLang="en-US" sz="2400" dirty="0"/>
            </a:b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Making Examples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130B79-E382-CF9B-8975-D67794BD9EA0}"/>
              </a:ext>
            </a:extLst>
          </p:cNvPr>
          <p:cNvSpPr/>
          <p:nvPr/>
        </p:nvSpPr>
        <p:spPr>
          <a:xfrm>
            <a:off x="4744704" y="340256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894E11-0CF0-FA3C-C33D-40A7E3B3378A}"/>
              </a:ext>
            </a:extLst>
          </p:cNvPr>
          <p:cNvSpPr/>
          <p:nvPr/>
        </p:nvSpPr>
        <p:spPr>
          <a:xfrm>
            <a:off x="671116" y="5706608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801C91-EFFE-09D7-4C83-9DB2D03BEB83}"/>
              </a:ext>
            </a:extLst>
          </p:cNvPr>
          <p:cNvSpPr/>
          <p:nvPr/>
        </p:nvSpPr>
        <p:spPr>
          <a:xfrm>
            <a:off x="5087779" y="603169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F646E06-E61C-8154-C3FF-2CB14B313BED}"/>
              </a:ext>
            </a:extLst>
          </p:cNvPr>
          <p:cNvSpPr/>
          <p:nvPr/>
        </p:nvSpPr>
        <p:spPr>
          <a:xfrm>
            <a:off x="7239000" y="845245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14A479-0549-BE80-C32A-795CC870EA61}"/>
              </a:ext>
            </a:extLst>
          </p:cNvPr>
          <p:cNvSpPr/>
          <p:nvPr/>
        </p:nvSpPr>
        <p:spPr>
          <a:xfrm>
            <a:off x="9496212" y="554180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CE8AB4-5A70-8709-9BB8-5B4DC73E4163}"/>
              </a:ext>
            </a:extLst>
          </p:cNvPr>
          <p:cNvCxnSpPr>
            <a:cxnSpLocks/>
          </p:cNvCxnSpPr>
          <p:nvPr/>
        </p:nvCxnSpPr>
        <p:spPr>
          <a:xfrm flipH="1">
            <a:off x="2275476" y="4660883"/>
            <a:ext cx="2505344" cy="1246887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15BC46A-5279-8F48-91CB-8430AC260B6F}"/>
              </a:ext>
            </a:extLst>
          </p:cNvPr>
          <p:cNvCxnSpPr>
            <a:cxnSpLocks/>
          </p:cNvCxnSpPr>
          <p:nvPr/>
        </p:nvCxnSpPr>
        <p:spPr>
          <a:xfrm flipV="1">
            <a:off x="5814459" y="5078969"/>
            <a:ext cx="0" cy="91460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229D08-3D25-154F-1B00-2B15F6D168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675919" y="4382382"/>
            <a:ext cx="3099274" cy="140493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EE5CE6-0F9B-FE44-6657-8E51B64F25CE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8865019" y="7205999"/>
            <a:ext cx="1248847" cy="149196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DC99BB-641C-042E-7519-4B9C1561F484}"/>
              </a:ext>
            </a:extLst>
          </p:cNvPr>
          <p:cNvCxnSpPr>
            <a:cxnSpLocks/>
          </p:cNvCxnSpPr>
          <p:nvPr/>
        </p:nvCxnSpPr>
        <p:spPr>
          <a:xfrm flipH="1" flipV="1">
            <a:off x="6649704" y="7451411"/>
            <a:ext cx="842062" cy="113239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D8232A-B05F-67F8-FC74-A7353EB9B57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001554" y="7403356"/>
            <a:ext cx="5237446" cy="188730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B21AAD8-19A2-05F2-BFD7-C3324ED7C8D1}"/>
              </a:ext>
            </a:extLst>
          </p:cNvPr>
          <p:cNvCxnSpPr>
            <a:cxnSpLocks/>
          </p:cNvCxnSpPr>
          <p:nvPr/>
        </p:nvCxnSpPr>
        <p:spPr>
          <a:xfrm flipH="1" flipV="1">
            <a:off x="6473975" y="4732712"/>
            <a:ext cx="1396218" cy="3719744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6C81D0-410E-2BE0-C70C-1033824F6715}"/>
              </a:ext>
            </a:extLst>
          </p:cNvPr>
          <p:cNvSpPr txBox="1"/>
          <p:nvPr/>
        </p:nvSpPr>
        <p:spPr>
          <a:xfrm>
            <a:off x="5027104" y="3769274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C62C23-0E3B-52C0-4374-993498FAC50F}"/>
              </a:ext>
            </a:extLst>
          </p:cNvPr>
          <p:cNvSpPr txBox="1"/>
          <p:nvPr/>
        </p:nvSpPr>
        <p:spPr>
          <a:xfrm>
            <a:off x="10216918" y="614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ink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EFB6E8-CC56-82A8-070D-E4904D56A93A}"/>
              </a:ext>
            </a:extLst>
          </p:cNvPr>
          <p:cNvSpPr txBox="1"/>
          <p:nvPr/>
        </p:nvSpPr>
        <p:spPr>
          <a:xfrm>
            <a:off x="1069145" y="6275051"/>
            <a:ext cx="9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absorb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8EC17C-5AAC-EE43-20B6-F31867FEF318}"/>
              </a:ext>
            </a:extLst>
          </p:cNvPr>
          <p:cNvSpPr txBox="1"/>
          <p:nvPr/>
        </p:nvSpPr>
        <p:spPr>
          <a:xfrm>
            <a:off x="5621051" y="6649951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blotter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96F299-69DA-2523-D3AB-B34CDCC1C838}"/>
              </a:ext>
            </a:extLst>
          </p:cNvPr>
          <p:cNvSpPr txBox="1"/>
          <p:nvPr/>
        </p:nvSpPr>
        <p:spPr>
          <a:xfrm>
            <a:off x="7530317" y="9084169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blotting paper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900485-D03F-EE0B-0D42-9EFD8A657741}"/>
              </a:ext>
            </a:extLst>
          </p:cNvPr>
          <p:cNvSpPr txBox="1"/>
          <p:nvPr/>
        </p:nvSpPr>
        <p:spPr>
          <a:xfrm>
            <a:off x="8420818" y="47490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E3F6F7-5924-00DF-EF06-9BCD39136113}"/>
              </a:ext>
            </a:extLst>
          </p:cNvPr>
          <p:cNvSpPr txBox="1"/>
          <p:nvPr/>
        </p:nvSpPr>
        <p:spPr>
          <a:xfrm>
            <a:off x="3212676" y="482506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537294-9225-B727-4846-5502A649C83F}"/>
              </a:ext>
            </a:extLst>
          </p:cNvPr>
          <p:cNvSpPr txBox="1"/>
          <p:nvPr/>
        </p:nvSpPr>
        <p:spPr>
          <a:xfrm>
            <a:off x="5156972" y="5382650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B73D99-25F8-9C6D-D3E9-8EC54798EB96}"/>
              </a:ext>
            </a:extLst>
          </p:cNvPr>
          <p:cNvSpPr txBox="1"/>
          <p:nvPr/>
        </p:nvSpPr>
        <p:spPr>
          <a:xfrm>
            <a:off x="7096352" y="59449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C877E3-A5E0-300E-0F34-9028639DD79B}"/>
              </a:ext>
            </a:extLst>
          </p:cNvPr>
          <p:cNvSpPr txBox="1"/>
          <p:nvPr/>
        </p:nvSpPr>
        <p:spPr>
          <a:xfrm>
            <a:off x="13475369" y="3769895"/>
            <a:ext cx="29974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Edge </a:t>
            </a:r>
            <a:r>
              <a:rPr kumimoji="1" lang="ko-KR" altLang="en-US" dirty="0"/>
              <a:t>초기값은 그림에 기록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방향 임의로 지정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QE : question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AE : answer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Node </a:t>
            </a:r>
            <a:r>
              <a:rPr kumimoji="1" lang="ko-KR" altLang="en-US" dirty="0"/>
              <a:t>초기값은 </a:t>
            </a:r>
            <a:r>
              <a:rPr kumimoji="1" lang="en-US" altLang="ko-KR" dirty="0"/>
              <a:t>0.1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BA8406-E321-A671-FEF8-8F382A2465E1}"/>
              </a:ext>
            </a:extLst>
          </p:cNvPr>
          <p:cNvSpPr txBox="1"/>
          <p:nvPr/>
        </p:nvSpPr>
        <p:spPr>
          <a:xfrm>
            <a:off x="5453307" y="4135320"/>
            <a:ext cx="5822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dirty="0"/>
              <a:t>0</a:t>
            </a:r>
            <a:r>
              <a:rPr kumimoji="1" lang="en-US" altLang="ko-KR" dirty="0"/>
              <a:t>.1  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A33B3D-8397-0D51-7D18-E38335E5E585}"/>
              </a:ext>
            </a:extLst>
          </p:cNvPr>
          <p:cNvSpPr txBox="1"/>
          <p:nvPr/>
        </p:nvSpPr>
        <p:spPr>
          <a:xfrm>
            <a:off x="10204094" y="64854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F04D63-10A2-A9B9-7E8E-ED09F9E1CBE8}"/>
              </a:ext>
            </a:extLst>
          </p:cNvPr>
          <p:cNvSpPr txBox="1"/>
          <p:nvPr/>
        </p:nvSpPr>
        <p:spPr>
          <a:xfrm>
            <a:off x="1286695" y="6594910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dirty="0"/>
              <a:t>0</a:t>
            </a:r>
            <a:r>
              <a:rPr kumimoji="1" lang="en-US" altLang="ko-KR" dirty="0"/>
              <a:t>.4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895299-464B-4BC8-A1A5-3764FDAEAB93}"/>
              </a:ext>
            </a:extLst>
          </p:cNvPr>
          <p:cNvSpPr txBox="1"/>
          <p:nvPr/>
        </p:nvSpPr>
        <p:spPr>
          <a:xfrm>
            <a:off x="5660966" y="69780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5AFFD-577A-A5B6-3AA9-D42EAF4F7C5D}"/>
              </a:ext>
            </a:extLst>
          </p:cNvPr>
          <p:cNvSpPr txBox="1"/>
          <p:nvPr/>
        </p:nvSpPr>
        <p:spPr>
          <a:xfrm>
            <a:off x="7987350" y="9466372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1.2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01087-69AD-4518-8873-3406682AF475}"/>
              </a:ext>
            </a:extLst>
          </p:cNvPr>
          <p:cNvSpPr txBox="1"/>
          <p:nvPr/>
        </p:nvSpPr>
        <p:spPr>
          <a:xfrm>
            <a:off x="9018183" y="5037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.4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286F99-5EEE-B635-4168-7187C9F60325}"/>
              </a:ext>
            </a:extLst>
          </p:cNvPr>
          <p:cNvSpPr txBox="1"/>
          <p:nvPr/>
        </p:nvSpPr>
        <p:spPr>
          <a:xfrm>
            <a:off x="9753600" y="7956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.2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77BF6-3CF3-54DA-B3FD-CE5D6D6E8F49}"/>
              </a:ext>
            </a:extLst>
          </p:cNvPr>
          <p:cNvSpPr txBox="1"/>
          <p:nvPr/>
        </p:nvSpPr>
        <p:spPr>
          <a:xfrm>
            <a:off x="7443537" y="6593305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2.0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5D0B55-1B2F-26BB-2701-A0999E87DBFE}"/>
              </a:ext>
            </a:extLst>
          </p:cNvPr>
          <p:cNvSpPr txBox="1"/>
          <p:nvPr/>
        </p:nvSpPr>
        <p:spPr>
          <a:xfrm>
            <a:off x="6689638" y="8077251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2.0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AEBD3E18-D2D6-839E-DA4F-E8D0C4D2A3D9}"/>
              </a:ext>
            </a:extLst>
          </p:cNvPr>
          <p:cNvSpPr txBox="1"/>
          <p:nvPr/>
        </p:nvSpPr>
        <p:spPr>
          <a:xfrm>
            <a:off x="4506498" y="8583803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1.0</a:t>
            </a: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142E1469-CDF6-52D6-2310-EFB3A132DA99}"/>
              </a:ext>
            </a:extLst>
          </p:cNvPr>
          <p:cNvSpPr txBox="1"/>
          <p:nvPr/>
        </p:nvSpPr>
        <p:spPr>
          <a:xfrm>
            <a:off x="3117329" y="55213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</a:t>
            </a:r>
            <a:endParaRPr kumimoji="1" lang="ko-Kore-KR" altLang="en-US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7C2E5D7C-7E21-B5ED-6828-56AC709EF119}"/>
              </a:ext>
            </a:extLst>
          </p:cNvPr>
          <p:cNvSpPr txBox="1"/>
          <p:nvPr/>
        </p:nvSpPr>
        <p:spPr>
          <a:xfrm>
            <a:off x="5851717" y="5536269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dirty="0"/>
              <a:t>0</a:t>
            </a:r>
            <a:r>
              <a:rPr kumimoji="1" lang="en-US" altLang="ko-KR" dirty="0"/>
              <a:t>.7</a:t>
            </a:r>
            <a:endParaRPr kumimoji="1" lang="ko-Kore-KR" altLang="en-US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9222B183-5B88-0438-E931-80B0125670AE}"/>
              </a:ext>
            </a:extLst>
          </p:cNvPr>
          <p:cNvSpPr txBox="1"/>
          <p:nvPr/>
        </p:nvSpPr>
        <p:spPr>
          <a:xfrm>
            <a:off x="981351" y="9311004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iteration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58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8925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두 가지</a:t>
            </a:r>
            <a:r>
              <a:rPr lang="en-US" altLang="ko-KR" sz="44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모델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5714" y="2715280"/>
            <a:ext cx="151876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/>
              <a:t>Counter </a:t>
            </a:r>
            <a:r>
              <a:rPr lang="ko-KR" altLang="en-US" sz="3200" b="1" dirty="0"/>
              <a:t>모델에 그래프를 넣어봤을 때</a:t>
            </a:r>
            <a:endParaRPr lang="en-US" altLang="ko-KR" sz="32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310988" y="5155223"/>
            <a:ext cx="17332400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ko-KR" altLang="en-US" sz="2400" dirty="0"/>
            </a:b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Making Examples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130B79-E382-CF9B-8975-D67794BD9EA0}"/>
              </a:ext>
            </a:extLst>
          </p:cNvPr>
          <p:cNvSpPr/>
          <p:nvPr/>
        </p:nvSpPr>
        <p:spPr>
          <a:xfrm>
            <a:off x="4744704" y="340256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894E11-0CF0-FA3C-C33D-40A7E3B3378A}"/>
              </a:ext>
            </a:extLst>
          </p:cNvPr>
          <p:cNvSpPr/>
          <p:nvPr/>
        </p:nvSpPr>
        <p:spPr>
          <a:xfrm>
            <a:off x="671116" y="5706608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801C91-EFFE-09D7-4C83-9DB2D03BEB83}"/>
              </a:ext>
            </a:extLst>
          </p:cNvPr>
          <p:cNvSpPr/>
          <p:nvPr/>
        </p:nvSpPr>
        <p:spPr>
          <a:xfrm>
            <a:off x="5087779" y="603169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F646E06-E61C-8154-C3FF-2CB14B313BED}"/>
              </a:ext>
            </a:extLst>
          </p:cNvPr>
          <p:cNvSpPr/>
          <p:nvPr/>
        </p:nvSpPr>
        <p:spPr>
          <a:xfrm>
            <a:off x="7239000" y="845245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14A479-0549-BE80-C32A-795CC870EA61}"/>
              </a:ext>
            </a:extLst>
          </p:cNvPr>
          <p:cNvSpPr/>
          <p:nvPr/>
        </p:nvSpPr>
        <p:spPr>
          <a:xfrm>
            <a:off x="9496212" y="554180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CE8AB4-5A70-8709-9BB8-5B4DC73E4163}"/>
              </a:ext>
            </a:extLst>
          </p:cNvPr>
          <p:cNvCxnSpPr>
            <a:cxnSpLocks/>
          </p:cNvCxnSpPr>
          <p:nvPr/>
        </p:nvCxnSpPr>
        <p:spPr>
          <a:xfrm flipH="1">
            <a:off x="2224958" y="4679828"/>
            <a:ext cx="2581122" cy="1177423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15BC46A-5279-8F48-91CB-8430AC260B6F}"/>
              </a:ext>
            </a:extLst>
          </p:cNvPr>
          <p:cNvCxnSpPr>
            <a:cxnSpLocks/>
          </p:cNvCxnSpPr>
          <p:nvPr/>
        </p:nvCxnSpPr>
        <p:spPr>
          <a:xfrm flipV="1">
            <a:off x="5814459" y="5078969"/>
            <a:ext cx="0" cy="91460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229D08-3D25-154F-1B00-2B15F6D168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675919" y="4382382"/>
            <a:ext cx="3099274" cy="140493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EE5CE6-0F9B-FE44-6657-8E51B64F25CE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8865019" y="7205999"/>
            <a:ext cx="1248847" cy="149196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DC99BB-641C-042E-7519-4B9C1561F484}"/>
              </a:ext>
            </a:extLst>
          </p:cNvPr>
          <p:cNvCxnSpPr>
            <a:cxnSpLocks/>
          </p:cNvCxnSpPr>
          <p:nvPr/>
        </p:nvCxnSpPr>
        <p:spPr>
          <a:xfrm flipH="1" flipV="1">
            <a:off x="6649704" y="7451411"/>
            <a:ext cx="842062" cy="113239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D8232A-B05F-67F8-FC74-A7353EB9B57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001554" y="7403356"/>
            <a:ext cx="5237446" cy="188730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B21AAD8-19A2-05F2-BFD7-C3324ED7C8D1}"/>
              </a:ext>
            </a:extLst>
          </p:cNvPr>
          <p:cNvCxnSpPr>
            <a:cxnSpLocks/>
          </p:cNvCxnSpPr>
          <p:nvPr/>
        </p:nvCxnSpPr>
        <p:spPr>
          <a:xfrm flipH="1" flipV="1">
            <a:off x="6473975" y="4732712"/>
            <a:ext cx="1396218" cy="3719744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6C81D0-410E-2BE0-C70C-1033824F6715}"/>
              </a:ext>
            </a:extLst>
          </p:cNvPr>
          <p:cNvSpPr txBox="1"/>
          <p:nvPr/>
        </p:nvSpPr>
        <p:spPr>
          <a:xfrm>
            <a:off x="5027104" y="3769274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C62C23-0E3B-52C0-4374-993498FAC50F}"/>
              </a:ext>
            </a:extLst>
          </p:cNvPr>
          <p:cNvSpPr txBox="1"/>
          <p:nvPr/>
        </p:nvSpPr>
        <p:spPr>
          <a:xfrm>
            <a:off x="10216918" y="614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ink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EFB6E8-CC56-82A8-070D-E4904D56A93A}"/>
              </a:ext>
            </a:extLst>
          </p:cNvPr>
          <p:cNvSpPr txBox="1"/>
          <p:nvPr/>
        </p:nvSpPr>
        <p:spPr>
          <a:xfrm>
            <a:off x="1069145" y="6275051"/>
            <a:ext cx="9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absorb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8EC17C-5AAC-EE43-20B6-F31867FEF318}"/>
              </a:ext>
            </a:extLst>
          </p:cNvPr>
          <p:cNvSpPr txBox="1"/>
          <p:nvPr/>
        </p:nvSpPr>
        <p:spPr>
          <a:xfrm>
            <a:off x="5621051" y="6649951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blotter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96F299-69DA-2523-D3AB-B34CDCC1C838}"/>
              </a:ext>
            </a:extLst>
          </p:cNvPr>
          <p:cNvSpPr txBox="1"/>
          <p:nvPr/>
        </p:nvSpPr>
        <p:spPr>
          <a:xfrm>
            <a:off x="7530317" y="9084169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blotting paper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900485-D03F-EE0B-0D42-9EFD8A657741}"/>
              </a:ext>
            </a:extLst>
          </p:cNvPr>
          <p:cNvSpPr txBox="1"/>
          <p:nvPr/>
        </p:nvSpPr>
        <p:spPr>
          <a:xfrm>
            <a:off x="8420818" y="47490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E3F6F7-5924-00DF-EF06-9BCD39136113}"/>
              </a:ext>
            </a:extLst>
          </p:cNvPr>
          <p:cNvSpPr txBox="1"/>
          <p:nvPr/>
        </p:nvSpPr>
        <p:spPr>
          <a:xfrm>
            <a:off x="3212676" y="482506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537294-9225-B727-4846-5502A649C83F}"/>
              </a:ext>
            </a:extLst>
          </p:cNvPr>
          <p:cNvSpPr txBox="1"/>
          <p:nvPr/>
        </p:nvSpPr>
        <p:spPr>
          <a:xfrm>
            <a:off x="5156972" y="5382650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B73D99-25F8-9C6D-D3E9-8EC54798EB96}"/>
              </a:ext>
            </a:extLst>
          </p:cNvPr>
          <p:cNvSpPr txBox="1"/>
          <p:nvPr/>
        </p:nvSpPr>
        <p:spPr>
          <a:xfrm>
            <a:off x="7096352" y="59449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C877E3-A5E0-300E-0F34-9028639DD79B}"/>
              </a:ext>
            </a:extLst>
          </p:cNvPr>
          <p:cNvSpPr txBox="1"/>
          <p:nvPr/>
        </p:nvSpPr>
        <p:spPr>
          <a:xfrm>
            <a:off x="13475369" y="3769895"/>
            <a:ext cx="29974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Edge </a:t>
            </a:r>
            <a:r>
              <a:rPr kumimoji="1" lang="ko-KR" altLang="en-US" dirty="0"/>
              <a:t>초기값은 그림에 기록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방향 임의로 지정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QE : question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AE : answer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Node </a:t>
            </a:r>
            <a:r>
              <a:rPr kumimoji="1" lang="ko-KR" altLang="en-US" dirty="0"/>
              <a:t>초기값은 </a:t>
            </a:r>
            <a:r>
              <a:rPr kumimoji="1" lang="en-US" altLang="ko-KR" dirty="0"/>
              <a:t>0.1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BA8406-E321-A671-FEF8-8F382A2465E1}"/>
              </a:ext>
            </a:extLst>
          </p:cNvPr>
          <p:cNvSpPr txBox="1"/>
          <p:nvPr/>
        </p:nvSpPr>
        <p:spPr>
          <a:xfrm>
            <a:off x="5383156" y="4204425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3.1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A33B3D-8397-0D51-7D18-E38335E5E585}"/>
              </a:ext>
            </a:extLst>
          </p:cNvPr>
          <p:cNvSpPr txBox="1"/>
          <p:nvPr/>
        </p:nvSpPr>
        <p:spPr>
          <a:xfrm>
            <a:off x="10204094" y="64854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F04D63-10A2-A9B9-7E8E-ED09F9E1CBE8}"/>
              </a:ext>
            </a:extLst>
          </p:cNvPr>
          <p:cNvSpPr txBox="1"/>
          <p:nvPr/>
        </p:nvSpPr>
        <p:spPr>
          <a:xfrm>
            <a:off x="1286695" y="6594910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3.5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895299-464B-4BC8-A1A5-3764FDAEAB93}"/>
              </a:ext>
            </a:extLst>
          </p:cNvPr>
          <p:cNvSpPr txBox="1"/>
          <p:nvPr/>
        </p:nvSpPr>
        <p:spPr>
          <a:xfrm>
            <a:off x="5660966" y="6978083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6.8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5AFFD-577A-A5B6-3AA9-D42EAF4F7C5D}"/>
              </a:ext>
            </a:extLst>
          </p:cNvPr>
          <p:cNvSpPr txBox="1"/>
          <p:nvPr/>
        </p:nvSpPr>
        <p:spPr>
          <a:xfrm>
            <a:off x="7987350" y="9466372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4.8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01087-69AD-4518-8873-3406682AF475}"/>
              </a:ext>
            </a:extLst>
          </p:cNvPr>
          <p:cNvSpPr txBox="1"/>
          <p:nvPr/>
        </p:nvSpPr>
        <p:spPr>
          <a:xfrm>
            <a:off x="9018183" y="5037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.5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286F99-5EEE-B635-4168-7187C9F60325}"/>
              </a:ext>
            </a:extLst>
          </p:cNvPr>
          <p:cNvSpPr txBox="1"/>
          <p:nvPr/>
        </p:nvSpPr>
        <p:spPr>
          <a:xfrm>
            <a:off x="9753600" y="7956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.3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77BF6-3CF3-54DA-B3FD-CE5D6D6E8F49}"/>
              </a:ext>
            </a:extLst>
          </p:cNvPr>
          <p:cNvSpPr txBox="1"/>
          <p:nvPr/>
        </p:nvSpPr>
        <p:spPr>
          <a:xfrm>
            <a:off x="7443537" y="6593305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6.8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5D0B55-1B2F-26BB-2701-A0999E87DBFE}"/>
              </a:ext>
            </a:extLst>
          </p:cNvPr>
          <p:cNvSpPr txBox="1"/>
          <p:nvPr/>
        </p:nvSpPr>
        <p:spPr>
          <a:xfrm>
            <a:off x="6689638" y="8077251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6.8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AEBD3E18-D2D6-839E-DA4F-E8D0C4D2A3D9}"/>
              </a:ext>
            </a:extLst>
          </p:cNvPr>
          <p:cNvSpPr txBox="1"/>
          <p:nvPr/>
        </p:nvSpPr>
        <p:spPr>
          <a:xfrm>
            <a:off x="4506498" y="8583803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4.5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7C2E5D7C-7E21-B5ED-6828-56AC709EF119}"/>
              </a:ext>
            </a:extLst>
          </p:cNvPr>
          <p:cNvSpPr txBox="1"/>
          <p:nvPr/>
        </p:nvSpPr>
        <p:spPr>
          <a:xfrm>
            <a:off x="5851717" y="5536269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ko-KR" dirty="0"/>
              <a:t>7.5</a:t>
            </a:r>
            <a:endParaRPr lang="en-US" altLang="ko-KR" dirty="0">
              <a:cs typeface="Calibri"/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9222B183-5B88-0438-E931-80B0125670AE}"/>
              </a:ext>
            </a:extLst>
          </p:cNvPr>
          <p:cNvSpPr txBox="1"/>
          <p:nvPr/>
        </p:nvSpPr>
        <p:spPr>
          <a:xfrm>
            <a:off x="981351" y="9311004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1iteration output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C406-702B-924C-5917-F91552B84831}"/>
              </a:ext>
            </a:extLst>
          </p:cNvPr>
          <p:cNvSpPr txBox="1"/>
          <p:nvPr/>
        </p:nvSpPr>
        <p:spPr>
          <a:xfrm>
            <a:off x="3010952" y="5401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3.5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5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8925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두 가지</a:t>
            </a:r>
            <a:r>
              <a:rPr lang="en-US" altLang="ko-KR" sz="44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모델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5714" y="2715280"/>
            <a:ext cx="151876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b="1" dirty="0"/>
              <a:t>Counter </a:t>
            </a:r>
            <a:r>
              <a:rPr lang="ko-KR" altLang="en-US" sz="3200" b="1" dirty="0"/>
              <a:t>모델에 그래프를 넣어봤을 때</a:t>
            </a:r>
            <a:endParaRPr lang="en-US" altLang="ko-KR" sz="32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310988" y="5155223"/>
            <a:ext cx="17332400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ko-KR" altLang="en-US" sz="2400" dirty="0"/>
            </a:b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Making Examples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130B79-E382-CF9B-8975-D67794BD9EA0}"/>
              </a:ext>
            </a:extLst>
          </p:cNvPr>
          <p:cNvSpPr/>
          <p:nvPr/>
        </p:nvSpPr>
        <p:spPr>
          <a:xfrm>
            <a:off x="4744704" y="340256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894E11-0CF0-FA3C-C33D-40A7E3B3378A}"/>
              </a:ext>
            </a:extLst>
          </p:cNvPr>
          <p:cNvSpPr/>
          <p:nvPr/>
        </p:nvSpPr>
        <p:spPr>
          <a:xfrm>
            <a:off x="671116" y="5706608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801C91-EFFE-09D7-4C83-9DB2D03BEB83}"/>
              </a:ext>
            </a:extLst>
          </p:cNvPr>
          <p:cNvSpPr/>
          <p:nvPr/>
        </p:nvSpPr>
        <p:spPr>
          <a:xfrm>
            <a:off x="5087779" y="603169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F646E06-E61C-8154-C3FF-2CB14B313BED}"/>
              </a:ext>
            </a:extLst>
          </p:cNvPr>
          <p:cNvSpPr/>
          <p:nvPr/>
        </p:nvSpPr>
        <p:spPr>
          <a:xfrm>
            <a:off x="7239000" y="845245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14A479-0549-BE80-C32A-795CC870EA61}"/>
              </a:ext>
            </a:extLst>
          </p:cNvPr>
          <p:cNvSpPr/>
          <p:nvPr/>
        </p:nvSpPr>
        <p:spPr>
          <a:xfrm>
            <a:off x="9496212" y="554180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CE8AB4-5A70-8709-9BB8-5B4DC73E4163}"/>
              </a:ext>
            </a:extLst>
          </p:cNvPr>
          <p:cNvCxnSpPr>
            <a:cxnSpLocks/>
          </p:cNvCxnSpPr>
          <p:nvPr/>
        </p:nvCxnSpPr>
        <p:spPr>
          <a:xfrm flipH="1">
            <a:off x="2161808" y="4597734"/>
            <a:ext cx="2656902" cy="127846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15BC46A-5279-8F48-91CB-8430AC260B6F}"/>
              </a:ext>
            </a:extLst>
          </p:cNvPr>
          <p:cNvCxnSpPr>
            <a:cxnSpLocks/>
          </p:cNvCxnSpPr>
          <p:nvPr/>
        </p:nvCxnSpPr>
        <p:spPr>
          <a:xfrm flipV="1">
            <a:off x="5814459" y="5078969"/>
            <a:ext cx="0" cy="91460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229D08-3D25-154F-1B00-2B15F6D168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675919" y="4382382"/>
            <a:ext cx="3099274" cy="140493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EE5CE6-0F9B-FE44-6657-8E51B64F25CE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8865019" y="7205999"/>
            <a:ext cx="1248847" cy="149196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DC99BB-641C-042E-7519-4B9C1561F484}"/>
              </a:ext>
            </a:extLst>
          </p:cNvPr>
          <p:cNvCxnSpPr>
            <a:cxnSpLocks/>
          </p:cNvCxnSpPr>
          <p:nvPr/>
        </p:nvCxnSpPr>
        <p:spPr>
          <a:xfrm flipH="1" flipV="1">
            <a:off x="6649704" y="7451411"/>
            <a:ext cx="842062" cy="113239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D8232A-B05F-67F8-FC74-A7353EB9B57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001554" y="7403356"/>
            <a:ext cx="5237446" cy="188730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B21AAD8-19A2-05F2-BFD7-C3324ED7C8D1}"/>
              </a:ext>
            </a:extLst>
          </p:cNvPr>
          <p:cNvCxnSpPr>
            <a:cxnSpLocks/>
          </p:cNvCxnSpPr>
          <p:nvPr/>
        </p:nvCxnSpPr>
        <p:spPr>
          <a:xfrm flipH="1" flipV="1">
            <a:off x="6473975" y="4732712"/>
            <a:ext cx="1396218" cy="3719744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6C81D0-410E-2BE0-C70C-1033824F6715}"/>
              </a:ext>
            </a:extLst>
          </p:cNvPr>
          <p:cNvSpPr txBox="1"/>
          <p:nvPr/>
        </p:nvSpPr>
        <p:spPr>
          <a:xfrm>
            <a:off x="5027104" y="3769274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C62C23-0E3B-52C0-4374-993498FAC50F}"/>
              </a:ext>
            </a:extLst>
          </p:cNvPr>
          <p:cNvSpPr txBox="1"/>
          <p:nvPr/>
        </p:nvSpPr>
        <p:spPr>
          <a:xfrm>
            <a:off x="10216918" y="614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ink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EFB6E8-CC56-82A8-070D-E4904D56A93A}"/>
              </a:ext>
            </a:extLst>
          </p:cNvPr>
          <p:cNvSpPr txBox="1"/>
          <p:nvPr/>
        </p:nvSpPr>
        <p:spPr>
          <a:xfrm>
            <a:off x="1069145" y="6275051"/>
            <a:ext cx="9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absorb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8EC17C-5AAC-EE43-20B6-F31867FEF318}"/>
              </a:ext>
            </a:extLst>
          </p:cNvPr>
          <p:cNvSpPr txBox="1"/>
          <p:nvPr/>
        </p:nvSpPr>
        <p:spPr>
          <a:xfrm>
            <a:off x="5621051" y="6649951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blotter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96F299-69DA-2523-D3AB-B34CDCC1C838}"/>
              </a:ext>
            </a:extLst>
          </p:cNvPr>
          <p:cNvSpPr txBox="1"/>
          <p:nvPr/>
        </p:nvSpPr>
        <p:spPr>
          <a:xfrm>
            <a:off x="7530317" y="9084169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blotting paper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900485-D03F-EE0B-0D42-9EFD8A657741}"/>
              </a:ext>
            </a:extLst>
          </p:cNvPr>
          <p:cNvSpPr txBox="1"/>
          <p:nvPr/>
        </p:nvSpPr>
        <p:spPr>
          <a:xfrm>
            <a:off x="8420818" y="47490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E3F6F7-5924-00DF-EF06-9BCD39136113}"/>
              </a:ext>
            </a:extLst>
          </p:cNvPr>
          <p:cNvSpPr txBox="1"/>
          <p:nvPr/>
        </p:nvSpPr>
        <p:spPr>
          <a:xfrm>
            <a:off x="3212676" y="482506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537294-9225-B727-4846-5502A649C83F}"/>
              </a:ext>
            </a:extLst>
          </p:cNvPr>
          <p:cNvSpPr txBox="1"/>
          <p:nvPr/>
        </p:nvSpPr>
        <p:spPr>
          <a:xfrm>
            <a:off x="5156972" y="5382650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B73D99-25F8-9C6D-D3E9-8EC54798EB96}"/>
              </a:ext>
            </a:extLst>
          </p:cNvPr>
          <p:cNvSpPr txBox="1"/>
          <p:nvPr/>
        </p:nvSpPr>
        <p:spPr>
          <a:xfrm>
            <a:off x="7096352" y="59449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C877E3-A5E0-300E-0F34-9028639DD79B}"/>
              </a:ext>
            </a:extLst>
          </p:cNvPr>
          <p:cNvSpPr txBox="1"/>
          <p:nvPr/>
        </p:nvSpPr>
        <p:spPr>
          <a:xfrm>
            <a:off x="13475369" y="3769895"/>
            <a:ext cx="29974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Edge </a:t>
            </a:r>
            <a:r>
              <a:rPr kumimoji="1" lang="ko-KR" altLang="en-US" dirty="0"/>
              <a:t>초기값은 그림에 기록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방향 임의로 지정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QE : question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AE : answer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Node </a:t>
            </a:r>
            <a:r>
              <a:rPr kumimoji="1" lang="ko-KR" altLang="en-US" dirty="0"/>
              <a:t>초기값은 </a:t>
            </a:r>
            <a:r>
              <a:rPr kumimoji="1" lang="en-US" altLang="ko-KR" dirty="0"/>
              <a:t>0.1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BA8406-E321-A671-FEF8-8F382A2465E1}"/>
              </a:ext>
            </a:extLst>
          </p:cNvPr>
          <p:cNvSpPr txBox="1"/>
          <p:nvPr/>
        </p:nvSpPr>
        <p:spPr>
          <a:xfrm>
            <a:off x="5383156" y="4204425"/>
            <a:ext cx="5934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dirty="0"/>
              <a:t>14.8</a:t>
            </a:r>
            <a:endParaRPr lang="en-US" dirty="0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A33B3D-8397-0D51-7D18-E38335E5E585}"/>
              </a:ext>
            </a:extLst>
          </p:cNvPr>
          <p:cNvSpPr txBox="1"/>
          <p:nvPr/>
        </p:nvSpPr>
        <p:spPr>
          <a:xfrm>
            <a:off x="10204094" y="64854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F04D63-10A2-A9B9-7E8E-ED09F9E1CBE8}"/>
              </a:ext>
            </a:extLst>
          </p:cNvPr>
          <p:cNvSpPr txBox="1"/>
          <p:nvPr/>
        </p:nvSpPr>
        <p:spPr>
          <a:xfrm>
            <a:off x="1286695" y="6594910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3.5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895299-464B-4BC8-A1A5-3764FDAEAB93}"/>
              </a:ext>
            </a:extLst>
          </p:cNvPr>
          <p:cNvSpPr txBox="1"/>
          <p:nvPr/>
        </p:nvSpPr>
        <p:spPr>
          <a:xfrm>
            <a:off x="5660966" y="6978083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6.8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5AFFD-577A-A5B6-3AA9-D42EAF4F7C5D}"/>
              </a:ext>
            </a:extLst>
          </p:cNvPr>
          <p:cNvSpPr txBox="1"/>
          <p:nvPr/>
        </p:nvSpPr>
        <p:spPr>
          <a:xfrm>
            <a:off x="7987350" y="9466372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4.8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01087-69AD-4518-8873-3406682AF475}"/>
              </a:ext>
            </a:extLst>
          </p:cNvPr>
          <p:cNvSpPr txBox="1"/>
          <p:nvPr/>
        </p:nvSpPr>
        <p:spPr>
          <a:xfrm>
            <a:off x="9018183" y="5037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.5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286F99-5EEE-B635-4168-7187C9F60325}"/>
              </a:ext>
            </a:extLst>
          </p:cNvPr>
          <p:cNvSpPr txBox="1"/>
          <p:nvPr/>
        </p:nvSpPr>
        <p:spPr>
          <a:xfrm>
            <a:off x="9753600" y="7956884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dirty="0"/>
              <a:t>0</a:t>
            </a:r>
            <a:r>
              <a:rPr kumimoji="1" lang="en-US" altLang="ko-KR" dirty="0"/>
              <a:t>.3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77BF6-3CF3-54DA-B3FD-CE5D6D6E8F49}"/>
              </a:ext>
            </a:extLst>
          </p:cNvPr>
          <p:cNvSpPr txBox="1"/>
          <p:nvPr/>
        </p:nvSpPr>
        <p:spPr>
          <a:xfrm>
            <a:off x="7443537" y="6593305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6.8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5D0B55-1B2F-26BB-2701-A0999E87DBFE}"/>
              </a:ext>
            </a:extLst>
          </p:cNvPr>
          <p:cNvSpPr txBox="1"/>
          <p:nvPr/>
        </p:nvSpPr>
        <p:spPr>
          <a:xfrm>
            <a:off x="6689638" y="8077251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6.8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AEBD3E18-D2D6-839E-DA4F-E8D0C4D2A3D9}"/>
              </a:ext>
            </a:extLst>
          </p:cNvPr>
          <p:cNvSpPr txBox="1"/>
          <p:nvPr/>
        </p:nvSpPr>
        <p:spPr>
          <a:xfrm>
            <a:off x="4506498" y="8583803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4.5</a:t>
            </a: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142E1469-CDF6-52D6-2310-EFB3A132DA99}"/>
              </a:ext>
            </a:extLst>
          </p:cNvPr>
          <p:cNvSpPr txBox="1"/>
          <p:nvPr/>
        </p:nvSpPr>
        <p:spPr>
          <a:xfrm>
            <a:off x="3117329" y="5521309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ko-KR" dirty="0"/>
              <a:t>3.5</a:t>
            </a:r>
            <a:endParaRPr kumimoji="1" lang="ko-Kore-KR" altLang="en-US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7C2E5D7C-7E21-B5ED-6828-56AC709EF119}"/>
              </a:ext>
            </a:extLst>
          </p:cNvPr>
          <p:cNvSpPr txBox="1"/>
          <p:nvPr/>
        </p:nvSpPr>
        <p:spPr>
          <a:xfrm>
            <a:off x="5851717" y="5536269"/>
            <a:ext cx="47641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7.5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9222B183-5B88-0438-E931-80B0125670AE}"/>
              </a:ext>
            </a:extLst>
          </p:cNvPr>
          <p:cNvSpPr txBox="1"/>
          <p:nvPr/>
        </p:nvSpPr>
        <p:spPr>
          <a:xfrm>
            <a:off x="981351" y="931100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 iteration output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5C893-F486-6EA6-A1A7-A473A713B5FB}"/>
              </a:ext>
            </a:extLst>
          </p:cNvPr>
          <p:cNvSpPr txBox="1"/>
          <p:nvPr/>
        </p:nvSpPr>
        <p:spPr>
          <a:xfrm>
            <a:off x="10678956" y="7451411"/>
            <a:ext cx="726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결론적으로 </a:t>
            </a:r>
            <a:r>
              <a:rPr kumimoji="1" lang="en-US" altLang="ko-KR" dirty="0"/>
              <a:t>context node</a:t>
            </a:r>
            <a:r>
              <a:rPr kumimoji="1" lang="ko-KR" altLang="en-US" dirty="0"/>
              <a:t>가 가장 크고 </a:t>
            </a:r>
            <a:r>
              <a:rPr kumimoji="1" lang="en-US" altLang="ko-KR" dirty="0"/>
              <a:t>answer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blotter</a:t>
            </a:r>
            <a:r>
              <a:rPr kumimoji="1" lang="ko-KR" altLang="en-US" dirty="0"/>
              <a:t>가 두번째로 높다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728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8925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두 가지</a:t>
            </a:r>
            <a:r>
              <a:rPr lang="en-US" altLang="ko-KR" sz="44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모델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5714" y="2715280"/>
            <a:ext cx="151876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/>
              <a:t>2. ID-GNN</a:t>
            </a:r>
            <a:r>
              <a:rPr lang="ko-KR" altLang="en-US" sz="3200" b="1" dirty="0"/>
              <a:t>에 넣어봤을 때</a:t>
            </a:r>
            <a:endParaRPr lang="en-US" altLang="ko-KR" sz="32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310988" y="5155223"/>
            <a:ext cx="17332400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ko-KR" altLang="en-US" sz="2400" dirty="0"/>
            </a:b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Making Examples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130B79-E382-CF9B-8975-D67794BD9EA0}"/>
              </a:ext>
            </a:extLst>
          </p:cNvPr>
          <p:cNvSpPr/>
          <p:nvPr/>
        </p:nvSpPr>
        <p:spPr>
          <a:xfrm>
            <a:off x="4744704" y="340256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894E11-0CF0-FA3C-C33D-40A7E3B3378A}"/>
              </a:ext>
            </a:extLst>
          </p:cNvPr>
          <p:cNvSpPr/>
          <p:nvPr/>
        </p:nvSpPr>
        <p:spPr>
          <a:xfrm>
            <a:off x="671116" y="5706608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3801C91-EFFE-09D7-4C83-9DB2D03BEB83}"/>
              </a:ext>
            </a:extLst>
          </p:cNvPr>
          <p:cNvSpPr/>
          <p:nvPr/>
        </p:nvSpPr>
        <p:spPr>
          <a:xfrm>
            <a:off x="5087779" y="603169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F646E06-E61C-8154-C3FF-2CB14B313BED}"/>
              </a:ext>
            </a:extLst>
          </p:cNvPr>
          <p:cNvSpPr/>
          <p:nvPr/>
        </p:nvSpPr>
        <p:spPr>
          <a:xfrm>
            <a:off x="7239000" y="8452456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14A479-0549-BE80-C32A-795CC870EA61}"/>
              </a:ext>
            </a:extLst>
          </p:cNvPr>
          <p:cNvSpPr/>
          <p:nvPr/>
        </p:nvSpPr>
        <p:spPr>
          <a:xfrm>
            <a:off x="9496212" y="5541809"/>
            <a:ext cx="19050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6C81D0-410E-2BE0-C70C-1033824F6715}"/>
              </a:ext>
            </a:extLst>
          </p:cNvPr>
          <p:cNvSpPr txBox="1"/>
          <p:nvPr/>
        </p:nvSpPr>
        <p:spPr>
          <a:xfrm>
            <a:off x="5027104" y="3769274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Context node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C62C23-0E3B-52C0-4374-993498FAC50F}"/>
              </a:ext>
            </a:extLst>
          </p:cNvPr>
          <p:cNvSpPr txBox="1"/>
          <p:nvPr/>
        </p:nvSpPr>
        <p:spPr>
          <a:xfrm>
            <a:off x="10216918" y="614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ink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EFB6E8-CC56-82A8-070D-E4904D56A93A}"/>
              </a:ext>
            </a:extLst>
          </p:cNvPr>
          <p:cNvSpPr txBox="1"/>
          <p:nvPr/>
        </p:nvSpPr>
        <p:spPr>
          <a:xfrm>
            <a:off x="1069145" y="6275051"/>
            <a:ext cx="9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absorb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8EC17C-5AAC-EE43-20B6-F31867FEF318}"/>
              </a:ext>
            </a:extLst>
          </p:cNvPr>
          <p:cNvSpPr txBox="1"/>
          <p:nvPr/>
        </p:nvSpPr>
        <p:spPr>
          <a:xfrm>
            <a:off x="5621051" y="6649951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blotter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96F299-69DA-2523-D3AB-B34CDCC1C838}"/>
              </a:ext>
            </a:extLst>
          </p:cNvPr>
          <p:cNvSpPr txBox="1"/>
          <p:nvPr/>
        </p:nvSpPr>
        <p:spPr>
          <a:xfrm>
            <a:off x="7530317" y="9084169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blotting paper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900485-D03F-EE0B-0D42-9EFD8A657741}"/>
              </a:ext>
            </a:extLst>
          </p:cNvPr>
          <p:cNvSpPr txBox="1"/>
          <p:nvPr/>
        </p:nvSpPr>
        <p:spPr>
          <a:xfrm>
            <a:off x="8420818" y="474906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E3F6F7-5924-00DF-EF06-9BCD39136113}"/>
              </a:ext>
            </a:extLst>
          </p:cNvPr>
          <p:cNvSpPr txBox="1"/>
          <p:nvPr/>
        </p:nvSpPr>
        <p:spPr>
          <a:xfrm>
            <a:off x="3212676" y="482506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QE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537294-9225-B727-4846-5502A649C83F}"/>
              </a:ext>
            </a:extLst>
          </p:cNvPr>
          <p:cNvSpPr txBox="1"/>
          <p:nvPr/>
        </p:nvSpPr>
        <p:spPr>
          <a:xfrm>
            <a:off x="5156972" y="5382650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B73D99-25F8-9C6D-D3E9-8EC54798EB96}"/>
              </a:ext>
            </a:extLst>
          </p:cNvPr>
          <p:cNvSpPr txBox="1"/>
          <p:nvPr/>
        </p:nvSpPr>
        <p:spPr>
          <a:xfrm>
            <a:off x="7096352" y="59449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AE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C877E3-A5E0-300E-0F34-9028639DD79B}"/>
              </a:ext>
            </a:extLst>
          </p:cNvPr>
          <p:cNvSpPr txBox="1"/>
          <p:nvPr/>
        </p:nvSpPr>
        <p:spPr>
          <a:xfrm>
            <a:off x="13475369" y="3769895"/>
            <a:ext cx="3624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Edge </a:t>
            </a:r>
            <a:r>
              <a:rPr kumimoji="1" lang="ko-KR" altLang="en-US" dirty="0"/>
              <a:t>초기값은 그림에 기록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무방향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QE : question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AE : answer entity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Node </a:t>
            </a:r>
            <a:r>
              <a:rPr kumimoji="1" lang="ko-KR" altLang="en-US" dirty="0"/>
              <a:t>초기값은 </a:t>
            </a:r>
            <a:r>
              <a:rPr kumimoji="1" lang="en-US" altLang="ko-KR" dirty="0"/>
              <a:t>0.1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iteration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MSG,AGG : sum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Edge</a:t>
            </a:r>
            <a:r>
              <a:rPr kumimoji="1" lang="ko-Kore-KR" altLang="en-US" dirty="0"/>
              <a:t>값을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넣었는대</a:t>
            </a:r>
            <a:r>
              <a:rPr kumimoji="1" lang="ko-KR" altLang="en-US" dirty="0"/>
              <a:t> 단순히 합함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BA8406-E321-A671-FEF8-8F382A2465E1}"/>
              </a:ext>
            </a:extLst>
          </p:cNvPr>
          <p:cNvSpPr txBox="1"/>
          <p:nvPr/>
        </p:nvSpPr>
        <p:spPr>
          <a:xfrm>
            <a:off x="5458998" y="428409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.1-&gt; </a:t>
            </a:r>
            <a:r>
              <a:rPr kumimoji="1" lang="en-US" altLang="ko-KR" b="1" dirty="0">
                <a:solidFill>
                  <a:srgbClr val="FF0000"/>
                </a:solidFill>
              </a:rPr>
              <a:t>10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A33B3D-8397-0D51-7D18-E38335E5E585}"/>
              </a:ext>
            </a:extLst>
          </p:cNvPr>
          <p:cNvSpPr txBox="1"/>
          <p:nvPr/>
        </p:nvSpPr>
        <p:spPr>
          <a:xfrm>
            <a:off x="10204094" y="648540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5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F04D63-10A2-A9B9-7E8E-ED09F9E1CBE8}"/>
              </a:ext>
            </a:extLst>
          </p:cNvPr>
          <p:cNvSpPr txBox="1"/>
          <p:nvPr/>
        </p:nvSpPr>
        <p:spPr>
          <a:xfrm>
            <a:off x="1376328" y="663110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3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895299-464B-4BC8-A1A5-3764FDAEAB93}"/>
              </a:ext>
            </a:extLst>
          </p:cNvPr>
          <p:cNvSpPr txBox="1"/>
          <p:nvPr/>
        </p:nvSpPr>
        <p:spPr>
          <a:xfrm>
            <a:off x="5660966" y="697808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7.8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B5AFFD-577A-A5B6-3AA9-D42EAF4F7C5D}"/>
              </a:ext>
            </a:extLst>
          </p:cNvPr>
          <p:cNvSpPr txBox="1"/>
          <p:nvPr/>
        </p:nvSpPr>
        <p:spPr>
          <a:xfrm>
            <a:off x="7714205" y="948611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10.2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01087-69AD-4518-8873-3406682AF475}"/>
              </a:ext>
            </a:extLst>
          </p:cNvPr>
          <p:cNvSpPr txBox="1"/>
          <p:nvPr/>
        </p:nvSpPr>
        <p:spPr>
          <a:xfrm>
            <a:off x="9018183" y="5037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.3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286F99-5EEE-B635-4168-7187C9F60325}"/>
              </a:ext>
            </a:extLst>
          </p:cNvPr>
          <p:cNvSpPr txBox="1"/>
          <p:nvPr/>
        </p:nvSpPr>
        <p:spPr>
          <a:xfrm>
            <a:off x="9753600" y="7956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977BF6-3CF3-54DA-B3FD-CE5D6D6E8F49}"/>
              </a:ext>
            </a:extLst>
          </p:cNvPr>
          <p:cNvSpPr txBox="1"/>
          <p:nvPr/>
        </p:nvSpPr>
        <p:spPr>
          <a:xfrm>
            <a:off x="7443537" y="65933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.4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5D0B55-1B2F-26BB-2701-A0999E87DBFE}"/>
              </a:ext>
            </a:extLst>
          </p:cNvPr>
          <p:cNvSpPr txBox="1"/>
          <p:nvPr/>
        </p:nvSpPr>
        <p:spPr>
          <a:xfrm>
            <a:off x="6689638" y="807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.8</a:t>
            </a:r>
            <a:endParaRPr kumimoji="1" lang="ko-Kore-KR" altLang="en-US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AEBD3E18-D2D6-839E-DA4F-E8D0C4D2A3D9}"/>
              </a:ext>
            </a:extLst>
          </p:cNvPr>
          <p:cNvSpPr txBox="1"/>
          <p:nvPr/>
        </p:nvSpPr>
        <p:spPr>
          <a:xfrm>
            <a:off x="4506498" y="8583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.6</a:t>
            </a:r>
            <a:endParaRPr kumimoji="1" lang="ko-Kore-KR" altLang="en-US" dirty="0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142E1469-CDF6-52D6-2310-EFB3A132DA99}"/>
              </a:ext>
            </a:extLst>
          </p:cNvPr>
          <p:cNvSpPr txBox="1"/>
          <p:nvPr/>
        </p:nvSpPr>
        <p:spPr>
          <a:xfrm>
            <a:off x="3117329" y="55213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.3</a:t>
            </a:r>
            <a:endParaRPr kumimoji="1" lang="ko-Kore-KR" altLang="en-US" dirty="0"/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7C2E5D7C-7E21-B5ED-6828-56AC709EF119}"/>
              </a:ext>
            </a:extLst>
          </p:cNvPr>
          <p:cNvSpPr txBox="1"/>
          <p:nvPr/>
        </p:nvSpPr>
        <p:spPr>
          <a:xfrm>
            <a:off x="5851717" y="55362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.7</a:t>
            </a:r>
            <a:endParaRPr kumimoji="1" lang="ko-Kore-KR" altLang="en-US" dirty="0"/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9222B183-5B88-0438-E931-80B0125670AE}"/>
              </a:ext>
            </a:extLst>
          </p:cNvPr>
          <p:cNvSpPr txBox="1"/>
          <p:nvPr/>
        </p:nvSpPr>
        <p:spPr>
          <a:xfrm>
            <a:off x="981351" y="9311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초기상태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FE00479-0A87-95D2-8A49-5C90CD16D263}"/>
              </a:ext>
            </a:extLst>
          </p:cNvPr>
          <p:cNvCxnSpPr/>
          <p:nvPr/>
        </p:nvCxnSpPr>
        <p:spPr>
          <a:xfrm flipV="1">
            <a:off x="2362200" y="4653431"/>
            <a:ext cx="2382504" cy="129155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44220AE3-2A5C-B00B-A6CF-EAAA8D899FA0}"/>
              </a:ext>
            </a:extLst>
          </p:cNvPr>
          <p:cNvCxnSpPr>
            <a:cxnSpLocks/>
          </p:cNvCxnSpPr>
          <p:nvPr/>
        </p:nvCxnSpPr>
        <p:spPr>
          <a:xfrm>
            <a:off x="2254517" y="7283824"/>
            <a:ext cx="4841835" cy="180034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5BC07D5F-7123-ED73-1E61-F7BEA94CD0B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683782" y="7553879"/>
            <a:ext cx="834199" cy="114408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9FC6966C-1BED-B303-627F-40B61D55A7B2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5610513" y="5078969"/>
            <a:ext cx="86691" cy="1002462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A1781EF-63A7-6464-6673-C7226BF5523D}"/>
              </a:ext>
            </a:extLst>
          </p:cNvPr>
          <p:cNvCxnSpPr>
            <a:cxnSpLocks/>
          </p:cNvCxnSpPr>
          <p:nvPr/>
        </p:nvCxnSpPr>
        <p:spPr>
          <a:xfrm flipV="1">
            <a:off x="8822048" y="7218209"/>
            <a:ext cx="1407964" cy="1441398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1C295D8F-D4DF-688B-4ADF-A4215C7FA34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530329" y="4751106"/>
            <a:ext cx="3244864" cy="103620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49C3EEA3-B91F-050C-24F3-E5176741CFF2}"/>
              </a:ext>
            </a:extLst>
          </p:cNvPr>
          <p:cNvCxnSpPr>
            <a:cxnSpLocks/>
          </p:cNvCxnSpPr>
          <p:nvPr/>
        </p:nvCxnSpPr>
        <p:spPr>
          <a:xfrm flipH="1" flipV="1">
            <a:off x="6365290" y="4950410"/>
            <a:ext cx="1921991" cy="351970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964D0EB-D042-DFDE-A23B-41BB3CE50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6414" y="6329863"/>
            <a:ext cx="3441700" cy="6731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98FEB0-D27C-E1AE-4854-406FBD173666}"/>
              </a:ext>
            </a:extLst>
          </p:cNvPr>
          <p:cNvSpPr txBox="1"/>
          <p:nvPr/>
        </p:nvSpPr>
        <p:spPr>
          <a:xfrm>
            <a:off x="7458876" y="2256292"/>
            <a:ext cx="8487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Context node</a:t>
            </a:r>
            <a:r>
              <a:rPr kumimoji="1" lang="ko-KR" altLang="en-US" dirty="0"/>
              <a:t>가 예상대로 가장 높음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answer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blotter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blotting paper node</a:t>
            </a:r>
            <a:r>
              <a:rPr kumimoji="1" lang="ko-KR" altLang="en-US" dirty="0"/>
              <a:t>가 더 높게 나옴</a:t>
            </a:r>
            <a:r>
              <a:rPr kumimoji="1" lang="en-US" altLang="ko-KR" dirty="0"/>
              <a:t>(blotting paper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blotting</a:t>
            </a:r>
            <a:r>
              <a:rPr kumimoji="1" lang="ko-KR" altLang="en-US" dirty="0"/>
              <a:t>과</a:t>
            </a:r>
            <a:endParaRPr kumimoji="1" lang="en-US" altLang="ko-KR" dirty="0"/>
          </a:p>
          <a:p>
            <a:r>
              <a:rPr kumimoji="1" lang="ko-KR" altLang="en-US" dirty="0"/>
              <a:t>      같은 뜻이기 때문에 큰 문제는 없음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두 논문 모두 사이클이 있는 </a:t>
            </a:r>
            <a:r>
              <a:rPr kumimoji="1" lang="en-US" altLang="ko-KR" b="1" dirty="0">
                <a:solidFill>
                  <a:srgbClr val="FF0000"/>
                </a:solidFill>
              </a:rPr>
              <a:t>graph</a:t>
            </a:r>
            <a:r>
              <a:rPr kumimoji="1" lang="ko-KR" altLang="en-US" b="1" dirty="0">
                <a:solidFill>
                  <a:srgbClr val="FF0000"/>
                </a:solidFill>
              </a:rPr>
              <a:t>에서 </a:t>
            </a:r>
            <a:r>
              <a:rPr kumimoji="1" lang="en-US" altLang="ko-KR" b="1" dirty="0" err="1">
                <a:solidFill>
                  <a:srgbClr val="FF0000"/>
                </a:solidFill>
              </a:rPr>
              <a:t>commonsenseQA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</a:rPr>
              <a:t> 해결하였다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643E14-B8CA-6BB6-5E53-100138ABC60C}"/>
              </a:ext>
            </a:extLst>
          </p:cNvPr>
          <p:cNvSpPr txBox="1"/>
          <p:nvPr/>
        </p:nvSpPr>
        <p:spPr>
          <a:xfrm>
            <a:off x="12817642" y="8518358"/>
            <a:ext cx="398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Counter</a:t>
            </a:r>
            <a:r>
              <a:rPr kumimoji="1" lang="ko-KR" altLang="en-US" dirty="0"/>
              <a:t>가 정말 좋은 성능을 보여준다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다른 예시도 </a:t>
            </a:r>
            <a:r>
              <a:rPr kumimoji="1" lang="ko-KR" altLang="en-US" dirty="0" err="1"/>
              <a:t>만들어봐야겠다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710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Making Examples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09524" y="9473994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558</Words>
  <Application>Microsoft Office PowerPoint</Application>
  <PresentationFormat>Custom</PresentationFormat>
  <Paragraphs>217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 지원</cp:lastModifiedBy>
  <cp:revision>81</cp:revision>
  <dcterms:created xsi:type="dcterms:W3CDTF">2021-12-28T00:31:40Z</dcterms:created>
  <dcterms:modified xsi:type="dcterms:W3CDTF">2022-04-20T03:38:16Z</dcterms:modified>
</cp:coreProperties>
</file>