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300" r:id="rId4"/>
    <p:sldId id="301" r:id="rId5"/>
    <p:sldId id="276" r:id="rId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FFFC00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63"/>
    <p:restoredTop sz="77668"/>
  </p:normalViewPr>
  <p:slideViewPr>
    <p:cSldViewPr>
      <p:cViewPr varScale="1">
        <p:scale>
          <a:sx n="82" d="100"/>
          <a:sy n="82" d="100"/>
        </p:scale>
        <p:origin x="1280" y="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2022. 4. 7.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874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65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5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678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24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23199" y="499121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Question and Answer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3639800" y="7849947"/>
            <a:ext cx="765117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dirty="0" err="1">
                <a:solidFill>
                  <a:srgbClr val="000000"/>
                </a:solidFill>
                <a:latin typeface="Pretendard Light" pitchFamily="34" charset="0"/>
              </a:rPr>
              <a:t>강규란</a:t>
            </a:r>
            <a:endParaRPr lang="en-US" altLang="ko-KR" sz="3200" dirty="0">
              <a:solidFill>
                <a:srgbClr val="000000"/>
              </a:solidFill>
              <a:latin typeface="Pretendard Light" pitchFamily="34" charset="0"/>
            </a:endParaRPr>
          </a:p>
          <a:p>
            <a:r>
              <a:rPr lang="ko-KR" altLang="en-US" sz="3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sz="2800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</a:rPr>
              <a:t>4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</a:rPr>
              <a:t>8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</a:rPr>
              <a:t>일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8925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두 가지 아이디어 대한 질문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5714" y="2715280"/>
            <a:ext cx="1252068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>
                <a:latin typeface="Pretendard" pitchFamily="34" charset="0"/>
              </a:rPr>
              <a:t>1.</a:t>
            </a:r>
            <a:r>
              <a:rPr lang="ko-KR" altLang="en-US" sz="3200" b="1" dirty="0">
                <a:latin typeface="Pretendard" pitchFamily="34" charset="0"/>
              </a:rPr>
              <a:t> </a:t>
            </a:r>
            <a:r>
              <a:rPr lang="en-US" sz="3200" b="1" dirty="0">
                <a:latin typeface="Pretendard" pitchFamily="34" charset="0"/>
              </a:rPr>
              <a:t>WL- test</a:t>
            </a:r>
            <a:r>
              <a:rPr lang="ko-KR" altLang="en-US" sz="3200" b="1" dirty="0">
                <a:latin typeface="Pretendard" pitchFamily="34" charset="0"/>
              </a:rPr>
              <a:t>로 동형이라고 하지만 아닌 그래프에 </a:t>
            </a:r>
            <a:r>
              <a:rPr lang="en-US" altLang="ko-KR" sz="3200" b="1" dirty="0">
                <a:latin typeface="Pretendard" pitchFamily="34" charset="0"/>
              </a:rPr>
              <a:t>QA</a:t>
            </a:r>
            <a:r>
              <a:rPr lang="ko-KR" altLang="en-US" sz="3200" b="1" dirty="0">
                <a:latin typeface="Pretendard" pitchFamily="34" charset="0"/>
              </a:rPr>
              <a:t> </a:t>
            </a:r>
            <a:r>
              <a:rPr lang="en-US" altLang="ko-KR" sz="3200" b="1" dirty="0">
                <a:latin typeface="Pretendard" pitchFamily="34" charset="0"/>
              </a:rPr>
              <a:t>dataset</a:t>
            </a:r>
            <a:r>
              <a:rPr lang="ko-KR" altLang="en-US" sz="3200" b="1" dirty="0" err="1">
                <a:latin typeface="Pretendard" pitchFamily="34" charset="0"/>
              </a:rPr>
              <a:t>를</a:t>
            </a:r>
            <a:r>
              <a:rPr lang="ko-KR" altLang="en-US" sz="3200" b="1" dirty="0">
                <a:latin typeface="Pretendard" pitchFamily="34" charset="0"/>
              </a:rPr>
              <a:t> 넣기</a:t>
            </a:r>
            <a:endParaRPr lang="en-US" sz="32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477800" y="3393095"/>
            <a:ext cx="17332400" cy="44256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이것으로 이어지는 논리가 무엇인지</a:t>
            </a:r>
            <a:r>
              <a:rPr lang="en-US" altLang="ko-KR" sz="2800" dirty="0"/>
              <a:t>?</a:t>
            </a:r>
          </a:p>
          <a:p>
            <a:pPr>
              <a:lnSpc>
                <a:spcPct val="150000"/>
              </a:lnSpc>
            </a:pPr>
            <a:endParaRPr lang="en-US" altLang="ko-KR" sz="2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같은 </a:t>
            </a:r>
            <a:r>
              <a:rPr lang="en-US" altLang="ko-KR" sz="2800" dirty="0" err="1"/>
              <a:t>qa</a:t>
            </a:r>
            <a:r>
              <a:rPr lang="ko-KR" altLang="en-US" sz="2800" dirty="0"/>
              <a:t> </a:t>
            </a:r>
            <a:r>
              <a:rPr lang="en-US" altLang="ko-KR" sz="2800" dirty="0"/>
              <a:t>pair</a:t>
            </a:r>
            <a:r>
              <a:rPr lang="ko-KR" altLang="en-US" sz="2800" dirty="0"/>
              <a:t>에 대해서 서로 다른 그래프를 추출할 수 있는데</a:t>
            </a:r>
            <a:r>
              <a:rPr lang="en-US" altLang="ko-KR" sz="2800" dirty="0"/>
              <a:t>(</a:t>
            </a:r>
            <a:r>
              <a:rPr lang="en-US" altLang="ko-KR" sz="2800" dirty="0" err="1"/>
              <a:t>wl</a:t>
            </a:r>
            <a:r>
              <a:rPr lang="en-US" altLang="ko-KR" sz="2800" dirty="0"/>
              <a:t> test</a:t>
            </a:r>
            <a:r>
              <a:rPr lang="ko-KR" altLang="en-US" sz="2800" dirty="0"/>
              <a:t>로는 구분이 안되는 것 들</a:t>
            </a:r>
            <a:r>
              <a:rPr lang="en-US" altLang="ko-KR" sz="2800" dirty="0"/>
              <a:t>),</a:t>
            </a:r>
            <a:r>
              <a:rPr lang="ko-KR" altLang="en-US" sz="2800" dirty="0"/>
              <a:t> 둘 중에 더 나은</a:t>
            </a:r>
            <a:r>
              <a:rPr lang="en-US" altLang="ko-KR" sz="2800" dirty="0"/>
              <a:t>(</a:t>
            </a:r>
            <a:r>
              <a:rPr lang="ko-KR" altLang="en-US" sz="2800" dirty="0"/>
              <a:t>답을 맞추기 위해</a:t>
            </a:r>
            <a:r>
              <a:rPr lang="en-US" altLang="ko-KR" sz="2800" dirty="0"/>
              <a:t>)</a:t>
            </a:r>
            <a:r>
              <a:rPr lang="ko-KR" altLang="en-US" sz="2800" dirty="0"/>
              <a:t> 서브 그래프를 </a:t>
            </a:r>
            <a:r>
              <a:rPr lang="ko-KR" altLang="en-US" sz="2800" dirty="0" err="1"/>
              <a:t>골라내는데에</a:t>
            </a:r>
            <a:r>
              <a:rPr lang="ko-KR" altLang="en-US" sz="2800" dirty="0"/>
              <a:t> </a:t>
            </a:r>
            <a:r>
              <a:rPr lang="en-US" altLang="ko-KR" sz="2800" dirty="0"/>
              <a:t>advanced </a:t>
            </a:r>
            <a:r>
              <a:rPr lang="en-US" altLang="ko-KR" sz="2800" dirty="0" err="1"/>
              <a:t>gnn</a:t>
            </a:r>
            <a:r>
              <a:rPr lang="ko-KR" altLang="en-US" sz="2800" dirty="0"/>
              <a:t>이 좋다는 건지</a:t>
            </a:r>
            <a:r>
              <a:rPr lang="en-US" altLang="ko-KR" sz="2800" dirty="0"/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ore-KR" sz="28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800" dirty="0"/>
              <a:t>그래서 </a:t>
            </a:r>
            <a:r>
              <a:rPr lang="ko-KR" altLang="en-US" sz="2800" dirty="0" err="1"/>
              <a:t>서브그래프</a:t>
            </a:r>
            <a:r>
              <a:rPr lang="ko-KR" altLang="en-US" sz="2800" dirty="0"/>
              <a:t> </a:t>
            </a:r>
            <a:r>
              <a:rPr lang="en-US" altLang="ko-KR" sz="2800" dirty="0"/>
              <a:t>extraction</a:t>
            </a:r>
            <a:r>
              <a:rPr lang="ko-KR" altLang="en-US" sz="2800" dirty="0" err="1"/>
              <a:t>부터</a:t>
            </a:r>
            <a:r>
              <a:rPr lang="ko-KR" altLang="en-US" sz="2800" dirty="0"/>
              <a:t> 다르게 해야한다는 건지</a:t>
            </a:r>
            <a:r>
              <a:rPr lang="en-US" altLang="ko-KR" sz="2800" dirty="0"/>
              <a:t>?</a:t>
            </a:r>
            <a:endParaRPr lang="en" altLang="ko-Kore-KR" sz="2800" dirty="0"/>
          </a:p>
          <a:p>
            <a:pPr>
              <a:lnSpc>
                <a:spcPct val="150000"/>
              </a:lnSpc>
            </a:pP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Question and Answer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2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8925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두 가지 아이디어 대한 질문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5714" y="2715280"/>
            <a:ext cx="15187686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/>
              <a:t>2.</a:t>
            </a:r>
            <a:r>
              <a:rPr lang="ko-KR" altLang="en-US" sz="3200" b="1" dirty="0"/>
              <a:t> </a:t>
            </a:r>
            <a:r>
              <a:rPr lang="en" altLang="ko-Kore-KR" sz="3200" b="1" dirty="0"/>
              <a:t>GNN</a:t>
            </a:r>
            <a:r>
              <a:rPr lang="ko-KR" altLang="en-US" sz="3200" b="1" dirty="0" err="1"/>
              <a:t>으로</a:t>
            </a:r>
            <a:r>
              <a:rPr lang="ko-KR" altLang="en-US" sz="3200" b="1" dirty="0"/>
              <a:t> </a:t>
            </a:r>
            <a:r>
              <a:rPr lang="en" altLang="ko-Kore-KR" sz="3200" b="1" dirty="0"/>
              <a:t>reasoning</a:t>
            </a:r>
            <a:r>
              <a:rPr lang="ko-KR" altLang="en-US" sz="3200" b="1" dirty="0"/>
              <a:t>하지 못하는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한계를 보이는</a:t>
            </a:r>
            <a:r>
              <a:rPr lang="en-US" altLang="ko-KR" sz="3200" b="1" dirty="0"/>
              <a:t>; </a:t>
            </a:r>
            <a:r>
              <a:rPr lang="en" altLang="ko-Kore-KR" sz="3200" b="1" dirty="0"/>
              <a:t>aggregation </a:t>
            </a:r>
            <a:r>
              <a:rPr lang="ko-KR" altLang="en-US" sz="3200" b="1" dirty="0"/>
              <a:t>과정에서 </a:t>
            </a:r>
            <a:r>
              <a:rPr lang="en" altLang="ko-Kore-KR" sz="3200" b="1" dirty="0"/>
              <a:t>max or mean pooling</a:t>
            </a:r>
            <a:r>
              <a:rPr lang="ko-KR" altLang="en-US" sz="3200" b="1" dirty="0"/>
              <a:t>을 하게 되면 서로 다른 그래프의 결과가 같은 값을 보임</a:t>
            </a:r>
            <a:r>
              <a:rPr lang="en-US" altLang="ko-KR" sz="3200" b="1" dirty="0"/>
              <a:t>)  </a:t>
            </a:r>
            <a:r>
              <a:rPr lang="ko-KR" altLang="en-US" sz="3200" b="1" dirty="0"/>
              <a:t>문제를 해결하기 위해 더 발전된 모델</a:t>
            </a:r>
            <a:r>
              <a:rPr lang="en-US" altLang="ko-KR" sz="3200" b="1" dirty="0"/>
              <a:t>(</a:t>
            </a:r>
            <a:r>
              <a:rPr lang="en" altLang="ko-Kore-KR" sz="3200" b="1" dirty="0"/>
              <a:t>ID-GNN)</a:t>
            </a:r>
            <a:r>
              <a:rPr lang="ko-KR" altLang="en-US" sz="3200" b="1" dirty="0"/>
              <a:t>을 사용하여 </a:t>
            </a:r>
            <a:r>
              <a:rPr lang="en" altLang="ko-Kore-KR" sz="3200" b="1" dirty="0"/>
              <a:t>reasoning</a:t>
            </a:r>
            <a:r>
              <a:rPr lang="ko-KR" altLang="en-US" sz="3200" b="1" dirty="0"/>
              <a:t>을 하였을 때 원하는 결과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서로 다른 그래프의 결과가 다른 값을 보이는 결과</a:t>
            </a:r>
            <a:r>
              <a:rPr lang="en-US" altLang="ko-KR" sz="3200" b="1" dirty="0"/>
              <a:t>)</a:t>
            </a:r>
            <a:endParaRPr lang="en-US" sz="48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310988" y="5155223"/>
            <a:ext cx="17332400" cy="52322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" altLang="ko-Kore-KR" sz="2800" dirty="0"/>
              <a:t>-  </a:t>
            </a:r>
            <a:r>
              <a:rPr lang="en" altLang="ko-Kore-KR" sz="2800" dirty="0" err="1"/>
              <a:t>gnn</a:t>
            </a:r>
            <a:r>
              <a:rPr lang="ko-KR" altLang="en-US" sz="2800" dirty="0"/>
              <a:t>이 한계를 보이는 형태의 그래프에 </a:t>
            </a:r>
            <a:r>
              <a:rPr lang="en" altLang="ko-Kore-KR" sz="2800" dirty="0" err="1"/>
              <a:t>qa</a:t>
            </a:r>
            <a:r>
              <a:rPr lang="en" altLang="ko-Kore-KR" sz="2800" dirty="0"/>
              <a:t> dataset </a:t>
            </a:r>
            <a:r>
              <a:rPr lang="ko-KR" altLang="en-US" sz="2800" dirty="0"/>
              <a:t>문제의 </a:t>
            </a:r>
            <a:r>
              <a:rPr lang="en-US" altLang="ko-KR" sz="2800" dirty="0"/>
              <a:t>entity</a:t>
            </a:r>
            <a:r>
              <a:rPr lang="ko-KR" altLang="en-US" sz="2800" dirty="0"/>
              <a:t>들을 넣어서 </a:t>
            </a:r>
            <a:r>
              <a:rPr lang="en-US" altLang="ko-KR" sz="2800" dirty="0"/>
              <a:t>subgraph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저희가 임의로 만들고</a:t>
            </a:r>
            <a:r>
              <a:rPr lang="en-US" altLang="ko-KR" sz="2800" dirty="0"/>
              <a:t>(</a:t>
            </a:r>
            <a:r>
              <a:rPr lang="en" altLang="ko-Kore-KR" sz="2800" dirty="0"/>
              <a:t>node embedding, relation embedding, initial value, </a:t>
            </a:r>
            <a:r>
              <a:rPr lang="en" altLang="ko-Kore-KR" sz="2800" dirty="0" err="1"/>
              <a:t>etc</a:t>
            </a:r>
            <a:r>
              <a:rPr lang="en" altLang="ko-Kore-KR" sz="2800" dirty="0"/>
              <a:t>…), </a:t>
            </a:r>
            <a:r>
              <a:rPr lang="ko-KR" altLang="en-US" sz="2800" dirty="0"/>
              <a:t>그 같은 그래프를 기존의 </a:t>
            </a:r>
            <a:r>
              <a:rPr lang="en" altLang="ko-Kore-KR" sz="2800" dirty="0" err="1"/>
              <a:t>commonsenseqa</a:t>
            </a:r>
            <a:r>
              <a:rPr lang="ko-KR" altLang="en-US" sz="2800" dirty="0"/>
              <a:t>에서 사용하는 </a:t>
            </a:r>
            <a:r>
              <a:rPr lang="en" altLang="ko-Kore-KR" sz="2800" dirty="0" err="1"/>
              <a:t>gnn</a:t>
            </a:r>
            <a:r>
              <a:rPr lang="en" altLang="ko-Kore-KR" sz="2800" dirty="0"/>
              <a:t> </a:t>
            </a:r>
            <a:r>
              <a:rPr lang="ko-KR" altLang="en-US" sz="2800" dirty="0"/>
              <a:t>모델</a:t>
            </a:r>
            <a:r>
              <a:rPr lang="en-US" altLang="ko-KR" sz="2800" dirty="0"/>
              <a:t>(</a:t>
            </a:r>
            <a:r>
              <a:rPr lang="en" altLang="ko-Kore-KR" sz="2800" dirty="0" err="1"/>
              <a:t>qagnn</a:t>
            </a:r>
            <a:r>
              <a:rPr lang="en" altLang="ko-Kore-KR" sz="2800" dirty="0"/>
              <a:t> </a:t>
            </a:r>
            <a:r>
              <a:rPr lang="ko-KR" altLang="en-US" sz="2800" dirty="0"/>
              <a:t>이나 </a:t>
            </a:r>
            <a:r>
              <a:rPr lang="en" altLang="ko-Kore-KR" sz="2800" dirty="0" err="1"/>
              <a:t>greaselm</a:t>
            </a:r>
            <a:r>
              <a:rPr lang="en" altLang="ko-Kore-KR" sz="2800" dirty="0"/>
              <a:t>, </a:t>
            </a:r>
            <a:r>
              <a:rPr lang="en" altLang="ko-Kore-KR" sz="2800" dirty="0" err="1"/>
              <a:t>hgn</a:t>
            </a:r>
            <a:r>
              <a:rPr lang="en" altLang="ko-Kore-KR" sz="2800" dirty="0"/>
              <a:t> </a:t>
            </a:r>
            <a:r>
              <a:rPr lang="ko-KR" altLang="en-US" sz="2800" dirty="0"/>
              <a:t>같은</a:t>
            </a:r>
            <a:r>
              <a:rPr lang="en-US" altLang="ko-KR" sz="2800" dirty="0"/>
              <a:t>)</a:t>
            </a:r>
            <a:r>
              <a:rPr lang="ko-KR" altLang="en-US" sz="2800" dirty="0"/>
              <a:t>에 넣은 결과와 </a:t>
            </a:r>
            <a:r>
              <a:rPr lang="en" altLang="ko-Kore-KR" sz="2800" dirty="0"/>
              <a:t>advanced </a:t>
            </a:r>
            <a:r>
              <a:rPr lang="en" altLang="ko-Kore-KR" sz="2800" dirty="0" err="1"/>
              <a:t>gnn</a:t>
            </a:r>
            <a:r>
              <a:rPr lang="ko-KR" altLang="en-US" sz="2800" dirty="0"/>
              <a:t>에 넣은 결과를 비교해서 후자가 결과가 더 좋음을 보이는 것인지</a:t>
            </a:r>
            <a:r>
              <a:rPr lang="en-US" altLang="ko-KR" sz="2800" dirty="0"/>
              <a:t>?</a:t>
            </a:r>
            <a:endParaRPr lang="ko-KR" altLang="en-US" sz="3600" dirty="0"/>
          </a:p>
          <a:p>
            <a:br>
              <a:rPr lang="ko-KR" altLang="en-US" sz="3600" dirty="0"/>
            </a:br>
            <a:r>
              <a:rPr lang="ko-KR" altLang="en-US" sz="2800" dirty="0"/>
              <a:t> </a:t>
            </a:r>
            <a:r>
              <a:rPr lang="en-US" altLang="ko-KR" sz="2800" dirty="0"/>
              <a:t>- </a:t>
            </a:r>
            <a:r>
              <a:rPr lang="ko-KR" altLang="en-US" sz="2800" dirty="0"/>
              <a:t>만약 </a:t>
            </a:r>
            <a:r>
              <a:rPr lang="en-US" altLang="ko-KR" sz="2800" dirty="0"/>
              <a:t>2</a:t>
            </a:r>
            <a:r>
              <a:rPr lang="ko-KR" altLang="en-US" sz="2800" dirty="0"/>
              <a:t>번이 맞아서 </a:t>
            </a:r>
            <a:r>
              <a:rPr lang="en" altLang="ko-Kore-KR" sz="2800" dirty="0" err="1"/>
              <a:t>gnn</a:t>
            </a:r>
            <a:r>
              <a:rPr lang="ko-KR" altLang="en-US" sz="2800" dirty="0"/>
              <a:t>이 한계를 보이는 </a:t>
            </a:r>
            <a:r>
              <a:rPr lang="ko-KR" altLang="en-US" sz="2800" dirty="0">
                <a:solidFill>
                  <a:srgbClr val="C00000"/>
                </a:solidFill>
              </a:rPr>
              <a:t>그래프를 무작위로</a:t>
            </a:r>
            <a:r>
              <a:rPr lang="en-US" altLang="ko-KR" sz="2800" dirty="0">
                <a:solidFill>
                  <a:srgbClr val="C00000"/>
                </a:solidFill>
              </a:rPr>
              <a:t>(</a:t>
            </a:r>
            <a:r>
              <a:rPr lang="ko-KR" altLang="en-US" sz="2800" dirty="0">
                <a:solidFill>
                  <a:srgbClr val="C00000"/>
                </a:solidFill>
              </a:rPr>
              <a:t>계산을 하지 않고</a:t>
            </a:r>
            <a:r>
              <a:rPr lang="en-US" altLang="ko-KR" sz="2800" dirty="0"/>
              <a:t>) </a:t>
            </a:r>
            <a:r>
              <a:rPr lang="ko-KR" altLang="en-US" sz="2800" dirty="0"/>
              <a:t>예시를 만드는 것인지</a:t>
            </a:r>
            <a:r>
              <a:rPr lang="en-US" altLang="ko-KR" sz="2800" dirty="0"/>
              <a:t>, </a:t>
            </a:r>
            <a:r>
              <a:rPr lang="ko-KR" altLang="en-US" sz="2800" dirty="0">
                <a:solidFill>
                  <a:srgbClr val="344BBE"/>
                </a:solidFill>
              </a:rPr>
              <a:t>직접 계산 과정</a:t>
            </a:r>
            <a:r>
              <a:rPr lang="ko-KR" altLang="en-US" sz="2800" dirty="0"/>
              <a:t>을 통해서 예시를 만드는 것인지</a:t>
            </a:r>
            <a:r>
              <a:rPr lang="en-US" altLang="ko-KR" sz="2800" dirty="0"/>
              <a:t>..</a:t>
            </a:r>
          </a:p>
          <a:p>
            <a:endParaRPr lang="en-US" altLang="ko-KR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 여기서 </a:t>
            </a:r>
            <a:r>
              <a:rPr lang="ko-KR" altLang="en-US" sz="2800" dirty="0">
                <a:solidFill>
                  <a:srgbClr val="C00000"/>
                </a:solidFill>
              </a:rPr>
              <a:t>그래프를 </a:t>
            </a:r>
            <a:r>
              <a:rPr lang="ko-KR" altLang="en-US" sz="2800" dirty="0" err="1">
                <a:solidFill>
                  <a:srgbClr val="C00000"/>
                </a:solidFill>
              </a:rPr>
              <a:t>무작위란</a:t>
            </a:r>
            <a:r>
              <a:rPr lang="ko-KR" altLang="en-US" sz="2800" dirty="0">
                <a:solidFill>
                  <a:srgbClr val="C00000"/>
                </a:solidFill>
              </a:rPr>
              <a:t> </a:t>
            </a:r>
            <a:r>
              <a:rPr lang="ko-KR" altLang="en-US" sz="2800" dirty="0"/>
              <a:t>뜻은  임의로 만든 </a:t>
            </a:r>
            <a:r>
              <a:rPr lang="en-US" altLang="ko-KR" sz="2800" dirty="0"/>
              <a:t>subgraph</a:t>
            </a:r>
            <a:r>
              <a:rPr lang="ko-KR" altLang="en-US" sz="2800" dirty="0"/>
              <a:t>에 각 노드에 값</a:t>
            </a:r>
            <a:r>
              <a:rPr lang="en-US" altLang="ko-KR" sz="2800" dirty="0"/>
              <a:t>(</a:t>
            </a:r>
            <a:r>
              <a:rPr lang="ko-KR" altLang="en-US" sz="2800" dirty="0"/>
              <a:t>변수</a:t>
            </a:r>
            <a:r>
              <a:rPr lang="en-US" altLang="ko-KR" sz="2800" dirty="0"/>
              <a:t>)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주어서 정확하게 예시를 만드는 </a:t>
            </a:r>
            <a:r>
              <a:rPr lang="ko-KR" altLang="en-US" sz="2800" dirty="0" err="1"/>
              <a:t>것인지란</a:t>
            </a:r>
            <a:r>
              <a:rPr lang="ko-KR" altLang="en-US" sz="2800" dirty="0"/>
              <a:t> 뜻입니다</a:t>
            </a:r>
            <a:r>
              <a:rPr lang="en-US" altLang="ko-KR" sz="2800" dirty="0"/>
              <a:t>.</a:t>
            </a:r>
            <a:endParaRPr lang="ko-KR" altLang="en-US" sz="3600" dirty="0"/>
          </a:p>
          <a:p>
            <a:br>
              <a:rPr lang="ko-KR" altLang="en-US" sz="2400" dirty="0"/>
            </a:b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Question and answer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05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8925000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400" b="1" dirty="0">
                <a:solidFill>
                  <a:srgbClr val="000000"/>
                </a:solidFill>
                <a:latin typeface="Pretendard ExtraBold" pitchFamily="34" charset="0"/>
              </a:rPr>
              <a:t>두 가지 아이디어 대한 질문</a:t>
            </a:r>
            <a:endParaRPr lang="en-US" sz="2800" b="1" dirty="0"/>
          </a:p>
        </p:txBody>
      </p:sp>
      <p:sp>
        <p:nvSpPr>
          <p:cNvPr id="10" name="Object 10"/>
          <p:cNvSpPr txBox="1"/>
          <p:nvPr/>
        </p:nvSpPr>
        <p:spPr>
          <a:xfrm>
            <a:off x="585714" y="2715280"/>
            <a:ext cx="16025886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200" b="1" dirty="0"/>
              <a:t>3.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1-&gt;2-&gt;3 </a:t>
            </a:r>
            <a:r>
              <a:rPr lang="ko-KR" altLang="en-US" sz="3200" b="1" dirty="0"/>
              <a:t>흐름으로 가야하는데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그 </a:t>
            </a:r>
            <a:r>
              <a:rPr lang="en-US" altLang="ko-KR" sz="3200" b="1" dirty="0"/>
              <a:t>flow</a:t>
            </a:r>
            <a:r>
              <a:rPr lang="ko-KR" altLang="en-US" sz="3200" b="1" dirty="0"/>
              <a:t>가 명확하지 않다가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기존 것으로 했을 경우에는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사이클을 제대로 활용하지 못한다든지</a:t>
            </a:r>
            <a:r>
              <a:rPr lang="en-US" altLang="ko-KR" sz="3200" b="1" dirty="0"/>
              <a:t>) -&gt; </a:t>
            </a:r>
            <a:r>
              <a:rPr lang="en" altLang="ko-Kore-KR" sz="3200" b="1" dirty="0" err="1"/>
              <a:t>gnn</a:t>
            </a:r>
            <a:r>
              <a:rPr lang="ko-KR" altLang="en-US" sz="3200" b="1" dirty="0"/>
              <a:t>의 한계를 해결한 모델을 가져다가 보니까 그 흐름이 명확하게 </a:t>
            </a:r>
            <a:r>
              <a:rPr lang="ko-KR" altLang="en-US" sz="3200" b="1" dirty="0" err="1"/>
              <a:t>리즈닝이</a:t>
            </a:r>
            <a:r>
              <a:rPr lang="ko-KR" altLang="en-US" sz="3200" b="1" dirty="0"/>
              <a:t> 되는 구조로 가는 예시를 가져와라</a:t>
            </a:r>
            <a:r>
              <a:rPr lang="en-US" altLang="ko-KR" sz="3200" b="1" dirty="0"/>
              <a:t>-</a:t>
            </a:r>
            <a:endParaRPr lang="en-US" sz="3200" b="1" dirty="0"/>
          </a:p>
        </p:txBody>
      </p:sp>
      <p:sp>
        <p:nvSpPr>
          <p:cNvPr id="11" name="Object 11"/>
          <p:cNvSpPr txBox="1"/>
          <p:nvPr/>
        </p:nvSpPr>
        <p:spPr>
          <a:xfrm>
            <a:off x="310988" y="5155223"/>
            <a:ext cx="17977012" cy="2893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dirty="0"/>
              <a:t>사이클이 있고 </a:t>
            </a:r>
            <a:r>
              <a:rPr lang="ko-KR" altLang="en-US" sz="2800" dirty="0" err="1"/>
              <a:t>리즈닝</a:t>
            </a:r>
            <a:r>
              <a:rPr lang="ko-KR" altLang="en-US" sz="2800" dirty="0"/>
              <a:t> 흐름</a:t>
            </a:r>
            <a:r>
              <a:rPr lang="en-US" altLang="ko-KR" sz="2800" dirty="0"/>
              <a:t>(</a:t>
            </a:r>
            <a:r>
              <a:rPr lang="ko-KR" altLang="en-US" sz="2800" dirty="0"/>
              <a:t>방향성</a:t>
            </a:r>
            <a:r>
              <a:rPr lang="en-US" altLang="ko-KR" sz="2800" dirty="0"/>
              <a:t>)</a:t>
            </a:r>
            <a:r>
              <a:rPr lang="ko-KR" altLang="en-US" sz="2800" dirty="0"/>
              <a:t>이 사람이 생각하는 거랑 다른 </a:t>
            </a:r>
            <a:r>
              <a:rPr lang="en-US" altLang="ko-KR" sz="2800" dirty="0" err="1"/>
              <a:t>gnn</a:t>
            </a:r>
            <a:r>
              <a:rPr lang="ko-KR" altLang="en-US" sz="2800" dirty="0"/>
              <a:t>예시를 만들고</a:t>
            </a:r>
            <a:r>
              <a:rPr lang="en-US" altLang="ko-KR" sz="2800" dirty="0"/>
              <a:t>,</a:t>
            </a:r>
            <a:r>
              <a:rPr lang="ko-KR" altLang="en-US" sz="2800" dirty="0"/>
              <a:t> </a:t>
            </a:r>
            <a:r>
              <a:rPr lang="en-US" altLang="ko-KR" sz="2800" dirty="0"/>
              <a:t>adv</a:t>
            </a:r>
            <a:r>
              <a:rPr lang="ko-KR" altLang="en-US" sz="2800" dirty="0"/>
              <a:t>모델과 비교해서 후자가 더 좋다 보이기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en-US" altLang="ko-KR" sz="2800" dirty="0"/>
              <a:t>-</a:t>
            </a:r>
            <a:r>
              <a:rPr lang="ko-KR" altLang="en-US" sz="2800" dirty="0"/>
              <a:t> 그래서 </a:t>
            </a:r>
            <a:r>
              <a:rPr lang="ko-KR" altLang="en-US" sz="2800" dirty="0" err="1"/>
              <a:t>언어쪽</a:t>
            </a:r>
            <a:r>
              <a:rPr lang="en-US" altLang="ko-KR" sz="2800" dirty="0"/>
              <a:t>(NLP)</a:t>
            </a:r>
            <a:r>
              <a:rPr lang="ko-KR" altLang="en-US" sz="2800" dirty="0" err="1"/>
              <a:t>으로</a:t>
            </a:r>
            <a:r>
              <a:rPr lang="ko-KR" altLang="en-US" sz="2800" dirty="0"/>
              <a:t> 생각을 해서 예시를 만들 필요가 있을 것 같다</a:t>
            </a:r>
          </a:p>
          <a:p>
            <a:br>
              <a:rPr lang="ko-KR" altLang="en-US" sz="2400" dirty="0"/>
            </a:br>
            <a:br>
              <a:rPr lang="ko-KR" altLang="en-US" sz="2400" dirty="0"/>
            </a:br>
            <a:endParaRPr lang="en-US" sz="2200" dirty="0">
              <a:latin typeface="Pretendard Medium" pitchFamily="34" charset="0"/>
              <a:cs typeface="Pretendard Medium" pitchFamily="34" charset="0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Question and answer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8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04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Question and answer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609524" y="9473994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</a:rPr>
              <a:t>정지원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6940</TotalTime>
  <Words>406</Words>
  <Application>Microsoft Macintosh PowerPoint</Application>
  <PresentationFormat>사용자 지정</PresentationFormat>
  <Paragraphs>50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Pretendard</vt:lpstr>
      <vt:lpstr>Pretendard ExtraBold</vt:lpstr>
      <vt:lpstr>Pretendard Light</vt:lpstr>
      <vt:lpstr>Pretendard Medium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 지원</cp:lastModifiedBy>
  <cp:revision>16</cp:revision>
  <dcterms:created xsi:type="dcterms:W3CDTF">2021-12-28T00:31:40Z</dcterms:created>
  <dcterms:modified xsi:type="dcterms:W3CDTF">2022-04-07T15:05:56Z</dcterms:modified>
</cp:coreProperties>
</file>