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1" r:id="rId2"/>
    <p:sldId id="356" r:id="rId3"/>
    <p:sldId id="684" r:id="rId4"/>
    <p:sldId id="688" r:id="rId5"/>
    <p:sldId id="699" r:id="rId6"/>
    <p:sldId id="700" r:id="rId7"/>
    <p:sldId id="692" r:id="rId8"/>
    <p:sldId id="701" r:id="rId9"/>
    <p:sldId id="702" r:id="rId10"/>
    <p:sldId id="703" r:id="rId11"/>
    <p:sldId id="704" r:id="rId12"/>
    <p:sldId id="705" r:id="rId13"/>
    <p:sldId id="706" r:id="rId14"/>
    <p:sldId id="7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26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9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85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3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3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3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0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82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9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6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1" y="226971"/>
            <a:ext cx="52565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2" y="1493580"/>
            <a:ext cx="925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주제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finding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Finding Subjects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논문은 현존하는 다양한 논리 오류 벤치마크의 주관성을 언급하며 논리 오류 연구의 통일된 접근이 필요하다고 언급하는 논문이다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주관성을 막기 위해 하나의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문장이 있을 때 이 문장을 여러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span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나누어서 어떤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span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fallacy1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레이블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또 다른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span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fallacy2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레이블을 준다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(e.g. sentence A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길이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[0:100],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fallacy1 of A : [0:25], fallacy2 of A : [35,78]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주관성을 막기 위해 저자들이 직접 레이블링하고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테스트할 때 데이터에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영향을 배제하기 위해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사용하지 않았다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MAFALDA : A Benchmark and Comprehensive Study of Fallacy Detection and Classification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arxiv.org</a:t>
            </a:r>
            <a:r>
              <a:rPr lang="en" altLang="ko-KR" sz="1200" dirty="0"/>
              <a:t>/pdf/2311.09761v1.pdf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59B5D4-F2BD-911D-3527-94A6A383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54" y="4151516"/>
            <a:ext cx="4764828" cy="16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Large Language Models are Few-Shot Training Example Generators : A Case Study in Fallacy Recognition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arxiv.org</a:t>
            </a:r>
            <a:r>
              <a:rPr lang="en" altLang="ko-KR" sz="1200" dirty="0"/>
              <a:t>/pdf/2311.09552v1.pdf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8CDC78-F2CD-C5FC-AE5F-9A9AF24F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4315687"/>
            <a:ext cx="5251454" cy="1983600"/>
          </a:xfrm>
          <a:prstGeom prst="rect">
            <a:avLst/>
          </a:prstGeom>
        </p:spPr>
      </p:pic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79F7CB22-0115-F7DA-CA2F-AFBF2EFAD4E1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Multitask Instruction-based Prompting for Fallacy Recognition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논문의 저자가 올해 다시 낸 논문이다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바탕체 Light" panose="00000300000000000000" pitchFamily="2" charset="-127"/>
              </a:rPr>
              <a:t>이전 논문은 </a:t>
            </a:r>
            <a:r>
              <a: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바탕체 Light" panose="00000300000000000000" pitchFamily="2" charset="-127"/>
              </a:rPr>
              <a:t>가지의 데이터셋을 평가하는데 그쳤지만 이번에는 데이터의 클래스별 불균형을 언급하고 데이터 증강을 시켜서</a:t>
            </a:r>
            <a:r>
              <a: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바탕체 Light" panose="00000300000000000000" pitchFamily="2" charset="-127"/>
              </a:rPr>
              <a:t>(using prompt)</a:t>
            </a: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바탕체 Light" panose="00000300000000000000" pitchFamily="2" charset="-127"/>
              </a:rPr>
              <a:t> 실험을 진행한다</a:t>
            </a:r>
            <a:r>
              <a: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그렇게 해서 만들어진 합성 데이터를 기존 데이터에 추가해서 실험을 진행하고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데이터의 컨텍스트를 추가하며 추가 실험을 진행한다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 결과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합성 데이터 사용시 성능향상은 있었지만 컨텍스트 추가는 큰 의미가 없었다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여기서 컨텍스트는 </a:t>
            </a:r>
            <a:r>
              <a:rPr lang="en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fallacious text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앞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뒤 문장을 추가하는 것이다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26F728-752F-6BA2-283B-8D4693F33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8" y="4169297"/>
            <a:ext cx="5600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6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Large Language Models are Few-Shot Training Example Generators : A Case Study in Fallacy Recognition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arxiv.org</a:t>
            </a:r>
            <a:r>
              <a:rPr lang="en" altLang="ko-KR" sz="1200" dirty="0"/>
              <a:t>/pdf/2311.09552v1.pdf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3B86B0-0CEB-9543-6162-5A968FAA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0" y="1159980"/>
            <a:ext cx="2971800" cy="534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5DC052-8DBA-281E-3768-C6D2D928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887" y="1298496"/>
            <a:ext cx="5210911" cy="50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1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오류는 다양하고 많은 클래스 수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클래스 별 데이터 불균형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그리고 논리 오류에 대한 외부 정보가 필요해서 여전히 어려운 상태이다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또한 도메인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레이블링 방법에 따른 주관성이 너무 높다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최근에 나오는 논문들은 두 가지의 방향이 있는 것 같다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기존의 벤치마크 데이터셋을 어떻게 좀 더 일반화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통합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할 수 있을까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6002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벤치마크 데이터셋을 수정해서 실험을 진행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6002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평가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metric 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변경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 생성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(red ocean) -&gt;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그래프의 활용성을 보여주고 데이터셋 생성까지 진행하는 것은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too much?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여기서 정해야 할 방향은 소셜미디어 데이터셋을 만드는가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여러 벤치마크에 다양한 지식 그래프를 어떻게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활용시켜서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실험을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진행하느냐를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결정해야 하지 않을까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?(How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 inject knowledge with fallacy text using knowledge graph)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여러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type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마다 지식 그래프가 도움이 될 수 있는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type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있고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없는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type(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덜 되는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있을 것이다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 텍스트에 추가적인 정보를 준다면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해결할 수 있는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있을까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My Research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048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그래프를 어떻게 활용할 수 있을까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이전에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데이터에서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[MASK]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토큰을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로하여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생성해서 진행했다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데이터가 아닌 데이터들은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[MASK]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설정이 어려울 수 있다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Propaganda, Climate, </a:t>
            </a:r>
            <a:r>
              <a:rPr lang="en-US" altLang="ko-KR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Argotario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Logic, Covid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벤치마크 데이터셋의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type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별로 예제를 가져와서 지식 그래프를 어떻게 쓸 지 생각해본다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6002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5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Type </a:t>
            </a:r>
            <a:r>
              <a:rPr lang="ko-KR" altLang="en-US" sz="105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별 지식 그래프를 어떻게 쓸 지 생각해본다</a:t>
            </a:r>
            <a:r>
              <a:rPr lang="en-US" altLang="ko-KR" sz="105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Ex) “Should cellphones be used during class?” 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문장의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appeal to emotion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 문제를 해결하기 위해선 객관적인 정보가 필요하다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 활용법 관련 논문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데이터 예제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뽑아보기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To Do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42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917084" y="816333"/>
            <a:ext cx="352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1746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Paper Summary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My Research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To Do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Social media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기반의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더 다양한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찾아보자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Social media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도메인에서의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data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관련 논문을 찾아봄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876310" lvl="1" indent="-190510" algn="just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방향성을 정하자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333510" lvl="2" indent="-19051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data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만드냐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333510" lvl="2" indent="-19051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 데이터들을 수집하고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relabeling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하고 지식 그래프의 활용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What To Do?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논문은 온라인 플랫폼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(SNS)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Reddit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다양한 토론과정에서의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일으키는 텍스트를 수집해서 데이터를 형성 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논문마다 각자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type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정하는 기준이 있는데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 논문은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Pragma dialectic theory of argumentation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의 이론을 따라서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type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8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개로 정함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수집된 데이터의 앞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뒤에 추가적인 데이터를 줘서 실험을 진행함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Breaking Down the Invisible Wall of Informal Fallacies in Online Discussions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aclanthology.org</a:t>
            </a:r>
            <a:r>
              <a:rPr lang="en" altLang="ko-KR" sz="1200" dirty="0"/>
              <a:t>/2021.acl-long.53.pdf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3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Breaking Down the Invisible Wall of Informal Fallacies in Online Discussions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aclanthology.org</a:t>
            </a:r>
            <a:r>
              <a:rPr lang="en" altLang="ko-KR" sz="1200" dirty="0"/>
              <a:t>/2021.acl-long.53.pdf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A83A8-41B9-71A4-2608-D0F9394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59" y="1298496"/>
            <a:ext cx="4572430" cy="428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E2D3D-AA08-3185-0BDF-571E998174ED}"/>
              </a:ext>
            </a:extLst>
          </p:cNvPr>
          <p:cNvSpPr txBox="1"/>
          <p:nvPr/>
        </p:nvSpPr>
        <p:spPr>
          <a:xfrm>
            <a:off x="6626213" y="1681322"/>
            <a:ext cx="7323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[CLS] COI Tokens [SEP] Context tokens [SEP]</a:t>
            </a:r>
          </a:p>
          <a:p>
            <a:endParaRPr lang="en" altLang="ko-KR" dirty="0"/>
          </a:p>
          <a:p>
            <a:r>
              <a:rPr lang="en-US" altLang="ko-KR" dirty="0"/>
              <a:t>Context tokens : Parent comment of COI(P), Title(T)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CF374-4097-7C05-FB03-CFA845D7BEEF}"/>
              </a:ext>
            </a:extLst>
          </p:cNvPr>
          <p:cNvCxnSpPr/>
          <p:nvPr/>
        </p:nvCxnSpPr>
        <p:spPr>
          <a:xfrm>
            <a:off x="5209563" y="3171039"/>
            <a:ext cx="10570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E28699-7FCC-7DB1-006C-16B1BA20763E}"/>
              </a:ext>
            </a:extLst>
          </p:cNvPr>
          <p:cNvSpPr txBox="1"/>
          <p:nvPr/>
        </p:nvSpPr>
        <p:spPr>
          <a:xfrm>
            <a:off x="6342353" y="2986373"/>
            <a:ext cx="56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COI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39F110-2505-1911-A960-20A8C0A1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041" y="2722080"/>
            <a:ext cx="39751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1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Reddit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같은 소셜 미디어에서 발생하는 논리 오류를 다루는 데이터셋을 제공한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저번에 소개했던 논문들과 마찬가지로 데이터셋을 생성하면 그 데이터 셋을 자체적으로 평가를 진행함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(text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별로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token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별로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또한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클래스별 분포도 표기함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논문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이후에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reddit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기반으로 만든 데이터셋은 없으며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요즘 경향은 많은 데이터셋들을 한 번에 테스팅 하는 논문들이 많음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논문이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sns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도메인의 데이터셋으로 많이 이용됨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Breaking Down the Invisible Wall of Informal Fallacies in Online Discussions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aclanthology.org</a:t>
            </a:r>
            <a:r>
              <a:rPr lang="en" altLang="ko-KR" sz="1200" dirty="0"/>
              <a:t>/2021.acl-long.53.pdf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2E284A-C706-44C3-8DE2-F0D135F4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82" y="4140200"/>
            <a:ext cx="3657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0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기존의 논리 오류 관련 논문들은 각자 데이터셋을 만들고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평가하는 목적으로 많이 나왔다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이러한 점은 일반적으로 실제 상황에서 적용 가능성과 유용성을 이해하는데 많은 한계점을 보여준다고 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 논문들 마다 각자의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reference,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개념을 가지고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type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분류하고 데이터셋을 만들고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평가한다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이런 점이 과연 일반화가 가능할까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대한 지적을 하는 논문이다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Detecting Argumentative Fallacies in the Wild : Problems and Limitations of Large Language Models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aclanthology.org</a:t>
            </a:r>
            <a:r>
              <a:rPr lang="en" altLang="ko-KR" sz="1200" dirty="0"/>
              <a:t>/2023.argmining-1.1.pdf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488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Detecting Argumentative Fallacies in the Wild : Problems and Limitations of Large Language Models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aclanthology.org</a:t>
            </a:r>
            <a:r>
              <a:rPr lang="en" altLang="ko-KR" sz="1200" dirty="0"/>
              <a:t>/2023.argmining-1.1.pdf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8671E-0A92-9C3D-AB6A-5C6723E7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1061054"/>
            <a:ext cx="4451982" cy="54995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D5AB3A-7D93-7A7C-280B-A2417685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931" y="1344013"/>
            <a:ext cx="6163096" cy="11484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249337-2BD7-4D8F-07DE-4D9DB6057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149" y="2573620"/>
            <a:ext cx="4222925" cy="35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Detecting Argumentative Fallacies in the Wild : Problems and Limitations of Large Language Models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aclanthology.org</a:t>
            </a:r>
            <a:r>
              <a:rPr lang="en" altLang="ko-KR" sz="1200" dirty="0"/>
              <a:t>/2023.argmining-1.1.pdf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91FEF5-704D-B208-B236-8B708433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27" y="2095617"/>
            <a:ext cx="2457857" cy="23097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B1FF7C-7300-2429-C2E4-38C5361F5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48" y="2018128"/>
            <a:ext cx="2679817" cy="2646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1AEF25-3EFF-DCFE-4BC1-90E3D2D2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874" y="1877420"/>
            <a:ext cx="2833090" cy="27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8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992</Words>
  <Application>Microsoft Macintosh PowerPoint</Application>
  <PresentationFormat>와이드스크린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NanumGothic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39</cp:revision>
  <dcterms:created xsi:type="dcterms:W3CDTF">2023-11-14T02:56:31Z</dcterms:created>
  <dcterms:modified xsi:type="dcterms:W3CDTF">2024-01-09T13:45:06Z</dcterms:modified>
</cp:coreProperties>
</file>