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81" r:id="rId2"/>
    <p:sldId id="684" r:id="rId3"/>
    <p:sldId id="875" r:id="rId4"/>
    <p:sldId id="872" r:id="rId5"/>
    <p:sldId id="874" r:id="rId6"/>
    <p:sldId id="876" r:id="rId7"/>
    <p:sldId id="858" r:id="rId8"/>
    <p:sldId id="867" r:id="rId9"/>
    <p:sldId id="870" r:id="rId10"/>
    <p:sldId id="854" r:id="rId11"/>
    <p:sldId id="39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7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0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586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1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5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87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35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8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Plan</a:t>
            </a:r>
            <a:endParaRPr kumimoji="1" lang="ko-Kore-KR" altLang="en-US" sz="2133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9BF2AA6-9378-6D49-A81E-C1D910B1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79033"/>
              </p:ext>
            </p:extLst>
          </p:nvPr>
        </p:nvGraphicFramePr>
        <p:xfrm>
          <a:off x="1298195" y="829493"/>
          <a:ext cx="9448103" cy="55666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9729">
                  <a:extLst>
                    <a:ext uri="{9D8B030D-6E8A-4147-A177-3AD203B41FA5}">
                      <a16:colId xmlns:a16="http://schemas.microsoft.com/office/drawing/2014/main" val="1982948393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1673760036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4267842700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892090355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248032911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3521417992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3073668096"/>
                    </a:ext>
                  </a:extLst>
                </a:gridCol>
              </a:tblGrid>
              <a:tr h="29815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79843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97240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9</a:t>
                      </a:r>
                      <a:endParaRPr lang="en-US" altLang="ko-Kore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5545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졸업논문 업로드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5727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337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6242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B0F0"/>
                          </a:solidFill>
                        </a:rPr>
                        <a:t>6/4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rgbClr val="00B0F0"/>
                          </a:solidFill>
                        </a:rPr>
                        <a:t>본심사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ore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rgbClr val="FF0000"/>
                          </a:solidFill>
                        </a:rPr>
                        <a:t>6/7</a:t>
                      </a:r>
                    </a:p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졸업논문 발표 마감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ore-KR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0614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6/11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6/14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6/16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(EMNLP)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4909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6/18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6/21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413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6/25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1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Confidence Score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리뷰 요약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변경사항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Score(Query Validation</a:t>
            </a:r>
            <a:r>
              <a:rPr kumimoji="1" lang="ko-KR" altLang="en-US" sz="2133" dirty="0"/>
              <a:t> </a:t>
            </a:r>
            <a:r>
              <a:rPr kumimoji="1" lang="ko-KR" altLang="en-US" sz="2133" dirty="0" err="1"/>
              <a:t>재실험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585B66-1E93-C3A6-EC69-A4C08D097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4332"/>
            <a:ext cx="4810176" cy="25584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07683D-3E29-19DA-F0A1-63EC077B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36" y="4059913"/>
            <a:ext cx="4810176" cy="2558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18E335-016A-9ACD-3580-05F9F25B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38472"/>
            <a:ext cx="4810177" cy="2479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373195-118B-EDE3-AB4D-B586FD1682A2}"/>
              </a:ext>
            </a:extLst>
          </p:cNvPr>
          <p:cNvSpPr txBox="1"/>
          <p:nvPr/>
        </p:nvSpPr>
        <p:spPr>
          <a:xfrm>
            <a:off x="2432808" y="3752136"/>
            <a:ext cx="12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ARGOTARIO</a:t>
            </a:r>
            <a:endParaRPr kumimoji="1" lang="ko-KR" alt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D9ED7E-0887-9E1D-AF3D-EAD944CC0578}"/>
              </a:ext>
            </a:extLst>
          </p:cNvPr>
          <p:cNvSpPr txBox="1"/>
          <p:nvPr/>
        </p:nvSpPr>
        <p:spPr>
          <a:xfrm>
            <a:off x="8430658" y="3752136"/>
            <a:ext cx="711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LOGIC</a:t>
            </a:r>
            <a:endParaRPr kumimoji="1"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3EF83-EE5F-279C-630E-845C7625849D}"/>
              </a:ext>
            </a:extLst>
          </p:cNvPr>
          <p:cNvSpPr txBox="1"/>
          <p:nvPr/>
        </p:nvSpPr>
        <p:spPr>
          <a:xfrm>
            <a:off x="8353875" y="6531883"/>
            <a:ext cx="934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CLIMATE</a:t>
            </a:r>
            <a:endParaRPr kumimoji="1" lang="ko-KR" alt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2507E-D317-28F9-5851-BCBF66835665}"/>
              </a:ext>
            </a:extLst>
          </p:cNvPr>
          <p:cNvSpPr txBox="1"/>
          <p:nvPr/>
        </p:nvSpPr>
        <p:spPr>
          <a:xfrm>
            <a:off x="2376802" y="6512728"/>
            <a:ext cx="103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COVID-19</a:t>
            </a:r>
            <a:endParaRPr kumimoji="1" lang="ko-KR" alt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85927-F29F-E4DA-75AD-33EFEF8C505F}"/>
              </a:ext>
            </a:extLst>
          </p:cNvPr>
          <p:cNvSpPr txBox="1"/>
          <p:nvPr/>
        </p:nvSpPr>
        <p:spPr>
          <a:xfrm>
            <a:off x="6996906" y="745603"/>
            <a:ext cx="3909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/>
              <a:t>초록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00B050"/>
                </a:solidFill>
              </a:rPr>
              <a:t>base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파랑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0070C0"/>
                </a:solidFill>
              </a:rPr>
              <a:t>cg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빨강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ex</a:t>
            </a:r>
            <a:r>
              <a:rPr kumimoji="1" lang="en-US" altLang="ko-KR" sz="1200" b="1" dirty="0"/>
              <a:t>,</a:t>
            </a:r>
            <a:r>
              <a:rPr kumimoji="1" lang="ko-KR" altLang="en-US" sz="1200" b="1" dirty="0"/>
              <a:t> 노랑 </a:t>
            </a:r>
            <a:r>
              <a:rPr kumimoji="1" lang="en-US" altLang="ko-KR" sz="1200" b="1" dirty="0"/>
              <a:t>: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go</a:t>
            </a:r>
            <a:r>
              <a:rPr kumimoji="1" lang="ko-KR" altLang="en-US" sz="1200" b="1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C2F3EF-FB7B-E624-CF85-FD9E05B1B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22" y="1141051"/>
            <a:ext cx="4798642" cy="25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endParaRPr kumimoji="1" lang="ko-Kore-KR" altLang="en-US" sz="2133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4043B9-14E0-826F-0A03-B55C812C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5" y="3873500"/>
            <a:ext cx="5372100" cy="2984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9A31A4F-B16D-CBE6-E6F5-1BDB4E2BC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25" y="3878917"/>
            <a:ext cx="5372100" cy="2984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7E2CE6-DBE7-0E0B-FE9C-4A4BF6E42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8" y="933155"/>
            <a:ext cx="5372100" cy="2984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53920A-593E-98D6-21D4-40EBBEFEF4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408" y="933155"/>
            <a:ext cx="53721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1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62467" y="556746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Confidence score </a:t>
            </a:r>
            <a:r>
              <a:rPr kumimoji="1" lang="ko-KR" altLang="en-US" sz="2133" dirty="0"/>
              <a:t>추가실험</a:t>
            </a:r>
            <a:r>
              <a:rPr kumimoji="1" lang="en-US" altLang="ko-KR" sz="2133" dirty="0"/>
              <a:t>(10</a:t>
            </a:r>
            <a:r>
              <a:rPr kumimoji="1" lang="ko-KR" altLang="en-US" sz="2133" dirty="0"/>
              <a:t>회 평균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E389-F951-9324-6F1C-3EB038296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16" y="977310"/>
            <a:ext cx="5461000" cy="2933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371B3D-F6C8-6E39-B3FF-2BE158BE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77310"/>
            <a:ext cx="5461000" cy="2933700"/>
          </a:xfrm>
          <a:prstGeom prst="rect">
            <a:avLst/>
          </a:prstGeom>
        </p:spPr>
      </p:pic>
      <p:pic>
        <p:nvPicPr>
          <p:cNvPr id="7" name="그림 6" descr="라인, 도표, 그래프, 경사이(가) 표시된 사진&#10;&#10;자동 생성된 설명">
            <a:extLst>
              <a:ext uri="{FF2B5EF4-FFF2-40B4-BE49-F238E27FC236}">
                <a16:creationId xmlns:a16="http://schemas.microsoft.com/office/drawing/2014/main" id="{BD9CD0C0-9F68-9C9F-F2F5-0F51BF041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76" y="3821366"/>
            <a:ext cx="5214240" cy="27966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2E4E204-5EA6-1036-EE19-72374CC2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517" y="3821366"/>
            <a:ext cx="5461000" cy="2933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EF784-9E8D-2081-D51E-D5C71AF650E6}"/>
              </a:ext>
            </a:extLst>
          </p:cNvPr>
          <p:cNvSpPr txBox="1"/>
          <p:nvPr/>
        </p:nvSpPr>
        <p:spPr>
          <a:xfrm>
            <a:off x="3984770" y="3020037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ARGOTARIO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0F70F-EE69-3D4C-3603-093B3A316DD3}"/>
              </a:ext>
            </a:extLst>
          </p:cNvPr>
          <p:cNvSpPr txBox="1"/>
          <p:nvPr/>
        </p:nvSpPr>
        <p:spPr>
          <a:xfrm>
            <a:off x="9992686" y="2862153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LOGIC</a:t>
            </a:r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2F3E0-9573-3E54-42C2-A90EA64E89BB}"/>
              </a:ext>
            </a:extLst>
          </p:cNvPr>
          <p:cNvSpPr txBox="1"/>
          <p:nvPr/>
        </p:nvSpPr>
        <p:spPr>
          <a:xfrm>
            <a:off x="3984769" y="5696024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COVID-19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EB4D2-2E54-68F1-0F51-43776AD91E6D}"/>
              </a:ext>
            </a:extLst>
          </p:cNvPr>
          <p:cNvSpPr txBox="1"/>
          <p:nvPr/>
        </p:nvSpPr>
        <p:spPr>
          <a:xfrm>
            <a:off x="9690682" y="5377860"/>
            <a:ext cx="162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CLIMATE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18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Cg, Ex, Go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선택한 이유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&amp; representation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아닌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선택한 이유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hallucination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Cg, Ex, Go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선택한 이유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 CBR paper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대한 얘기를 본문에서 언급하기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Representation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아닌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선택한 이유를 설명하면서 자연스럽게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hallucination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확인해보는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Discussion</a:t>
            </a:r>
          </a:p>
          <a:p>
            <a:pPr marL="1600200" lvl="2" indent="-457200" algn="just">
              <a:lnSpc>
                <a:spcPct val="1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졸논에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작성했던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Discussion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확장 시키는 것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졸논에서는 각 쿼리들의 특징을 분석하는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discussion)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Acc &amp; F1 score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외에 다른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metric?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Baseline 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실험들과의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비교를 위해 이렇게 진행함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Classwise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결과도 제시함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 실험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(detection, classification)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precision, recall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추가한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table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appendix</a:t>
            </a:r>
            <a:r>
              <a:rPr lang="ko-KR" altLang="en-US" sz="16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담기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GPT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계열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뿐만 아니라 다양한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Llama2, Llama3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모델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detection, classification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실험에 모두 추가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Writing</a:t>
            </a:r>
            <a:endParaRPr lang="en-US" altLang="ko-KR" sz="2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Technical Novelty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Confidence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실험 변경 및 발전 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Confidence based Prompt Ranking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더 발전할 수 있을까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  <a:sym typeface="Wingdings" pitchFamily="2" charset="2"/>
              </a:rPr>
              <a:t>??</a:t>
            </a:r>
          </a:p>
          <a:p>
            <a:pPr marL="1600200" lvl="2" indent="-457200" algn="just">
              <a:lnSpc>
                <a:spcPct val="100000"/>
              </a:lnSpc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>
              <a:lnSpc>
                <a:spcPct val="100000"/>
              </a:lnSpc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00000"/>
              </a:lnSpc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4000" y="745603"/>
            <a:ext cx="283315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리뷰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요약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826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ACL ARR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재출했을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때의 논문과 지금과의 변경 및 차이점을 알아보자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Confidence score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측정을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gpt-3.5-turbo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진행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SLM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기반의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confidence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그래프를 제거해야 하나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485900" lvl="2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classification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table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learning based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결과를 빼야 하나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Llama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계열 모델 추가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(Llama2-7b, 13b, Llama3-8b)</a:t>
            </a:r>
          </a:p>
          <a:p>
            <a:pPr marL="1428750" lvl="2" indent="-28575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Detection, Classification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모두 추가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Baseline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실험 추가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485900" lvl="2" indent="-342900"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CBR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(-)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칸 다 채움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ZCoT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DEF(Hong)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 구조 및 내용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657350" lvl="2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Counterargument, Explanation, Goal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선택한 이유 본문에 넣기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657350" lvl="2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Discussion part(human evaluation)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추가함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이것은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error analysis(appendix)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와 다른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part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이지만 이것도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appendix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목록에 넣기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2114550" lvl="3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Enriched Representation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아닌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0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선택한 이유를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human evaluation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ablation study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보여주기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&amp;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hallucination</a:t>
            </a:r>
            <a:r>
              <a:rPr lang="ko-KR" altLang="en-US" sz="10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대해서도 언급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 100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 샘플링한 데이터로부터</a:t>
            </a:r>
            <a:endParaRPr lang="en-US" altLang="ko-KR" sz="10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114550" lvl="3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그렇다면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어떻게 도움이 되는지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종류별 특징이 </a:t>
            </a:r>
            <a:r>
              <a:rPr lang="ko-KR" altLang="en-US" sz="10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어떤지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살펴보기 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 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한 것</a:t>
            </a:r>
            <a:endParaRPr lang="en-US" altLang="ko-KR" sz="10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657350" lvl="2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Enriched representation(cg, ex, go) prompt</a:t>
            </a:r>
            <a:r>
              <a:rPr lang="ko-KR" altLang="en-US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대한 설명</a:t>
            </a: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114550" lvl="3" indent="-51435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CBR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과 다른 점</a:t>
            </a:r>
            <a:r>
              <a:rPr lang="en-US" altLang="ko-KR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gpt-3.5-turbo-instruct</a:t>
            </a:r>
            <a:r>
              <a:rPr lang="ko-KR" altLang="en-US" sz="10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선택 이유</a:t>
            </a:r>
            <a:endParaRPr lang="en-US" altLang="ko-KR" sz="10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Method develop</a:t>
            </a:r>
          </a:p>
          <a:p>
            <a:pPr marL="1485900" lvl="2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Confidence(</a:t>
            </a: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gpt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 base ranking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시도했었다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더 나은 방법이 있을까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endParaRPr lang="en-US" altLang="ko-KR" sz="2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위 내용에서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번정도를 추가 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하는게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현실적이지 않을까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143000" lvl="1" indent="-457200" algn="just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4000" y="745603"/>
            <a:ext cx="86215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변경 사항 및 </a:t>
            </a:r>
            <a:r>
              <a:rPr kumimoji="1" lang="ko-KR" altLang="en-US" sz="2133" dirty="0" err="1"/>
              <a:t>졸논</a:t>
            </a:r>
            <a:r>
              <a:rPr kumimoji="1" lang="ko-KR" altLang="en-US" sz="2133" dirty="0"/>
              <a:t> 발표에 어디까지 수정해서 넣어야 하는지</a:t>
            </a:r>
            <a:r>
              <a:rPr kumimoji="1" lang="en-US" altLang="ko-KR" sz="2133" dirty="0"/>
              <a:t>..?</a:t>
            </a:r>
            <a:r>
              <a:rPr kumimoji="1" lang="ko-KR" altLang="en-US" sz="2133" dirty="0"/>
              <a:t> 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4504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Llama(Result)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DDCC68-91EA-C738-90B2-E1BA17066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7" y="1467174"/>
            <a:ext cx="3022600" cy="525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F0AFC-E5B1-D9C1-E8C2-AF93BEF1E2EA}"/>
              </a:ext>
            </a:extLst>
          </p:cNvPr>
          <p:cNvSpPr txBox="1"/>
          <p:nvPr/>
        </p:nvSpPr>
        <p:spPr>
          <a:xfrm>
            <a:off x="4559743" y="1715635"/>
            <a:ext cx="813690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실험 테이블</a:t>
            </a:r>
            <a:r>
              <a:rPr kumimoji="1" lang="en-US" altLang="ko-KR" dirty="0"/>
              <a:t>(ablation study)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0" dirty="0"/>
              <a:t>CBR</a:t>
            </a:r>
            <a:r>
              <a:rPr kumimoji="1" lang="ko-KR" altLang="en-US" sz="1600" b="0" dirty="0"/>
              <a:t>알고리즘 형태의 </a:t>
            </a:r>
            <a:r>
              <a:rPr kumimoji="1" lang="en-US" altLang="ko-KR" sz="1600" b="0" dirty="0"/>
              <a:t>prompting</a:t>
            </a:r>
            <a:r>
              <a:rPr kumimoji="1" lang="ko-KR" altLang="en-US" sz="1600" b="0" dirty="0"/>
              <a:t>을 통해 나오는 </a:t>
            </a:r>
            <a:r>
              <a:rPr kumimoji="1" lang="en-US" altLang="ko-KR" sz="1600" b="0" dirty="0"/>
              <a:t>enriched representation text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ko-KR" altLang="en-US" sz="1600" b="0" dirty="0"/>
              <a:t>나의 </a:t>
            </a:r>
            <a:r>
              <a:rPr kumimoji="1" lang="en-US" altLang="ko-KR" sz="1600" b="0" dirty="0"/>
              <a:t>prompting</a:t>
            </a:r>
            <a:r>
              <a:rPr kumimoji="1" lang="ko-KR" altLang="en-US" sz="1600" b="0" dirty="0"/>
              <a:t>을 통해 나오는 </a:t>
            </a:r>
            <a:r>
              <a:rPr kumimoji="1" lang="en-US" altLang="ko-KR" sz="1600" b="0" dirty="0"/>
              <a:t>enriched representation text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1600" b="0" dirty="0"/>
              <a:t>1,2</a:t>
            </a:r>
            <a:r>
              <a:rPr kumimoji="1" lang="ko-KR" altLang="en-US" sz="1600" b="0" dirty="0"/>
              <a:t> 번 비교를 통해 내 </a:t>
            </a:r>
            <a:r>
              <a:rPr kumimoji="1" lang="en-US" altLang="ko-KR" sz="1600" b="0" dirty="0"/>
              <a:t>prompting</a:t>
            </a:r>
            <a:r>
              <a:rPr kumimoji="1" lang="ko-KR" altLang="en-US" sz="1600" b="0" dirty="0"/>
              <a:t>이 괜찮았다</a:t>
            </a:r>
            <a:r>
              <a:rPr kumimoji="1" lang="en-US" altLang="ko-KR" sz="1600" b="0" dirty="0"/>
              <a:t>~~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0" dirty="0"/>
              <a:t>1</a:t>
            </a:r>
            <a:r>
              <a:rPr kumimoji="1" lang="ko-KR" altLang="en-US" sz="1600" b="0" dirty="0"/>
              <a:t>번으로부터의 </a:t>
            </a:r>
            <a:r>
              <a:rPr kumimoji="1" lang="en-US" altLang="ko-KR" sz="1600" b="0" dirty="0"/>
              <a:t>Query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kumimoji="1" lang="en-US" altLang="ko-KR" sz="1600" b="0" dirty="0"/>
              <a:t>2</a:t>
            </a:r>
            <a:r>
              <a:rPr kumimoji="1" lang="ko-KR" altLang="en-US" sz="1600" b="0" dirty="0"/>
              <a:t>번으로부터의 </a:t>
            </a:r>
            <a:r>
              <a:rPr kumimoji="1" lang="en-US" altLang="ko-KR" sz="1600" b="0" dirty="0"/>
              <a:t>Query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ko-KR" sz="1600" b="0" dirty="0"/>
              <a:t>Enriched representation</a:t>
            </a:r>
            <a:r>
              <a:rPr kumimoji="1" lang="ko-KR" altLang="en-US" sz="1600" b="0" dirty="0"/>
              <a:t>과 </a:t>
            </a:r>
            <a:r>
              <a:rPr kumimoji="1" lang="en-US" altLang="ko-KR" sz="1600" b="0" dirty="0"/>
              <a:t>Query</a:t>
            </a:r>
            <a:r>
              <a:rPr kumimoji="1" lang="ko-KR" altLang="en-US" sz="1600" b="0" dirty="0"/>
              <a:t>의 비교를 통해 </a:t>
            </a:r>
            <a:r>
              <a:rPr kumimoji="1" lang="en-US" altLang="ko-KR" sz="1600" b="0" dirty="0"/>
              <a:t>Query</a:t>
            </a:r>
            <a:r>
              <a:rPr kumimoji="1" lang="ko-KR" altLang="en-US" sz="1600" b="0" dirty="0"/>
              <a:t>가 좋다</a:t>
            </a:r>
            <a:r>
              <a:rPr kumimoji="1" lang="en-US" altLang="ko-KR" sz="1600" b="0" dirty="0"/>
              <a:t>~~</a:t>
            </a:r>
          </a:p>
          <a:p>
            <a:endParaRPr kumimoji="1" lang="en-US" altLang="ko-KR" sz="16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99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 err="1"/>
              <a:t>본심사</a:t>
            </a:r>
            <a:r>
              <a:rPr kumimoji="1" lang="ko-KR" altLang="en-US" sz="2133" dirty="0"/>
              <a:t> 일정</a:t>
            </a:r>
            <a:endParaRPr kumimoji="1" lang="ko-Kore-KR" altLang="en-US" sz="2133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AC6B74-95EF-F5E8-E842-7A1A9804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52" y="1522228"/>
            <a:ext cx="7772400" cy="4590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2C71F-D16D-996B-6D2A-3C0CC79B24E7}"/>
              </a:ext>
            </a:extLst>
          </p:cNvPr>
          <p:cNvSpPr txBox="1"/>
          <p:nvPr/>
        </p:nvSpPr>
        <p:spPr>
          <a:xfrm>
            <a:off x="8758106" y="4152549"/>
            <a:ext cx="324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EMNLP : 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20:59:00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84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25343</TotalTime>
  <Words>606</Words>
  <Application>Microsoft Macintosh PowerPoint</Application>
  <PresentationFormat>와이드스크린</PresentationFormat>
  <Paragraphs>177</Paragraphs>
  <Slides>11</Slides>
  <Notes>11</Notes>
  <HiddenSlides>2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굴림</vt:lpstr>
      <vt:lpstr>맑은 고딕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212</cp:revision>
  <dcterms:created xsi:type="dcterms:W3CDTF">2023-11-14T02:56:31Z</dcterms:created>
  <dcterms:modified xsi:type="dcterms:W3CDTF">2024-05-30T19:24:18Z</dcterms:modified>
</cp:coreProperties>
</file>