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1" r:id="rId2"/>
    <p:sldId id="356" r:id="rId3"/>
    <p:sldId id="628" r:id="rId4"/>
    <p:sldId id="629" r:id="rId5"/>
    <p:sldId id="630" r:id="rId6"/>
    <p:sldId id="631" r:id="rId7"/>
    <p:sldId id="395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5"/>
    <p:restoredTop sz="94703"/>
  </p:normalViewPr>
  <p:slideViewPr>
    <p:cSldViewPr>
      <p:cViewPr varScale="1">
        <p:scale>
          <a:sx n="75" d="100"/>
          <a:sy n="75" d="100"/>
        </p:scale>
        <p:origin x="168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45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2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60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진행상황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에지 개별 빈도</a:t>
              </a: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길이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사이클 내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 type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별 형성 비율 측정함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 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트리플은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노드 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트리플이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다음과 같이 있을 때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(a1, a2, a3),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 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트리플은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(a1-&gt;a2, a2-&gt;a3, a3-&gt;a1), (a3-&gt;a2, a2 -&gt; a1, a1-&gt;a3)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형태로 구성함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양방향이기 때문에 하나의 노드 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트리플에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대해서 두 개의 에지 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트리플형성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문제별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비율 측정 진행함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전체 문제에 대해서 진행함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 20</a:t>
            </a:r>
            <a:r>
              <a:rPr lang="ko-KR" altLang="en-US" sz="20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개에 대하여 진행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에지 개별 빈도</a:t>
            </a:r>
          </a:p>
        </p:txBody>
      </p:sp>
    </p:spTree>
    <p:extLst>
      <p:ext uri="{BB962C8B-B14F-4D97-AF65-F5344CB8AC3E}">
        <p14:creationId xmlns:p14="http://schemas.microsoft.com/office/powerpoint/2010/main" val="33908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에지 개별 빈도 </a:t>
            </a:r>
            <a:r>
              <a:rPr lang="en-US" altLang="ko-KR" sz="3000" dirty="0"/>
              <a:t>Top 30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5A9BE5-61D3-EDC4-A433-ED9C7A130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613"/>
            <a:ext cx="14935200" cy="8336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FEB940-33A1-9C20-E006-8E03B5BC5710}"/>
              </a:ext>
            </a:extLst>
          </p:cNvPr>
          <p:cNvSpPr txBox="1"/>
          <p:nvPr/>
        </p:nvSpPr>
        <p:spPr>
          <a:xfrm>
            <a:off x="8382000" y="1253499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Top30</a:t>
            </a:r>
            <a:r>
              <a:rPr kumimoji="1" lang="ko-Kore-KR" altLang="en-US" dirty="0"/>
              <a:t>개인데 다른 에지 타입이 없음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. </a:t>
            </a:r>
            <a:r>
              <a:rPr kumimoji="1" lang="ko-KR" altLang="en-US" dirty="0"/>
              <a:t>총</a:t>
            </a:r>
            <a:r>
              <a:rPr kumimoji="1" lang="en-US" altLang="ko-KR" dirty="0"/>
              <a:t>3646</a:t>
            </a:r>
            <a:r>
              <a:rPr kumimoji="1" lang="ko-KR" altLang="en-US" dirty="0"/>
              <a:t>종류의 에지</a:t>
            </a:r>
            <a:r>
              <a:rPr kumimoji="1" lang="en-US" altLang="ko-KR" dirty="0"/>
              <a:t>triple</a:t>
            </a:r>
            <a:r>
              <a:rPr kumimoji="1" lang="ko-KR" altLang="en-US" dirty="0"/>
              <a:t>이 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총 개수는 </a:t>
            </a:r>
            <a:r>
              <a:rPr kumimoji="1" lang="en-US" altLang="ko-KR" dirty="0"/>
              <a:t>17748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7642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36or 17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하나인 경우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개인 경우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아예 없는 경우 구하기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아예 없는 경우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1.4480%(215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종류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257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에지 개별 빈도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5434A5-65BF-BFF4-EB86-BCAD67AC1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3615447"/>
            <a:ext cx="22649117" cy="413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할 일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36or 17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하나인 경우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개인 경우 구하기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내에서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17,36(related to)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아닌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구하기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에지 개별 빈도</a:t>
            </a:r>
          </a:p>
        </p:txBody>
      </p:sp>
    </p:spTree>
    <p:extLst>
      <p:ext uri="{BB962C8B-B14F-4D97-AF65-F5344CB8AC3E}">
        <p14:creationId xmlns:p14="http://schemas.microsoft.com/office/powerpoint/2010/main" val="28281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8331</TotalTime>
  <Words>251</Words>
  <Application>Microsoft Macintosh PowerPoint</Application>
  <PresentationFormat>사용자 지정</PresentationFormat>
  <Paragraphs>42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25</cp:revision>
  <dcterms:created xsi:type="dcterms:W3CDTF">2021-12-28T00:31:40Z</dcterms:created>
  <dcterms:modified xsi:type="dcterms:W3CDTF">2023-05-17T04:39:57Z</dcterms:modified>
</cp:coreProperties>
</file>