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94"/>
  </p:normalViewPr>
  <p:slideViewPr>
    <p:cSldViewPr>
      <p:cViewPr varScale="1">
        <p:scale>
          <a:sx n="66" d="100"/>
          <a:sy n="66" d="100"/>
        </p:scale>
        <p:origin x="20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3" y="375475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0087"/>
                  </p:ext>
                </p:extLst>
              </p:nvPr>
            </p:nvGraphicFramePr>
            <p:xfrm>
              <a:off x="173255" y="2107156"/>
              <a:ext cx="5371959" cy="5191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0418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60741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74.78(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0.16)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0087"/>
                  </p:ext>
                </p:extLst>
              </p:nvPr>
            </p:nvGraphicFramePr>
            <p:xfrm>
              <a:off x="173255" y="2107156"/>
              <a:ext cx="5371959" cy="5191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0418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60741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96667" r="-99213" b="-1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6667" r="-2439" b="-11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203448" r="-99213" b="-1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203448" r="-2439" b="-1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303448" r="-99213" b="-10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303448" r="-2439" b="-10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403448" r="-99213" b="-9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03448" r="-2439" b="-9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486667" r="-9921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86667" r="-2439" b="-7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606897" r="-99213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606897" r="-2439" b="-7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706897" r="-99213" b="-6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06897" r="-2439" b="-6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780000" r="-99213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80000" r="-2439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910345" r="-9921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10345" r="-2439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1010345" r="-9921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10345" r="-2439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10345" r="-145402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1110345" r="-9921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110345" r="-243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08" t="-1170000" r="-9921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170000" r="-243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930264"/>
                  </p:ext>
                </p:extLst>
              </p:nvPr>
            </p:nvGraphicFramePr>
            <p:xfrm>
              <a:off x="6752357" y="2094456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2.37)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1.57)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1.48)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930264"/>
                  </p:ext>
                </p:extLst>
              </p:nvPr>
            </p:nvGraphicFramePr>
            <p:xfrm>
              <a:off x="6752357" y="2094456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1587" b="-1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0000" r="-1587" b="-11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91429" r="-1587" b="-9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502941" r="-1587" b="-8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602941" r="-1587" b="-7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02941" r="-1587" b="-6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802941" r="-1587" b="-5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902941" r="-1587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974286" r="-158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5882" r="-1015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105882" r="-158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205882" r="-158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진행 중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B07464-AFB4-356E-2D9D-0C68D8493F81}"/>
              </a:ext>
            </a:extLst>
          </p:cNvPr>
          <p:cNvSpPr txBox="1"/>
          <p:nvPr/>
        </p:nvSpPr>
        <p:spPr>
          <a:xfrm>
            <a:off x="185955" y="74295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2137-63B4-AA76-5E7D-966870CA0F36}"/>
              </a:ext>
            </a:extLst>
          </p:cNvPr>
          <p:cNvSpPr txBox="1"/>
          <p:nvPr/>
        </p:nvSpPr>
        <p:spPr>
          <a:xfrm>
            <a:off x="6629400" y="83439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3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105C0-97AB-9EAF-2C07-3E868E6CA002}"/>
              </a:ext>
            </a:extLst>
          </p:cNvPr>
          <p:cNvSpPr txBox="1"/>
          <p:nvPr/>
        </p:nvSpPr>
        <p:spPr>
          <a:xfrm>
            <a:off x="12196545" y="2094456"/>
            <a:ext cx="59182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4 _ 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개수에 따른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Cycle Encoder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결과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(CSQA)-&gt;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32,64,200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7E6E9-41B8-50ED-3E6B-339D9F93DA44}"/>
              </a:ext>
            </a:extLst>
          </p:cNvPr>
          <p:cNvSpPr txBox="1"/>
          <p:nvPr/>
        </p:nvSpPr>
        <p:spPr>
          <a:xfrm>
            <a:off x="12196545" y="2626648"/>
            <a:ext cx="59182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5 _ 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개수에 따른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Cycle Encoder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결과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(OBQA)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32,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64,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81AA7-52AA-1194-7143-35A6F523242D}"/>
              </a:ext>
            </a:extLst>
          </p:cNvPr>
          <p:cNvSpPr txBox="1"/>
          <p:nvPr/>
        </p:nvSpPr>
        <p:spPr>
          <a:xfrm>
            <a:off x="12196545" y="3187827"/>
            <a:ext cx="527684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6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CyCle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Encoder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결과 수렴 속도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GSC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대비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(CSQA,OBQA)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cycle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</a:t>
            </a:r>
            <a:r>
              <a:rPr lang="ko-KR" altLang="en-US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사용시 수렴 속도가 빨랐음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58F84A-8F69-FFDC-C55A-F9526A3858CE}"/>
              </a:ext>
            </a:extLst>
          </p:cNvPr>
          <p:cNvSpPr txBox="1"/>
          <p:nvPr/>
        </p:nvSpPr>
        <p:spPr>
          <a:xfrm>
            <a:off x="12196545" y="4084329"/>
            <a:ext cx="527684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7 _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New context score, only New context score,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추가 유무에 따른 결과 차이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(CSQA)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8446A3-D3A0-4CEF-2703-29E9F7D17115}"/>
              </a:ext>
            </a:extLst>
          </p:cNvPr>
          <p:cNvSpPr txBox="1"/>
          <p:nvPr/>
        </p:nvSpPr>
        <p:spPr>
          <a:xfrm>
            <a:off x="12221945" y="4839369"/>
            <a:ext cx="527684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8 _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New context score, only New context score,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추가 유무에 따른 결과 차이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(OBQA)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E46D1-F3DD-EEAB-AC7C-AD8BB2169704}"/>
              </a:ext>
            </a:extLst>
          </p:cNvPr>
          <p:cNvSpPr txBox="1"/>
          <p:nvPr/>
        </p:nvSpPr>
        <p:spPr>
          <a:xfrm>
            <a:off x="12196545" y="162103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1_ CSQA,OBQA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train,valid,test</a:t>
            </a: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개수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305995-43BC-B6DD-1266-AD9BDEA84DE1}"/>
                  </a:ext>
                </a:extLst>
              </p:cNvPr>
              <p:cNvSpPr txBox="1"/>
              <p:nvPr/>
            </p:nvSpPr>
            <p:spPr>
              <a:xfrm>
                <a:off x="11713945" y="6008068"/>
                <a:ext cx="6400800" cy="330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테이블 순서는 임의로 정했습니다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New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context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의 결과가 잘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나오는대로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나머지 테이블들이 완성될 것 같습니다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GS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𝑪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0000300000000000000" pitchFamily="2" charset="-127"/>
                          </a:rPr>
                          <m:t>†</m:t>
                        </m:r>
                      </m:sup>
                    </m:sSup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저희 실험 환경에서 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재실험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한 것입니다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Se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ed0, seed1, seed2 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세 가지 </a:t>
                </a:r>
                <a:r>
                  <a:rPr lang="ko-KR" altLang="en-US" sz="1400" b="1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시드에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대해서 진행하였고 평균과 표준편차로 </a:t>
                </a:r>
                <a:r>
                  <a:rPr lang="ko-KR" altLang="en-US" sz="1400" b="1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나타내었습니다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Ours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GSC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모델에 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Cycle encoder</a:t>
                </a:r>
                <a:r>
                  <a:rPr lang="ko-KR" altLang="en-US" sz="1400" b="1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추가했습니다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.(reranking</a:t>
                </a:r>
                <a:r>
                  <a:rPr lang="ko-KR" altLang="en-US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완료한 사이클을 기반으로</a:t>
                </a:r>
                <a:r>
                  <a:rPr lang="en-US" altLang="ko-KR" sz="1400" b="1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실험 환경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: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A100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1400" b="1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305995-43BC-B6DD-1266-AD9BDEA84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945" y="6008068"/>
                <a:ext cx="6400800" cy="3305328"/>
              </a:xfrm>
              <a:prstGeom prst="rect">
                <a:avLst/>
              </a:prstGeom>
              <a:blipFill>
                <a:blip r:embed="rId5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18672</TotalTime>
  <Words>427</Words>
  <Application>Microsoft Macintosh PowerPoint</Application>
  <PresentationFormat>사용자 지정</PresentationFormat>
  <Paragraphs>88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KoPubWorld돋움체 Bold</vt:lpstr>
      <vt:lpstr>KoPubWorld돋움체 Light</vt:lpstr>
      <vt:lpstr>KoPubWorld돋움체 Medium</vt:lpstr>
      <vt:lpstr>KoPubWorld바탕체 Bold</vt:lpstr>
      <vt:lpstr>KoPubWorld바탕체 Medium</vt:lpstr>
      <vt:lpstr>맑은 고딕</vt:lpstr>
      <vt:lpstr>Arial</vt:lpstr>
      <vt:lpstr>Calibri</vt:lpstr>
      <vt:lpstr>Cambria Math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73</cp:revision>
  <dcterms:created xsi:type="dcterms:W3CDTF">2021-12-28T00:31:40Z</dcterms:created>
  <dcterms:modified xsi:type="dcterms:W3CDTF">2023-10-02T16:00:25Z</dcterms:modified>
</cp:coreProperties>
</file>