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1" r:id="rId2"/>
    <p:sldId id="356" r:id="rId3"/>
    <p:sldId id="644" r:id="rId4"/>
    <p:sldId id="672" r:id="rId5"/>
    <p:sldId id="395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C"/>
    <a:srgbClr val="B0B050"/>
    <a:srgbClr val="ACD094"/>
    <a:srgbClr val="7ABD5E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19"/>
  </p:normalViewPr>
  <p:slideViewPr>
    <p:cSldViewPr>
      <p:cViewPr varScale="1">
        <p:scale>
          <a:sx n="101" d="100"/>
          <a:sy n="101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04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상황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1669091"/>
            <a:ext cx="172808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Upgrade Cycle Count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Seed 3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(0, 1, 2)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대해서 실험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진행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cycle encoder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SentenceBert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통해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된 사이클을 카운트한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cycle </a:t>
            </a:r>
            <a:r>
              <a:rPr lang="en-US" altLang="ko-KR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encder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실행함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cycle encoder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one-hot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기존 두 가지 방법을 실행함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테이블에 올린 것은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cycle encoder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된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Top-k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QA-Context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concat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하고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PLM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넣는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context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실험을 진행 함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오로지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context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만을 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활용했을때의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결과와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graph encoder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같이했을때의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결과를 비교함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43100" lvl="3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모델 모두 성능이 좋지 않음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-&gt; batch size,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max_seq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length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따라 결과가 매우 차이가 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43100" lvl="3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(QA-GNN, GSC)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모델에서 오로지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 score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사용한것보다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context score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사용한 것이 성능이 좋음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 그래프의 정보를 이용했음에도 기존의 모델보다 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안좋아서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의미가 있을까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??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생각 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Coling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: 10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14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EACL : 12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 남은 상황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 아직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writing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시작 못함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작성을 한다면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Short Paper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가야하지 않을까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..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생각합니다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Short paper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간다면 실험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table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어떤것을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추가적으로 넣어야 할 지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ore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성능이 왜 좋은건지</a:t>
            </a:r>
            <a:r>
              <a:rPr lang="en-US" altLang="ko-Kore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전 미팅 기반 이번주 한 내용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0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8DF92C4-31BC-5A70-DB06-E9C42D740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23281"/>
                  </p:ext>
                </p:extLst>
              </p:nvPr>
            </p:nvGraphicFramePr>
            <p:xfrm>
              <a:off x="173255" y="2107156"/>
              <a:ext cx="5371959" cy="59116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69945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241659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560355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73.07(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0.45)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68.41(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0.66)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68.59(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74.57(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76.54(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78.50(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74.20(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77.88(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74.78(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73.98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World돋움체 Light" panose="00000300000000000000" pitchFamily="2" charset="-127"/>
                                  <a:cs typeface="KoPubWorld돋움체 Light" panose="00000300000000000000" pitchFamily="2" charset="-127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1.31)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79.50(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0.16)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74.95(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0.15)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198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context+QA-GNN</a:t>
                          </a:r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76.74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73.3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Ours(only new context)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74.69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69.62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8DF92C4-31BC-5A70-DB06-E9C42D740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23281"/>
                  </p:ext>
                </p:extLst>
              </p:nvPr>
            </p:nvGraphicFramePr>
            <p:xfrm>
              <a:off x="173255" y="2107156"/>
              <a:ext cx="5371959" cy="59116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69945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241659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560355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96667" r="-128571" b="-136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96667" r="-2439" b="-13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203448" r="-128571" b="-13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203448" r="-2439" b="-13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303448" r="-128571" b="-1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303448" r="-2439" b="-12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403448" r="-128571" b="-1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403448" r="-2439" b="-1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486667" r="-128571" b="-9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486667" r="-2439" b="-9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606897" r="-128571" b="-9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606897" r="-2439" b="-9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706897" r="-128571" b="-8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706897" r="-2439" b="-8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780000" r="-128571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780000" r="-2439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910345" r="-12857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910345" r="-2439" b="-6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1010345" r="-128571" b="-5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1010345" r="-2439" b="-5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73333" r="-110345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1073333" r="-128571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1073333" r="-2439" b="-3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1213793" r="-128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1213793" r="-243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198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context+QA-GNN</a:t>
                          </a:r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76.74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73.3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Ours(only new context)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74.69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69.62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0DD06C4C-BA0B-2E94-5E5E-37DBD53BE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770227"/>
                  </p:ext>
                </p:extLst>
              </p:nvPr>
            </p:nvGraphicFramePr>
            <p:xfrm>
              <a:off x="6752357" y="2094456"/>
              <a:ext cx="4783285" cy="6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1038">
                      <a:extLst>
                        <a:ext uri="{9D8B030D-6E8A-4147-A177-3AD203B41FA5}">
                          <a16:colId xmlns:a16="http://schemas.microsoft.com/office/drawing/2014/main" val="304933954"/>
                        </a:ext>
                      </a:extLst>
                    </a:gridCol>
                    <a:gridCol w="2392247">
                      <a:extLst>
                        <a:ext uri="{9D8B030D-6E8A-4147-A177-3AD203B41FA5}">
                          <a16:colId xmlns:a16="http://schemas.microsoft.com/office/drawing/2014/main" val="188866136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testACC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%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697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Roberta-large(w/o KGs)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64.80(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2.37)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8506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RGCN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62.45(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1.57)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309866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GConAttn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64.75(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1.48)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434048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KagNet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942399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65.20(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1.18)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42001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MHGRN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66.85(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1.19)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872101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QA-GNN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67.80(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2.75)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591012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GREASELM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66.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⊺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467540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JointLK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70.34(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20025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GSC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70.33(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007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345744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Ours(Cycle Encoder)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0.57)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19771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Ours(only New context)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67.6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1492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0DD06C4C-BA0B-2E94-5E5E-37DBD53BE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770227"/>
                  </p:ext>
                </p:extLst>
              </p:nvPr>
            </p:nvGraphicFramePr>
            <p:xfrm>
              <a:off x="6752357" y="2094456"/>
              <a:ext cx="4783285" cy="6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1038">
                      <a:extLst>
                        <a:ext uri="{9D8B030D-6E8A-4147-A177-3AD203B41FA5}">
                          <a16:colId xmlns:a16="http://schemas.microsoft.com/office/drawing/2014/main" val="304933954"/>
                        </a:ext>
                      </a:extLst>
                    </a:gridCol>
                    <a:gridCol w="2392247">
                      <a:extLst>
                        <a:ext uri="{9D8B030D-6E8A-4147-A177-3AD203B41FA5}">
                          <a16:colId xmlns:a16="http://schemas.microsoft.com/office/drawing/2014/main" val="188866136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testACC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%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697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Roberta-large(w/o KGs)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1587" b="-12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06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RGCN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0000" r="-1587" b="-11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309866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GConAttn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91429" r="-1587" b="-97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34048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KagNet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942399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502941" r="-1587" b="-8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42001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MHGRN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602941" r="-1587" b="-7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72101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QA-GNN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702941" r="-1587" b="-6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91012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GREASELM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802941" r="-1587" b="-5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67540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JointLK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902941" r="-1587" b="-4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20025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GSC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974286" r="-1587" b="-2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007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5882" r="-1015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105882" r="-1587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345744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Ours(Cycle Encoder)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205882" r="-1587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19771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Ours(only New context)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67.6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14921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4B07464-AFB4-356E-2D9D-0C68D8493F81}"/>
              </a:ext>
            </a:extLst>
          </p:cNvPr>
          <p:cNvSpPr txBox="1"/>
          <p:nvPr/>
        </p:nvSpPr>
        <p:spPr>
          <a:xfrm>
            <a:off x="0" y="8335111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2 _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CommonsenseQA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에 대한 결과</a:t>
            </a:r>
            <a:endParaRPr lang="ko-KR" altLang="en-US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42137-63B4-AA76-5E7D-966870CA0F36}"/>
              </a:ext>
            </a:extLst>
          </p:cNvPr>
          <p:cNvSpPr txBox="1"/>
          <p:nvPr/>
        </p:nvSpPr>
        <p:spPr>
          <a:xfrm>
            <a:off x="6629400" y="8343900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3 _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OpenBookQA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결과</a:t>
            </a:r>
          </a:p>
        </p:txBody>
      </p:sp>
    </p:spTree>
    <p:extLst>
      <p:ext uri="{BB962C8B-B14F-4D97-AF65-F5344CB8AC3E}">
        <p14:creationId xmlns:p14="http://schemas.microsoft.com/office/powerpoint/2010/main" val="413835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18797</TotalTime>
  <Words>525</Words>
  <Application>Microsoft Macintosh PowerPoint</Application>
  <PresentationFormat>사용자 지정</PresentationFormat>
  <Paragraphs>113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8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71</cp:revision>
  <dcterms:created xsi:type="dcterms:W3CDTF">2021-12-28T00:31:40Z</dcterms:created>
  <dcterms:modified xsi:type="dcterms:W3CDTF">2023-10-04T09:17:25Z</dcterms:modified>
</cp:coreProperties>
</file>