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1" r:id="rId2"/>
    <p:sldId id="356" r:id="rId3"/>
    <p:sldId id="646" r:id="rId4"/>
    <p:sldId id="672" r:id="rId5"/>
    <p:sldId id="644" r:id="rId6"/>
    <p:sldId id="395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Model</a:t>
            </a: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 결과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향후 계획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555563" y="1578355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603981" y="200411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49452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80146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326515" y="1901734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63184" y="206112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24800" y="16404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788323" y="6963617"/>
            <a:ext cx="5931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Upgrade Cycle count</a:t>
            </a: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rgbClr val="FFC000"/>
                </a:solidFill>
              </a:rPr>
              <a:t>New cycle context</a:t>
            </a:r>
          </a:p>
          <a:p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ko-Kore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96" y="5380052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800725" y="724032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/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</m:t>
                    </m:r>
                  </m:oMath>
                </a14:m>
                <a:r>
                  <a:rPr lang="en-US" altLang="ko-KR" sz="18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PLM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𝐴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𝑀𝐿𝑃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+ Graph score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blipFill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74.78(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0.16)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6667" r="-128571" b="-13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6667" r="-2439" b="-13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203448" r="-128571" b="-13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203448" r="-2439" b="-1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303448" r="-128571" b="-1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303448" r="-2439" b="-1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03448" r="-128571" b="-1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03448" r="-2439" b="-1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86667" r="-128571" b="-9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86667" r="-2439" b="-9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606897" r="-128571" b="-9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606897" r="-2439" b="-9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06897" r="-128571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06897" r="-2439" b="-8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80000" r="-128571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80000" r="-2439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10345" r="-12857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10345" r="-2439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10345" r="-128571" b="-5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10345" r="-2439" b="-5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73333" r="-110345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73333" r="-128571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73333" r="-2439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213793" r="-128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213793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157091"/>
                  </p:ext>
                </p:extLst>
              </p:nvPr>
            </p:nvGraphicFramePr>
            <p:xfrm>
              <a:off x="5731326" y="2038968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2.37)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1.57)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1.48)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157091"/>
                  </p:ext>
                </p:extLst>
              </p:nvPr>
            </p:nvGraphicFramePr>
            <p:xfrm>
              <a:off x="5731326" y="2038968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02941" r="-1587" b="-1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202941" r="-1587" b="-1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302941" r="-1587" b="-10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502941" r="-1587" b="-8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585714" r="-1587" b="-6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705882" r="-1587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805882" r="-1587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905882" r="-1587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005882" r="-1587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5882" r="-102128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105882" r="-158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205882" r="-158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B07464-AFB4-356E-2D9D-0C68D8493F81}"/>
              </a:ext>
            </a:extLst>
          </p:cNvPr>
          <p:cNvSpPr txBox="1"/>
          <p:nvPr/>
        </p:nvSpPr>
        <p:spPr>
          <a:xfrm>
            <a:off x="0" y="8335111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2137-63B4-AA76-5E7D-966870CA0F36}"/>
              </a:ext>
            </a:extLst>
          </p:cNvPr>
          <p:cNvSpPr txBox="1"/>
          <p:nvPr/>
        </p:nvSpPr>
        <p:spPr>
          <a:xfrm>
            <a:off x="5608369" y="8288412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endParaRPr kumimoji="1" lang="ko-Kore-KR" altLang="en-US" sz="3200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BBDBF50A-771A-2821-9E14-2FCD8677313C}"/>
              </a:ext>
            </a:extLst>
          </p:cNvPr>
          <p:cNvSpPr txBox="1">
            <a:spLocks/>
          </p:cNvSpPr>
          <p:nvPr/>
        </p:nvSpPr>
        <p:spPr>
          <a:xfrm>
            <a:off x="10713423" y="2132556"/>
            <a:ext cx="7087589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 Cycle Count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Seed 3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(0, 1, 2)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실험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사이클을 카운트한 </a:t>
            </a:r>
            <a:r>
              <a:rPr lang="en-US" altLang="ko-KR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실행함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one-hot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기존 두 가지 방법을 실행함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테이블에 올린 것은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Top-k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QA-Context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concat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넣는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 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오로지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만을 활용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때의 결과와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encoder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때의 결과를 비교함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성능이 </a:t>
            </a:r>
            <a:r>
              <a:rPr lang="ko-KR" altLang="en-US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좋지 않음</a:t>
            </a:r>
            <a:r>
              <a:rPr lang="en-US" altLang="ko-KR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batch size,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max_seq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length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결과가 매우 차이가 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(QA-GNN, GSC)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모델에서 오로지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사용한것보다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 것이 성능이 좋음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그래프의 정보를 이용했음에도 기존의 모델보다 안 좋아서 의미가 없음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이제까지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주력하여 연구를 진행해왔습니다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조합을 위한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base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논문이었고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기존 방법과는 다른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도입하여 상대적으로 간단한 모델로 결과 분석에 용이한 모델 이였습니다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그러나 두 모델에 너무 집중하다 보니 다른 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모델에 대한 이해와 활용 능력 및 아이디어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부족하다고 느꼈습니다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모델이 계속해서 나오고 있기 때문에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다양한 시각과 접근법을 경험해보며 더 폭넓은 모델 활용 능력을 키워야</a:t>
            </a:r>
            <a:r>
              <a:rPr lang="en-US" altLang="ko-KR" sz="180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겠다는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결심을 했습니다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이번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결과를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분석하고 이를 기반으로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count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역할을 파악하는 기간을 갖고자 합니다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.(2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 이후에는 지금까지 나온 모델과 논문들의 핵심을 파악하고 정리하며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각 모델의 장담점을 분석하고 직접 활용하는 기간을 갖고자 합니다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.(3~4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토대로 새로운 방향성을 찾아내어 발전을 위한 기틀을 마련하는 것이 좋을 것 같습니다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향후 계획</a:t>
            </a: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D6994-C237-6F76-A3E6-73C3C504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93" y="6158840"/>
            <a:ext cx="9697508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09622-2C65-B62B-1F12-E95C1C17BC76}"/>
              </a:ext>
            </a:extLst>
          </p:cNvPr>
          <p:cNvSpPr txBox="1"/>
          <p:nvPr/>
        </p:nvSpPr>
        <p:spPr>
          <a:xfrm>
            <a:off x="13258800" y="94869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Fig 1_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GSC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Interpretable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18912</TotalTime>
  <Words>711</Words>
  <Application>Microsoft Macintosh PowerPoint</Application>
  <PresentationFormat>사용자 지정</PresentationFormat>
  <Paragraphs>148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굴림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MARU BuriOTF Beta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73</cp:revision>
  <dcterms:created xsi:type="dcterms:W3CDTF">2021-12-28T00:31:40Z</dcterms:created>
  <dcterms:modified xsi:type="dcterms:W3CDTF">2023-10-05T22:00:00Z</dcterms:modified>
</cp:coreProperties>
</file>