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81" r:id="rId2"/>
    <p:sldId id="356" r:id="rId3"/>
    <p:sldId id="684" r:id="rId4"/>
    <p:sldId id="680" r:id="rId5"/>
    <p:sldId id="682" r:id="rId6"/>
    <p:sldId id="6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7"/>
    <p:restoredTop sz="94719"/>
  </p:normalViewPr>
  <p:slideViewPr>
    <p:cSldViewPr snapToGrid="0">
      <p:cViewPr varScale="1">
        <p:scale>
          <a:sx n="152" d="100"/>
          <a:sy n="152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7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66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903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1" y="226971"/>
            <a:ext cx="525652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18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416690" y="416690"/>
            <a:ext cx="11358622" cy="6024622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846882" y="1157468"/>
            <a:ext cx="10498238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11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17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2" y="1493580"/>
            <a:ext cx="9252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언어 모델에서의 순환 논법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Circular reasoning in a Language Model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846882" y="1227806"/>
            <a:ext cx="3088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7917084" y="816333"/>
            <a:ext cx="3521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0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1569582" y="1781797"/>
            <a:ext cx="3329738" cy="1329669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30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2506494" y="2211072"/>
            <a:ext cx="5257363" cy="126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overview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실험</a:t>
            </a: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결과</a:t>
            </a: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결과</a:t>
            </a: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분석</a:t>
            </a: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Discussion</a:t>
            </a:r>
          </a:p>
          <a:p>
            <a:pPr marL="177809" indent="-177809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CSQA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데이터셋에 대해서 실험 진행 완료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base model 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Soft Counter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score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 사용한 경우와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score + Graph score</a:t>
            </a:r>
            <a:r>
              <a:rPr lang="ko-KR" altLang="en-US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둘 다 사용한 경우에 대해서 실험을 진행하고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방법론은 다음과 같다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Original Context score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score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[q ; a]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넣어서 </a:t>
            </a:r>
            <a:r>
              <a:rPr lang="en-US" altLang="ko-KR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[CLS]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토큰에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MLP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거친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score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이다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 score : [q ; a ; top-k triple]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Not pure cycle triple score : [q ; a ; top-k cycle triple] or [q ; a ; top-k triple], cycle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없는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대체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기존의 </a:t>
            </a:r>
            <a:r>
              <a:rPr lang="en-US" altLang="ko-KR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</a:t>
            </a:r>
            <a:r>
              <a:rPr lang="ko-KR" altLang="en-US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Pure cycle triple score : [q ; a ; top-k cycle triple], cycle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없는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subgraph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기존의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score([</a:t>
            </a:r>
            <a:r>
              <a:rPr lang="en-US" altLang="ko-KR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q;a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])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Non cycle triple score : [q ; a ; top-k non cycle triple], Cycle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형성하지 않는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결론적으로 성능이 기존 모델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(base model)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대비 성능이 좋지 않아서 새로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discussion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하고자 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논법의 정의 및 사례를 모아보자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순환 논법을 해결할 수 있나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해결하지 못한다면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External Knowledge(e.g. KG, elastic-search)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사용해서 해결할 수 있을까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5792D-91FD-DB3D-51F3-8F0D8F352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499" y="4220774"/>
            <a:ext cx="2788139" cy="18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" y="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2F04-6D59-7AEF-146B-897EA3A7B6AA}"/>
              </a:ext>
            </a:extLst>
          </p:cNvPr>
          <p:cNvSpPr txBox="1"/>
          <p:nvPr/>
        </p:nvSpPr>
        <p:spPr>
          <a:xfrm>
            <a:off x="203200" y="614215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실험 결과</a:t>
            </a:r>
            <a:r>
              <a:rPr kumimoji="1" lang="en-US" altLang="ko-KR" sz="2133" dirty="0"/>
              <a:t>(</a:t>
            </a:r>
            <a:r>
              <a:rPr kumimoji="1" lang="en-US" altLang="ko-KR" sz="2133" dirty="0" err="1"/>
              <a:t>CommonsenseQA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30C9DF24-45AB-C653-78EC-EF3E92CB3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1077795"/>
                  </p:ext>
                </p:extLst>
              </p:nvPr>
            </p:nvGraphicFramePr>
            <p:xfrm>
              <a:off x="433464" y="1050188"/>
              <a:ext cx="10693401" cy="5529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5723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2471641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3106037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8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8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8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73.07(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0.45)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68.59(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74.57(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</a:t>
                          </a:r>
                          <a:r>
                            <a:rPr lang="ko-KR" altLang="en-US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 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 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75537547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Only context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a]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 score(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orig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)-200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76.87(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0.30)</a:t>
                          </a:r>
                          <a:endParaRPr lang="ko-KR" altLang="en-US" sz="1200" b="0" dirty="0">
                            <a:solidFill>
                              <a:srgbClr val="00B0F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71.29(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0.40)</a:t>
                          </a:r>
                          <a:endParaRPr lang="ko-KR" altLang="en-US" sz="1200" b="0" dirty="0">
                            <a:solidFill>
                              <a:srgbClr val="00B0F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Only triple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 ; top-k triple] score</a:t>
                          </a: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72.26(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70.48(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Only not pure cycle triple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 ; top-k cycle triple] or [q ; a ; top-k triple]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 score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 GSC’s Only pure cycle triple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 ; top-k cycle triple] score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0.47)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2638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Only non cycle triple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 ; top-k non cycle triple] score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72.81(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0.31)</a:t>
                          </a:r>
                          <a:endParaRPr lang="ko-KR" altLang="en-US" sz="1200" b="0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70.99(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0.58)</a:t>
                          </a:r>
                          <a:endParaRPr lang="ko-KR" altLang="en-US" sz="1200" b="0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(context + graph)(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orig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)-32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0.13)</a:t>
                          </a:r>
                          <a:endParaRPr lang="ko-KR" altLang="en-US" sz="1200" b="0" dirty="0">
                            <a:solidFill>
                              <a:srgbClr val="00B0F0"/>
                            </a:solidFill>
                            <a:latin typeface="KoPubWorldDotum Medium" pitchFamily="2" charset="-127"/>
                            <a:ea typeface="KoPubWorldDotum Medium" pitchFamily="2" charset="-127"/>
                            <a:cs typeface="KoPubWorldDotum Medium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73.98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1.31)</a:t>
                          </a:r>
                          <a:endParaRPr lang="ko-KR" altLang="en-US" sz="1200" b="0" dirty="0">
                            <a:solidFill>
                              <a:srgbClr val="00B0F0"/>
                            </a:solidFill>
                            <a:latin typeface="KoPubWorldDotum Medium" pitchFamily="2" charset="-127"/>
                            <a:ea typeface="KoPubWorldDotum Medium" pitchFamily="2" charset="-127"/>
                            <a:cs typeface="KoPubWorldDotum Medium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(context + graph)(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orig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)-200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79.31(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0.37)</a:t>
                          </a:r>
                          <a:endParaRPr lang="ko-KR" altLang="en-US" sz="1200" b="0" dirty="0">
                            <a:solidFill>
                              <a:srgbClr val="00B0F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0.67)</a:t>
                          </a:r>
                          <a:endParaRPr lang="ko-KR" altLang="en-US" sz="1200" b="0" dirty="0">
                            <a:solidFill>
                              <a:srgbClr val="00B0F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(triple context + graph)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73.51(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7491675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(not pure cycle triple context + graph)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73.08(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.31)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Dotum Medium" pitchFamily="2" charset="-127"/>
                            <a:ea typeface="KoPubWorldDotum Medium" pitchFamily="2" charset="-127"/>
                            <a:cs typeface="KoPubWorldDotum Medium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73.73(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0.24)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Dotum Medium" pitchFamily="2" charset="-127"/>
                            <a:ea typeface="KoPubWorldDotum Medium" pitchFamily="2" charset="-127"/>
                            <a:cs typeface="KoPubWorldDotum Medium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4947838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(pure cycle triple context + graph)</a:t>
                          </a: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73.96(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0.92)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Dotum Medium" pitchFamily="2" charset="-127"/>
                            <a:ea typeface="KoPubWorldDotum Medium" pitchFamily="2" charset="-127"/>
                            <a:cs typeface="KoPubWorldDotum Medium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73.43(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0.62)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Dotum Medium" pitchFamily="2" charset="-127"/>
                            <a:ea typeface="KoPubWorldDotum Medium" pitchFamily="2" charset="-127"/>
                            <a:cs typeface="KoPubWorldDotum Medium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1641286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(non cycle triple context + graph)</a:t>
                          </a: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75.16(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0.56)</a:t>
                          </a:r>
                          <a:endParaRPr lang="ko-KR" altLang="en-US" sz="1200" b="0" dirty="0">
                            <a:solidFill>
                              <a:srgbClr val="FF0000"/>
                            </a:solidFill>
                            <a:latin typeface="KoPubWorldDotum Medium" pitchFamily="2" charset="-127"/>
                            <a:ea typeface="KoPubWorldDotum Medium" pitchFamily="2" charset="-127"/>
                            <a:cs typeface="KoPubWorldDotum Medium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73.87(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rgbClr val="FF0000"/>
                              </a:solidFill>
                              <a:latin typeface="KoPubWorldDotum Medium" pitchFamily="2" charset="-127"/>
                              <a:ea typeface="KoPubWorldDotum Medium" pitchFamily="2" charset="-127"/>
                              <a:cs typeface="KoPubWorldDotum Medium" pitchFamily="2" charset="-127"/>
                            </a:rPr>
                            <a:t>0.68)</a:t>
                          </a:r>
                          <a:endParaRPr lang="ko-KR" altLang="en-US" sz="1200" b="0" dirty="0">
                            <a:solidFill>
                              <a:srgbClr val="FF0000"/>
                            </a:solidFill>
                            <a:latin typeface="KoPubWorldDotum Medium" pitchFamily="2" charset="-127"/>
                            <a:ea typeface="KoPubWorldDotum Medium" pitchFamily="2" charset="-127"/>
                            <a:cs typeface="KoPubWorldDotum Medium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37201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30C9DF24-45AB-C653-78EC-EF3E92CB3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1077795"/>
                  </p:ext>
                </p:extLst>
              </p:nvPr>
            </p:nvGraphicFramePr>
            <p:xfrm>
              <a:off x="433464" y="1050188"/>
              <a:ext cx="10693401" cy="5529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115723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2471641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3106037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8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8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8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8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00000" r="-126667" b="-18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00000" r="-816" b="-18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209524" r="-126667" b="-1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209524" r="-816" b="-179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295455" r="-126667" b="-16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295455" r="-816" b="-16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414286" r="-126667" b="-15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414286" r="-816" b="-15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514286" r="-126667" b="-1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514286" r="-816" b="-14904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586364" r="-126667" b="-1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586364" r="-816" b="-132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719048" r="-126667" b="-12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719048" r="-816" b="-12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</a:t>
                          </a:r>
                          <a:r>
                            <a:rPr lang="ko-KR" altLang="en-US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 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 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819048" r="-126667" b="-1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819048" r="-816" b="-1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537547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Only context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a]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 score(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orig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)-200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877273" r="-126667" b="-103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877273" r="-816" b="-103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Only triple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 ; top-k triple] score</a:t>
                          </a: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023810" r="-126667" b="-9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023810" r="-816" b="-98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Only not pure cycle triple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 ; top-k cycle triple] or [q ; a ; top-k triple]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 score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761290" r="-126667" b="-56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761290" r="-816" b="-56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 GSC’s Only pure cycle triple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 ; top-k cycle triple] score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213636" r="-126667" b="-69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213636" r="-816" b="-6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26380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Only non cycle triple</a:t>
                          </a:r>
                          <a:r>
                            <a:rPr lang="en-US" altLang="ko-KR" sz="1100" dirty="0">
                              <a:solidFill>
                                <a:srgbClr val="000000"/>
                              </a:solidFill>
                              <a:latin typeface="KoPubWorld바탕체 Light" panose="00000300000000000000" pitchFamily="2" charset="-127"/>
                              <a:ea typeface="KoPubWorld바탕체 Light" panose="00000300000000000000" pitchFamily="2" charset="-127"/>
                              <a:cs typeface="KoPubWorld바탕체 Light" panose="00000300000000000000" pitchFamily="2" charset="-127"/>
                            </a:rPr>
                            <a:t>[q ; a ; top-k non cycle triple] score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376190" r="-126667" b="-6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376190" r="-816" b="-6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(context + graph)(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orig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)-32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476190" r="-126667" b="-5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476190" r="-816" b="-5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(context + graph)(</a:t>
                          </a:r>
                          <a:r>
                            <a:rPr lang="en-US" altLang="ko-KR" sz="11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orig</a:t>
                          </a:r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)-200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576190" r="-126667" b="-4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576190" r="-816" b="-4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(triple context + graph)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600000" r="-126667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600000" r="-816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491675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(not pure cycle triple context + graph)</a:t>
                          </a:r>
                          <a:endParaRPr lang="ko-KR" altLang="en-US" sz="11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780952" r="-126667" b="-22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780952" r="-816" b="-2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4947838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(pure cycle triple context + graph)</a:t>
                          </a: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795455" r="-126667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795455" r="-816" b="-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41286"/>
                      </a:ext>
                    </a:extLst>
                  </a:tr>
                  <a:tr h="27054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GSC’s (non cycle triple context + graph)</a:t>
                          </a:r>
                        </a:p>
                      </a:txBody>
                      <a:tcPr marL="60960" marR="60960" marT="30480" marB="30480"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667" t="-1985714" r="-126667" b="-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0960" marR="60960" marT="30480" marB="30480"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4082" t="-1985714" r="-816" b="-1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7201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584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9036" y="1112728"/>
                <a:ext cx="11520564" cy="2993166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GSC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에서는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노드 개수가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32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개가 가장 성능이 좋다고 하였는데 실제로는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200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더 좋다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..</a:t>
                </a: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Original context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보다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triple, cycle triple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을 사용한 것이 성능이 낮다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이것은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 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텍스트 정보가 유용하지 않다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? 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Concept 1</a:t>
                </a:r>
              </a:p>
              <a:p>
                <a:pPr marL="762038" lvl="1" indent="-304815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생성의 문제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? -&gt;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그래서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KG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에서 </a:t>
                </a:r>
                <a:r>
                  <a:rPr lang="ko-KR" altLang="en-US" sz="12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트리플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추출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?</a:t>
                </a:r>
              </a:p>
              <a:p>
                <a:pPr marL="762038" lvl="1" indent="-304815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그래프는 텍스트의 의미론적 관계 파악에 미흡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? -&gt;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그래서 추가적인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description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정보를 사용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?</a:t>
                </a:r>
                <a:endParaRPr lang="en-US" altLang="ko-KR" sz="1200" dirty="0">
                  <a:solidFill>
                    <a:srgbClr val="FF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Dev dataset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대해서 특히 성능이 많이 떨어졌다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이는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dev dataset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의미적으로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(text semantically)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bias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많다는 뜻이다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Triple(</a:t>
                </a:r>
                <a:r>
                  <a:rPr lang="en-US" altLang="ko-KR" sz="1333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70.48(</a:t>
                </a:r>
                <a14:m>
                  <m:oMath xmlns:m="http://schemas.openxmlformats.org/officeDocument/2006/math">
                    <m:r>
                      <a:rPr lang="en-US" altLang="ko-KR" sz="13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±</m:t>
                    </m:r>
                  </m:oMath>
                </a14:m>
                <a:r>
                  <a:rPr lang="en-US" altLang="ko-KR" sz="1333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0.28)) = A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pure cycle triple(</a:t>
                </a:r>
                <a:r>
                  <a:rPr lang="en-US" altLang="ko-KR" sz="1333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70.11(</a:t>
                </a:r>
                <a14:m>
                  <m:oMath xmlns:m="http://schemas.openxmlformats.org/officeDocument/2006/math">
                    <m:r>
                      <a:rPr lang="en-US" altLang="ko-KR" sz="13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±</m:t>
                    </m:r>
                  </m:oMath>
                </a14:m>
                <a:r>
                  <a:rPr lang="en-US" altLang="ko-KR" sz="1333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0.34)) = B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돋움체 Light" panose="00000300000000000000" pitchFamily="2" charset="-127"/>
                    <a:ea typeface="KoPubWorld바탕체 Light" panose="00000300000000000000" pitchFamily="2" charset="-127"/>
                    <a:cs typeface="KoPubWorld돋움체 Light" panose="00000300000000000000" pitchFamily="2" charset="-127"/>
                  </a:rPr>
                  <a:t>,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not pure cycle triple(</a:t>
                </a:r>
                <a:r>
                  <a:rPr lang="en-US" altLang="ko-KR" sz="1333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70.54(</a:t>
                </a:r>
                <a14:m>
                  <m:oMath xmlns:m="http://schemas.openxmlformats.org/officeDocument/2006/math">
                    <m:r>
                      <a:rPr lang="en-US" altLang="ko-KR" sz="13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±</m:t>
                    </m:r>
                  </m:oMath>
                </a14:m>
                <a:r>
                  <a:rPr lang="en-US" altLang="ko-KR" sz="1333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0.8)) = C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non cycle triple(</a:t>
                </a:r>
                <a:r>
                  <a:rPr lang="en-US" altLang="ko-KR" sz="1333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70.99(</a:t>
                </a:r>
                <a14:m>
                  <m:oMath xmlns:m="http://schemas.openxmlformats.org/officeDocument/2006/math">
                    <m:r>
                      <a:rPr lang="en-US" altLang="ko-KR" sz="1333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±</m:t>
                    </m:r>
                  </m:oMath>
                </a14:m>
                <a:r>
                  <a:rPr lang="en-US" altLang="ko-KR" sz="1333" dirty="0">
                    <a:latin typeface="KoPubWorld돋움체 Light" panose="00000300000000000000" pitchFamily="2" charset="-127"/>
                    <a:ea typeface="KoPubWorld돋움체 Light" panose="00000300000000000000" pitchFamily="2" charset="-127"/>
                    <a:cs typeface="KoPubWorld돋움체 Light" panose="00000300000000000000" pitchFamily="2" charset="-127"/>
                  </a:rPr>
                  <a:t>0.58)) = D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 나타내자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-&gt;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1200" dirty="0">
                    <a:solidFill>
                      <a:srgbClr val="00B0F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Concept 2</a:t>
                </a: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762038" lvl="1" indent="-304815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결과가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비해 낮게 나왔고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D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결과가 가장 좋은 것을 고려하면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순환 논법이 발생한다고 가정 할 수 있다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762038" lvl="1" indent="-304815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성능이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A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보다 조금 좋은 것은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사이클이 없는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subgraph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에는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트리플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(A)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 적용되기 때문이라 볼 수 있다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Graph score</a:t>
                </a:r>
                <a:r>
                  <a:rPr lang="ko-KR" altLang="en-US" sz="1333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추가한 결과는 다음과 같다</a:t>
                </a:r>
                <a:r>
                  <a:rPr lang="en-US" altLang="ko-KR" sz="1333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Triple(</a:t>
                </a:r>
                <a:r>
                  <a:rPr lang="en-US" altLang="ko-KR" sz="1200" dirty="0"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73.51(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±</m:t>
                    </m:r>
                  </m:oMath>
                </a14:m>
                <a:r>
                  <a:rPr lang="en-US" altLang="ko-KR" sz="1200" dirty="0"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0.10)) = A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, pure cycle triple(</a:t>
                </a:r>
                <a:r>
                  <a:rPr lang="en-US" altLang="ko-KR" sz="1200" dirty="0"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73.43(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±</m:t>
                    </m:r>
                  </m:oMath>
                </a14:m>
                <a:r>
                  <a:rPr lang="en-US" altLang="ko-KR" sz="1200" dirty="0"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0.62)) = B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,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not pure cycle triple(</a:t>
                </a:r>
                <a:r>
                  <a:rPr lang="en-US" altLang="ko-KR" sz="1200" dirty="0"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73.73(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±</m:t>
                    </m:r>
                  </m:oMath>
                </a14:m>
                <a:r>
                  <a:rPr lang="en-US" altLang="ko-KR" sz="1200" dirty="0"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0.24)) = C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, non cycle triple(</a:t>
                </a:r>
                <a:r>
                  <a:rPr lang="en-US" altLang="ko-KR" sz="1200" dirty="0"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73.87(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KoPubWorld돋움체 Light" panose="00000300000000000000" pitchFamily="2" charset="-127"/>
                      </a:rPr>
                      <m:t>±</m:t>
                    </m:r>
                  </m:oMath>
                </a14:m>
                <a:r>
                  <a:rPr lang="en-US" altLang="ko-KR" sz="1200" dirty="0"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0.68)) = D</a:t>
                </a: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Context score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만 사용한 것과 동일한 경향성을 보인다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.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 즉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,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 </a:t>
                </a:r>
                <a:r>
                  <a:rPr lang="ko-KR" altLang="en-US" sz="1200" dirty="0">
                    <a:solidFill>
                      <a:srgbClr val="FF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순환 논법이 발생한다고 가정 할 수 있다</a:t>
                </a:r>
                <a:r>
                  <a:rPr lang="en-US" altLang="ko-KR" sz="1200" dirty="0">
                    <a:solidFill>
                      <a:srgbClr val="FF0000"/>
                    </a:solidFill>
                    <a:latin typeface="KoPubWorldDotum Medium" pitchFamily="2" charset="-127"/>
                    <a:ea typeface="KoPubWorldDotum Medium" pitchFamily="2" charset="-127"/>
                    <a:cs typeface="KoPubWorldDotum Medium" pitchFamily="2" charset="-127"/>
                  </a:rPr>
                  <a:t>.</a:t>
                </a:r>
                <a:endParaRPr lang="en-US" altLang="ko-KR" sz="1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457223" lvl="1" indent="0" algn="just">
                  <a:lnSpc>
                    <a:spcPct val="150000"/>
                  </a:lnSpc>
                  <a:buNone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90510" indent="-19051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333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36" y="1112728"/>
                <a:ext cx="11520564" cy="2993166"/>
              </a:xfrm>
              <a:prstGeom prst="rect">
                <a:avLst/>
              </a:prstGeom>
              <a:blipFill>
                <a:blip r:embed="rId3"/>
                <a:stretch>
                  <a:fillRect b="-426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결과 분석</a:t>
            </a:r>
            <a:r>
              <a:rPr kumimoji="1" lang="en-US" altLang="ko-KR" sz="2133" dirty="0"/>
              <a:t>(</a:t>
            </a:r>
            <a:r>
              <a:rPr kumimoji="1" lang="en-US" altLang="ko-KR" sz="2133" dirty="0" err="1"/>
              <a:t>CommonsenseQA</a:t>
            </a:r>
            <a:r>
              <a:rPr kumimoji="1" lang="en-US" altLang="ko-KR" sz="2133" dirty="0"/>
              <a:t>)</a:t>
            </a:r>
            <a:endParaRPr kumimoji="1" lang="ko-Kore-KR" altLang="en-US" sz="213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D3683-DE59-E3FA-06E1-68C82CDD8545}"/>
              </a:ext>
            </a:extLst>
          </p:cNvPr>
          <p:cNvSpPr txBox="1"/>
          <p:nvPr/>
        </p:nvSpPr>
        <p:spPr>
          <a:xfrm>
            <a:off x="7319307" y="745603"/>
            <a:ext cx="5171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dirty="0">
                <a:solidFill>
                  <a:srgbClr val="FF0000"/>
                </a:solidFill>
              </a:rPr>
              <a:t>Concept1 : </a:t>
            </a:r>
            <a:r>
              <a:rPr lang="en" altLang="ko-KR" sz="1400" dirty="0"/>
              <a:t>imperfectness of the KG retrieval module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kumimoji="1" lang="en-US" altLang="ko-KR" sz="1400" dirty="0">
                <a:solidFill>
                  <a:srgbClr val="00B0F0"/>
                </a:solidFill>
              </a:rPr>
              <a:t>Concept2 : </a:t>
            </a:r>
            <a:r>
              <a:rPr kumimoji="1" lang="en-US" altLang="ko-KR" sz="1400" dirty="0"/>
              <a:t>Circular reasoning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031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앞서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결과를 분석했지만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현재 성능이 기존 모델과 비교했을 때 상당히 부족하며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단일 데이터에 과도하게 집중하는 경향아 있다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이에 따라 순환 논법에 대한 접근 방식을 재정의하려고 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새로 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discussion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하기 위해서는 크게 세 가지 측면에서 논리를 정립하고자 한다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논법을 정의하고 사례를 모아보자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논법의 정의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반복이랑의 차이 규명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논법의 범위 확대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(e.g. long-term conversation)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대화의 지속성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논법의 종류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예시 찾기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LLM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순환 논법에 대해서 어떻게 해석하는지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해결하는지 알아보자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en-US" altLang="ko-KR" sz="1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ChatGPT</a:t>
            </a:r>
            <a:r>
              <a:rPr lang="ko-KR" altLang="en-US" sz="1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 내용에 해당하는 예시들을 적용시켜보자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1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논법을 탐지하는지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논법에 빠진다는 것은 어떤 결과를 내놓는건지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485900" lvl="2" indent="-342900" algn="just">
              <a:lnSpc>
                <a:spcPct val="150000"/>
              </a:lnSpc>
              <a:buFont typeface="+mj-lt"/>
              <a:buAutoNum type="alphaLcPeriod"/>
            </a:pP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아예 순환 논법에 해당하는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Task(dataset)</a:t>
            </a:r>
            <a:r>
              <a:rPr lang="ko-KR" altLang="en-US" sz="1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만들자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논법인지 아닌지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-binary classification)</a:t>
            </a:r>
          </a:p>
          <a:p>
            <a:pPr marL="1943100" lvl="3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Paragraph(long-term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conversation)</a:t>
            </a:r>
          </a:p>
          <a:p>
            <a:pPr marL="1943100" lvl="3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Riddlesense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수수께끼</a:t>
            </a: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943100" lvl="3" indent="-342900" algn="just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Commonsense(Commonsense2.0)</a:t>
            </a:r>
          </a:p>
          <a:p>
            <a:pPr marL="1028700" lvl="1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번의 방향성에 좀 더 도움이 될 수 있도록 외부 정보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(e.g. KG, elastic-search)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사용될 수 있을까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23" lvl="1" indent="0" algn="just">
              <a:lnSpc>
                <a:spcPct val="150000"/>
              </a:lnSpc>
              <a:buNone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333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Discussion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990F8A-7B14-E367-A1F5-51BBE7CA6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195" y="2408250"/>
            <a:ext cx="4593672" cy="16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1029</Words>
  <Application>Microsoft Macintosh PowerPoint</Application>
  <PresentationFormat>와이드스크린</PresentationFormat>
  <Paragraphs>137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굴림</vt:lpstr>
      <vt:lpstr>맑은 고딕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KoPubWorldDotum Medium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9</cp:revision>
  <dcterms:created xsi:type="dcterms:W3CDTF">2023-11-14T02:56:31Z</dcterms:created>
  <dcterms:modified xsi:type="dcterms:W3CDTF">2023-11-16T14:06:03Z</dcterms:modified>
</cp:coreProperties>
</file>