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1" r:id="rId2"/>
    <p:sldId id="356" r:id="rId3"/>
    <p:sldId id="684" r:id="rId4"/>
    <p:sldId id="685" r:id="rId5"/>
    <p:sldId id="688" r:id="rId6"/>
    <p:sldId id="686" r:id="rId7"/>
    <p:sldId id="687" r:id="rId8"/>
    <p:sldId id="6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26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3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69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78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2023. 11. 21.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rcular_reas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pdf/2202.13758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언어 모델에서의 순환 논법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Circular reasoning in a Language Model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74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Circular reasoning fallacy | definition &amp; examples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Exception for circular reasoning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Logical fallacy | definition &amp; examples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What to Do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논법을 정의하고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순환 논법과 같은 논리적 오류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(logical fallacy)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다룬 연구를 살펴본다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논법만을 다룬 연구는 없지만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순환 논법과 같은 논리 오류를 다룬 데이터셋이 있고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이것을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적용시킨 연구는 있다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논문을 살펴보고 기존의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논리적 오류를 제대로 파악하지 못한다는 것을 확인했다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487505" y="1422819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순환 추론의 오류는 증명하려는 것이 참이라고 가정하는 논증이다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증거를 제시하는 대신 단순히 결론을 반복하여 주장이 논리적으로 일관되지 않게 만든다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또한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주장 자체를 주장의 기초로 삼아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주장이 증명하려는 결론 자체를 가정하는 상황을 말한다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순환 논리는 이유를 찾으려고 하는 사고자가 자신이 끝내려고 하는 지점에서 시작하는 논리적 결합이다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순환 논리는 형식적인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논리적 결함</a:t>
            </a:r>
            <a:r>
              <a:rPr lang="en-US" altLang="ko-KR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(formal logical fallacy)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아니라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논증의 실제적 결함</a:t>
            </a:r>
            <a:r>
              <a:rPr lang="en-US" altLang="ko-KR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(pragmatic defect)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전제가 결론과 마찬가지로 증명이나 근거가 필요한 상태에서 논증이 설득에 실패하는 상황이다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다른 표현으로는 이미 믿지 않는 이상 전제를 받아들일 이유가 없다는 것이거나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전제가 결론을 위한 독립적인 기반이나 증거자 제공하지 않는다는 것이다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위키피디아에서 여러 가지 논리 오류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(logical fallacy)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대해서 다루며 각 논리 오류에 대해 일정한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form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지정했다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https://en.wikipedia.org/wiki/Circular_reasoning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 Fallacy detection(</a:t>
            </a:r>
            <a:r>
              <a:rPr lang="en" altLang="ko-KR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4"/>
              </a:rPr>
              <a:t>https://arxiv.org/pdf/2202.13758.pdf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 paper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논리적으로 오류가 있는 것들을 크게 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13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가지로 분류해서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LM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13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가지의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 fallacy type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분류하도록 하였고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이를 위한 데이터셋을 만들었다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NLI TASK</a:t>
            </a:r>
            <a:r>
              <a:rPr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적용해서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premise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hypothesis</a:t>
            </a:r>
            <a:r>
              <a:rPr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사용하여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premise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에는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text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들어가고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hypothesis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에는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text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무슨 </a:t>
            </a:r>
            <a:r>
              <a:rPr lang="en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 fallacy form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인지가 들어간다</a:t>
            </a:r>
            <a:r>
              <a:rPr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79440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Circular Reasoning Fallacy | Definition &amp; Examples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41003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sz="1600" dirty="0">
                <a:solidFill>
                  <a:srgbClr val="FF0000"/>
                </a:solidFill>
              </a:rPr>
              <a:t>Circular reasoning is usually (but not always) fallacious.</a:t>
            </a:r>
          </a:p>
          <a:p>
            <a:r>
              <a:rPr lang="en" altLang="ko-KR" sz="1600" b="1" dirty="0"/>
              <a:t>Circular reasoning fallacy argument</a:t>
            </a:r>
            <a:endParaRPr lang="en" altLang="ko-KR" sz="1600" dirty="0"/>
          </a:p>
          <a:p>
            <a:r>
              <a:rPr lang="en" altLang="ko-KR" sz="1600" b="1" dirty="0">
                <a:solidFill>
                  <a:srgbClr val="00B050"/>
                </a:solidFill>
              </a:rPr>
              <a:t>Journalist</a:t>
            </a:r>
            <a:r>
              <a:rPr lang="en" altLang="ko-KR" sz="1600" b="1" dirty="0"/>
              <a:t>:</a:t>
            </a:r>
            <a:r>
              <a:rPr lang="en" altLang="ko-KR" sz="1600" dirty="0"/>
              <a:t> “Please explain the current economic recession.”</a:t>
            </a:r>
          </a:p>
          <a:p>
            <a:r>
              <a:rPr lang="en" altLang="ko-KR" sz="1600" b="1" dirty="0">
                <a:solidFill>
                  <a:srgbClr val="FFC000"/>
                </a:solidFill>
              </a:rPr>
              <a:t>Economist</a:t>
            </a:r>
            <a:r>
              <a:rPr lang="en" altLang="ko-KR" sz="1600" b="1" dirty="0"/>
              <a:t>:</a:t>
            </a:r>
            <a:r>
              <a:rPr lang="en" altLang="ko-KR" sz="1600" dirty="0"/>
              <a:t> “A lot of people are leaving the state. Things are very poor in the building industry, for example, because there is no need for new housing.”</a:t>
            </a:r>
          </a:p>
          <a:p>
            <a:r>
              <a:rPr lang="en" altLang="ko-KR" sz="1600" b="1" dirty="0">
                <a:solidFill>
                  <a:srgbClr val="00B050"/>
                </a:solidFill>
              </a:rPr>
              <a:t>Journalist</a:t>
            </a:r>
            <a:r>
              <a:rPr lang="en" altLang="ko-KR" sz="1600" b="1" dirty="0"/>
              <a:t>:</a:t>
            </a:r>
            <a:r>
              <a:rPr lang="en" altLang="ko-KR" sz="1600" dirty="0"/>
              <a:t> “Why are people leaving the state?”</a:t>
            </a:r>
          </a:p>
          <a:p>
            <a:r>
              <a:rPr lang="en" altLang="ko-KR" sz="1600" b="1" dirty="0">
                <a:solidFill>
                  <a:srgbClr val="FFC000"/>
                </a:solidFill>
              </a:rPr>
              <a:t>Economist</a:t>
            </a:r>
            <a:r>
              <a:rPr lang="en" altLang="ko-KR" sz="1600" b="1" dirty="0"/>
              <a:t>:</a:t>
            </a:r>
            <a:r>
              <a:rPr lang="en" altLang="ko-KR" sz="1600" dirty="0"/>
              <a:t> “Because the economy is depressed. People can’t find jobs with the economy being so slow at the moment.”</a:t>
            </a:r>
          </a:p>
          <a:p>
            <a:endParaRPr lang="en" altLang="ko-KR" sz="1600" dirty="0"/>
          </a:p>
          <a:p>
            <a:r>
              <a:rPr lang="en" altLang="ko-KR" sz="1600" dirty="0"/>
              <a:t>Here, the sequence of questions and answers has formed a full circle: </a:t>
            </a:r>
            <a:r>
              <a:rPr lang="en" altLang="ko-KR" sz="1600" b="1" dirty="0"/>
              <a:t>the economy is in a bad state because people are leaving, and people are leaving because of the poor economy.(</a:t>
            </a:r>
            <a:r>
              <a:rPr lang="ko-KR" altLang="en-US" sz="1600" b="1" dirty="0"/>
              <a:t>경제가 나쁜 상태인 이유는 사람들이 떠나기 때문이고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사람들이 떠나는 이유는 경제가 좋지 않기 때문이다</a:t>
            </a:r>
            <a:r>
              <a:rPr lang="en-US" altLang="ko-KR" sz="1600" b="1" dirty="0"/>
              <a:t>.)</a:t>
            </a:r>
            <a:endParaRPr lang="ko-KR" altLang="en-US" sz="1600" dirty="0"/>
          </a:p>
          <a:p>
            <a:r>
              <a:rPr lang="en" altLang="ko-KR" sz="1600" dirty="0"/>
              <a:t>On the one hand, this seems like an example of circular reasoning. On the other hand, the circularity in this argument is </a:t>
            </a:r>
            <a:r>
              <a:rPr lang="en" altLang="ko-KR" sz="1600" b="1" dirty="0">
                <a:solidFill>
                  <a:srgbClr val="FF0000"/>
                </a:solidFill>
              </a:rPr>
              <a:t>due to how things work in real life</a:t>
            </a:r>
            <a:r>
              <a:rPr lang="en" altLang="ko-KR" sz="1600" dirty="0"/>
              <a:t>: if people leave, things get worse. And if things get worse, people leave in even greater numbers. Therefore, </a:t>
            </a:r>
            <a:r>
              <a:rPr lang="en" altLang="ko-KR" sz="1600" b="1" dirty="0"/>
              <a:t>this is not a fallacy(</a:t>
            </a:r>
            <a:r>
              <a:rPr lang="ko-KR" altLang="en-US" sz="1600" b="1" dirty="0"/>
              <a:t>논리 오류</a:t>
            </a:r>
            <a:r>
              <a:rPr lang="en-US" altLang="ko-KR" sz="1600" b="1" dirty="0"/>
              <a:t>).</a:t>
            </a:r>
            <a:endParaRPr lang="ko-KR" altLang="en-US" sz="1600" dirty="0"/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Exception for Circular reasoning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33148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79440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Logical Fallacy | Definition &amp; Examples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279B8-8BE1-E242-6056-C75FFA49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9" y="1220699"/>
            <a:ext cx="5669735" cy="5171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FF8DD4-3050-9B3A-5C9E-6A70D783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140" y="1045665"/>
            <a:ext cx="5740204" cy="5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4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794406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Logical Fallacy | Definition &amp; Examples</a:t>
            </a:r>
            <a:endParaRPr kumimoji="1" lang="ko-Kore-KR" altLang="en-US" sz="2133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4F6BE5-6432-426D-4FED-2B3336D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8" y="1349728"/>
            <a:ext cx="4900692" cy="5317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88460-E645-8B7A-2FA0-94C0FBA0F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69" y="1546578"/>
            <a:ext cx="5012002" cy="49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5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이것을 해결하기 위해 각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form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주고 학습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시키도록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하였다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여전히 성능의 발전의 여지가 남아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특히 순환 논법에 대해서 성능이 낮은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것을 확인할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.(F1=46.43, precision=35.14, Recall=68.42)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성능 발전을 위해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KG, external knowledge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어떻게 사용할 수 있을까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graph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form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form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어쨌든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논리적 오류의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주고 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형태를 학습시키도록 한 것이다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하지만 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다른 논리적 오류가 있을 수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즉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multiple logical fallacy type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가능성도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876310" lvl="1" indent="-190510" algn="just">
              <a:lnSpc>
                <a:spcPct val="150000"/>
              </a:lnSpc>
            </a:pPr>
            <a:r>
              <a:rPr lang="en" altLang="ko-KR" sz="1400" dirty="0">
                <a:solidFill>
                  <a:srgbClr val="FF0000"/>
                </a:solidFill>
              </a:rPr>
              <a:t>“Drivers in Richmond are terrible. Why does everyone in a big city drive like that?” </a:t>
            </a:r>
            <a:r>
              <a:rPr lang="en" altLang="ko-KR" sz="1400" dirty="0"/>
              <a:t>is an example of ad hominem as it is a personal attack against drivers in Richmond, but also has some flavor of faulty generalization from “drivers in Richmond” to “everyone in a big city.”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다른 논문도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follow up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하자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What to Do?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4603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754</Words>
  <Application>Microsoft Macintosh PowerPoint</Application>
  <PresentationFormat>와이드스크린</PresentationFormat>
  <Paragraphs>69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굴림</vt:lpstr>
      <vt:lpstr>나눔고딕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KoPubWorldDotum Light</vt:lpstr>
      <vt:lpstr>KoPubWorldDotum Light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10</cp:revision>
  <dcterms:created xsi:type="dcterms:W3CDTF">2023-11-14T02:56:31Z</dcterms:created>
  <dcterms:modified xsi:type="dcterms:W3CDTF">2023-11-21T07:06:33Z</dcterms:modified>
</cp:coreProperties>
</file>