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381" r:id="rId2"/>
    <p:sldId id="356" r:id="rId3"/>
    <p:sldId id="684" r:id="rId4"/>
    <p:sldId id="804" r:id="rId5"/>
    <p:sldId id="807" r:id="rId6"/>
    <p:sldId id="806" r:id="rId7"/>
    <p:sldId id="813" r:id="rId8"/>
    <p:sldId id="814" r:id="rId9"/>
    <p:sldId id="815" r:id="rId10"/>
    <p:sldId id="816" r:id="rId11"/>
    <p:sldId id="817" r:id="rId12"/>
    <p:sldId id="818" r:id="rId13"/>
    <p:sldId id="819" r:id="rId14"/>
    <p:sldId id="820" r:id="rId15"/>
    <p:sldId id="821" r:id="rId16"/>
    <p:sldId id="822" r:id="rId17"/>
    <p:sldId id="826" r:id="rId18"/>
    <p:sldId id="808" r:id="rId19"/>
    <p:sldId id="823" r:id="rId20"/>
    <p:sldId id="824" r:id="rId21"/>
    <p:sldId id="825" r:id="rId22"/>
    <p:sldId id="809" r:id="rId23"/>
    <p:sldId id="812" r:id="rId24"/>
    <p:sldId id="755" r:id="rId25"/>
    <p:sldId id="827" r:id="rId26"/>
    <p:sldId id="811" r:id="rId27"/>
    <p:sldId id="828" r:id="rId28"/>
    <p:sldId id="395" r:id="rId29"/>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테마 스타일 1 - 강조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7B26C5-4107-4FEC-AEDC-1716B250A1EF}" styleName="밝은 스타일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보통 스타일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보통 스타일 1 - 강조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보통 스타일 1 - 강조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보통 스타일 1 - 강조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06799F8-075E-4A3A-A7F6-7FBC6576F1A4}" styleName="테마 스타일 2 - 강조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밝은 스타일 1 - 강조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밝은 스타일 1 - 강조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D27102A9-8310-4765-A935-A1911B00CA55}" styleName="밝은 스타일 1 - 강조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밝은 스타일 1 - 강조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밝은 스타일 1 - 강조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C083E6E3-FA7D-4D7B-A595-EF9225AFEA82}" styleName="밝은 스타일 1 - 강조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389"/>
    <p:restoredTop sz="94719"/>
  </p:normalViewPr>
  <p:slideViewPr>
    <p:cSldViewPr snapToGrid="0">
      <p:cViewPr varScale="1">
        <p:scale>
          <a:sx n="152" d="100"/>
          <a:sy n="152" d="100"/>
        </p:scale>
        <p:origin x="31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280916-93B7-2C46-BF6C-B65D3F40B990}" type="datetimeFigureOut">
              <a:rPr kumimoji="1" lang="ko-KR" altLang="en-US" smtClean="0"/>
              <a:t>2024. 3. 10.</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E94862-BCAC-5845-BDF1-379A0EC6265A}" type="slidenum">
              <a:rPr kumimoji="1" lang="ko-KR" altLang="en-US" smtClean="0"/>
              <a:t>‹#›</a:t>
            </a:fld>
            <a:endParaRPr kumimoji="1" lang="ko-KR" altLang="en-US"/>
          </a:p>
        </p:txBody>
      </p:sp>
    </p:spTree>
    <p:extLst>
      <p:ext uri="{BB962C8B-B14F-4D97-AF65-F5344CB8AC3E}">
        <p14:creationId xmlns:p14="http://schemas.microsoft.com/office/powerpoint/2010/main" val="371738744"/>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1</a:t>
            </a:fld>
            <a:endParaRPr lang="ko-KR" altLang="en-US"/>
          </a:p>
        </p:txBody>
      </p:sp>
    </p:spTree>
    <p:extLst>
      <p:ext uri="{BB962C8B-B14F-4D97-AF65-F5344CB8AC3E}">
        <p14:creationId xmlns:p14="http://schemas.microsoft.com/office/powerpoint/2010/main" val="3029421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4E18AC-1625-AB64-41D3-9DA89008DDCE}"/>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571C19D9-8701-EA0E-9988-F77B62A1CEA2}"/>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49B94C2C-B7B7-4546-723F-361CDE69C8AB}"/>
              </a:ext>
            </a:extLst>
          </p:cNvPr>
          <p:cNvSpPr>
            <a:spLocks noGrp="1"/>
          </p:cNvSpPr>
          <p:nvPr>
            <p:ph type="body" idx="1"/>
          </p:nvPr>
        </p:nvSpPr>
        <p:spPr/>
        <p:txBody>
          <a:bodyPr/>
          <a:lstStyle/>
          <a:p>
            <a:endParaRPr kumimoji="1" lang="ko-Kore-KR" altLang="en-US" dirty="0"/>
          </a:p>
        </p:txBody>
      </p:sp>
      <p:sp>
        <p:nvSpPr>
          <p:cNvPr id="4" name="슬라이드 번호 개체 틀 3">
            <a:extLst>
              <a:ext uri="{FF2B5EF4-FFF2-40B4-BE49-F238E27FC236}">
                <a16:creationId xmlns:a16="http://schemas.microsoft.com/office/drawing/2014/main" id="{8B280D20-47BE-0F41-A8C3-02AE7331DA45}"/>
              </a:ext>
            </a:extLst>
          </p:cNvPr>
          <p:cNvSpPr>
            <a:spLocks noGrp="1"/>
          </p:cNvSpPr>
          <p:nvPr>
            <p:ph type="sldNum" sz="quarter" idx="5"/>
          </p:nvPr>
        </p:nvSpPr>
        <p:spPr/>
        <p:txBody>
          <a:bodyPr/>
          <a:lstStyle/>
          <a:p>
            <a:fld id="{984702A0-409D-4B63-B3B2-61BA02D306DE}" type="slidenum">
              <a:rPr lang="ko-KR" altLang="en-US" smtClean="0"/>
              <a:t>10</a:t>
            </a:fld>
            <a:endParaRPr lang="ko-KR" altLang="en-US"/>
          </a:p>
        </p:txBody>
      </p:sp>
    </p:spTree>
    <p:extLst>
      <p:ext uri="{BB962C8B-B14F-4D97-AF65-F5344CB8AC3E}">
        <p14:creationId xmlns:p14="http://schemas.microsoft.com/office/powerpoint/2010/main" val="10746582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4E18AC-1625-AB64-41D3-9DA89008DDCE}"/>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571C19D9-8701-EA0E-9988-F77B62A1CEA2}"/>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49B94C2C-B7B7-4546-723F-361CDE69C8AB}"/>
              </a:ext>
            </a:extLst>
          </p:cNvPr>
          <p:cNvSpPr>
            <a:spLocks noGrp="1"/>
          </p:cNvSpPr>
          <p:nvPr>
            <p:ph type="body" idx="1"/>
          </p:nvPr>
        </p:nvSpPr>
        <p:spPr/>
        <p:txBody>
          <a:bodyPr/>
          <a:lstStyle/>
          <a:p>
            <a:endParaRPr kumimoji="1" lang="ko-Kore-KR" altLang="en-US" dirty="0"/>
          </a:p>
        </p:txBody>
      </p:sp>
      <p:sp>
        <p:nvSpPr>
          <p:cNvPr id="4" name="슬라이드 번호 개체 틀 3">
            <a:extLst>
              <a:ext uri="{FF2B5EF4-FFF2-40B4-BE49-F238E27FC236}">
                <a16:creationId xmlns:a16="http://schemas.microsoft.com/office/drawing/2014/main" id="{8B280D20-47BE-0F41-A8C3-02AE7331DA45}"/>
              </a:ext>
            </a:extLst>
          </p:cNvPr>
          <p:cNvSpPr>
            <a:spLocks noGrp="1"/>
          </p:cNvSpPr>
          <p:nvPr>
            <p:ph type="sldNum" sz="quarter" idx="5"/>
          </p:nvPr>
        </p:nvSpPr>
        <p:spPr/>
        <p:txBody>
          <a:bodyPr/>
          <a:lstStyle/>
          <a:p>
            <a:fld id="{984702A0-409D-4B63-B3B2-61BA02D306DE}" type="slidenum">
              <a:rPr lang="ko-KR" altLang="en-US" smtClean="0"/>
              <a:t>11</a:t>
            </a:fld>
            <a:endParaRPr lang="ko-KR" altLang="en-US"/>
          </a:p>
        </p:txBody>
      </p:sp>
    </p:spTree>
    <p:extLst>
      <p:ext uri="{BB962C8B-B14F-4D97-AF65-F5344CB8AC3E}">
        <p14:creationId xmlns:p14="http://schemas.microsoft.com/office/powerpoint/2010/main" val="30275124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4E18AC-1625-AB64-41D3-9DA89008DDCE}"/>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571C19D9-8701-EA0E-9988-F77B62A1CEA2}"/>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49B94C2C-B7B7-4546-723F-361CDE69C8AB}"/>
              </a:ext>
            </a:extLst>
          </p:cNvPr>
          <p:cNvSpPr>
            <a:spLocks noGrp="1"/>
          </p:cNvSpPr>
          <p:nvPr>
            <p:ph type="body" idx="1"/>
          </p:nvPr>
        </p:nvSpPr>
        <p:spPr/>
        <p:txBody>
          <a:bodyPr/>
          <a:lstStyle/>
          <a:p>
            <a:endParaRPr kumimoji="1" lang="ko-Kore-KR" altLang="en-US" dirty="0"/>
          </a:p>
        </p:txBody>
      </p:sp>
      <p:sp>
        <p:nvSpPr>
          <p:cNvPr id="4" name="슬라이드 번호 개체 틀 3">
            <a:extLst>
              <a:ext uri="{FF2B5EF4-FFF2-40B4-BE49-F238E27FC236}">
                <a16:creationId xmlns:a16="http://schemas.microsoft.com/office/drawing/2014/main" id="{8B280D20-47BE-0F41-A8C3-02AE7331DA45}"/>
              </a:ext>
            </a:extLst>
          </p:cNvPr>
          <p:cNvSpPr>
            <a:spLocks noGrp="1"/>
          </p:cNvSpPr>
          <p:nvPr>
            <p:ph type="sldNum" sz="quarter" idx="5"/>
          </p:nvPr>
        </p:nvSpPr>
        <p:spPr/>
        <p:txBody>
          <a:bodyPr/>
          <a:lstStyle/>
          <a:p>
            <a:fld id="{984702A0-409D-4B63-B3B2-61BA02D306DE}" type="slidenum">
              <a:rPr lang="ko-KR" altLang="en-US" smtClean="0"/>
              <a:t>12</a:t>
            </a:fld>
            <a:endParaRPr lang="ko-KR" altLang="en-US"/>
          </a:p>
        </p:txBody>
      </p:sp>
    </p:spTree>
    <p:extLst>
      <p:ext uri="{BB962C8B-B14F-4D97-AF65-F5344CB8AC3E}">
        <p14:creationId xmlns:p14="http://schemas.microsoft.com/office/powerpoint/2010/main" val="9037949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4E18AC-1625-AB64-41D3-9DA89008DDCE}"/>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571C19D9-8701-EA0E-9988-F77B62A1CEA2}"/>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49B94C2C-B7B7-4546-723F-361CDE69C8AB}"/>
              </a:ext>
            </a:extLst>
          </p:cNvPr>
          <p:cNvSpPr>
            <a:spLocks noGrp="1"/>
          </p:cNvSpPr>
          <p:nvPr>
            <p:ph type="body" idx="1"/>
          </p:nvPr>
        </p:nvSpPr>
        <p:spPr/>
        <p:txBody>
          <a:bodyPr/>
          <a:lstStyle/>
          <a:p>
            <a:endParaRPr kumimoji="1" lang="ko-Kore-KR" altLang="en-US" dirty="0"/>
          </a:p>
        </p:txBody>
      </p:sp>
      <p:sp>
        <p:nvSpPr>
          <p:cNvPr id="4" name="슬라이드 번호 개체 틀 3">
            <a:extLst>
              <a:ext uri="{FF2B5EF4-FFF2-40B4-BE49-F238E27FC236}">
                <a16:creationId xmlns:a16="http://schemas.microsoft.com/office/drawing/2014/main" id="{8B280D20-47BE-0F41-A8C3-02AE7331DA45}"/>
              </a:ext>
            </a:extLst>
          </p:cNvPr>
          <p:cNvSpPr>
            <a:spLocks noGrp="1"/>
          </p:cNvSpPr>
          <p:nvPr>
            <p:ph type="sldNum" sz="quarter" idx="5"/>
          </p:nvPr>
        </p:nvSpPr>
        <p:spPr/>
        <p:txBody>
          <a:bodyPr/>
          <a:lstStyle/>
          <a:p>
            <a:fld id="{984702A0-409D-4B63-B3B2-61BA02D306DE}" type="slidenum">
              <a:rPr lang="ko-KR" altLang="en-US" smtClean="0"/>
              <a:t>13</a:t>
            </a:fld>
            <a:endParaRPr lang="ko-KR" altLang="en-US"/>
          </a:p>
        </p:txBody>
      </p:sp>
    </p:spTree>
    <p:extLst>
      <p:ext uri="{BB962C8B-B14F-4D97-AF65-F5344CB8AC3E}">
        <p14:creationId xmlns:p14="http://schemas.microsoft.com/office/powerpoint/2010/main" val="22235165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4E18AC-1625-AB64-41D3-9DA89008DDCE}"/>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571C19D9-8701-EA0E-9988-F77B62A1CEA2}"/>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49B94C2C-B7B7-4546-723F-361CDE69C8AB}"/>
              </a:ext>
            </a:extLst>
          </p:cNvPr>
          <p:cNvSpPr>
            <a:spLocks noGrp="1"/>
          </p:cNvSpPr>
          <p:nvPr>
            <p:ph type="body" idx="1"/>
          </p:nvPr>
        </p:nvSpPr>
        <p:spPr/>
        <p:txBody>
          <a:bodyPr/>
          <a:lstStyle/>
          <a:p>
            <a:endParaRPr kumimoji="1" lang="ko-Kore-KR" altLang="en-US" dirty="0"/>
          </a:p>
        </p:txBody>
      </p:sp>
      <p:sp>
        <p:nvSpPr>
          <p:cNvPr id="4" name="슬라이드 번호 개체 틀 3">
            <a:extLst>
              <a:ext uri="{FF2B5EF4-FFF2-40B4-BE49-F238E27FC236}">
                <a16:creationId xmlns:a16="http://schemas.microsoft.com/office/drawing/2014/main" id="{8B280D20-47BE-0F41-A8C3-02AE7331DA45}"/>
              </a:ext>
            </a:extLst>
          </p:cNvPr>
          <p:cNvSpPr>
            <a:spLocks noGrp="1"/>
          </p:cNvSpPr>
          <p:nvPr>
            <p:ph type="sldNum" sz="quarter" idx="5"/>
          </p:nvPr>
        </p:nvSpPr>
        <p:spPr/>
        <p:txBody>
          <a:bodyPr/>
          <a:lstStyle/>
          <a:p>
            <a:fld id="{984702A0-409D-4B63-B3B2-61BA02D306DE}" type="slidenum">
              <a:rPr lang="ko-KR" altLang="en-US" smtClean="0"/>
              <a:t>14</a:t>
            </a:fld>
            <a:endParaRPr lang="ko-KR" altLang="en-US"/>
          </a:p>
        </p:txBody>
      </p:sp>
    </p:spTree>
    <p:extLst>
      <p:ext uri="{BB962C8B-B14F-4D97-AF65-F5344CB8AC3E}">
        <p14:creationId xmlns:p14="http://schemas.microsoft.com/office/powerpoint/2010/main" val="23398618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4E18AC-1625-AB64-41D3-9DA89008DDCE}"/>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571C19D9-8701-EA0E-9988-F77B62A1CEA2}"/>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49B94C2C-B7B7-4546-723F-361CDE69C8AB}"/>
              </a:ext>
            </a:extLst>
          </p:cNvPr>
          <p:cNvSpPr>
            <a:spLocks noGrp="1"/>
          </p:cNvSpPr>
          <p:nvPr>
            <p:ph type="body" idx="1"/>
          </p:nvPr>
        </p:nvSpPr>
        <p:spPr/>
        <p:txBody>
          <a:bodyPr/>
          <a:lstStyle/>
          <a:p>
            <a:endParaRPr kumimoji="1" lang="ko-Kore-KR" altLang="en-US" dirty="0"/>
          </a:p>
        </p:txBody>
      </p:sp>
      <p:sp>
        <p:nvSpPr>
          <p:cNvPr id="4" name="슬라이드 번호 개체 틀 3">
            <a:extLst>
              <a:ext uri="{FF2B5EF4-FFF2-40B4-BE49-F238E27FC236}">
                <a16:creationId xmlns:a16="http://schemas.microsoft.com/office/drawing/2014/main" id="{8B280D20-47BE-0F41-A8C3-02AE7331DA45}"/>
              </a:ext>
            </a:extLst>
          </p:cNvPr>
          <p:cNvSpPr>
            <a:spLocks noGrp="1"/>
          </p:cNvSpPr>
          <p:nvPr>
            <p:ph type="sldNum" sz="quarter" idx="5"/>
          </p:nvPr>
        </p:nvSpPr>
        <p:spPr/>
        <p:txBody>
          <a:bodyPr/>
          <a:lstStyle/>
          <a:p>
            <a:fld id="{984702A0-409D-4B63-B3B2-61BA02D306DE}" type="slidenum">
              <a:rPr lang="ko-KR" altLang="en-US" smtClean="0"/>
              <a:t>15</a:t>
            </a:fld>
            <a:endParaRPr lang="ko-KR" altLang="en-US"/>
          </a:p>
        </p:txBody>
      </p:sp>
    </p:spTree>
    <p:extLst>
      <p:ext uri="{BB962C8B-B14F-4D97-AF65-F5344CB8AC3E}">
        <p14:creationId xmlns:p14="http://schemas.microsoft.com/office/powerpoint/2010/main" val="29785506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4E18AC-1625-AB64-41D3-9DA89008DDCE}"/>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571C19D9-8701-EA0E-9988-F77B62A1CEA2}"/>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49B94C2C-B7B7-4546-723F-361CDE69C8AB}"/>
              </a:ext>
            </a:extLst>
          </p:cNvPr>
          <p:cNvSpPr>
            <a:spLocks noGrp="1"/>
          </p:cNvSpPr>
          <p:nvPr>
            <p:ph type="body" idx="1"/>
          </p:nvPr>
        </p:nvSpPr>
        <p:spPr/>
        <p:txBody>
          <a:bodyPr/>
          <a:lstStyle/>
          <a:p>
            <a:endParaRPr kumimoji="1" lang="ko-Kore-KR" altLang="en-US" dirty="0"/>
          </a:p>
        </p:txBody>
      </p:sp>
      <p:sp>
        <p:nvSpPr>
          <p:cNvPr id="4" name="슬라이드 번호 개체 틀 3">
            <a:extLst>
              <a:ext uri="{FF2B5EF4-FFF2-40B4-BE49-F238E27FC236}">
                <a16:creationId xmlns:a16="http://schemas.microsoft.com/office/drawing/2014/main" id="{8B280D20-47BE-0F41-A8C3-02AE7331DA45}"/>
              </a:ext>
            </a:extLst>
          </p:cNvPr>
          <p:cNvSpPr>
            <a:spLocks noGrp="1"/>
          </p:cNvSpPr>
          <p:nvPr>
            <p:ph type="sldNum" sz="quarter" idx="5"/>
          </p:nvPr>
        </p:nvSpPr>
        <p:spPr/>
        <p:txBody>
          <a:bodyPr/>
          <a:lstStyle/>
          <a:p>
            <a:fld id="{984702A0-409D-4B63-B3B2-61BA02D306DE}" type="slidenum">
              <a:rPr lang="ko-KR" altLang="en-US" smtClean="0"/>
              <a:t>16</a:t>
            </a:fld>
            <a:endParaRPr lang="ko-KR" altLang="en-US"/>
          </a:p>
        </p:txBody>
      </p:sp>
    </p:spTree>
    <p:extLst>
      <p:ext uri="{BB962C8B-B14F-4D97-AF65-F5344CB8AC3E}">
        <p14:creationId xmlns:p14="http://schemas.microsoft.com/office/powerpoint/2010/main" val="38033300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4E18AC-1625-AB64-41D3-9DA89008DDCE}"/>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571C19D9-8701-EA0E-9988-F77B62A1CEA2}"/>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49B94C2C-B7B7-4546-723F-361CDE69C8AB}"/>
              </a:ext>
            </a:extLst>
          </p:cNvPr>
          <p:cNvSpPr>
            <a:spLocks noGrp="1"/>
          </p:cNvSpPr>
          <p:nvPr>
            <p:ph type="body" idx="1"/>
          </p:nvPr>
        </p:nvSpPr>
        <p:spPr/>
        <p:txBody>
          <a:bodyPr/>
          <a:lstStyle/>
          <a:p>
            <a:endParaRPr kumimoji="1" lang="ko-Kore-KR" altLang="en-US" dirty="0"/>
          </a:p>
        </p:txBody>
      </p:sp>
      <p:sp>
        <p:nvSpPr>
          <p:cNvPr id="4" name="슬라이드 번호 개체 틀 3">
            <a:extLst>
              <a:ext uri="{FF2B5EF4-FFF2-40B4-BE49-F238E27FC236}">
                <a16:creationId xmlns:a16="http://schemas.microsoft.com/office/drawing/2014/main" id="{8B280D20-47BE-0F41-A8C3-02AE7331DA45}"/>
              </a:ext>
            </a:extLst>
          </p:cNvPr>
          <p:cNvSpPr>
            <a:spLocks noGrp="1"/>
          </p:cNvSpPr>
          <p:nvPr>
            <p:ph type="sldNum" sz="quarter" idx="5"/>
          </p:nvPr>
        </p:nvSpPr>
        <p:spPr/>
        <p:txBody>
          <a:bodyPr/>
          <a:lstStyle/>
          <a:p>
            <a:fld id="{984702A0-409D-4B63-B3B2-61BA02D306DE}" type="slidenum">
              <a:rPr lang="ko-KR" altLang="en-US" smtClean="0"/>
              <a:t>17</a:t>
            </a:fld>
            <a:endParaRPr lang="ko-KR" altLang="en-US"/>
          </a:p>
        </p:txBody>
      </p:sp>
    </p:spTree>
    <p:extLst>
      <p:ext uri="{BB962C8B-B14F-4D97-AF65-F5344CB8AC3E}">
        <p14:creationId xmlns:p14="http://schemas.microsoft.com/office/powerpoint/2010/main" val="18297954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4E18AC-1625-AB64-41D3-9DA89008DDCE}"/>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571C19D9-8701-EA0E-9988-F77B62A1CEA2}"/>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49B94C2C-B7B7-4546-723F-361CDE69C8AB}"/>
              </a:ext>
            </a:extLst>
          </p:cNvPr>
          <p:cNvSpPr>
            <a:spLocks noGrp="1"/>
          </p:cNvSpPr>
          <p:nvPr>
            <p:ph type="body" idx="1"/>
          </p:nvPr>
        </p:nvSpPr>
        <p:spPr/>
        <p:txBody>
          <a:bodyPr/>
          <a:lstStyle/>
          <a:p>
            <a:endParaRPr kumimoji="1" lang="ko-Kore-KR" altLang="en-US" dirty="0"/>
          </a:p>
        </p:txBody>
      </p:sp>
      <p:sp>
        <p:nvSpPr>
          <p:cNvPr id="4" name="슬라이드 번호 개체 틀 3">
            <a:extLst>
              <a:ext uri="{FF2B5EF4-FFF2-40B4-BE49-F238E27FC236}">
                <a16:creationId xmlns:a16="http://schemas.microsoft.com/office/drawing/2014/main" id="{8B280D20-47BE-0F41-A8C3-02AE7331DA45}"/>
              </a:ext>
            </a:extLst>
          </p:cNvPr>
          <p:cNvSpPr>
            <a:spLocks noGrp="1"/>
          </p:cNvSpPr>
          <p:nvPr>
            <p:ph type="sldNum" sz="quarter" idx="5"/>
          </p:nvPr>
        </p:nvSpPr>
        <p:spPr/>
        <p:txBody>
          <a:bodyPr/>
          <a:lstStyle/>
          <a:p>
            <a:fld id="{984702A0-409D-4B63-B3B2-61BA02D306DE}" type="slidenum">
              <a:rPr lang="ko-KR" altLang="en-US" smtClean="0"/>
              <a:t>18</a:t>
            </a:fld>
            <a:endParaRPr lang="ko-KR" altLang="en-US"/>
          </a:p>
        </p:txBody>
      </p:sp>
    </p:spTree>
    <p:extLst>
      <p:ext uri="{BB962C8B-B14F-4D97-AF65-F5344CB8AC3E}">
        <p14:creationId xmlns:p14="http://schemas.microsoft.com/office/powerpoint/2010/main" val="35922362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4E18AC-1625-AB64-41D3-9DA89008DDCE}"/>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571C19D9-8701-EA0E-9988-F77B62A1CEA2}"/>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49B94C2C-B7B7-4546-723F-361CDE69C8AB}"/>
              </a:ext>
            </a:extLst>
          </p:cNvPr>
          <p:cNvSpPr>
            <a:spLocks noGrp="1"/>
          </p:cNvSpPr>
          <p:nvPr>
            <p:ph type="body" idx="1"/>
          </p:nvPr>
        </p:nvSpPr>
        <p:spPr/>
        <p:txBody>
          <a:bodyPr/>
          <a:lstStyle/>
          <a:p>
            <a:endParaRPr kumimoji="1" lang="ko-Kore-KR" altLang="en-US" dirty="0"/>
          </a:p>
        </p:txBody>
      </p:sp>
      <p:sp>
        <p:nvSpPr>
          <p:cNvPr id="4" name="슬라이드 번호 개체 틀 3">
            <a:extLst>
              <a:ext uri="{FF2B5EF4-FFF2-40B4-BE49-F238E27FC236}">
                <a16:creationId xmlns:a16="http://schemas.microsoft.com/office/drawing/2014/main" id="{8B280D20-47BE-0F41-A8C3-02AE7331DA45}"/>
              </a:ext>
            </a:extLst>
          </p:cNvPr>
          <p:cNvSpPr>
            <a:spLocks noGrp="1"/>
          </p:cNvSpPr>
          <p:nvPr>
            <p:ph type="sldNum" sz="quarter" idx="5"/>
          </p:nvPr>
        </p:nvSpPr>
        <p:spPr/>
        <p:txBody>
          <a:bodyPr/>
          <a:lstStyle/>
          <a:p>
            <a:fld id="{984702A0-409D-4B63-B3B2-61BA02D306DE}" type="slidenum">
              <a:rPr lang="ko-KR" altLang="en-US" smtClean="0"/>
              <a:t>19</a:t>
            </a:fld>
            <a:endParaRPr lang="ko-KR" altLang="en-US"/>
          </a:p>
        </p:txBody>
      </p:sp>
    </p:spTree>
    <p:extLst>
      <p:ext uri="{BB962C8B-B14F-4D97-AF65-F5344CB8AC3E}">
        <p14:creationId xmlns:p14="http://schemas.microsoft.com/office/powerpoint/2010/main" val="1657769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2</a:t>
            </a:fld>
            <a:endParaRPr lang="ko-KR" altLang="en-US"/>
          </a:p>
        </p:txBody>
      </p:sp>
    </p:spTree>
    <p:extLst>
      <p:ext uri="{BB962C8B-B14F-4D97-AF65-F5344CB8AC3E}">
        <p14:creationId xmlns:p14="http://schemas.microsoft.com/office/powerpoint/2010/main" val="4010309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4E18AC-1625-AB64-41D3-9DA89008DDCE}"/>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571C19D9-8701-EA0E-9988-F77B62A1CEA2}"/>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49B94C2C-B7B7-4546-723F-361CDE69C8AB}"/>
              </a:ext>
            </a:extLst>
          </p:cNvPr>
          <p:cNvSpPr>
            <a:spLocks noGrp="1"/>
          </p:cNvSpPr>
          <p:nvPr>
            <p:ph type="body" idx="1"/>
          </p:nvPr>
        </p:nvSpPr>
        <p:spPr/>
        <p:txBody>
          <a:bodyPr/>
          <a:lstStyle/>
          <a:p>
            <a:endParaRPr kumimoji="1" lang="ko-Kore-KR" altLang="en-US" dirty="0"/>
          </a:p>
        </p:txBody>
      </p:sp>
      <p:sp>
        <p:nvSpPr>
          <p:cNvPr id="4" name="슬라이드 번호 개체 틀 3">
            <a:extLst>
              <a:ext uri="{FF2B5EF4-FFF2-40B4-BE49-F238E27FC236}">
                <a16:creationId xmlns:a16="http://schemas.microsoft.com/office/drawing/2014/main" id="{8B280D20-47BE-0F41-A8C3-02AE7331DA45}"/>
              </a:ext>
            </a:extLst>
          </p:cNvPr>
          <p:cNvSpPr>
            <a:spLocks noGrp="1"/>
          </p:cNvSpPr>
          <p:nvPr>
            <p:ph type="sldNum" sz="quarter" idx="5"/>
          </p:nvPr>
        </p:nvSpPr>
        <p:spPr/>
        <p:txBody>
          <a:bodyPr/>
          <a:lstStyle/>
          <a:p>
            <a:fld id="{984702A0-409D-4B63-B3B2-61BA02D306DE}" type="slidenum">
              <a:rPr lang="ko-KR" altLang="en-US" smtClean="0"/>
              <a:t>20</a:t>
            </a:fld>
            <a:endParaRPr lang="ko-KR" altLang="en-US"/>
          </a:p>
        </p:txBody>
      </p:sp>
    </p:spTree>
    <p:extLst>
      <p:ext uri="{BB962C8B-B14F-4D97-AF65-F5344CB8AC3E}">
        <p14:creationId xmlns:p14="http://schemas.microsoft.com/office/powerpoint/2010/main" val="29596814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4E18AC-1625-AB64-41D3-9DA89008DDCE}"/>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571C19D9-8701-EA0E-9988-F77B62A1CEA2}"/>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49B94C2C-B7B7-4546-723F-361CDE69C8AB}"/>
              </a:ext>
            </a:extLst>
          </p:cNvPr>
          <p:cNvSpPr>
            <a:spLocks noGrp="1"/>
          </p:cNvSpPr>
          <p:nvPr>
            <p:ph type="body" idx="1"/>
          </p:nvPr>
        </p:nvSpPr>
        <p:spPr/>
        <p:txBody>
          <a:bodyPr/>
          <a:lstStyle/>
          <a:p>
            <a:endParaRPr kumimoji="1" lang="ko-Kore-KR" altLang="en-US" dirty="0"/>
          </a:p>
        </p:txBody>
      </p:sp>
      <p:sp>
        <p:nvSpPr>
          <p:cNvPr id="4" name="슬라이드 번호 개체 틀 3">
            <a:extLst>
              <a:ext uri="{FF2B5EF4-FFF2-40B4-BE49-F238E27FC236}">
                <a16:creationId xmlns:a16="http://schemas.microsoft.com/office/drawing/2014/main" id="{8B280D20-47BE-0F41-A8C3-02AE7331DA45}"/>
              </a:ext>
            </a:extLst>
          </p:cNvPr>
          <p:cNvSpPr>
            <a:spLocks noGrp="1"/>
          </p:cNvSpPr>
          <p:nvPr>
            <p:ph type="sldNum" sz="quarter" idx="5"/>
          </p:nvPr>
        </p:nvSpPr>
        <p:spPr/>
        <p:txBody>
          <a:bodyPr/>
          <a:lstStyle/>
          <a:p>
            <a:fld id="{984702A0-409D-4B63-B3B2-61BA02D306DE}" type="slidenum">
              <a:rPr lang="ko-KR" altLang="en-US" smtClean="0"/>
              <a:t>21</a:t>
            </a:fld>
            <a:endParaRPr lang="ko-KR" altLang="en-US"/>
          </a:p>
        </p:txBody>
      </p:sp>
    </p:spTree>
    <p:extLst>
      <p:ext uri="{BB962C8B-B14F-4D97-AF65-F5344CB8AC3E}">
        <p14:creationId xmlns:p14="http://schemas.microsoft.com/office/powerpoint/2010/main" val="19698531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4E18AC-1625-AB64-41D3-9DA89008DDCE}"/>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571C19D9-8701-EA0E-9988-F77B62A1CEA2}"/>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49B94C2C-B7B7-4546-723F-361CDE69C8AB}"/>
              </a:ext>
            </a:extLst>
          </p:cNvPr>
          <p:cNvSpPr>
            <a:spLocks noGrp="1"/>
          </p:cNvSpPr>
          <p:nvPr>
            <p:ph type="body" idx="1"/>
          </p:nvPr>
        </p:nvSpPr>
        <p:spPr/>
        <p:txBody>
          <a:bodyPr/>
          <a:lstStyle/>
          <a:p>
            <a:endParaRPr kumimoji="1" lang="ko-Kore-KR" altLang="en-US" dirty="0"/>
          </a:p>
        </p:txBody>
      </p:sp>
      <p:sp>
        <p:nvSpPr>
          <p:cNvPr id="4" name="슬라이드 번호 개체 틀 3">
            <a:extLst>
              <a:ext uri="{FF2B5EF4-FFF2-40B4-BE49-F238E27FC236}">
                <a16:creationId xmlns:a16="http://schemas.microsoft.com/office/drawing/2014/main" id="{8B280D20-47BE-0F41-A8C3-02AE7331DA45}"/>
              </a:ext>
            </a:extLst>
          </p:cNvPr>
          <p:cNvSpPr>
            <a:spLocks noGrp="1"/>
          </p:cNvSpPr>
          <p:nvPr>
            <p:ph type="sldNum" sz="quarter" idx="5"/>
          </p:nvPr>
        </p:nvSpPr>
        <p:spPr/>
        <p:txBody>
          <a:bodyPr/>
          <a:lstStyle/>
          <a:p>
            <a:fld id="{984702A0-409D-4B63-B3B2-61BA02D306DE}" type="slidenum">
              <a:rPr lang="ko-KR" altLang="en-US" smtClean="0"/>
              <a:t>22</a:t>
            </a:fld>
            <a:endParaRPr lang="ko-KR" altLang="en-US"/>
          </a:p>
        </p:txBody>
      </p:sp>
    </p:spTree>
    <p:extLst>
      <p:ext uri="{BB962C8B-B14F-4D97-AF65-F5344CB8AC3E}">
        <p14:creationId xmlns:p14="http://schemas.microsoft.com/office/powerpoint/2010/main" val="11835983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4E18AC-1625-AB64-41D3-9DA89008DDCE}"/>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571C19D9-8701-EA0E-9988-F77B62A1CEA2}"/>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49B94C2C-B7B7-4546-723F-361CDE69C8AB}"/>
              </a:ext>
            </a:extLst>
          </p:cNvPr>
          <p:cNvSpPr>
            <a:spLocks noGrp="1"/>
          </p:cNvSpPr>
          <p:nvPr>
            <p:ph type="body" idx="1"/>
          </p:nvPr>
        </p:nvSpPr>
        <p:spPr/>
        <p:txBody>
          <a:bodyPr/>
          <a:lstStyle/>
          <a:p>
            <a:endParaRPr kumimoji="1" lang="ko-Kore-KR" altLang="en-US" dirty="0"/>
          </a:p>
        </p:txBody>
      </p:sp>
      <p:sp>
        <p:nvSpPr>
          <p:cNvPr id="4" name="슬라이드 번호 개체 틀 3">
            <a:extLst>
              <a:ext uri="{FF2B5EF4-FFF2-40B4-BE49-F238E27FC236}">
                <a16:creationId xmlns:a16="http://schemas.microsoft.com/office/drawing/2014/main" id="{8B280D20-47BE-0F41-A8C3-02AE7331DA45}"/>
              </a:ext>
            </a:extLst>
          </p:cNvPr>
          <p:cNvSpPr>
            <a:spLocks noGrp="1"/>
          </p:cNvSpPr>
          <p:nvPr>
            <p:ph type="sldNum" sz="quarter" idx="5"/>
          </p:nvPr>
        </p:nvSpPr>
        <p:spPr/>
        <p:txBody>
          <a:bodyPr/>
          <a:lstStyle/>
          <a:p>
            <a:fld id="{984702A0-409D-4B63-B3B2-61BA02D306DE}" type="slidenum">
              <a:rPr lang="ko-KR" altLang="en-US" smtClean="0"/>
              <a:t>23</a:t>
            </a:fld>
            <a:endParaRPr lang="ko-KR" altLang="en-US"/>
          </a:p>
        </p:txBody>
      </p:sp>
    </p:spTree>
    <p:extLst>
      <p:ext uri="{BB962C8B-B14F-4D97-AF65-F5344CB8AC3E}">
        <p14:creationId xmlns:p14="http://schemas.microsoft.com/office/powerpoint/2010/main" val="27083545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B2F1D0-64AF-7C05-6FAF-3726005BEEC2}"/>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A0960B69-E49E-0FB9-E432-F3CF05FFCE52}"/>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BF8C7C2D-CA49-025A-983C-A56E1F1E2564}"/>
              </a:ext>
            </a:extLst>
          </p:cNvPr>
          <p:cNvSpPr>
            <a:spLocks noGrp="1"/>
          </p:cNvSpPr>
          <p:nvPr>
            <p:ph type="body" idx="1"/>
          </p:nvPr>
        </p:nvSpPr>
        <p:spPr/>
        <p:txBody>
          <a:bodyPr/>
          <a:lstStyle/>
          <a:p>
            <a:r>
              <a:rPr kumimoji="1" lang="en-US" altLang="ko-Kore-KR" dirty="0"/>
              <a:t>c</a:t>
            </a:r>
            <a:endParaRPr kumimoji="1" lang="ko-Kore-KR" altLang="en-US" dirty="0"/>
          </a:p>
        </p:txBody>
      </p:sp>
      <p:sp>
        <p:nvSpPr>
          <p:cNvPr id="4" name="슬라이드 번호 개체 틀 3">
            <a:extLst>
              <a:ext uri="{FF2B5EF4-FFF2-40B4-BE49-F238E27FC236}">
                <a16:creationId xmlns:a16="http://schemas.microsoft.com/office/drawing/2014/main" id="{AA4DCC79-5856-3BEC-21C4-2B5652ACD7D7}"/>
              </a:ext>
            </a:extLst>
          </p:cNvPr>
          <p:cNvSpPr>
            <a:spLocks noGrp="1"/>
          </p:cNvSpPr>
          <p:nvPr>
            <p:ph type="sldNum" sz="quarter" idx="5"/>
          </p:nvPr>
        </p:nvSpPr>
        <p:spPr/>
        <p:txBody>
          <a:bodyPr/>
          <a:lstStyle/>
          <a:p>
            <a:fld id="{984702A0-409D-4B63-B3B2-61BA02D306DE}" type="slidenum">
              <a:rPr lang="ko-KR" altLang="en-US" smtClean="0"/>
              <a:t>24</a:t>
            </a:fld>
            <a:endParaRPr lang="ko-KR" altLang="en-US"/>
          </a:p>
        </p:txBody>
      </p:sp>
    </p:spTree>
    <p:extLst>
      <p:ext uri="{BB962C8B-B14F-4D97-AF65-F5344CB8AC3E}">
        <p14:creationId xmlns:p14="http://schemas.microsoft.com/office/powerpoint/2010/main" val="17202402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B2F1D0-64AF-7C05-6FAF-3726005BEEC2}"/>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A0960B69-E49E-0FB9-E432-F3CF05FFCE52}"/>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BF8C7C2D-CA49-025A-983C-A56E1F1E2564}"/>
              </a:ext>
            </a:extLst>
          </p:cNvPr>
          <p:cNvSpPr>
            <a:spLocks noGrp="1"/>
          </p:cNvSpPr>
          <p:nvPr>
            <p:ph type="body" idx="1"/>
          </p:nvPr>
        </p:nvSpPr>
        <p:spPr/>
        <p:txBody>
          <a:bodyPr/>
          <a:lstStyle/>
          <a:p>
            <a:r>
              <a:rPr kumimoji="1" lang="en-US" altLang="ko-Kore-KR" dirty="0"/>
              <a:t>c</a:t>
            </a:r>
            <a:endParaRPr kumimoji="1" lang="ko-Kore-KR" altLang="en-US" dirty="0"/>
          </a:p>
        </p:txBody>
      </p:sp>
      <p:sp>
        <p:nvSpPr>
          <p:cNvPr id="4" name="슬라이드 번호 개체 틀 3">
            <a:extLst>
              <a:ext uri="{FF2B5EF4-FFF2-40B4-BE49-F238E27FC236}">
                <a16:creationId xmlns:a16="http://schemas.microsoft.com/office/drawing/2014/main" id="{AA4DCC79-5856-3BEC-21C4-2B5652ACD7D7}"/>
              </a:ext>
            </a:extLst>
          </p:cNvPr>
          <p:cNvSpPr>
            <a:spLocks noGrp="1"/>
          </p:cNvSpPr>
          <p:nvPr>
            <p:ph type="sldNum" sz="quarter" idx="5"/>
          </p:nvPr>
        </p:nvSpPr>
        <p:spPr/>
        <p:txBody>
          <a:bodyPr/>
          <a:lstStyle/>
          <a:p>
            <a:fld id="{984702A0-409D-4B63-B3B2-61BA02D306DE}" type="slidenum">
              <a:rPr lang="ko-KR" altLang="en-US" smtClean="0"/>
              <a:t>25</a:t>
            </a:fld>
            <a:endParaRPr lang="ko-KR" altLang="en-US"/>
          </a:p>
        </p:txBody>
      </p:sp>
    </p:spTree>
    <p:extLst>
      <p:ext uri="{BB962C8B-B14F-4D97-AF65-F5344CB8AC3E}">
        <p14:creationId xmlns:p14="http://schemas.microsoft.com/office/powerpoint/2010/main" val="11213338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4E18AC-1625-AB64-41D3-9DA89008DDCE}"/>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571C19D9-8701-EA0E-9988-F77B62A1CEA2}"/>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49B94C2C-B7B7-4546-723F-361CDE69C8AB}"/>
              </a:ext>
            </a:extLst>
          </p:cNvPr>
          <p:cNvSpPr>
            <a:spLocks noGrp="1"/>
          </p:cNvSpPr>
          <p:nvPr>
            <p:ph type="body" idx="1"/>
          </p:nvPr>
        </p:nvSpPr>
        <p:spPr/>
        <p:txBody>
          <a:bodyPr/>
          <a:lstStyle/>
          <a:p>
            <a:endParaRPr kumimoji="1" lang="ko-Kore-KR" altLang="en-US" dirty="0"/>
          </a:p>
        </p:txBody>
      </p:sp>
      <p:sp>
        <p:nvSpPr>
          <p:cNvPr id="4" name="슬라이드 번호 개체 틀 3">
            <a:extLst>
              <a:ext uri="{FF2B5EF4-FFF2-40B4-BE49-F238E27FC236}">
                <a16:creationId xmlns:a16="http://schemas.microsoft.com/office/drawing/2014/main" id="{8B280D20-47BE-0F41-A8C3-02AE7331DA45}"/>
              </a:ext>
            </a:extLst>
          </p:cNvPr>
          <p:cNvSpPr>
            <a:spLocks noGrp="1"/>
          </p:cNvSpPr>
          <p:nvPr>
            <p:ph type="sldNum" sz="quarter" idx="5"/>
          </p:nvPr>
        </p:nvSpPr>
        <p:spPr/>
        <p:txBody>
          <a:bodyPr/>
          <a:lstStyle/>
          <a:p>
            <a:fld id="{984702A0-409D-4B63-B3B2-61BA02D306DE}" type="slidenum">
              <a:rPr lang="ko-KR" altLang="en-US" smtClean="0"/>
              <a:t>26</a:t>
            </a:fld>
            <a:endParaRPr lang="ko-KR" altLang="en-US"/>
          </a:p>
        </p:txBody>
      </p:sp>
    </p:spTree>
    <p:extLst>
      <p:ext uri="{BB962C8B-B14F-4D97-AF65-F5344CB8AC3E}">
        <p14:creationId xmlns:p14="http://schemas.microsoft.com/office/powerpoint/2010/main" val="37212904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4E18AC-1625-AB64-41D3-9DA89008DDCE}"/>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571C19D9-8701-EA0E-9988-F77B62A1CEA2}"/>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49B94C2C-B7B7-4546-723F-361CDE69C8AB}"/>
              </a:ext>
            </a:extLst>
          </p:cNvPr>
          <p:cNvSpPr>
            <a:spLocks noGrp="1"/>
          </p:cNvSpPr>
          <p:nvPr>
            <p:ph type="body" idx="1"/>
          </p:nvPr>
        </p:nvSpPr>
        <p:spPr/>
        <p:txBody>
          <a:bodyPr/>
          <a:lstStyle/>
          <a:p>
            <a:endParaRPr kumimoji="1" lang="ko-Kore-KR" altLang="en-US" dirty="0"/>
          </a:p>
        </p:txBody>
      </p:sp>
      <p:sp>
        <p:nvSpPr>
          <p:cNvPr id="4" name="슬라이드 번호 개체 틀 3">
            <a:extLst>
              <a:ext uri="{FF2B5EF4-FFF2-40B4-BE49-F238E27FC236}">
                <a16:creationId xmlns:a16="http://schemas.microsoft.com/office/drawing/2014/main" id="{8B280D20-47BE-0F41-A8C3-02AE7331DA45}"/>
              </a:ext>
            </a:extLst>
          </p:cNvPr>
          <p:cNvSpPr>
            <a:spLocks noGrp="1"/>
          </p:cNvSpPr>
          <p:nvPr>
            <p:ph type="sldNum" sz="quarter" idx="5"/>
          </p:nvPr>
        </p:nvSpPr>
        <p:spPr/>
        <p:txBody>
          <a:bodyPr/>
          <a:lstStyle/>
          <a:p>
            <a:fld id="{984702A0-409D-4B63-B3B2-61BA02D306DE}" type="slidenum">
              <a:rPr lang="ko-KR" altLang="en-US" smtClean="0"/>
              <a:t>27</a:t>
            </a:fld>
            <a:endParaRPr lang="ko-KR" altLang="en-US"/>
          </a:p>
        </p:txBody>
      </p:sp>
    </p:spTree>
    <p:extLst>
      <p:ext uri="{BB962C8B-B14F-4D97-AF65-F5344CB8AC3E}">
        <p14:creationId xmlns:p14="http://schemas.microsoft.com/office/powerpoint/2010/main" val="40007660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28</a:t>
            </a:fld>
            <a:endParaRPr lang="ko-KR" altLang="en-US"/>
          </a:p>
        </p:txBody>
      </p:sp>
    </p:spTree>
    <p:extLst>
      <p:ext uri="{BB962C8B-B14F-4D97-AF65-F5344CB8AC3E}">
        <p14:creationId xmlns:p14="http://schemas.microsoft.com/office/powerpoint/2010/main" val="694643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c</a:t>
            </a:r>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3</a:t>
            </a:fld>
            <a:endParaRPr lang="ko-KR" altLang="en-US"/>
          </a:p>
        </p:txBody>
      </p:sp>
    </p:spTree>
    <p:extLst>
      <p:ext uri="{BB962C8B-B14F-4D97-AF65-F5344CB8AC3E}">
        <p14:creationId xmlns:p14="http://schemas.microsoft.com/office/powerpoint/2010/main" val="3040558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4E18AC-1625-AB64-41D3-9DA89008DDCE}"/>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571C19D9-8701-EA0E-9988-F77B62A1CEA2}"/>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49B94C2C-B7B7-4546-723F-361CDE69C8AB}"/>
              </a:ext>
            </a:extLst>
          </p:cNvPr>
          <p:cNvSpPr>
            <a:spLocks noGrp="1"/>
          </p:cNvSpPr>
          <p:nvPr>
            <p:ph type="body" idx="1"/>
          </p:nvPr>
        </p:nvSpPr>
        <p:spPr/>
        <p:txBody>
          <a:bodyPr/>
          <a:lstStyle/>
          <a:p>
            <a:endParaRPr kumimoji="1" lang="ko-Kore-KR" altLang="en-US" dirty="0"/>
          </a:p>
        </p:txBody>
      </p:sp>
      <p:sp>
        <p:nvSpPr>
          <p:cNvPr id="4" name="슬라이드 번호 개체 틀 3">
            <a:extLst>
              <a:ext uri="{FF2B5EF4-FFF2-40B4-BE49-F238E27FC236}">
                <a16:creationId xmlns:a16="http://schemas.microsoft.com/office/drawing/2014/main" id="{8B280D20-47BE-0F41-A8C3-02AE7331DA45}"/>
              </a:ext>
            </a:extLst>
          </p:cNvPr>
          <p:cNvSpPr>
            <a:spLocks noGrp="1"/>
          </p:cNvSpPr>
          <p:nvPr>
            <p:ph type="sldNum" sz="quarter" idx="5"/>
          </p:nvPr>
        </p:nvSpPr>
        <p:spPr/>
        <p:txBody>
          <a:bodyPr/>
          <a:lstStyle/>
          <a:p>
            <a:fld id="{984702A0-409D-4B63-B3B2-61BA02D306DE}" type="slidenum">
              <a:rPr lang="ko-KR" altLang="en-US" smtClean="0"/>
              <a:t>4</a:t>
            </a:fld>
            <a:endParaRPr lang="ko-KR" altLang="en-US"/>
          </a:p>
        </p:txBody>
      </p:sp>
    </p:spTree>
    <p:extLst>
      <p:ext uri="{BB962C8B-B14F-4D97-AF65-F5344CB8AC3E}">
        <p14:creationId xmlns:p14="http://schemas.microsoft.com/office/powerpoint/2010/main" val="27851662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4E18AC-1625-AB64-41D3-9DA89008DDCE}"/>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571C19D9-8701-EA0E-9988-F77B62A1CEA2}"/>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49B94C2C-B7B7-4546-723F-361CDE69C8AB}"/>
              </a:ext>
            </a:extLst>
          </p:cNvPr>
          <p:cNvSpPr>
            <a:spLocks noGrp="1"/>
          </p:cNvSpPr>
          <p:nvPr>
            <p:ph type="body" idx="1"/>
          </p:nvPr>
        </p:nvSpPr>
        <p:spPr/>
        <p:txBody>
          <a:bodyPr/>
          <a:lstStyle/>
          <a:p>
            <a:endParaRPr kumimoji="1" lang="ko-Kore-KR" altLang="en-US" dirty="0"/>
          </a:p>
        </p:txBody>
      </p:sp>
      <p:sp>
        <p:nvSpPr>
          <p:cNvPr id="4" name="슬라이드 번호 개체 틀 3">
            <a:extLst>
              <a:ext uri="{FF2B5EF4-FFF2-40B4-BE49-F238E27FC236}">
                <a16:creationId xmlns:a16="http://schemas.microsoft.com/office/drawing/2014/main" id="{8B280D20-47BE-0F41-A8C3-02AE7331DA45}"/>
              </a:ext>
            </a:extLst>
          </p:cNvPr>
          <p:cNvSpPr>
            <a:spLocks noGrp="1"/>
          </p:cNvSpPr>
          <p:nvPr>
            <p:ph type="sldNum" sz="quarter" idx="5"/>
          </p:nvPr>
        </p:nvSpPr>
        <p:spPr/>
        <p:txBody>
          <a:bodyPr/>
          <a:lstStyle/>
          <a:p>
            <a:fld id="{984702A0-409D-4B63-B3B2-61BA02D306DE}" type="slidenum">
              <a:rPr lang="ko-KR" altLang="en-US" smtClean="0"/>
              <a:t>5</a:t>
            </a:fld>
            <a:endParaRPr lang="ko-KR" altLang="en-US"/>
          </a:p>
        </p:txBody>
      </p:sp>
    </p:spTree>
    <p:extLst>
      <p:ext uri="{BB962C8B-B14F-4D97-AF65-F5344CB8AC3E}">
        <p14:creationId xmlns:p14="http://schemas.microsoft.com/office/powerpoint/2010/main" val="13367304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4E18AC-1625-AB64-41D3-9DA89008DDCE}"/>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571C19D9-8701-EA0E-9988-F77B62A1CEA2}"/>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49B94C2C-B7B7-4546-723F-361CDE69C8AB}"/>
              </a:ext>
            </a:extLst>
          </p:cNvPr>
          <p:cNvSpPr>
            <a:spLocks noGrp="1"/>
          </p:cNvSpPr>
          <p:nvPr>
            <p:ph type="body" idx="1"/>
          </p:nvPr>
        </p:nvSpPr>
        <p:spPr/>
        <p:txBody>
          <a:bodyPr/>
          <a:lstStyle/>
          <a:p>
            <a:endParaRPr kumimoji="1" lang="ko-Kore-KR" altLang="en-US" dirty="0"/>
          </a:p>
        </p:txBody>
      </p:sp>
      <p:sp>
        <p:nvSpPr>
          <p:cNvPr id="4" name="슬라이드 번호 개체 틀 3">
            <a:extLst>
              <a:ext uri="{FF2B5EF4-FFF2-40B4-BE49-F238E27FC236}">
                <a16:creationId xmlns:a16="http://schemas.microsoft.com/office/drawing/2014/main" id="{8B280D20-47BE-0F41-A8C3-02AE7331DA45}"/>
              </a:ext>
            </a:extLst>
          </p:cNvPr>
          <p:cNvSpPr>
            <a:spLocks noGrp="1"/>
          </p:cNvSpPr>
          <p:nvPr>
            <p:ph type="sldNum" sz="quarter" idx="5"/>
          </p:nvPr>
        </p:nvSpPr>
        <p:spPr/>
        <p:txBody>
          <a:bodyPr/>
          <a:lstStyle/>
          <a:p>
            <a:fld id="{984702A0-409D-4B63-B3B2-61BA02D306DE}" type="slidenum">
              <a:rPr lang="ko-KR" altLang="en-US" smtClean="0"/>
              <a:t>6</a:t>
            </a:fld>
            <a:endParaRPr lang="ko-KR" altLang="en-US"/>
          </a:p>
        </p:txBody>
      </p:sp>
    </p:spTree>
    <p:extLst>
      <p:ext uri="{BB962C8B-B14F-4D97-AF65-F5344CB8AC3E}">
        <p14:creationId xmlns:p14="http://schemas.microsoft.com/office/powerpoint/2010/main" val="41179161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4E18AC-1625-AB64-41D3-9DA89008DDCE}"/>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571C19D9-8701-EA0E-9988-F77B62A1CEA2}"/>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49B94C2C-B7B7-4546-723F-361CDE69C8AB}"/>
              </a:ext>
            </a:extLst>
          </p:cNvPr>
          <p:cNvSpPr>
            <a:spLocks noGrp="1"/>
          </p:cNvSpPr>
          <p:nvPr>
            <p:ph type="body" idx="1"/>
          </p:nvPr>
        </p:nvSpPr>
        <p:spPr/>
        <p:txBody>
          <a:bodyPr/>
          <a:lstStyle/>
          <a:p>
            <a:endParaRPr kumimoji="1" lang="ko-Kore-KR" altLang="en-US" dirty="0"/>
          </a:p>
        </p:txBody>
      </p:sp>
      <p:sp>
        <p:nvSpPr>
          <p:cNvPr id="4" name="슬라이드 번호 개체 틀 3">
            <a:extLst>
              <a:ext uri="{FF2B5EF4-FFF2-40B4-BE49-F238E27FC236}">
                <a16:creationId xmlns:a16="http://schemas.microsoft.com/office/drawing/2014/main" id="{8B280D20-47BE-0F41-A8C3-02AE7331DA45}"/>
              </a:ext>
            </a:extLst>
          </p:cNvPr>
          <p:cNvSpPr>
            <a:spLocks noGrp="1"/>
          </p:cNvSpPr>
          <p:nvPr>
            <p:ph type="sldNum" sz="quarter" idx="5"/>
          </p:nvPr>
        </p:nvSpPr>
        <p:spPr/>
        <p:txBody>
          <a:bodyPr/>
          <a:lstStyle/>
          <a:p>
            <a:fld id="{984702A0-409D-4B63-B3B2-61BA02D306DE}" type="slidenum">
              <a:rPr lang="ko-KR" altLang="en-US" smtClean="0"/>
              <a:t>7</a:t>
            </a:fld>
            <a:endParaRPr lang="ko-KR" altLang="en-US"/>
          </a:p>
        </p:txBody>
      </p:sp>
    </p:spTree>
    <p:extLst>
      <p:ext uri="{BB962C8B-B14F-4D97-AF65-F5344CB8AC3E}">
        <p14:creationId xmlns:p14="http://schemas.microsoft.com/office/powerpoint/2010/main" val="488901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4E18AC-1625-AB64-41D3-9DA89008DDCE}"/>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571C19D9-8701-EA0E-9988-F77B62A1CEA2}"/>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49B94C2C-B7B7-4546-723F-361CDE69C8AB}"/>
              </a:ext>
            </a:extLst>
          </p:cNvPr>
          <p:cNvSpPr>
            <a:spLocks noGrp="1"/>
          </p:cNvSpPr>
          <p:nvPr>
            <p:ph type="body" idx="1"/>
          </p:nvPr>
        </p:nvSpPr>
        <p:spPr/>
        <p:txBody>
          <a:bodyPr/>
          <a:lstStyle/>
          <a:p>
            <a:endParaRPr kumimoji="1" lang="ko-Kore-KR" altLang="en-US" dirty="0"/>
          </a:p>
        </p:txBody>
      </p:sp>
      <p:sp>
        <p:nvSpPr>
          <p:cNvPr id="4" name="슬라이드 번호 개체 틀 3">
            <a:extLst>
              <a:ext uri="{FF2B5EF4-FFF2-40B4-BE49-F238E27FC236}">
                <a16:creationId xmlns:a16="http://schemas.microsoft.com/office/drawing/2014/main" id="{8B280D20-47BE-0F41-A8C3-02AE7331DA45}"/>
              </a:ext>
            </a:extLst>
          </p:cNvPr>
          <p:cNvSpPr>
            <a:spLocks noGrp="1"/>
          </p:cNvSpPr>
          <p:nvPr>
            <p:ph type="sldNum" sz="quarter" idx="5"/>
          </p:nvPr>
        </p:nvSpPr>
        <p:spPr/>
        <p:txBody>
          <a:bodyPr/>
          <a:lstStyle/>
          <a:p>
            <a:fld id="{984702A0-409D-4B63-B3B2-61BA02D306DE}" type="slidenum">
              <a:rPr lang="ko-KR" altLang="en-US" smtClean="0"/>
              <a:t>8</a:t>
            </a:fld>
            <a:endParaRPr lang="ko-KR" altLang="en-US"/>
          </a:p>
        </p:txBody>
      </p:sp>
    </p:spTree>
    <p:extLst>
      <p:ext uri="{BB962C8B-B14F-4D97-AF65-F5344CB8AC3E}">
        <p14:creationId xmlns:p14="http://schemas.microsoft.com/office/powerpoint/2010/main" val="12281722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4E18AC-1625-AB64-41D3-9DA89008DDCE}"/>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571C19D9-8701-EA0E-9988-F77B62A1CEA2}"/>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49B94C2C-B7B7-4546-723F-361CDE69C8AB}"/>
              </a:ext>
            </a:extLst>
          </p:cNvPr>
          <p:cNvSpPr>
            <a:spLocks noGrp="1"/>
          </p:cNvSpPr>
          <p:nvPr>
            <p:ph type="body" idx="1"/>
          </p:nvPr>
        </p:nvSpPr>
        <p:spPr/>
        <p:txBody>
          <a:bodyPr/>
          <a:lstStyle/>
          <a:p>
            <a:endParaRPr kumimoji="1" lang="ko-Kore-KR" altLang="en-US" dirty="0"/>
          </a:p>
        </p:txBody>
      </p:sp>
      <p:sp>
        <p:nvSpPr>
          <p:cNvPr id="4" name="슬라이드 번호 개체 틀 3">
            <a:extLst>
              <a:ext uri="{FF2B5EF4-FFF2-40B4-BE49-F238E27FC236}">
                <a16:creationId xmlns:a16="http://schemas.microsoft.com/office/drawing/2014/main" id="{8B280D20-47BE-0F41-A8C3-02AE7331DA45}"/>
              </a:ext>
            </a:extLst>
          </p:cNvPr>
          <p:cNvSpPr>
            <a:spLocks noGrp="1"/>
          </p:cNvSpPr>
          <p:nvPr>
            <p:ph type="sldNum" sz="quarter" idx="5"/>
          </p:nvPr>
        </p:nvSpPr>
        <p:spPr/>
        <p:txBody>
          <a:bodyPr/>
          <a:lstStyle/>
          <a:p>
            <a:fld id="{984702A0-409D-4B63-B3B2-61BA02D306DE}" type="slidenum">
              <a:rPr lang="ko-KR" altLang="en-US" smtClean="0"/>
              <a:t>9</a:t>
            </a:fld>
            <a:endParaRPr lang="ko-KR" altLang="en-US"/>
          </a:p>
        </p:txBody>
      </p:sp>
    </p:spTree>
    <p:extLst>
      <p:ext uri="{BB962C8B-B14F-4D97-AF65-F5344CB8AC3E}">
        <p14:creationId xmlns:p14="http://schemas.microsoft.com/office/powerpoint/2010/main" val="3775380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AB89B2-94FB-4B60-3122-CD6D3ED5BA68}"/>
              </a:ext>
            </a:extLst>
          </p:cNvPr>
          <p:cNvSpPr>
            <a:spLocks noGrp="1"/>
          </p:cNvSpPr>
          <p:nvPr>
            <p:ph type="ctrTitle"/>
          </p:nvPr>
        </p:nvSpPr>
        <p:spPr>
          <a:xfrm>
            <a:off x="1524000" y="1122363"/>
            <a:ext cx="9144000" cy="2387600"/>
          </a:xfrm>
        </p:spPr>
        <p:txBody>
          <a:bodyPr anchor="b"/>
          <a:lstStyle>
            <a:lvl1pPr algn="ctr">
              <a:defRPr sz="6000"/>
            </a:lvl1pPr>
          </a:lstStyle>
          <a:p>
            <a:r>
              <a:rPr kumimoji="1" lang="ko-KR" altLang="en-US"/>
              <a:t>마스터 제목 스타일 편집</a:t>
            </a:r>
          </a:p>
        </p:txBody>
      </p:sp>
      <p:sp>
        <p:nvSpPr>
          <p:cNvPr id="3" name="부제목 2">
            <a:extLst>
              <a:ext uri="{FF2B5EF4-FFF2-40B4-BE49-F238E27FC236}">
                <a16:creationId xmlns:a16="http://schemas.microsoft.com/office/drawing/2014/main" id="{144E6FDF-2CC5-2615-FDB7-9C738BE55E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ko-KR" altLang="en-US"/>
              <a:t>클릭하여 마스터 부제목 스타일 편집</a:t>
            </a:r>
          </a:p>
        </p:txBody>
      </p:sp>
      <p:sp>
        <p:nvSpPr>
          <p:cNvPr id="4" name="날짜 개체 틀 3">
            <a:extLst>
              <a:ext uri="{FF2B5EF4-FFF2-40B4-BE49-F238E27FC236}">
                <a16:creationId xmlns:a16="http://schemas.microsoft.com/office/drawing/2014/main" id="{E744DB2F-FE66-D42E-5759-213810BDCBB7}"/>
              </a:ext>
            </a:extLst>
          </p:cNvPr>
          <p:cNvSpPr>
            <a:spLocks noGrp="1"/>
          </p:cNvSpPr>
          <p:nvPr>
            <p:ph type="dt" sz="half" idx="10"/>
          </p:nvPr>
        </p:nvSpPr>
        <p:spPr/>
        <p:txBody>
          <a:bodyPr/>
          <a:lstStyle/>
          <a:p>
            <a:fld id="{3D7D8FB3-470B-7542-AE21-40103D3B7707}" type="datetimeFigureOut">
              <a:rPr kumimoji="1" lang="ko-KR" altLang="en-US" smtClean="0"/>
              <a:t>2024. 3. 10.</a:t>
            </a:fld>
            <a:endParaRPr kumimoji="1" lang="ko-KR" altLang="en-US"/>
          </a:p>
        </p:txBody>
      </p:sp>
      <p:sp>
        <p:nvSpPr>
          <p:cNvPr id="5" name="바닥글 개체 틀 4">
            <a:extLst>
              <a:ext uri="{FF2B5EF4-FFF2-40B4-BE49-F238E27FC236}">
                <a16:creationId xmlns:a16="http://schemas.microsoft.com/office/drawing/2014/main" id="{EF3BBB7A-25EC-A0FB-86E0-1B1C9E16F66F}"/>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3BFF67CC-0CFC-682B-EF13-98FA01803944}"/>
              </a:ext>
            </a:extLst>
          </p:cNvPr>
          <p:cNvSpPr>
            <a:spLocks noGrp="1"/>
          </p:cNvSpPr>
          <p:nvPr>
            <p:ph type="sldNum" sz="quarter" idx="12"/>
          </p:nvPr>
        </p:nvSpPr>
        <p:spPr/>
        <p:txBody>
          <a:bodyPr/>
          <a:lstStyle/>
          <a:p>
            <a:fld id="{4F929F97-E6EB-944A-94D4-638FDFBDCB80}" type="slidenum">
              <a:rPr kumimoji="1" lang="ko-KR" altLang="en-US" smtClean="0"/>
              <a:t>‹#›</a:t>
            </a:fld>
            <a:endParaRPr kumimoji="1" lang="ko-KR" altLang="en-US"/>
          </a:p>
        </p:txBody>
      </p:sp>
    </p:spTree>
    <p:extLst>
      <p:ext uri="{BB962C8B-B14F-4D97-AF65-F5344CB8AC3E}">
        <p14:creationId xmlns:p14="http://schemas.microsoft.com/office/powerpoint/2010/main" val="2330765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A290A19-312D-BE85-B02E-66DCC6F32FB3}"/>
              </a:ext>
            </a:extLst>
          </p:cNvPr>
          <p:cNvSpPr>
            <a:spLocks noGrp="1"/>
          </p:cNvSpPr>
          <p:nvPr>
            <p:ph type="title"/>
          </p:nvPr>
        </p:nvSpPr>
        <p:spPr/>
        <p:txBody>
          <a:bodyPr/>
          <a:lstStyle/>
          <a:p>
            <a:r>
              <a:rPr kumimoji="1" lang="ko-KR" altLang="en-US"/>
              <a:t>마스터 제목 스타일 편집</a:t>
            </a:r>
          </a:p>
        </p:txBody>
      </p:sp>
      <p:sp>
        <p:nvSpPr>
          <p:cNvPr id="3" name="세로 텍스트 개체 틀 2">
            <a:extLst>
              <a:ext uri="{FF2B5EF4-FFF2-40B4-BE49-F238E27FC236}">
                <a16:creationId xmlns:a16="http://schemas.microsoft.com/office/drawing/2014/main" id="{69A97FDA-7F79-022C-D558-4491510D839E}"/>
              </a:ext>
            </a:extLst>
          </p:cNvPr>
          <p:cNvSpPr>
            <a:spLocks noGrp="1"/>
          </p:cNvSpPr>
          <p:nvPr>
            <p:ph type="body" orient="vert" idx="1"/>
          </p:nvPr>
        </p:nvSpPr>
        <p:spPr/>
        <p:txBody>
          <a:bodyPr vert="eaVert"/>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날짜 개체 틀 3">
            <a:extLst>
              <a:ext uri="{FF2B5EF4-FFF2-40B4-BE49-F238E27FC236}">
                <a16:creationId xmlns:a16="http://schemas.microsoft.com/office/drawing/2014/main" id="{21D3E771-83EE-00DC-B956-0F43BC35B40F}"/>
              </a:ext>
            </a:extLst>
          </p:cNvPr>
          <p:cNvSpPr>
            <a:spLocks noGrp="1"/>
          </p:cNvSpPr>
          <p:nvPr>
            <p:ph type="dt" sz="half" idx="10"/>
          </p:nvPr>
        </p:nvSpPr>
        <p:spPr/>
        <p:txBody>
          <a:bodyPr/>
          <a:lstStyle/>
          <a:p>
            <a:fld id="{3D7D8FB3-470B-7542-AE21-40103D3B7707}" type="datetimeFigureOut">
              <a:rPr kumimoji="1" lang="ko-KR" altLang="en-US" smtClean="0"/>
              <a:t>2024. 3. 10.</a:t>
            </a:fld>
            <a:endParaRPr kumimoji="1" lang="ko-KR" altLang="en-US"/>
          </a:p>
        </p:txBody>
      </p:sp>
      <p:sp>
        <p:nvSpPr>
          <p:cNvPr id="5" name="바닥글 개체 틀 4">
            <a:extLst>
              <a:ext uri="{FF2B5EF4-FFF2-40B4-BE49-F238E27FC236}">
                <a16:creationId xmlns:a16="http://schemas.microsoft.com/office/drawing/2014/main" id="{9FF378B5-5C54-32B2-4F45-2C796941A1BA}"/>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CA6A464C-ED37-8140-75F7-12E2CF0CA10D}"/>
              </a:ext>
            </a:extLst>
          </p:cNvPr>
          <p:cNvSpPr>
            <a:spLocks noGrp="1"/>
          </p:cNvSpPr>
          <p:nvPr>
            <p:ph type="sldNum" sz="quarter" idx="12"/>
          </p:nvPr>
        </p:nvSpPr>
        <p:spPr/>
        <p:txBody>
          <a:bodyPr/>
          <a:lstStyle/>
          <a:p>
            <a:fld id="{4F929F97-E6EB-944A-94D4-638FDFBDCB80}" type="slidenum">
              <a:rPr kumimoji="1" lang="ko-KR" altLang="en-US" smtClean="0"/>
              <a:t>‹#›</a:t>
            </a:fld>
            <a:endParaRPr kumimoji="1" lang="ko-KR" altLang="en-US"/>
          </a:p>
        </p:txBody>
      </p:sp>
    </p:spTree>
    <p:extLst>
      <p:ext uri="{BB962C8B-B14F-4D97-AF65-F5344CB8AC3E}">
        <p14:creationId xmlns:p14="http://schemas.microsoft.com/office/powerpoint/2010/main" val="396263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38A2BE3D-41A5-F08E-A686-AFFC39F42FE7}"/>
              </a:ext>
            </a:extLst>
          </p:cNvPr>
          <p:cNvSpPr>
            <a:spLocks noGrp="1"/>
          </p:cNvSpPr>
          <p:nvPr>
            <p:ph type="title" orient="vert"/>
          </p:nvPr>
        </p:nvSpPr>
        <p:spPr>
          <a:xfrm>
            <a:off x="8724900" y="365125"/>
            <a:ext cx="2628900" cy="5811838"/>
          </a:xfrm>
        </p:spPr>
        <p:txBody>
          <a:bodyPr vert="eaVert"/>
          <a:lstStyle/>
          <a:p>
            <a:r>
              <a:rPr kumimoji="1" lang="ko-KR" altLang="en-US"/>
              <a:t>마스터 제목 스타일 편집</a:t>
            </a:r>
          </a:p>
        </p:txBody>
      </p:sp>
      <p:sp>
        <p:nvSpPr>
          <p:cNvPr id="3" name="세로 텍스트 개체 틀 2">
            <a:extLst>
              <a:ext uri="{FF2B5EF4-FFF2-40B4-BE49-F238E27FC236}">
                <a16:creationId xmlns:a16="http://schemas.microsoft.com/office/drawing/2014/main" id="{7A9F614E-64A1-AD25-B5F5-3D1922DD7E05}"/>
              </a:ext>
            </a:extLst>
          </p:cNvPr>
          <p:cNvSpPr>
            <a:spLocks noGrp="1"/>
          </p:cNvSpPr>
          <p:nvPr>
            <p:ph type="body" orient="vert" idx="1"/>
          </p:nvPr>
        </p:nvSpPr>
        <p:spPr>
          <a:xfrm>
            <a:off x="838200" y="365125"/>
            <a:ext cx="7734300" cy="5811838"/>
          </a:xfrm>
        </p:spPr>
        <p:txBody>
          <a:bodyPr vert="eaVert"/>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날짜 개체 틀 3">
            <a:extLst>
              <a:ext uri="{FF2B5EF4-FFF2-40B4-BE49-F238E27FC236}">
                <a16:creationId xmlns:a16="http://schemas.microsoft.com/office/drawing/2014/main" id="{4AAD4F14-03DF-81BA-FD86-CEF24CA8FB1F}"/>
              </a:ext>
            </a:extLst>
          </p:cNvPr>
          <p:cNvSpPr>
            <a:spLocks noGrp="1"/>
          </p:cNvSpPr>
          <p:nvPr>
            <p:ph type="dt" sz="half" idx="10"/>
          </p:nvPr>
        </p:nvSpPr>
        <p:spPr/>
        <p:txBody>
          <a:bodyPr/>
          <a:lstStyle/>
          <a:p>
            <a:fld id="{3D7D8FB3-470B-7542-AE21-40103D3B7707}" type="datetimeFigureOut">
              <a:rPr kumimoji="1" lang="ko-KR" altLang="en-US" smtClean="0"/>
              <a:t>2024. 3. 10.</a:t>
            </a:fld>
            <a:endParaRPr kumimoji="1" lang="ko-KR" altLang="en-US"/>
          </a:p>
        </p:txBody>
      </p:sp>
      <p:sp>
        <p:nvSpPr>
          <p:cNvPr id="5" name="바닥글 개체 틀 4">
            <a:extLst>
              <a:ext uri="{FF2B5EF4-FFF2-40B4-BE49-F238E27FC236}">
                <a16:creationId xmlns:a16="http://schemas.microsoft.com/office/drawing/2014/main" id="{9F2CDEA7-26E3-3015-9F70-AF770E34FB93}"/>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5CD5EA61-EBF3-DAE6-CAF6-CA554989311C}"/>
              </a:ext>
            </a:extLst>
          </p:cNvPr>
          <p:cNvSpPr>
            <a:spLocks noGrp="1"/>
          </p:cNvSpPr>
          <p:nvPr>
            <p:ph type="sldNum" sz="quarter" idx="12"/>
          </p:nvPr>
        </p:nvSpPr>
        <p:spPr/>
        <p:txBody>
          <a:bodyPr/>
          <a:lstStyle/>
          <a:p>
            <a:fld id="{4F929F97-E6EB-944A-94D4-638FDFBDCB80}" type="slidenum">
              <a:rPr kumimoji="1" lang="ko-KR" altLang="en-US" smtClean="0"/>
              <a:t>‹#›</a:t>
            </a:fld>
            <a:endParaRPr kumimoji="1" lang="ko-KR" altLang="en-US"/>
          </a:p>
        </p:txBody>
      </p:sp>
    </p:spTree>
    <p:extLst>
      <p:ext uri="{BB962C8B-B14F-4D97-AF65-F5344CB8AC3E}">
        <p14:creationId xmlns:p14="http://schemas.microsoft.com/office/powerpoint/2010/main" val="33452054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본문">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B435254-E8CC-4107-BAB3-2D503DF0BBA9}"/>
              </a:ext>
            </a:extLst>
          </p:cNvPr>
          <p:cNvSpPr txBox="1"/>
          <p:nvPr userDrawn="1"/>
        </p:nvSpPr>
        <p:spPr>
          <a:xfrm>
            <a:off x="11363067" y="6211885"/>
            <a:ext cx="621000" cy="261610"/>
          </a:xfrm>
          <a:prstGeom prst="rect">
            <a:avLst/>
          </a:prstGeom>
          <a:noFill/>
        </p:spPr>
        <p:txBody>
          <a:bodyPr wrap="square" rtlCol="0">
            <a:spAutoFit/>
          </a:bodyPr>
          <a:lstStyle/>
          <a:p>
            <a:pPr algn="ctr"/>
            <a:fld id="{C10F0811-F307-44F9-A192-63EBA736051C}" type="slidenum">
              <a:rPr lang="ko-KR" altLang="en-US" sz="1100" smtClean="0">
                <a:solidFill>
                  <a:srgbClr val="000000"/>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pPr algn="ctr"/>
              <a:t>‹#›</a:t>
            </a:fld>
            <a:endParaRPr lang="ko-KR" altLang="en-US" sz="1800" dirty="0">
              <a:solidFill>
                <a:srgbClr val="000000"/>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p:txBody>
      </p:sp>
      <p:cxnSp>
        <p:nvCxnSpPr>
          <p:cNvPr id="8" name="직선 연결선 7">
            <a:extLst>
              <a:ext uri="{FF2B5EF4-FFF2-40B4-BE49-F238E27FC236}">
                <a16:creationId xmlns:a16="http://schemas.microsoft.com/office/drawing/2014/main" id="{05577CD6-5A45-4988-9298-FAC45821B30C}"/>
              </a:ext>
            </a:extLst>
          </p:cNvPr>
          <p:cNvCxnSpPr/>
          <p:nvPr userDrawn="1"/>
        </p:nvCxnSpPr>
        <p:spPr>
          <a:xfrm>
            <a:off x="11547567" y="6444919"/>
            <a:ext cx="252000" cy="0"/>
          </a:xfrm>
          <a:prstGeom prst="line">
            <a:avLst/>
          </a:prstGeom>
          <a:ln w="63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3">
            <a:extLst>
              <a:ext uri="{FF2B5EF4-FFF2-40B4-BE49-F238E27FC236}">
                <a16:creationId xmlns:a16="http://schemas.microsoft.com/office/drawing/2014/main" id="{2E72D198-9532-4DC7-A14A-C275A93777AA}"/>
              </a:ext>
            </a:extLst>
          </p:cNvPr>
          <p:cNvSpPr>
            <a:spLocks noGrp="1"/>
          </p:cNvSpPr>
          <p:nvPr>
            <p:ph type="body" sz="quarter" idx="10" hasCustomPrompt="1"/>
          </p:nvPr>
        </p:nvSpPr>
        <p:spPr>
          <a:xfrm>
            <a:off x="519036" y="115639"/>
            <a:ext cx="5576964" cy="624423"/>
          </a:xfrm>
          <a:prstGeom prst="rect">
            <a:avLst/>
          </a:prstGeom>
        </p:spPr>
        <p:txBody>
          <a:bodyPr anchor="ctr"/>
          <a:lstStyle>
            <a:lvl1pPr marL="0" indent="0">
              <a:lnSpc>
                <a:spcPct val="130000"/>
              </a:lnSpc>
              <a:spcBef>
                <a:spcPts val="0"/>
              </a:spcBef>
              <a:buNone/>
              <a:defRPr sz="2000" spc="-150">
                <a:solidFill>
                  <a:schemeClr val="tx1">
                    <a:lumMod val="85000"/>
                    <a:lumOff val="15000"/>
                  </a:schemeClr>
                </a:solidFill>
                <a:effectLst/>
                <a:latin typeface="KoPubWorld바탕체 Bold" panose="00000800000000000000" pitchFamily="2" charset="-127"/>
                <a:ea typeface="KoPubWorld바탕체 Bold" panose="00000800000000000000" pitchFamily="2" charset="-127"/>
                <a:cs typeface="KoPubWorld바탕체 Bold" panose="00000800000000000000" pitchFamily="2" charset="-127"/>
              </a:defRPr>
            </a:lvl1pPr>
          </a:lstStyle>
          <a:p>
            <a:pPr lvl="0"/>
            <a:r>
              <a:rPr lang="ko-KR" altLang="en-US" dirty="0"/>
              <a:t>슬라이드제목을 입력하세요</a:t>
            </a:r>
          </a:p>
        </p:txBody>
      </p:sp>
      <p:sp>
        <p:nvSpPr>
          <p:cNvPr id="13" name="TextBox 12">
            <a:extLst>
              <a:ext uri="{FF2B5EF4-FFF2-40B4-BE49-F238E27FC236}">
                <a16:creationId xmlns:a16="http://schemas.microsoft.com/office/drawing/2014/main" id="{36432A4C-126B-4E5F-A20A-750CD873C43A}"/>
              </a:ext>
            </a:extLst>
          </p:cNvPr>
          <p:cNvSpPr txBox="1"/>
          <p:nvPr userDrawn="1"/>
        </p:nvSpPr>
        <p:spPr>
          <a:xfrm>
            <a:off x="6543040" y="197320"/>
            <a:ext cx="5256527" cy="307777"/>
          </a:xfrm>
          <a:prstGeom prst="rect">
            <a:avLst/>
          </a:prstGeom>
          <a:noFill/>
        </p:spPr>
        <p:txBody>
          <a:bodyPr wrap="square" rtlCol="0" anchor="b">
            <a:spAutoFit/>
          </a:bodyPr>
          <a:lstStyle/>
          <a:p>
            <a:pPr marL="0" marR="0" lvl="0" indent="0" algn="r" defTabSz="914446" rtl="0" eaLnBrk="1" fontAlgn="auto" latinLnBrk="1" hangingPunct="1">
              <a:lnSpc>
                <a:spcPct val="100000"/>
              </a:lnSpc>
              <a:spcBef>
                <a:spcPts val="0"/>
              </a:spcBef>
              <a:spcAft>
                <a:spcPts val="0"/>
              </a:spcAft>
              <a:buClrTx/>
              <a:buSzTx/>
              <a:buFontTx/>
              <a:buNone/>
              <a:tabLst/>
              <a:defRPr/>
            </a:pPr>
            <a:r>
              <a:rPr lang="en-US" altLang="ko-KR" sz="1400" b="0" i="0" u="none" spc="-150" dirty="0">
                <a:solidFill>
                  <a:schemeClr val="tx1">
                    <a:lumMod val="85000"/>
                    <a:lumOff val="15000"/>
                  </a:schemeClr>
                </a:solidFill>
                <a:effectLst/>
                <a:latin typeface="KoPubWorld바탕체 Medium" panose="00000600000000000000" pitchFamily="2" charset="-127"/>
                <a:ea typeface="KoPubWorld바탕체 Bold" panose="00000800000000000000" pitchFamily="2" charset="-127"/>
                <a:cs typeface="KoPubWorld바탕체 Medium" panose="00000600000000000000" pitchFamily="2" charset="-127"/>
              </a:rPr>
              <a:t>Logical Fallacy with Knowledge graph and LLM</a:t>
            </a:r>
            <a:endParaRPr lang="ko-KR" altLang="en-US" sz="1400" b="0" i="0" u="none" spc="-150" dirty="0">
              <a:solidFill>
                <a:schemeClr val="tx1">
                  <a:lumMod val="85000"/>
                  <a:lumOff val="15000"/>
                </a:schemeClr>
              </a:solidFill>
              <a:effectLst/>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p:txBody>
      </p:sp>
      <p:sp>
        <p:nvSpPr>
          <p:cNvPr id="10" name="직사각형 9">
            <a:extLst>
              <a:ext uri="{FF2B5EF4-FFF2-40B4-BE49-F238E27FC236}">
                <a16:creationId xmlns:a16="http://schemas.microsoft.com/office/drawing/2014/main" id="{1B898107-799E-410B-AF83-87F1CA3F8062}"/>
              </a:ext>
            </a:extLst>
          </p:cNvPr>
          <p:cNvSpPr/>
          <p:nvPr userDrawn="1"/>
        </p:nvSpPr>
        <p:spPr>
          <a:xfrm>
            <a:off x="0" y="621614"/>
            <a:ext cx="12192000" cy="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cxnSp>
        <p:nvCxnSpPr>
          <p:cNvPr id="3" name="직선 연결선 2">
            <a:extLst>
              <a:ext uri="{FF2B5EF4-FFF2-40B4-BE49-F238E27FC236}">
                <a16:creationId xmlns:a16="http://schemas.microsoft.com/office/drawing/2014/main" id="{7052A1E0-A3DC-0F23-8C73-FEA6C5D1569C}"/>
              </a:ext>
            </a:extLst>
          </p:cNvPr>
          <p:cNvCxnSpPr>
            <a:cxnSpLocks/>
          </p:cNvCxnSpPr>
          <p:nvPr userDrawn="1"/>
        </p:nvCxnSpPr>
        <p:spPr>
          <a:xfrm>
            <a:off x="161060" y="621614"/>
            <a:ext cx="11869882" cy="0"/>
          </a:xfrm>
          <a:prstGeom prst="line">
            <a:avLst/>
          </a:prstGeom>
          <a:ln w="6350">
            <a:solidFill>
              <a:schemeClr val="tx1">
                <a:lumMod val="85000"/>
                <a:lumOff val="15000"/>
              </a:schemeClr>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9242846"/>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타이틀">
    <p:spTree>
      <p:nvGrpSpPr>
        <p:cNvPr id="1" name=""/>
        <p:cNvGrpSpPr/>
        <p:nvPr/>
      </p:nvGrpSpPr>
      <p:grpSpPr>
        <a:xfrm>
          <a:off x="0" y="0"/>
          <a:ext cx="0" cy="0"/>
          <a:chOff x="0" y="0"/>
          <a:chExt cx="0" cy="0"/>
        </a:xfrm>
      </p:grpSpPr>
      <p:grpSp>
        <p:nvGrpSpPr>
          <p:cNvPr id="38" name="그래픽 4">
            <a:extLst>
              <a:ext uri="{FF2B5EF4-FFF2-40B4-BE49-F238E27FC236}">
                <a16:creationId xmlns:a16="http://schemas.microsoft.com/office/drawing/2014/main" id="{0B32A4B1-FC8D-6869-0EE6-F0916671F7D9}"/>
              </a:ext>
            </a:extLst>
          </p:cNvPr>
          <p:cNvGrpSpPr/>
          <p:nvPr userDrawn="1"/>
        </p:nvGrpSpPr>
        <p:grpSpPr>
          <a:xfrm>
            <a:off x="7199087" y="2142488"/>
            <a:ext cx="3905779" cy="2573025"/>
            <a:chOff x="6126431" y="1916635"/>
            <a:chExt cx="5167120" cy="3403964"/>
          </a:xfrm>
          <a:solidFill>
            <a:schemeClr val="bg1">
              <a:lumMod val="95000"/>
            </a:schemeClr>
          </a:solidFill>
        </p:grpSpPr>
        <p:grpSp>
          <p:nvGrpSpPr>
            <p:cNvPr id="39" name="그래픽 4">
              <a:extLst>
                <a:ext uri="{FF2B5EF4-FFF2-40B4-BE49-F238E27FC236}">
                  <a16:creationId xmlns:a16="http://schemas.microsoft.com/office/drawing/2014/main" id="{3D1A0107-75F9-274F-D602-51169F02F709}"/>
                </a:ext>
              </a:extLst>
            </p:cNvPr>
            <p:cNvGrpSpPr/>
            <p:nvPr/>
          </p:nvGrpSpPr>
          <p:grpSpPr>
            <a:xfrm>
              <a:off x="6126431" y="1916635"/>
              <a:ext cx="3532521" cy="3403964"/>
              <a:chOff x="6126431" y="1916635"/>
              <a:chExt cx="3532521" cy="3403964"/>
            </a:xfrm>
            <a:grpFill/>
          </p:grpSpPr>
          <p:sp>
            <p:nvSpPr>
              <p:cNvPr id="56" name="자유형: 도형 55">
                <a:extLst>
                  <a:ext uri="{FF2B5EF4-FFF2-40B4-BE49-F238E27FC236}">
                    <a16:creationId xmlns:a16="http://schemas.microsoft.com/office/drawing/2014/main" id="{9F8599F4-589E-3C2B-5EDE-3CFAC4B597C4}"/>
                  </a:ext>
                </a:extLst>
              </p:cNvPr>
              <p:cNvSpPr/>
              <p:nvPr/>
            </p:nvSpPr>
            <p:spPr>
              <a:xfrm>
                <a:off x="7120729" y="1916635"/>
                <a:ext cx="1513494" cy="110546"/>
              </a:xfrm>
              <a:custGeom>
                <a:avLst/>
                <a:gdLst>
                  <a:gd name="connsiteX0" fmla="*/ 1289917 w 1513494"/>
                  <a:gd name="connsiteY0" fmla="*/ 9937 h 110546"/>
                  <a:gd name="connsiteX1" fmla="*/ 289408 w 1513494"/>
                  <a:gd name="connsiteY1" fmla="*/ 0 h 110546"/>
                  <a:gd name="connsiteX2" fmla="*/ 0 w 1513494"/>
                  <a:gd name="connsiteY2" fmla="*/ 110547 h 110546"/>
                  <a:gd name="connsiteX3" fmla="*/ 1513494 w 1513494"/>
                  <a:gd name="connsiteY3" fmla="*/ 95641 h 110546"/>
                  <a:gd name="connsiteX4" fmla="*/ 1289917 w 1513494"/>
                  <a:gd name="connsiteY4" fmla="*/ 9937 h 11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3494" h="110546">
                    <a:moveTo>
                      <a:pt x="1289917" y="9937"/>
                    </a:moveTo>
                    <a:lnTo>
                      <a:pt x="289408" y="0"/>
                    </a:lnTo>
                    <a:cubicBezTo>
                      <a:pt x="188799" y="28568"/>
                      <a:pt x="91915" y="65831"/>
                      <a:pt x="0" y="110547"/>
                    </a:cubicBezTo>
                    <a:lnTo>
                      <a:pt x="1513494" y="95641"/>
                    </a:lnTo>
                    <a:cubicBezTo>
                      <a:pt x="1441453" y="62105"/>
                      <a:pt x="1366306" y="33537"/>
                      <a:pt x="1289917" y="9937"/>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57" name="자유형: 도형 56">
                <a:extLst>
                  <a:ext uri="{FF2B5EF4-FFF2-40B4-BE49-F238E27FC236}">
                    <a16:creationId xmlns:a16="http://schemas.microsoft.com/office/drawing/2014/main" id="{BC3C6DE6-88C4-867D-CF47-E84D8DAF2166}"/>
                  </a:ext>
                </a:extLst>
              </p:cNvPr>
              <p:cNvSpPr/>
              <p:nvPr/>
            </p:nvSpPr>
            <p:spPr>
              <a:xfrm>
                <a:off x="6753689" y="2147044"/>
                <a:ext cx="2251920" cy="119241"/>
              </a:xfrm>
              <a:custGeom>
                <a:avLst/>
                <a:gdLst>
                  <a:gd name="connsiteX0" fmla="*/ 0 w 2251920"/>
                  <a:gd name="connsiteY0" fmla="*/ 119241 h 119241"/>
                  <a:gd name="connsiteX1" fmla="*/ 2251921 w 2251920"/>
                  <a:gd name="connsiteY1" fmla="*/ 96884 h 119241"/>
                  <a:gd name="connsiteX2" fmla="*/ 2150069 w 2251920"/>
                  <a:gd name="connsiteY2" fmla="*/ 19874 h 119241"/>
                  <a:gd name="connsiteX3" fmla="*/ 158367 w 2251920"/>
                  <a:gd name="connsiteY3" fmla="*/ 0 h 119241"/>
                  <a:gd name="connsiteX4" fmla="*/ 0 w 2251920"/>
                  <a:gd name="connsiteY4" fmla="*/ 119241 h 119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1920" h="119241">
                    <a:moveTo>
                      <a:pt x="0" y="119241"/>
                    </a:moveTo>
                    <a:lnTo>
                      <a:pt x="2251921" y="96884"/>
                    </a:lnTo>
                    <a:cubicBezTo>
                      <a:pt x="2219005" y="70178"/>
                      <a:pt x="2184847" y="44715"/>
                      <a:pt x="2150069" y="19874"/>
                    </a:cubicBezTo>
                    <a:lnTo>
                      <a:pt x="158367" y="0"/>
                    </a:lnTo>
                    <a:cubicBezTo>
                      <a:pt x="103094" y="36642"/>
                      <a:pt x="50305" y="77010"/>
                      <a:pt x="0" y="11924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58" name="자유형: 도형 57">
                <a:extLst>
                  <a:ext uri="{FF2B5EF4-FFF2-40B4-BE49-F238E27FC236}">
                    <a16:creationId xmlns:a16="http://schemas.microsoft.com/office/drawing/2014/main" id="{4FB78018-635D-BF95-BE10-B93AC5421434}"/>
                  </a:ext>
                </a:extLst>
              </p:cNvPr>
              <p:cNvSpPr/>
              <p:nvPr/>
            </p:nvSpPr>
            <p:spPr>
              <a:xfrm>
                <a:off x="6520175" y="2379937"/>
                <a:ext cx="2722674" cy="124209"/>
              </a:xfrm>
              <a:custGeom>
                <a:avLst/>
                <a:gdLst>
                  <a:gd name="connsiteX0" fmla="*/ 0 w 2722674"/>
                  <a:gd name="connsiteY0" fmla="*/ 124210 h 124209"/>
                  <a:gd name="connsiteX1" fmla="*/ 2722675 w 2722674"/>
                  <a:gd name="connsiteY1" fmla="*/ 96884 h 124209"/>
                  <a:gd name="connsiteX2" fmla="*/ 2658707 w 2722674"/>
                  <a:gd name="connsiteY2" fmla="*/ 25463 h 124209"/>
                  <a:gd name="connsiteX3" fmla="*/ 111789 w 2722674"/>
                  <a:gd name="connsiteY3" fmla="*/ 0 h 124209"/>
                  <a:gd name="connsiteX4" fmla="*/ 0 w 2722674"/>
                  <a:gd name="connsiteY4" fmla="*/ 124210 h 124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2674" h="124209">
                    <a:moveTo>
                      <a:pt x="0" y="124210"/>
                    </a:moveTo>
                    <a:lnTo>
                      <a:pt x="2722675" y="96884"/>
                    </a:lnTo>
                    <a:cubicBezTo>
                      <a:pt x="2702180" y="72663"/>
                      <a:pt x="2680444" y="48442"/>
                      <a:pt x="2658707" y="25463"/>
                    </a:cubicBezTo>
                    <a:lnTo>
                      <a:pt x="111789" y="0"/>
                    </a:lnTo>
                    <a:cubicBezTo>
                      <a:pt x="72663" y="39747"/>
                      <a:pt x="35400" y="81357"/>
                      <a:pt x="0" y="124210"/>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59" name="자유형: 도형 58">
                <a:extLst>
                  <a:ext uri="{FF2B5EF4-FFF2-40B4-BE49-F238E27FC236}">
                    <a16:creationId xmlns:a16="http://schemas.microsoft.com/office/drawing/2014/main" id="{3790B010-F1B5-2A16-4DD7-017D781FC8E8}"/>
                  </a:ext>
                </a:extLst>
              </p:cNvPr>
              <p:cNvSpPr/>
              <p:nvPr/>
            </p:nvSpPr>
            <p:spPr>
              <a:xfrm>
                <a:off x="6358082" y="2613451"/>
                <a:ext cx="3051830" cy="127935"/>
              </a:xfrm>
              <a:custGeom>
                <a:avLst/>
                <a:gdLst>
                  <a:gd name="connsiteX0" fmla="*/ 0 w 3051830"/>
                  <a:gd name="connsiteY0" fmla="*/ 127936 h 127935"/>
                  <a:gd name="connsiteX1" fmla="*/ 3051830 w 3051830"/>
                  <a:gd name="connsiteY1" fmla="*/ 97505 h 127935"/>
                  <a:gd name="connsiteX2" fmla="*/ 3008978 w 3051830"/>
                  <a:gd name="connsiteY2" fmla="*/ 29189 h 127935"/>
                  <a:gd name="connsiteX3" fmla="*/ 80736 w 3051830"/>
                  <a:gd name="connsiteY3" fmla="*/ 0 h 127935"/>
                  <a:gd name="connsiteX4" fmla="*/ 0 w 3051830"/>
                  <a:gd name="connsiteY4" fmla="*/ 127936 h 127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1830" h="127935">
                    <a:moveTo>
                      <a:pt x="0" y="127936"/>
                    </a:moveTo>
                    <a:lnTo>
                      <a:pt x="3051830" y="97505"/>
                    </a:lnTo>
                    <a:cubicBezTo>
                      <a:pt x="3038168" y="74526"/>
                      <a:pt x="3023883" y="51547"/>
                      <a:pt x="3008978" y="29189"/>
                    </a:cubicBezTo>
                    <a:lnTo>
                      <a:pt x="80736" y="0"/>
                    </a:lnTo>
                    <a:cubicBezTo>
                      <a:pt x="52168" y="40989"/>
                      <a:pt x="25463" y="83841"/>
                      <a:pt x="0" y="127936"/>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60" name="자유형: 도형 59">
                <a:extLst>
                  <a:ext uri="{FF2B5EF4-FFF2-40B4-BE49-F238E27FC236}">
                    <a16:creationId xmlns:a16="http://schemas.microsoft.com/office/drawing/2014/main" id="{01060B4F-A989-9228-3063-514DD6F13F48}"/>
                  </a:ext>
                </a:extLst>
              </p:cNvPr>
              <p:cNvSpPr/>
              <p:nvPr/>
            </p:nvSpPr>
            <p:spPr>
              <a:xfrm>
                <a:off x="6245672" y="2846965"/>
                <a:ext cx="3281618" cy="131041"/>
              </a:xfrm>
              <a:custGeom>
                <a:avLst/>
                <a:gdLst>
                  <a:gd name="connsiteX0" fmla="*/ 0 w 3281618"/>
                  <a:gd name="connsiteY0" fmla="*/ 131041 h 131041"/>
                  <a:gd name="connsiteX1" fmla="*/ 3281618 w 3281618"/>
                  <a:gd name="connsiteY1" fmla="*/ 98126 h 131041"/>
                  <a:gd name="connsiteX2" fmla="*/ 3253050 w 3281618"/>
                  <a:gd name="connsiteY2" fmla="*/ 32295 h 131041"/>
                  <a:gd name="connsiteX3" fmla="*/ 56515 w 3281618"/>
                  <a:gd name="connsiteY3" fmla="*/ 0 h 131041"/>
                  <a:gd name="connsiteX4" fmla="*/ 0 w 3281618"/>
                  <a:gd name="connsiteY4" fmla="*/ 131041 h 131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1618" h="131041">
                    <a:moveTo>
                      <a:pt x="0" y="131041"/>
                    </a:moveTo>
                    <a:lnTo>
                      <a:pt x="3281618" y="98126"/>
                    </a:lnTo>
                    <a:cubicBezTo>
                      <a:pt x="3272303" y="75768"/>
                      <a:pt x="3262987" y="54031"/>
                      <a:pt x="3253050" y="32295"/>
                    </a:cubicBezTo>
                    <a:lnTo>
                      <a:pt x="56515" y="0"/>
                    </a:lnTo>
                    <a:cubicBezTo>
                      <a:pt x="36021" y="42852"/>
                      <a:pt x="17389" y="86326"/>
                      <a:pt x="0" y="13104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61" name="자유형: 도형 60">
                <a:extLst>
                  <a:ext uri="{FF2B5EF4-FFF2-40B4-BE49-F238E27FC236}">
                    <a16:creationId xmlns:a16="http://schemas.microsoft.com/office/drawing/2014/main" id="{83EC786A-A7E0-DB60-5177-C6677850564A}"/>
                  </a:ext>
                </a:extLst>
              </p:cNvPr>
              <p:cNvSpPr/>
              <p:nvPr/>
            </p:nvSpPr>
            <p:spPr>
              <a:xfrm>
                <a:off x="6172388" y="3081721"/>
                <a:ext cx="3432532" cy="132283"/>
              </a:xfrm>
              <a:custGeom>
                <a:avLst/>
                <a:gdLst>
                  <a:gd name="connsiteX0" fmla="*/ 0 w 3432532"/>
                  <a:gd name="connsiteY0" fmla="*/ 132283 h 132283"/>
                  <a:gd name="connsiteX1" fmla="*/ 3432533 w 3432532"/>
                  <a:gd name="connsiteY1" fmla="*/ 98126 h 132283"/>
                  <a:gd name="connsiteX2" fmla="*/ 3415144 w 3432532"/>
                  <a:gd name="connsiteY2" fmla="*/ 34158 h 132283"/>
                  <a:gd name="connsiteX3" fmla="*/ 36642 w 3432532"/>
                  <a:gd name="connsiteY3" fmla="*/ 0 h 132283"/>
                  <a:gd name="connsiteX4" fmla="*/ 0 w 3432532"/>
                  <a:gd name="connsiteY4" fmla="*/ 132283 h 1322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532" h="132283">
                    <a:moveTo>
                      <a:pt x="0" y="132283"/>
                    </a:moveTo>
                    <a:lnTo>
                      <a:pt x="3432533" y="98126"/>
                    </a:lnTo>
                    <a:cubicBezTo>
                      <a:pt x="3426943" y="76389"/>
                      <a:pt x="3421354" y="55273"/>
                      <a:pt x="3415144" y="34158"/>
                    </a:cubicBezTo>
                    <a:lnTo>
                      <a:pt x="36642" y="0"/>
                    </a:lnTo>
                    <a:cubicBezTo>
                      <a:pt x="22979" y="43473"/>
                      <a:pt x="10558" y="87568"/>
                      <a:pt x="0" y="132283"/>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62" name="자유형: 도형 61">
                <a:extLst>
                  <a:ext uri="{FF2B5EF4-FFF2-40B4-BE49-F238E27FC236}">
                    <a16:creationId xmlns:a16="http://schemas.microsoft.com/office/drawing/2014/main" id="{83F83FE3-F6D3-4867-6EE8-5BD4E309D8A7}"/>
                  </a:ext>
                </a:extLst>
              </p:cNvPr>
              <p:cNvSpPr/>
              <p:nvPr/>
            </p:nvSpPr>
            <p:spPr>
              <a:xfrm>
                <a:off x="6134504" y="3316477"/>
                <a:ext cx="3513269" cy="133525"/>
              </a:xfrm>
              <a:custGeom>
                <a:avLst/>
                <a:gdLst>
                  <a:gd name="connsiteX0" fmla="*/ 0 w 3513269"/>
                  <a:gd name="connsiteY0" fmla="*/ 133525 h 133525"/>
                  <a:gd name="connsiteX1" fmla="*/ 3513269 w 3513269"/>
                  <a:gd name="connsiteY1" fmla="*/ 98126 h 133525"/>
                  <a:gd name="connsiteX2" fmla="*/ 3505195 w 3513269"/>
                  <a:gd name="connsiteY2" fmla="*/ 35400 h 133525"/>
                  <a:gd name="connsiteX3" fmla="*/ 17389 w 3513269"/>
                  <a:gd name="connsiteY3" fmla="*/ 0 h 133525"/>
                  <a:gd name="connsiteX4" fmla="*/ 0 w 3513269"/>
                  <a:gd name="connsiteY4" fmla="*/ 133525 h 133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3269" h="133525">
                    <a:moveTo>
                      <a:pt x="0" y="133525"/>
                    </a:moveTo>
                    <a:lnTo>
                      <a:pt x="3513269" y="98126"/>
                    </a:lnTo>
                    <a:cubicBezTo>
                      <a:pt x="3510785" y="77010"/>
                      <a:pt x="3508301" y="55894"/>
                      <a:pt x="3505195" y="35400"/>
                    </a:cubicBezTo>
                    <a:lnTo>
                      <a:pt x="17389" y="0"/>
                    </a:lnTo>
                    <a:cubicBezTo>
                      <a:pt x="9937" y="44094"/>
                      <a:pt x="4347" y="88810"/>
                      <a:pt x="0" y="133525"/>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63" name="자유형: 도형 62">
                <a:extLst>
                  <a:ext uri="{FF2B5EF4-FFF2-40B4-BE49-F238E27FC236}">
                    <a16:creationId xmlns:a16="http://schemas.microsoft.com/office/drawing/2014/main" id="{D150B02D-EDA9-DCD0-1996-371602C34F20}"/>
                  </a:ext>
                </a:extLst>
              </p:cNvPr>
              <p:cNvSpPr/>
              <p:nvPr/>
            </p:nvSpPr>
            <p:spPr>
              <a:xfrm>
                <a:off x="6126431" y="3551854"/>
                <a:ext cx="3532521" cy="133525"/>
              </a:xfrm>
              <a:custGeom>
                <a:avLst/>
                <a:gdLst>
                  <a:gd name="connsiteX0" fmla="*/ 0 w 3532521"/>
                  <a:gd name="connsiteY0" fmla="*/ 63968 h 133525"/>
                  <a:gd name="connsiteX1" fmla="*/ 1242 w 3532521"/>
                  <a:gd name="connsiteY1" fmla="*/ 133525 h 133525"/>
                  <a:gd name="connsiteX2" fmla="*/ 3531901 w 3532521"/>
                  <a:gd name="connsiteY2" fmla="*/ 98126 h 133525"/>
                  <a:gd name="connsiteX3" fmla="*/ 3532522 w 3532521"/>
                  <a:gd name="connsiteY3" fmla="*/ 63968 h 133525"/>
                  <a:gd name="connsiteX4" fmla="*/ 3531901 w 3532521"/>
                  <a:gd name="connsiteY4" fmla="*/ 35400 h 133525"/>
                  <a:gd name="connsiteX5" fmla="*/ 1863 w 3532521"/>
                  <a:gd name="connsiteY5" fmla="*/ 0 h 133525"/>
                  <a:gd name="connsiteX6" fmla="*/ 0 w 3532521"/>
                  <a:gd name="connsiteY6" fmla="*/ 63968 h 13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32521" h="133525">
                    <a:moveTo>
                      <a:pt x="0" y="63968"/>
                    </a:moveTo>
                    <a:cubicBezTo>
                      <a:pt x="0" y="86947"/>
                      <a:pt x="621" y="110547"/>
                      <a:pt x="1242" y="133525"/>
                    </a:cubicBezTo>
                    <a:lnTo>
                      <a:pt x="3531901" y="98126"/>
                    </a:lnTo>
                    <a:cubicBezTo>
                      <a:pt x="3531901" y="86947"/>
                      <a:pt x="3532522" y="75768"/>
                      <a:pt x="3532522" y="63968"/>
                    </a:cubicBezTo>
                    <a:cubicBezTo>
                      <a:pt x="3532522" y="54652"/>
                      <a:pt x="3532522" y="44716"/>
                      <a:pt x="3531901" y="35400"/>
                    </a:cubicBezTo>
                    <a:lnTo>
                      <a:pt x="1863" y="0"/>
                    </a:lnTo>
                    <a:cubicBezTo>
                      <a:pt x="621" y="21116"/>
                      <a:pt x="0" y="42852"/>
                      <a:pt x="0" y="63968"/>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64" name="자유형: 도형 63">
                <a:extLst>
                  <a:ext uri="{FF2B5EF4-FFF2-40B4-BE49-F238E27FC236}">
                    <a16:creationId xmlns:a16="http://schemas.microsoft.com/office/drawing/2014/main" id="{98C37D9C-7CFF-EB4E-87E9-7211730493BD}"/>
                  </a:ext>
                </a:extLst>
              </p:cNvPr>
              <p:cNvSpPr/>
              <p:nvPr/>
            </p:nvSpPr>
            <p:spPr>
              <a:xfrm>
                <a:off x="6135126" y="3787232"/>
                <a:ext cx="3512026" cy="133525"/>
              </a:xfrm>
              <a:custGeom>
                <a:avLst/>
                <a:gdLst>
                  <a:gd name="connsiteX0" fmla="*/ 18010 w 3512026"/>
                  <a:gd name="connsiteY0" fmla="*/ 133525 h 133525"/>
                  <a:gd name="connsiteX1" fmla="*/ 3503954 w 3512026"/>
                  <a:gd name="connsiteY1" fmla="*/ 98747 h 133525"/>
                  <a:gd name="connsiteX2" fmla="*/ 3512027 w 3512026"/>
                  <a:gd name="connsiteY2" fmla="*/ 36021 h 133525"/>
                  <a:gd name="connsiteX3" fmla="*/ 0 w 3512026"/>
                  <a:gd name="connsiteY3" fmla="*/ 0 h 133525"/>
                  <a:gd name="connsiteX4" fmla="*/ 18010 w 3512026"/>
                  <a:gd name="connsiteY4" fmla="*/ 133525 h 133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2026" h="133525">
                    <a:moveTo>
                      <a:pt x="18010" y="133525"/>
                    </a:moveTo>
                    <a:lnTo>
                      <a:pt x="3503954" y="98747"/>
                    </a:lnTo>
                    <a:cubicBezTo>
                      <a:pt x="3507059" y="77631"/>
                      <a:pt x="3510164" y="57136"/>
                      <a:pt x="3512027" y="36021"/>
                    </a:cubicBezTo>
                    <a:lnTo>
                      <a:pt x="0" y="0"/>
                    </a:lnTo>
                    <a:cubicBezTo>
                      <a:pt x="4347" y="45337"/>
                      <a:pt x="9937" y="89431"/>
                      <a:pt x="18010" y="133525"/>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65" name="자유형: 도형 64">
                <a:extLst>
                  <a:ext uri="{FF2B5EF4-FFF2-40B4-BE49-F238E27FC236}">
                    <a16:creationId xmlns:a16="http://schemas.microsoft.com/office/drawing/2014/main" id="{045509A7-CF85-C44C-D96C-27ECC6DBB1F4}"/>
                  </a:ext>
                </a:extLst>
              </p:cNvPr>
              <p:cNvSpPr/>
              <p:nvPr/>
            </p:nvSpPr>
            <p:spPr>
              <a:xfrm>
                <a:off x="6174252" y="4023230"/>
                <a:ext cx="3430048" cy="132283"/>
              </a:xfrm>
              <a:custGeom>
                <a:avLst/>
                <a:gdLst>
                  <a:gd name="connsiteX0" fmla="*/ 36642 w 3430048"/>
                  <a:gd name="connsiteY0" fmla="*/ 132283 h 132283"/>
                  <a:gd name="connsiteX1" fmla="*/ 3412038 w 3430048"/>
                  <a:gd name="connsiteY1" fmla="*/ 98126 h 132283"/>
                  <a:gd name="connsiteX2" fmla="*/ 3430049 w 3430048"/>
                  <a:gd name="connsiteY2" fmla="*/ 34158 h 132283"/>
                  <a:gd name="connsiteX3" fmla="*/ 0 w 3430048"/>
                  <a:gd name="connsiteY3" fmla="*/ 0 h 132283"/>
                  <a:gd name="connsiteX4" fmla="*/ 36642 w 3430048"/>
                  <a:gd name="connsiteY4" fmla="*/ 132283 h 1322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0048" h="132283">
                    <a:moveTo>
                      <a:pt x="36642" y="132283"/>
                    </a:moveTo>
                    <a:lnTo>
                      <a:pt x="3412038" y="98126"/>
                    </a:lnTo>
                    <a:cubicBezTo>
                      <a:pt x="3418249" y="77010"/>
                      <a:pt x="3424459" y="55894"/>
                      <a:pt x="3430049" y="34158"/>
                    </a:cubicBezTo>
                    <a:lnTo>
                      <a:pt x="0" y="0"/>
                    </a:lnTo>
                    <a:cubicBezTo>
                      <a:pt x="10558" y="44716"/>
                      <a:pt x="22358" y="88810"/>
                      <a:pt x="36642" y="132283"/>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66" name="자유형: 도형 65">
                <a:extLst>
                  <a:ext uri="{FF2B5EF4-FFF2-40B4-BE49-F238E27FC236}">
                    <a16:creationId xmlns:a16="http://schemas.microsoft.com/office/drawing/2014/main" id="{4F773BAC-47A4-2249-3451-8CB930CF634C}"/>
                  </a:ext>
                </a:extLst>
              </p:cNvPr>
              <p:cNvSpPr/>
              <p:nvPr/>
            </p:nvSpPr>
            <p:spPr>
              <a:xfrm>
                <a:off x="6247535" y="4259228"/>
                <a:ext cx="3277891" cy="131041"/>
              </a:xfrm>
              <a:custGeom>
                <a:avLst/>
                <a:gdLst>
                  <a:gd name="connsiteX0" fmla="*/ 57757 w 3277891"/>
                  <a:gd name="connsiteY0" fmla="*/ 131041 h 131041"/>
                  <a:gd name="connsiteX1" fmla="*/ 3249324 w 3277891"/>
                  <a:gd name="connsiteY1" fmla="*/ 98747 h 131041"/>
                  <a:gd name="connsiteX2" fmla="*/ 3277892 w 3277891"/>
                  <a:gd name="connsiteY2" fmla="*/ 32916 h 131041"/>
                  <a:gd name="connsiteX3" fmla="*/ 0 w 3277891"/>
                  <a:gd name="connsiteY3" fmla="*/ 0 h 131041"/>
                  <a:gd name="connsiteX4" fmla="*/ 57757 w 3277891"/>
                  <a:gd name="connsiteY4" fmla="*/ 131041 h 131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7891" h="131041">
                    <a:moveTo>
                      <a:pt x="57757" y="131041"/>
                    </a:moveTo>
                    <a:lnTo>
                      <a:pt x="3249324" y="98747"/>
                    </a:lnTo>
                    <a:cubicBezTo>
                      <a:pt x="3259261" y="77010"/>
                      <a:pt x="3269197" y="55273"/>
                      <a:pt x="3277892" y="32916"/>
                    </a:cubicBezTo>
                    <a:lnTo>
                      <a:pt x="0" y="0"/>
                    </a:lnTo>
                    <a:cubicBezTo>
                      <a:pt x="17389" y="44716"/>
                      <a:pt x="36642" y="88189"/>
                      <a:pt x="57757" y="13104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67" name="자유형: 도형 66">
                <a:extLst>
                  <a:ext uri="{FF2B5EF4-FFF2-40B4-BE49-F238E27FC236}">
                    <a16:creationId xmlns:a16="http://schemas.microsoft.com/office/drawing/2014/main" id="{A2221F02-5670-17EC-0F0E-E9138E25496A}"/>
                  </a:ext>
                </a:extLst>
              </p:cNvPr>
              <p:cNvSpPr/>
              <p:nvPr/>
            </p:nvSpPr>
            <p:spPr>
              <a:xfrm>
                <a:off x="6361187" y="4495847"/>
                <a:ext cx="3045619" cy="127935"/>
              </a:xfrm>
              <a:custGeom>
                <a:avLst/>
                <a:gdLst>
                  <a:gd name="connsiteX0" fmla="*/ 81357 w 3045619"/>
                  <a:gd name="connsiteY0" fmla="*/ 127936 h 127935"/>
                  <a:gd name="connsiteX1" fmla="*/ 3002146 w 3045619"/>
                  <a:gd name="connsiteY1" fmla="*/ 98747 h 127935"/>
                  <a:gd name="connsiteX2" fmla="*/ 3045620 w 3045619"/>
                  <a:gd name="connsiteY2" fmla="*/ 30431 h 127935"/>
                  <a:gd name="connsiteX3" fmla="*/ 0 w 3045619"/>
                  <a:gd name="connsiteY3" fmla="*/ 0 h 127935"/>
                  <a:gd name="connsiteX4" fmla="*/ 81357 w 3045619"/>
                  <a:gd name="connsiteY4" fmla="*/ 127936 h 127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5619" h="127935">
                    <a:moveTo>
                      <a:pt x="81357" y="127936"/>
                    </a:moveTo>
                    <a:lnTo>
                      <a:pt x="3002146" y="98747"/>
                    </a:lnTo>
                    <a:cubicBezTo>
                      <a:pt x="3017052" y="76389"/>
                      <a:pt x="3031336" y="53410"/>
                      <a:pt x="3045620" y="30431"/>
                    </a:cubicBezTo>
                    <a:lnTo>
                      <a:pt x="0" y="0"/>
                    </a:lnTo>
                    <a:cubicBezTo>
                      <a:pt x="25463" y="44094"/>
                      <a:pt x="52789" y="86947"/>
                      <a:pt x="81357" y="127936"/>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68" name="자유형: 도형 67">
                <a:extLst>
                  <a:ext uri="{FF2B5EF4-FFF2-40B4-BE49-F238E27FC236}">
                    <a16:creationId xmlns:a16="http://schemas.microsoft.com/office/drawing/2014/main" id="{712F94D5-2CEF-1139-2C96-2E932D50CA45}"/>
                  </a:ext>
                </a:extLst>
              </p:cNvPr>
              <p:cNvSpPr/>
              <p:nvPr/>
            </p:nvSpPr>
            <p:spPr>
              <a:xfrm>
                <a:off x="6525144" y="4732467"/>
                <a:ext cx="2713980" cy="124830"/>
              </a:xfrm>
              <a:custGeom>
                <a:avLst/>
                <a:gdLst>
                  <a:gd name="connsiteX0" fmla="*/ 111789 w 2713980"/>
                  <a:gd name="connsiteY0" fmla="*/ 124831 h 124830"/>
                  <a:gd name="connsiteX1" fmla="*/ 2649391 w 2713980"/>
                  <a:gd name="connsiteY1" fmla="*/ 99368 h 124830"/>
                  <a:gd name="connsiteX2" fmla="*/ 2713980 w 2713980"/>
                  <a:gd name="connsiteY2" fmla="*/ 27326 h 124830"/>
                  <a:gd name="connsiteX3" fmla="*/ 0 w 2713980"/>
                  <a:gd name="connsiteY3" fmla="*/ 0 h 124830"/>
                  <a:gd name="connsiteX4" fmla="*/ 111789 w 2713980"/>
                  <a:gd name="connsiteY4" fmla="*/ 124831 h 124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3980" h="124830">
                    <a:moveTo>
                      <a:pt x="111789" y="124831"/>
                    </a:moveTo>
                    <a:lnTo>
                      <a:pt x="2649391" y="99368"/>
                    </a:lnTo>
                    <a:cubicBezTo>
                      <a:pt x="2671749" y="75768"/>
                      <a:pt x="2692865" y="52168"/>
                      <a:pt x="2713980" y="27326"/>
                    </a:cubicBezTo>
                    <a:lnTo>
                      <a:pt x="0" y="0"/>
                    </a:lnTo>
                    <a:cubicBezTo>
                      <a:pt x="34779" y="44094"/>
                      <a:pt x="72663" y="85084"/>
                      <a:pt x="111789" y="12483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69" name="자유형: 도형 68">
                <a:extLst>
                  <a:ext uri="{FF2B5EF4-FFF2-40B4-BE49-F238E27FC236}">
                    <a16:creationId xmlns:a16="http://schemas.microsoft.com/office/drawing/2014/main" id="{D52D7E29-4F16-25AB-8892-7EDDDCBC9571}"/>
                  </a:ext>
                </a:extLst>
              </p:cNvPr>
              <p:cNvSpPr/>
              <p:nvPr/>
            </p:nvSpPr>
            <p:spPr>
              <a:xfrm>
                <a:off x="6759900" y="4970949"/>
                <a:ext cx="2238878" cy="119240"/>
              </a:xfrm>
              <a:custGeom>
                <a:avLst/>
                <a:gdLst>
                  <a:gd name="connsiteX0" fmla="*/ 160230 w 2238878"/>
                  <a:gd name="connsiteY0" fmla="*/ 119241 h 119240"/>
                  <a:gd name="connsiteX1" fmla="*/ 2135784 w 2238878"/>
                  <a:gd name="connsiteY1" fmla="*/ 99368 h 119240"/>
                  <a:gd name="connsiteX2" fmla="*/ 2238878 w 2238878"/>
                  <a:gd name="connsiteY2" fmla="*/ 22358 h 119240"/>
                  <a:gd name="connsiteX3" fmla="*/ 0 w 2238878"/>
                  <a:gd name="connsiteY3" fmla="*/ 0 h 119240"/>
                  <a:gd name="connsiteX4" fmla="*/ 160230 w 2238878"/>
                  <a:gd name="connsiteY4" fmla="*/ 119241 h 119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8878" h="119240">
                    <a:moveTo>
                      <a:pt x="160230" y="119241"/>
                    </a:moveTo>
                    <a:lnTo>
                      <a:pt x="2135784" y="99368"/>
                    </a:lnTo>
                    <a:cubicBezTo>
                      <a:pt x="2171184" y="75147"/>
                      <a:pt x="2205342" y="49063"/>
                      <a:pt x="2238878" y="22358"/>
                    </a:cubicBezTo>
                    <a:lnTo>
                      <a:pt x="0" y="0"/>
                    </a:lnTo>
                    <a:cubicBezTo>
                      <a:pt x="50926" y="42852"/>
                      <a:pt x="104336" y="82599"/>
                      <a:pt x="160230" y="11924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70" name="자유형: 도형 69">
                <a:extLst>
                  <a:ext uri="{FF2B5EF4-FFF2-40B4-BE49-F238E27FC236}">
                    <a16:creationId xmlns:a16="http://schemas.microsoft.com/office/drawing/2014/main" id="{489D4605-9527-8F75-7C15-F565BA507B25}"/>
                  </a:ext>
                </a:extLst>
              </p:cNvPr>
              <p:cNvSpPr/>
              <p:nvPr/>
            </p:nvSpPr>
            <p:spPr>
              <a:xfrm>
                <a:off x="7131287" y="5210053"/>
                <a:ext cx="1491757" cy="110546"/>
              </a:xfrm>
              <a:custGeom>
                <a:avLst/>
                <a:gdLst>
                  <a:gd name="connsiteX0" fmla="*/ 297482 w 1491757"/>
                  <a:gd name="connsiteY0" fmla="*/ 110546 h 110546"/>
                  <a:gd name="connsiteX1" fmla="*/ 1260728 w 1491757"/>
                  <a:gd name="connsiteY1" fmla="*/ 100609 h 110546"/>
                  <a:gd name="connsiteX2" fmla="*/ 1491758 w 1491757"/>
                  <a:gd name="connsiteY2" fmla="*/ 14905 h 110546"/>
                  <a:gd name="connsiteX3" fmla="*/ 0 w 1491757"/>
                  <a:gd name="connsiteY3" fmla="*/ 0 h 110546"/>
                  <a:gd name="connsiteX4" fmla="*/ 297482 w 1491757"/>
                  <a:gd name="connsiteY4" fmla="*/ 110546 h 11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757" h="110546">
                    <a:moveTo>
                      <a:pt x="297482" y="110546"/>
                    </a:moveTo>
                    <a:lnTo>
                      <a:pt x="1260728" y="100609"/>
                    </a:lnTo>
                    <a:cubicBezTo>
                      <a:pt x="1340222" y="77010"/>
                      <a:pt x="1417232" y="48442"/>
                      <a:pt x="1491758" y="14905"/>
                    </a:cubicBezTo>
                    <a:lnTo>
                      <a:pt x="0" y="0"/>
                    </a:lnTo>
                    <a:cubicBezTo>
                      <a:pt x="94399" y="45336"/>
                      <a:pt x="194388" y="82599"/>
                      <a:pt x="297482" y="110546"/>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grpSp>
        <p:grpSp>
          <p:nvGrpSpPr>
            <p:cNvPr id="40" name="그래픽 4">
              <a:extLst>
                <a:ext uri="{FF2B5EF4-FFF2-40B4-BE49-F238E27FC236}">
                  <a16:creationId xmlns:a16="http://schemas.microsoft.com/office/drawing/2014/main" id="{574B98D3-4A4A-A254-4A15-2203F7C01DB9}"/>
                </a:ext>
              </a:extLst>
            </p:cNvPr>
            <p:cNvGrpSpPr/>
            <p:nvPr/>
          </p:nvGrpSpPr>
          <p:grpSpPr>
            <a:xfrm>
              <a:off x="7761029" y="1916635"/>
              <a:ext cx="3532521" cy="3403964"/>
              <a:chOff x="7761029" y="1916635"/>
              <a:chExt cx="3532521" cy="3403964"/>
            </a:xfrm>
            <a:grpFill/>
          </p:grpSpPr>
          <p:sp>
            <p:nvSpPr>
              <p:cNvPr id="41" name="자유형: 도형 40">
                <a:extLst>
                  <a:ext uri="{FF2B5EF4-FFF2-40B4-BE49-F238E27FC236}">
                    <a16:creationId xmlns:a16="http://schemas.microsoft.com/office/drawing/2014/main" id="{4DCE82E9-97F3-2A24-09DA-1E8174916FD4}"/>
                  </a:ext>
                </a:extLst>
              </p:cNvPr>
              <p:cNvSpPr/>
              <p:nvPr/>
            </p:nvSpPr>
            <p:spPr>
              <a:xfrm>
                <a:off x="8754706" y="1916635"/>
                <a:ext cx="1513494" cy="110546"/>
              </a:xfrm>
              <a:custGeom>
                <a:avLst/>
                <a:gdLst>
                  <a:gd name="connsiteX0" fmla="*/ 1289917 w 1513494"/>
                  <a:gd name="connsiteY0" fmla="*/ 9937 h 110546"/>
                  <a:gd name="connsiteX1" fmla="*/ 289408 w 1513494"/>
                  <a:gd name="connsiteY1" fmla="*/ 0 h 110546"/>
                  <a:gd name="connsiteX2" fmla="*/ 0 w 1513494"/>
                  <a:gd name="connsiteY2" fmla="*/ 110547 h 110546"/>
                  <a:gd name="connsiteX3" fmla="*/ 1513494 w 1513494"/>
                  <a:gd name="connsiteY3" fmla="*/ 95641 h 110546"/>
                  <a:gd name="connsiteX4" fmla="*/ 1289917 w 1513494"/>
                  <a:gd name="connsiteY4" fmla="*/ 9937 h 11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3494" h="110546">
                    <a:moveTo>
                      <a:pt x="1289917" y="9937"/>
                    </a:moveTo>
                    <a:lnTo>
                      <a:pt x="289408" y="0"/>
                    </a:lnTo>
                    <a:cubicBezTo>
                      <a:pt x="188799" y="28568"/>
                      <a:pt x="91915" y="65831"/>
                      <a:pt x="0" y="110547"/>
                    </a:cubicBezTo>
                    <a:lnTo>
                      <a:pt x="1513494" y="95641"/>
                    </a:lnTo>
                    <a:cubicBezTo>
                      <a:pt x="1441453" y="62105"/>
                      <a:pt x="1366927" y="33537"/>
                      <a:pt x="1289917" y="9937"/>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42" name="자유형: 도형 41">
                <a:extLst>
                  <a:ext uri="{FF2B5EF4-FFF2-40B4-BE49-F238E27FC236}">
                    <a16:creationId xmlns:a16="http://schemas.microsoft.com/office/drawing/2014/main" id="{AE6D3FC8-9C75-BF6C-F675-AC7C2D4DC537}"/>
                  </a:ext>
                </a:extLst>
              </p:cNvPr>
              <p:cNvSpPr/>
              <p:nvPr/>
            </p:nvSpPr>
            <p:spPr>
              <a:xfrm>
                <a:off x="8387667" y="2147044"/>
                <a:ext cx="2251920" cy="119241"/>
              </a:xfrm>
              <a:custGeom>
                <a:avLst/>
                <a:gdLst>
                  <a:gd name="connsiteX0" fmla="*/ 0 w 2251920"/>
                  <a:gd name="connsiteY0" fmla="*/ 119241 h 119241"/>
                  <a:gd name="connsiteX1" fmla="*/ 2251920 w 2251920"/>
                  <a:gd name="connsiteY1" fmla="*/ 96884 h 119241"/>
                  <a:gd name="connsiteX2" fmla="*/ 2150069 w 2251920"/>
                  <a:gd name="connsiteY2" fmla="*/ 19874 h 119241"/>
                  <a:gd name="connsiteX3" fmla="*/ 158367 w 2251920"/>
                  <a:gd name="connsiteY3" fmla="*/ 0 h 119241"/>
                  <a:gd name="connsiteX4" fmla="*/ 0 w 2251920"/>
                  <a:gd name="connsiteY4" fmla="*/ 119241 h 119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1920" h="119241">
                    <a:moveTo>
                      <a:pt x="0" y="119241"/>
                    </a:moveTo>
                    <a:lnTo>
                      <a:pt x="2251920" y="96884"/>
                    </a:lnTo>
                    <a:cubicBezTo>
                      <a:pt x="2219005" y="70178"/>
                      <a:pt x="2184847" y="44715"/>
                      <a:pt x="2150069" y="19874"/>
                    </a:cubicBezTo>
                    <a:lnTo>
                      <a:pt x="158367" y="0"/>
                    </a:lnTo>
                    <a:cubicBezTo>
                      <a:pt x="103715" y="36642"/>
                      <a:pt x="50305" y="77010"/>
                      <a:pt x="0" y="11924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43" name="자유형: 도형 42">
                <a:extLst>
                  <a:ext uri="{FF2B5EF4-FFF2-40B4-BE49-F238E27FC236}">
                    <a16:creationId xmlns:a16="http://schemas.microsoft.com/office/drawing/2014/main" id="{4079E6E6-79E4-C764-714D-8F3F0F2896F9}"/>
                  </a:ext>
                </a:extLst>
              </p:cNvPr>
              <p:cNvSpPr/>
              <p:nvPr/>
            </p:nvSpPr>
            <p:spPr>
              <a:xfrm>
                <a:off x="8154774" y="2379937"/>
                <a:ext cx="2722675" cy="124209"/>
              </a:xfrm>
              <a:custGeom>
                <a:avLst/>
                <a:gdLst>
                  <a:gd name="connsiteX0" fmla="*/ 0 w 2722675"/>
                  <a:gd name="connsiteY0" fmla="*/ 124210 h 124209"/>
                  <a:gd name="connsiteX1" fmla="*/ 2722675 w 2722675"/>
                  <a:gd name="connsiteY1" fmla="*/ 96884 h 124209"/>
                  <a:gd name="connsiteX2" fmla="*/ 2658707 w 2722675"/>
                  <a:gd name="connsiteY2" fmla="*/ 25463 h 124209"/>
                  <a:gd name="connsiteX3" fmla="*/ 111168 w 2722675"/>
                  <a:gd name="connsiteY3" fmla="*/ 0 h 124209"/>
                  <a:gd name="connsiteX4" fmla="*/ 0 w 2722675"/>
                  <a:gd name="connsiteY4" fmla="*/ 124210 h 124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2675" h="124209">
                    <a:moveTo>
                      <a:pt x="0" y="124210"/>
                    </a:moveTo>
                    <a:lnTo>
                      <a:pt x="2722675" y="96884"/>
                    </a:lnTo>
                    <a:cubicBezTo>
                      <a:pt x="2702180" y="72663"/>
                      <a:pt x="2680444" y="48442"/>
                      <a:pt x="2658707" y="25463"/>
                    </a:cubicBezTo>
                    <a:lnTo>
                      <a:pt x="111168" y="0"/>
                    </a:lnTo>
                    <a:cubicBezTo>
                      <a:pt x="72042" y="39747"/>
                      <a:pt x="35400" y="81357"/>
                      <a:pt x="0" y="124210"/>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44" name="자유형: 도형 43">
                <a:extLst>
                  <a:ext uri="{FF2B5EF4-FFF2-40B4-BE49-F238E27FC236}">
                    <a16:creationId xmlns:a16="http://schemas.microsoft.com/office/drawing/2014/main" id="{AED07D62-273D-E071-F6FC-14F46D5E8AB6}"/>
                  </a:ext>
                </a:extLst>
              </p:cNvPr>
              <p:cNvSpPr/>
              <p:nvPr/>
            </p:nvSpPr>
            <p:spPr>
              <a:xfrm>
                <a:off x="7992680" y="2613451"/>
                <a:ext cx="3051830" cy="127935"/>
              </a:xfrm>
              <a:custGeom>
                <a:avLst/>
                <a:gdLst>
                  <a:gd name="connsiteX0" fmla="*/ 0 w 3051830"/>
                  <a:gd name="connsiteY0" fmla="*/ 127936 h 127935"/>
                  <a:gd name="connsiteX1" fmla="*/ 3051830 w 3051830"/>
                  <a:gd name="connsiteY1" fmla="*/ 97505 h 127935"/>
                  <a:gd name="connsiteX2" fmla="*/ 3008978 w 3051830"/>
                  <a:gd name="connsiteY2" fmla="*/ 29189 h 127935"/>
                  <a:gd name="connsiteX3" fmla="*/ 80736 w 3051830"/>
                  <a:gd name="connsiteY3" fmla="*/ 0 h 127935"/>
                  <a:gd name="connsiteX4" fmla="*/ 0 w 3051830"/>
                  <a:gd name="connsiteY4" fmla="*/ 127936 h 127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1830" h="127935">
                    <a:moveTo>
                      <a:pt x="0" y="127936"/>
                    </a:moveTo>
                    <a:lnTo>
                      <a:pt x="3051830" y="97505"/>
                    </a:lnTo>
                    <a:cubicBezTo>
                      <a:pt x="3038167" y="74526"/>
                      <a:pt x="3023883" y="51547"/>
                      <a:pt x="3008978" y="29189"/>
                    </a:cubicBezTo>
                    <a:lnTo>
                      <a:pt x="80736" y="0"/>
                    </a:lnTo>
                    <a:cubicBezTo>
                      <a:pt x="52168" y="40989"/>
                      <a:pt x="24842" y="83841"/>
                      <a:pt x="0" y="127936"/>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45" name="자유형: 도형 44">
                <a:extLst>
                  <a:ext uri="{FF2B5EF4-FFF2-40B4-BE49-F238E27FC236}">
                    <a16:creationId xmlns:a16="http://schemas.microsoft.com/office/drawing/2014/main" id="{EC77F818-3D0C-970D-7D2F-0E23BA9D299E}"/>
                  </a:ext>
                </a:extLst>
              </p:cNvPr>
              <p:cNvSpPr/>
              <p:nvPr/>
            </p:nvSpPr>
            <p:spPr>
              <a:xfrm>
                <a:off x="7879650" y="2846965"/>
                <a:ext cx="3281617" cy="131041"/>
              </a:xfrm>
              <a:custGeom>
                <a:avLst/>
                <a:gdLst>
                  <a:gd name="connsiteX0" fmla="*/ 0 w 3281617"/>
                  <a:gd name="connsiteY0" fmla="*/ 131041 h 131041"/>
                  <a:gd name="connsiteX1" fmla="*/ 3281618 w 3281617"/>
                  <a:gd name="connsiteY1" fmla="*/ 98126 h 131041"/>
                  <a:gd name="connsiteX2" fmla="*/ 3253050 w 3281617"/>
                  <a:gd name="connsiteY2" fmla="*/ 32295 h 131041"/>
                  <a:gd name="connsiteX3" fmla="*/ 56515 w 3281617"/>
                  <a:gd name="connsiteY3" fmla="*/ 0 h 131041"/>
                  <a:gd name="connsiteX4" fmla="*/ 0 w 3281617"/>
                  <a:gd name="connsiteY4" fmla="*/ 131041 h 131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1617" h="131041">
                    <a:moveTo>
                      <a:pt x="0" y="131041"/>
                    </a:moveTo>
                    <a:lnTo>
                      <a:pt x="3281618" y="98126"/>
                    </a:lnTo>
                    <a:cubicBezTo>
                      <a:pt x="3272302" y="75768"/>
                      <a:pt x="3262987" y="54031"/>
                      <a:pt x="3253050" y="32295"/>
                    </a:cubicBezTo>
                    <a:lnTo>
                      <a:pt x="56515" y="0"/>
                    </a:lnTo>
                    <a:cubicBezTo>
                      <a:pt x="36642" y="42852"/>
                      <a:pt x="17389" y="86326"/>
                      <a:pt x="0" y="13104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46" name="자유형: 도형 45">
                <a:extLst>
                  <a:ext uri="{FF2B5EF4-FFF2-40B4-BE49-F238E27FC236}">
                    <a16:creationId xmlns:a16="http://schemas.microsoft.com/office/drawing/2014/main" id="{A7F97A52-8687-1F7F-FAC5-CFF7BB84A6A2}"/>
                  </a:ext>
                </a:extLst>
              </p:cNvPr>
              <p:cNvSpPr/>
              <p:nvPr/>
            </p:nvSpPr>
            <p:spPr>
              <a:xfrm>
                <a:off x="7806987" y="3081100"/>
                <a:ext cx="3432532" cy="132904"/>
              </a:xfrm>
              <a:custGeom>
                <a:avLst/>
                <a:gdLst>
                  <a:gd name="connsiteX0" fmla="*/ 0 w 3432532"/>
                  <a:gd name="connsiteY0" fmla="*/ 132904 h 132904"/>
                  <a:gd name="connsiteX1" fmla="*/ 3432533 w 3432532"/>
                  <a:gd name="connsiteY1" fmla="*/ 98126 h 132904"/>
                  <a:gd name="connsiteX2" fmla="*/ 3415144 w 3432532"/>
                  <a:gd name="connsiteY2" fmla="*/ 34158 h 132904"/>
                  <a:gd name="connsiteX3" fmla="*/ 36642 w 3432532"/>
                  <a:gd name="connsiteY3" fmla="*/ 0 h 132904"/>
                  <a:gd name="connsiteX4" fmla="*/ 0 w 3432532"/>
                  <a:gd name="connsiteY4" fmla="*/ 132904 h 132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532" h="132904">
                    <a:moveTo>
                      <a:pt x="0" y="132904"/>
                    </a:moveTo>
                    <a:lnTo>
                      <a:pt x="3432533" y="98126"/>
                    </a:lnTo>
                    <a:cubicBezTo>
                      <a:pt x="3426943" y="76389"/>
                      <a:pt x="3421354" y="55273"/>
                      <a:pt x="3415144" y="34158"/>
                    </a:cubicBezTo>
                    <a:lnTo>
                      <a:pt x="36642" y="0"/>
                    </a:lnTo>
                    <a:cubicBezTo>
                      <a:pt x="22358" y="44094"/>
                      <a:pt x="10558" y="88189"/>
                      <a:pt x="0" y="132904"/>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47" name="자유형: 도형 46">
                <a:extLst>
                  <a:ext uri="{FF2B5EF4-FFF2-40B4-BE49-F238E27FC236}">
                    <a16:creationId xmlns:a16="http://schemas.microsoft.com/office/drawing/2014/main" id="{72CF9800-70B7-722E-F80A-AABFC659A471}"/>
                  </a:ext>
                </a:extLst>
              </p:cNvPr>
              <p:cNvSpPr/>
              <p:nvPr/>
            </p:nvSpPr>
            <p:spPr>
              <a:xfrm>
                <a:off x="7769103" y="3316477"/>
                <a:ext cx="3513268" cy="133525"/>
              </a:xfrm>
              <a:custGeom>
                <a:avLst/>
                <a:gdLst>
                  <a:gd name="connsiteX0" fmla="*/ 0 w 3513268"/>
                  <a:gd name="connsiteY0" fmla="*/ 133525 h 133525"/>
                  <a:gd name="connsiteX1" fmla="*/ 3513269 w 3513268"/>
                  <a:gd name="connsiteY1" fmla="*/ 98126 h 133525"/>
                  <a:gd name="connsiteX2" fmla="*/ 3505196 w 3513268"/>
                  <a:gd name="connsiteY2" fmla="*/ 35400 h 133525"/>
                  <a:gd name="connsiteX3" fmla="*/ 17389 w 3513268"/>
                  <a:gd name="connsiteY3" fmla="*/ 0 h 133525"/>
                  <a:gd name="connsiteX4" fmla="*/ 0 w 3513268"/>
                  <a:gd name="connsiteY4" fmla="*/ 133525 h 133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3268" h="133525">
                    <a:moveTo>
                      <a:pt x="0" y="133525"/>
                    </a:moveTo>
                    <a:lnTo>
                      <a:pt x="3513269" y="98126"/>
                    </a:lnTo>
                    <a:cubicBezTo>
                      <a:pt x="3510785" y="77010"/>
                      <a:pt x="3508301" y="55894"/>
                      <a:pt x="3505196" y="35400"/>
                    </a:cubicBezTo>
                    <a:lnTo>
                      <a:pt x="17389" y="0"/>
                    </a:lnTo>
                    <a:cubicBezTo>
                      <a:pt x="9937" y="44094"/>
                      <a:pt x="3726" y="88810"/>
                      <a:pt x="0" y="133525"/>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48" name="자유형: 도형 47">
                <a:extLst>
                  <a:ext uri="{FF2B5EF4-FFF2-40B4-BE49-F238E27FC236}">
                    <a16:creationId xmlns:a16="http://schemas.microsoft.com/office/drawing/2014/main" id="{BFDDA41D-D9FE-C4BC-4533-763E8EBB05DA}"/>
                  </a:ext>
                </a:extLst>
              </p:cNvPr>
              <p:cNvSpPr/>
              <p:nvPr/>
            </p:nvSpPr>
            <p:spPr>
              <a:xfrm>
                <a:off x="7761029" y="3551854"/>
                <a:ext cx="3532521" cy="133525"/>
              </a:xfrm>
              <a:custGeom>
                <a:avLst/>
                <a:gdLst>
                  <a:gd name="connsiteX0" fmla="*/ 0 w 3532521"/>
                  <a:gd name="connsiteY0" fmla="*/ 63968 h 133525"/>
                  <a:gd name="connsiteX1" fmla="*/ 1242 w 3532521"/>
                  <a:gd name="connsiteY1" fmla="*/ 133525 h 133525"/>
                  <a:gd name="connsiteX2" fmla="*/ 3531901 w 3532521"/>
                  <a:gd name="connsiteY2" fmla="*/ 98126 h 133525"/>
                  <a:gd name="connsiteX3" fmla="*/ 3532522 w 3532521"/>
                  <a:gd name="connsiteY3" fmla="*/ 63968 h 133525"/>
                  <a:gd name="connsiteX4" fmla="*/ 3531901 w 3532521"/>
                  <a:gd name="connsiteY4" fmla="*/ 35400 h 133525"/>
                  <a:gd name="connsiteX5" fmla="*/ 621 w 3532521"/>
                  <a:gd name="connsiteY5" fmla="*/ 0 h 133525"/>
                  <a:gd name="connsiteX6" fmla="*/ 0 w 3532521"/>
                  <a:gd name="connsiteY6" fmla="*/ 63968 h 13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32521" h="133525">
                    <a:moveTo>
                      <a:pt x="0" y="63968"/>
                    </a:moveTo>
                    <a:cubicBezTo>
                      <a:pt x="0" y="86947"/>
                      <a:pt x="621" y="110547"/>
                      <a:pt x="1242" y="133525"/>
                    </a:cubicBezTo>
                    <a:lnTo>
                      <a:pt x="3531901" y="98126"/>
                    </a:lnTo>
                    <a:cubicBezTo>
                      <a:pt x="3531901" y="86947"/>
                      <a:pt x="3532522" y="75768"/>
                      <a:pt x="3532522" y="63968"/>
                    </a:cubicBezTo>
                    <a:cubicBezTo>
                      <a:pt x="3532522" y="54652"/>
                      <a:pt x="3532522" y="44716"/>
                      <a:pt x="3531901" y="35400"/>
                    </a:cubicBezTo>
                    <a:lnTo>
                      <a:pt x="621" y="0"/>
                    </a:lnTo>
                    <a:cubicBezTo>
                      <a:pt x="621" y="21116"/>
                      <a:pt x="0" y="42852"/>
                      <a:pt x="0" y="63968"/>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49" name="자유형: 도형 48">
                <a:extLst>
                  <a:ext uri="{FF2B5EF4-FFF2-40B4-BE49-F238E27FC236}">
                    <a16:creationId xmlns:a16="http://schemas.microsoft.com/office/drawing/2014/main" id="{A813AB55-3F5E-FF31-8879-F16D536908E5}"/>
                  </a:ext>
                </a:extLst>
              </p:cNvPr>
              <p:cNvSpPr/>
              <p:nvPr/>
            </p:nvSpPr>
            <p:spPr>
              <a:xfrm>
                <a:off x="7768482" y="3787853"/>
                <a:ext cx="3512648" cy="132904"/>
              </a:xfrm>
              <a:custGeom>
                <a:avLst/>
                <a:gdLst>
                  <a:gd name="connsiteX0" fmla="*/ 18631 w 3512648"/>
                  <a:gd name="connsiteY0" fmla="*/ 132904 h 132904"/>
                  <a:gd name="connsiteX1" fmla="*/ 3504574 w 3512648"/>
                  <a:gd name="connsiteY1" fmla="*/ 98126 h 132904"/>
                  <a:gd name="connsiteX2" fmla="*/ 3512648 w 3512648"/>
                  <a:gd name="connsiteY2" fmla="*/ 35400 h 132904"/>
                  <a:gd name="connsiteX3" fmla="*/ 0 w 3512648"/>
                  <a:gd name="connsiteY3" fmla="*/ 0 h 132904"/>
                  <a:gd name="connsiteX4" fmla="*/ 18631 w 3512648"/>
                  <a:gd name="connsiteY4" fmla="*/ 132904 h 132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2648" h="132904">
                    <a:moveTo>
                      <a:pt x="18631" y="132904"/>
                    </a:moveTo>
                    <a:lnTo>
                      <a:pt x="3504574" y="98126"/>
                    </a:lnTo>
                    <a:cubicBezTo>
                      <a:pt x="3507680" y="77010"/>
                      <a:pt x="3510785" y="56515"/>
                      <a:pt x="3512648" y="35400"/>
                    </a:cubicBezTo>
                    <a:lnTo>
                      <a:pt x="0" y="0"/>
                    </a:lnTo>
                    <a:cubicBezTo>
                      <a:pt x="4968" y="44716"/>
                      <a:pt x="11179" y="88810"/>
                      <a:pt x="18631" y="132904"/>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50" name="자유형: 도형 49">
                <a:extLst>
                  <a:ext uri="{FF2B5EF4-FFF2-40B4-BE49-F238E27FC236}">
                    <a16:creationId xmlns:a16="http://schemas.microsoft.com/office/drawing/2014/main" id="{088FF622-D46D-C27D-E9E7-532BB52F9E13}"/>
                  </a:ext>
                </a:extLst>
              </p:cNvPr>
              <p:cNvSpPr/>
              <p:nvPr/>
            </p:nvSpPr>
            <p:spPr>
              <a:xfrm>
                <a:off x="7808229" y="4023230"/>
                <a:ext cx="3430048" cy="132283"/>
              </a:xfrm>
              <a:custGeom>
                <a:avLst/>
                <a:gdLst>
                  <a:gd name="connsiteX0" fmla="*/ 36642 w 3430048"/>
                  <a:gd name="connsiteY0" fmla="*/ 132283 h 132283"/>
                  <a:gd name="connsiteX1" fmla="*/ 3412038 w 3430048"/>
                  <a:gd name="connsiteY1" fmla="*/ 98126 h 132283"/>
                  <a:gd name="connsiteX2" fmla="*/ 3430049 w 3430048"/>
                  <a:gd name="connsiteY2" fmla="*/ 34158 h 132283"/>
                  <a:gd name="connsiteX3" fmla="*/ 0 w 3430048"/>
                  <a:gd name="connsiteY3" fmla="*/ 0 h 132283"/>
                  <a:gd name="connsiteX4" fmla="*/ 36642 w 3430048"/>
                  <a:gd name="connsiteY4" fmla="*/ 132283 h 1322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0048" h="132283">
                    <a:moveTo>
                      <a:pt x="36642" y="132283"/>
                    </a:moveTo>
                    <a:lnTo>
                      <a:pt x="3412038" y="98126"/>
                    </a:lnTo>
                    <a:cubicBezTo>
                      <a:pt x="3418249" y="77010"/>
                      <a:pt x="3424459" y="55894"/>
                      <a:pt x="3430049" y="34158"/>
                    </a:cubicBezTo>
                    <a:lnTo>
                      <a:pt x="0" y="0"/>
                    </a:lnTo>
                    <a:cubicBezTo>
                      <a:pt x="10558" y="44716"/>
                      <a:pt x="22979" y="88810"/>
                      <a:pt x="36642" y="132283"/>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51" name="자유형: 도형 50">
                <a:extLst>
                  <a:ext uri="{FF2B5EF4-FFF2-40B4-BE49-F238E27FC236}">
                    <a16:creationId xmlns:a16="http://schemas.microsoft.com/office/drawing/2014/main" id="{7722D996-8223-E52B-3B03-8827783917C3}"/>
                  </a:ext>
                </a:extLst>
              </p:cNvPr>
              <p:cNvSpPr/>
              <p:nvPr/>
            </p:nvSpPr>
            <p:spPr>
              <a:xfrm>
                <a:off x="7881513" y="4259228"/>
                <a:ext cx="3277891" cy="131041"/>
              </a:xfrm>
              <a:custGeom>
                <a:avLst/>
                <a:gdLst>
                  <a:gd name="connsiteX0" fmla="*/ 57757 w 3277891"/>
                  <a:gd name="connsiteY0" fmla="*/ 131041 h 131041"/>
                  <a:gd name="connsiteX1" fmla="*/ 3249324 w 3277891"/>
                  <a:gd name="connsiteY1" fmla="*/ 98747 h 131041"/>
                  <a:gd name="connsiteX2" fmla="*/ 3277892 w 3277891"/>
                  <a:gd name="connsiteY2" fmla="*/ 32916 h 131041"/>
                  <a:gd name="connsiteX3" fmla="*/ 0 w 3277891"/>
                  <a:gd name="connsiteY3" fmla="*/ 0 h 131041"/>
                  <a:gd name="connsiteX4" fmla="*/ 57757 w 3277891"/>
                  <a:gd name="connsiteY4" fmla="*/ 131041 h 131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7891" h="131041">
                    <a:moveTo>
                      <a:pt x="57757" y="131041"/>
                    </a:moveTo>
                    <a:lnTo>
                      <a:pt x="3249324" y="98747"/>
                    </a:lnTo>
                    <a:cubicBezTo>
                      <a:pt x="3259260" y="77010"/>
                      <a:pt x="3269197" y="55273"/>
                      <a:pt x="3277892" y="32916"/>
                    </a:cubicBezTo>
                    <a:lnTo>
                      <a:pt x="0" y="0"/>
                    </a:lnTo>
                    <a:cubicBezTo>
                      <a:pt x="18010" y="44716"/>
                      <a:pt x="37263" y="88189"/>
                      <a:pt x="57757" y="13104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52" name="자유형: 도형 51">
                <a:extLst>
                  <a:ext uri="{FF2B5EF4-FFF2-40B4-BE49-F238E27FC236}">
                    <a16:creationId xmlns:a16="http://schemas.microsoft.com/office/drawing/2014/main" id="{B168D64E-EA9F-80B4-F988-6E4C82CCA402}"/>
                  </a:ext>
                </a:extLst>
              </p:cNvPr>
              <p:cNvSpPr/>
              <p:nvPr/>
            </p:nvSpPr>
            <p:spPr>
              <a:xfrm>
                <a:off x="7995786" y="4495847"/>
                <a:ext cx="3045619" cy="127935"/>
              </a:xfrm>
              <a:custGeom>
                <a:avLst/>
                <a:gdLst>
                  <a:gd name="connsiteX0" fmla="*/ 81357 w 3045619"/>
                  <a:gd name="connsiteY0" fmla="*/ 127936 h 127935"/>
                  <a:gd name="connsiteX1" fmla="*/ 3002147 w 3045619"/>
                  <a:gd name="connsiteY1" fmla="*/ 98747 h 127935"/>
                  <a:gd name="connsiteX2" fmla="*/ 3045620 w 3045619"/>
                  <a:gd name="connsiteY2" fmla="*/ 30431 h 127935"/>
                  <a:gd name="connsiteX3" fmla="*/ 0 w 3045619"/>
                  <a:gd name="connsiteY3" fmla="*/ 0 h 127935"/>
                  <a:gd name="connsiteX4" fmla="*/ 81357 w 3045619"/>
                  <a:gd name="connsiteY4" fmla="*/ 127936 h 127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5619" h="127935">
                    <a:moveTo>
                      <a:pt x="81357" y="127936"/>
                    </a:moveTo>
                    <a:lnTo>
                      <a:pt x="3002147" y="98747"/>
                    </a:lnTo>
                    <a:cubicBezTo>
                      <a:pt x="3017052" y="76389"/>
                      <a:pt x="3031336" y="53410"/>
                      <a:pt x="3045620" y="30431"/>
                    </a:cubicBezTo>
                    <a:lnTo>
                      <a:pt x="0" y="0"/>
                    </a:lnTo>
                    <a:cubicBezTo>
                      <a:pt x="24842" y="44094"/>
                      <a:pt x="52168" y="86947"/>
                      <a:pt x="81357" y="127936"/>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53" name="자유형: 도형 52">
                <a:extLst>
                  <a:ext uri="{FF2B5EF4-FFF2-40B4-BE49-F238E27FC236}">
                    <a16:creationId xmlns:a16="http://schemas.microsoft.com/office/drawing/2014/main" id="{48260AA1-506C-5068-6F21-F374DCE86F20}"/>
                  </a:ext>
                </a:extLst>
              </p:cNvPr>
              <p:cNvSpPr/>
              <p:nvPr/>
            </p:nvSpPr>
            <p:spPr>
              <a:xfrm>
                <a:off x="8159121" y="4732467"/>
                <a:ext cx="2713980" cy="124830"/>
              </a:xfrm>
              <a:custGeom>
                <a:avLst/>
                <a:gdLst>
                  <a:gd name="connsiteX0" fmla="*/ 111789 w 2713980"/>
                  <a:gd name="connsiteY0" fmla="*/ 124831 h 124830"/>
                  <a:gd name="connsiteX1" fmla="*/ 2649391 w 2713980"/>
                  <a:gd name="connsiteY1" fmla="*/ 99368 h 124830"/>
                  <a:gd name="connsiteX2" fmla="*/ 2713980 w 2713980"/>
                  <a:gd name="connsiteY2" fmla="*/ 27326 h 124830"/>
                  <a:gd name="connsiteX3" fmla="*/ 0 w 2713980"/>
                  <a:gd name="connsiteY3" fmla="*/ 0 h 124830"/>
                  <a:gd name="connsiteX4" fmla="*/ 111789 w 2713980"/>
                  <a:gd name="connsiteY4" fmla="*/ 124831 h 124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3980" h="124830">
                    <a:moveTo>
                      <a:pt x="111789" y="124831"/>
                    </a:moveTo>
                    <a:lnTo>
                      <a:pt x="2649391" y="99368"/>
                    </a:lnTo>
                    <a:cubicBezTo>
                      <a:pt x="2671749" y="75768"/>
                      <a:pt x="2692865" y="52168"/>
                      <a:pt x="2713980" y="27326"/>
                    </a:cubicBezTo>
                    <a:lnTo>
                      <a:pt x="0" y="0"/>
                    </a:lnTo>
                    <a:cubicBezTo>
                      <a:pt x="35400" y="44094"/>
                      <a:pt x="72663" y="85084"/>
                      <a:pt x="111789" y="12483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54" name="자유형: 도형 53">
                <a:extLst>
                  <a:ext uri="{FF2B5EF4-FFF2-40B4-BE49-F238E27FC236}">
                    <a16:creationId xmlns:a16="http://schemas.microsoft.com/office/drawing/2014/main" id="{01DD9CF2-20F3-C09B-57E9-696D0209A34E}"/>
                  </a:ext>
                </a:extLst>
              </p:cNvPr>
              <p:cNvSpPr/>
              <p:nvPr/>
            </p:nvSpPr>
            <p:spPr>
              <a:xfrm>
                <a:off x="8393877" y="4970949"/>
                <a:ext cx="2238878" cy="119240"/>
              </a:xfrm>
              <a:custGeom>
                <a:avLst/>
                <a:gdLst>
                  <a:gd name="connsiteX0" fmla="*/ 160230 w 2238878"/>
                  <a:gd name="connsiteY0" fmla="*/ 119241 h 119240"/>
                  <a:gd name="connsiteX1" fmla="*/ 2135785 w 2238878"/>
                  <a:gd name="connsiteY1" fmla="*/ 99368 h 119240"/>
                  <a:gd name="connsiteX2" fmla="*/ 2238879 w 2238878"/>
                  <a:gd name="connsiteY2" fmla="*/ 22358 h 119240"/>
                  <a:gd name="connsiteX3" fmla="*/ 0 w 2238878"/>
                  <a:gd name="connsiteY3" fmla="*/ 0 h 119240"/>
                  <a:gd name="connsiteX4" fmla="*/ 160230 w 2238878"/>
                  <a:gd name="connsiteY4" fmla="*/ 119241 h 119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8878" h="119240">
                    <a:moveTo>
                      <a:pt x="160230" y="119241"/>
                    </a:moveTo>
                    <a:lnTo>
                      <a:pt x="2135785" y="99368"/>
                    </a:lnTo>
                    <a:cubicBezTo>
                      <a:pt x="2171184" y="75147"/>
                      <a:pt x="2205342" y="49063"/>
                      <a:pt x="2238879" y="22358"/>
                    </a:cubicBezTo>
                    <a:lnTo>
                      <a:pt x="0" y="0"/>
                    </a:lnTo>
                    <a:cubicBezTo>
                      <a:pt x="51547" y="42852"/>
                      <a:pt x="104957" y="82599"/>
                      <a:pt x="160230" y="11924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
            <p:nvSpPr>
              <p:cNvPr id="55" name="자유형: 도형 54">
                <a:extLst>
                  <a:ext uri="{FF2B5EF4-FFF2-40B4-BE49-F238E27FC236}">
                    <a16:creationId xmlns:a16="http://schemas.microsoft.com/office/drawing/2014/main" id="{DD562C64-B01C-0E4D-BB27-037F1A56537D}"/>
                  </a:ext>
                </a:extLst>
              </p:cNvPr>
              <p:cNvSpPr/>
              <p:nvPr/>
            </p:nvSpPr>
            <p:spPr>
              <a:xfrm>
                <a:off x="8765264" y="5210053"/>
                <a:ext cx="1491757" cy="110546"/>
              </a:xfrm>
              <a:custGeom>
                <a:avLst/>
                <a:gdLst>
                  <a:gd name="connsiteX0" fmla="*/ 297482 w 1491757"/>
                  <a:gd name="connsiteY0" fmla="*/ 110546 h 110546"/>
                  <a:gd name="connsiteX1" fmla="*/ 1260728 w 1491757"/>
                  <a:gd name="connsiteY1" fmla="*/ 100609 h 110546"/>
                  <a:gd name="connsiteX2" fmla="*/ 1491758 w 1491757"/>
                  <a:gd name="connsiteY2" fmla="*/ 14905 h 110546"/>
                  <a:gd name="connsiteX3" fmla="*/ 0 w 1491757"/>
                  <a:gd name="connsiteY3" fmla="*/ 0 h 110546"/>
                  <a:gd name="connsiteX4" fmla="*/ 297482 w 1491757"/>
                  <a:gd name="connsiteY4" fmla="*/ 110546 h 11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757" h="110546">
                    <a:moveTo>
                      <a:pt x="297482" y="110546"/>
                    </a:moveTo>
                    <a:lnTo>
                      <a:pt x="1260728" y="100609"/>
                    </a:lnTo>
                    <a:cubicBezTo>
                      <a:pt x="1340222" y="77010"/>
                      <a:pt x="1417232" y="48442"/>
                      <a:pt x="1491758" y="14905"/>
                    </a:cubicBezTo>
                    <a:lnTo>
                      <a:pt x="0" y="0"/>
                    </a:lnTo>
                    <a:cubicBezTo>
                      <a:pt x="95020" y="45336"/>
                      <a:pt x="194388" y="82599"/>
                      <a:pt x="297482" y="110546"/>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grpSp>
      </p:grpSp>
      <p:sp>
        <p:nvSpPr>
          <p:cNvPr id="71" name="직사각형 70">
            <a:extLst>
              <a:ext uri="{FF2B5EF4-FFF2-40B4-BE49-F238E27FC236}">
                <a16:creationId xmlns:a16="http://schemas.microsoft.com/office/drawing/2014/main" id="{0246EF3C-10EF-DA3F-A744-33E47598F6E0}"/>
              </a:ext>
            </a:extLst>
          </p:cNvPr>
          <p:cNvSpPr/>
          <p:nvPr userDrawn="1"/>
        </p:nvSpPr>
        <p:spPr>
          <a:xfrm>
            <a:off x="426720" y="426720"/>
            <a:ext cx="11357740" cy="6004560"/>
          </a:xfrm>
          <a:prstGeom prst="rect">
            <a:avLst/>
          </a:prstGeom>
          <a:noFill/>
          <a:ln>
            <a:gradFill>
              <a:gsLst>
                <a:gs pos="0">
                  <a:srgbClr val="D7B489"/>
                </a:gs>
                <a:gs pos="100000">
                  <a:srgbClr val="BC916A"/>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a:solidFill>
                <a:schemeClr val="tx1">
                  <a:lumMod val="95000"/>
                  <a:lumOff val="5000"/>
                </a:schemeClr>
              </a:solidFill>
            </a:endParaRPr>
          </a:p>
        </p:txBody>
      </p:sp>
    </p:spTree>
    <p:extLst>
      <p:ext uri="{BB962C8B-B14F-4D97-AF65-F5344CB8AC3E}">
        <p14:creationId xmlns:p14="http://schemas.microsoft.com/office/powerpoint/2010/main" val="4596049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목차">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7569ED92-A887-4613-9F26-4E473EA19360}"/>
              </a:ext>
            </a:extLst>
          </p:cNvPr>
          <p:cNvSpPr/>
          <p:nvPr userDrawn="1"/>
        </p:nvSpPr>
        <p:spPr>
          <a:xfrm>
            <a:off x="416690" y="416690"/>
            <a:ext cx="11358622" cy="6024622"/>
          </a:xfrm>
          <a:prstGeom prst="rect">
            <a:avLst/>
          </a:prstGeom>
          <a:noFill/>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cxnSp>
        <p:nvCxnSpPr>
          <p:cNvPr id="10" name="직선 연결선 9">
            <a:extLst>
              <a:ext uri="{FF2B5EF4-FFF2-40B4-BE49-F238E27FC236}">
                <a16:creationId xmlns:a16="http://schemas.microsoft.com/office/drawing/2014/main" id="{BE627B0A-987F-4B56-B2C0-0F297E7C5994}"/>
              </a:ext>
            </a:extLst>
          </p:cNvPr>
          <p:cNvCxnSpPr/>
          <p:nvPr userDrawn="1"/>
        </p:nvCxnSpPr>
        <p:spPr>
          <a:xfrm>
            <a:off x="846882" y="1157468"/>
            <a:ext cx="10498238" cy="0"/>
          </a:xfrm>
          <a:prstGeom prst="line">
            <a:avLst/>
          </a:prstGeom>
          <a:ln w="6350">
            <a:solidFill>
              <a:schemeClr val="tx1">
                <a:lumMod val="85000"/>
                <a:lumOff val="15000"/>
              </a:schemeClr>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57200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엔딩">
    <p:bg>
      <p:bgRef idx="1003">
        <a:schemeClr val="bg2"/>
      </p:bgRef>
    </p:bg>
    <p:spTree>
      <p:nvGrpSpPr>
        <p:cNvPr id="1" name=""/>
        <p:cNvGrpSpPr/>
        <p:nvPr/>
      </p:nvGrpSpPr>
      <p:grpSpPr>
        <a:xfrm>
          <a:off x="0" y="0"/>
          <a:ext cx="0" cy="0"/>
          <a:chOff x="0" y="0"/>
          <a:chExt cx="0" cy="0"/>
        </a:xfrm>
      </p:grpSpPr>
      <p:sp>
        <p:nvSpPr>
          <p:cNvPr id="7" name="직사각형 6">
            <a:extLst>
              <a:ext uri="{FF2B5EF4-FFF2-40B4-BE49-F238E27FC236}">
                <a16:creationId xmlns:a16="http://schemas.microsoft.com/office/drawing/2014/main" id="{69546338-4D2C-4F76-B82A-430922B0D4EB}"/>
              </a:ext>
            </a:extLst>
          </p:cNvPr>
          <p:cNvSpPr/>
          <p:nvPr userDrawn="1"/>
        </p:nvSpPr>
        <p:spPr>
          <a:xfrm>
            <a:off x="0" y="55314"/>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2" name="그래픽 4">
            <a:extLst>
              <a:ext uri="{FF2B5EF4-FFF2-40B4-BE49-F238E27FC236}">
                <a16:creationId xmlns:a16="http://schemas.microsoft.com/office/drawing/2014/main" id="{DF79BA81-078C-3F31-E569-E149F79217B6}"/>
              </a:ext>
            </a:extLst>
          </p:cNvPr>
          <p:cNvGrpSpPr/>
          <p:nvPr userDrawn="1"/>
        </p:nvGrpSpPr>
        <p:grpSpPr>
          <a:xfrm>
            <a:off x="7206345" y="1791968"/>
            <a:ext cx="3905779" cy="2573025"/>
            <a:chOff x="6126431" y="1916635"/>
            <a:chExt cx="5167120" cy="3403964"/>
          </a:xfrm>
          <a:solidFill>
            <a:schemeClr val="tx1"/>
          </a:solidFill>
        </p:grpSpPr>
        <p:grpSp>
          <p:nvGrpSpPr>
            <p:cNvPr id="3" name="그래픽 4">
              <a:extLst>
                <a:ext uri="{FF2B5EF4-FFF2-40B4-BE49-F238E27FC236}">
                  <a16:creationId xmlns:a16="http://schemas.microsoft.com/office/drawing/2014/main" id="{AAAB80D0-2509-2095-371B-EC3B57E9D809}"/>
                </a:ext>
              </a:extLst>
            </p:cNvPr>
            <p:cNvGrpSpPr/>
            <p:nvPr/>
          </p:nvGrpSpPr>
          <p:grpSpPr>
            <a:xfrm>
              <a:off x="6126431" y="1916635"/>
              <a:ext cx="3532521" cy="3403964"/>
              <a:chOff x="6126431" y="1916635"/>
              <a:chExt cx="3532521" cy="3403964"/>
            </a:xfrm>
            <a:grpFill/>
          </p:grpSpPr>
          <p:sp>
            <p:nvSpPr>
              <p:cNvPr id="23" name="자유형: 도형 22">
                <a:extLst>
                  <a:ext uri="{FF2B5EF4-FFF2-40B4-BE49-F238E27FC236}">
                    <a16:creationId xmlns:a16="http://schemas.microsoft.com/office/drawing/2014/main" id="{D79FD4DF-48B3-FC9A-B30E-5E8817895467}"/>
                  </a:ext>
                </a:extLst>
              </p:cNvPr>
              <p:cNvSpPr/>
              <p:nvPr/>
            </p:nvSpPr>
            <p:spPr>
              <a:xfrm>
                <a:off x="7120729" y="1916635"/>
                <a:ext cx="1513494" cy="110546"/>
              </a:xfrm>
              <a:custGeom>
                <a:avLst/>
                <a:gdLst>
                  <a:gd name="connsiteX0" fmla="*/ 1289917 w 1513494"/>
                  <a:gd name="connsiteY0" fmla="*/ 9937 h 110546"/>
                  <a:gd name="connsiteX1" fmla="*/ 289408 w 1513494"/>
                  <a:gd name="connsiteY1" fmla="*/ 0 h 110546"/>
                  <a:gd name="connsiteX2" fmla="*/ 0 w 1513494"/>
                  <a:gd name="connsiteY2" fmla="*/ 110547 h 110546"/>
                  <a:gd name="connsiteX3" fmla="*/ 1513494 w 1513494"/>
                  <a:gd name="connsiteY3" fmla="*/ 95641 h 110546"/>
                  <a:gd name="connsiteX4" fmla="*/ 1289917 w 1513494"/>
                  <a:gd name="connsiteY4" fmla="*/ 9937 h 11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3494" h="110546">
                    <a:moveTo>
                      <a:pt x="1289917" y="9937"/>
                    </a:moveTo>
                    <a:lnTo>
                      <a:pt x="289408" y="0"/>
                    </a:lnTo>
                    <a:cubicBezTo>
                      <a:pt x="188799" y="28568"/>
                      <a:pt x="91915" y="65831"/>
                      <a:pt x="0" y="110547"/>
                    </a:cubicBezTo>
                    <a:lnTo>
                      <a:pt x="1513494" y="95641"/>
                    </a:lnTo>
                    <a:cubicBezTo>
                      <a:pt x="1441453" y="62105"/>
                      <a:pt x="1366306" y="33537"/>
                      <a:pt x="1289917" y="9937"/>
                    </a:cubicBezTo>
                    <a:close/>
                  </a:path>
                </a:pathLst>
              </a:custGeom>
              <a:grpFill/>
              <a:ln w="6210" cap="flat">
                <a:noFill/>
                <a:prstDash val="solid"/>
                <a:miter/>
              </a:ln>
            </p:spPr>
            <p:txBody>
              <a:bodyPr rtlCol="0" anchor="ctr"/>
              <a:lstStyle/>
              <a:p>
                <a:endParaRPr lang="ko-KR" altLang="en-US" sz="1800"/>
              </a:p>
            </p:txBody>
          </p:sp>
          <p:sp>
            <p:nvSpPr>
              <p:cNvPr id="24" name="자유형: 도형 23">
                <a:extLst>
                  <a:ext uri="{FF2B5EF4-FFF2-40B4-BE49-F238E27FC236}">
                    <a16:creationId xmlns:a16="http://schemas.microsoft.com/office/drawing/2014/main" id="{B6221243-FDCA-8EFF-C4F6-1F71D4BD68FA}"/>
                  </a:ext>
                </a:extLst>
              </p:cNvPr>
              <p:cNvSpPr/>
              <p:nvPr/>
            </p:nvSpPr>
            <p:spPr>
              <a:xfrm>
                <a:off x="6753689" y="2147044"/>
                <a:ext cx="2251920" cy="119241"/>
              </a:xfrm>
              <a:custGeom>
                <a:avLst/>
                <a:gdLst>
                  <a:gd name="connsiteX0" fmla="*/ 0 w 2251920"/>
                  <a:gd name="connsiteY0" fmla="*/ 119241 h 119241"/>
                  <a:gd name="connsiteX1" fmla="*/ 2251921 w 2251920"/>
                  <a:gd name="connsiteY1" fmla="*/ 96884 h 119241"/>
                  <a:gd name="connsiteX2" fmla="*/ 2150069 w 2251920"/>
                  <a:gd name="connsiteY2" fmla="*/ 19874 h 119241"/>
                  <a:gd name="connsiteX3" fmla="*/ 158367 w 2251920"/>
                  <a:gd name="connsiteY3" fmla="*/ 0 h 119241"/>
                  <a:gd name="connsiteX4" fmla="*/ 0 w 2251920"/>
                  <a:gd name="connsiteY4" fmla="*/ 119241 h 119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1920" h="119241">
                    <a:moveTo>
                      <a:pt x="0" y="119241"/>
                    </a:moveTo>
                    <a:lnTo>
                      <a:pt x="2251921" y="96884"/>
                    </a:lnTo>
                    <a:cubicBezTo>
                      <a:pt x="2219005" y="70178"/>
                      <a:pt x="2184847" y="44715"/>
                      <a:pt x="2150069" y="19874"/>
                    </a:cubicBezTo>
                    <a:lnTo>
                      <a:pt x="158367" y="0"/>
                    </a:lnTo>
                    <a:cubicBezTo>
                      <a:pt x="103094" y="36642"/>
                      <a:pt x="50305" y="77010"/>
                      <a:pt x="0" y="119241"/>
                    </a:cubicBezTo>
                    <a:close/>
                  </a:path>
                </a:pathLst>
              </a:custGeom>
              <a:grpFill/>
              <a:ln w="6210" cap="flat">
                <a:noFill/>
                <a:prstDash val="solid"/>
                <a:miter/>
              </a:ln>
            </p:spPr>
            <p:txBody>
              <a:bodyPr rtlCol="0" anchor="ctr"/>
              <a:lstStyle/>
              <a:p>
                <a:endParaRPr lang="ko-KR" altLang="en-US" sz="1800"/>
              </a:p>
            </p:txBody>
          </p:sp>
          <p:sp>
            <p:nvSpPr>
              <p:cNvPr id="25" name="자유형: 도형 24">
                <a:extLst>
                  <a:ext uri="{FF2B5EF4-FFF2-40B4-BE49-F238E27FC236}">
                    <a16:creationId xmlns:a16="http://schemas.microsoft.com/office/drawing/2014/main" id="{F810953B-FCA6-C173-FAB9-06B704B1F55C}"/>
                  </a:ext>
                </a:extLst>
              </p:cNvPr>
              <p:cNvSpPr/>
              <p:nvPr/>
            </p:nvSpPr>
            <p:spPr>
              <a:xfrm>
                <a:off x="6520175" y="2379937"/>
                <a:ext cx="2722674" cy="124209"/>
              </a:xfrm>
              <a:custGeom>
                <a:avLst/>
                <a:gdLst>
                  <a:gd name="connsiteX0" fmla="*/ 0 w 2722674"/>
                  <a:gd name="connsiteY0" fmla="*/ 124210 h 124209"/>
                  <a:gd name="connsiteX1" fmla="*/ 2722675 w 2722674"/>
                  <a:gd name="connsiteY1" fmla="*/ 96884 h 124209"/>
                  <a:gd name="connsiteX2" fmla="*/ 2658707 w 2722674"/>
                  <a:gd name="connsiteY2" fmla="*/ 25463 h 124209"/>
                  <a:gd name="connsiteX3" fmla="*/ 111789 w 2722674"/>
                  <a:gd name="connsiteY3" fmla="*/ 0 h 124209"/>
                  <a:gd name="connsiteX4" fmla="*/ 0 w 2722674"/>
                  <a:gd name="connsiteY4" fmla="*/ 124210 h 124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2674" h="124209">
                    <a:moveTo>
                      <a:pt x="0" y="124210"/>
                    </a:moveTo>
                    <a:lnTo>
                      <a:pt x="2722675" y="96884"/>
                    </a:lnTo>
                    <a:cubicBezTo>
                      <a:pt x="2702180" y="72663"/>
                      <a:pt x="2680444" y="48442"/>
                      <a:pt x="2658707" y="25463"/>
                    </a:cubicBezTo>
                    <a:lnTo>
                      <a:pt x="111789" y="0"/>
                    </a:lnTo>
                    <a:cubicBezTo>
                      <a:pt x="72663" y="39747"/>
                      <a:pt x="35400" y="81357"/>
                      <a:pt x="0" y="124210"/>
                    </a:cubicBezTo>
                    <a:close/>
                  </a:path>
                </a:pathLst>
              </a:custGeom>
              <a:grpFill/>
              <a:ln w="6210" cap="flat">
                <a:noFill/>
                <a:prstDash val="solid"/>
                <a:miter/>
              </a:ln>
            </p:spPr>
            <p:txBody>
              <a:bodyPr rtlCol="0" anchor="ctr"/>
              <a:lstStyle/>
              <a:p>
                <a:endParaRPr lang="ko-KR" altLang="en-US" sz="1800"/>
              </a:p>
            </p:txBody>
          </p:sp>
          <p:sp>
            <p:nvSpPr>
              <p:cNvPr id="26" name="자유형: 도형 25">
                <a:extLst>
                  <a:ext uri="{FF2B5EF4-FFF2-40B4-BE49-F238E27FC236}">
                    <a16:creationId xmlns:a16="http://schemas.microsoft.com/office/drawing/2014/main" id="{4E8B16A2-C4FF-546A-821A-8A26AB946583}"/>
                  </a:ext>
                </a:extLst>
              </p:cNvPr>
              <p:cNvSpPr/>
              <p:nvPr/>
            </p:nvSpPr>
            <p:spPr>
              <a:xfrm>
                <a:off x="6358082" y="2613451"/>
                <a:ext cx="3051830" cy="127935"/>
              </a:xfrm>
              <a:custGeom>
                <a:avLst/>
                <a:gdLst>
                  <a:gd name="connsiteX0" fmla="*/ 0 w 3051830"/>
                  <a:gd name="connsiteY0" fmla="*/ 127936 h 127935"/>
                  <a:gd name="connsiteX1" fmla="*/ 3051830 w 3051830"/>
                  <a:gd name="connsiteY1" fmla="*/ 97505 h 127935"/>
                  <a:gd name="connsiteX2" fmla="*/ 3008978 w 3051830"/>
                  <a:gd name="connsiteY2" fmla="*/ 29189 h 127935"/>
                  <a:gd name="connsiteX3" fmla="*/ 80736 w 3051830"/>
                  <a:gd name="connsiteY3" fmla="*/ 0 h 127935"/>
                  <a:gd name="connsiteX4" fmla="*/ 0 w 3051830"/>
                  <a:gd name="connsiteY4" fmla="*/ 127936 h 127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1830" h="127935">
                    <a:moveTo>
                      <a:pt x="0" y="127936"/>
                    </a:moveTo>
                    <a:lnTo>
                      <a:pt x="3051830" y="97505"/>
                    </a:lnTo>
                    <a:cubicBezTo>
                      <a:pt x="3038168" y="74526"/>
                      <a:pt x="3023883" y="51547"/>
                      <a:pt x="3008978" y="29189"/>
                    </a:cubicBezTo>
                    <a:lnTo>
                      <a:pt x="80736" y="0"/>
                    </a:lnTo>
                    <a:cubicBezTo>
                      <a:pt x="52168" y="40989"/>
                      <a:pt x="25463" y="83841"/>
                      <a:pt x="0" y="127936"/>
                    </a:cubicBezTo>
                    <a:close/>
                  </a:path>
                </a:pathLst>
              </a:custGeom>
              <a:grpFill/>
              <a:ln w="6210" cap="flat">
                <a:noFill/>
                <a:prstDash val="solid"/>
                <a:miter/>
              </a:ln>
            </p:spPr>
            <p:txBody>
              <a:bodyPr rtlCol="0" anchor="ctr"/>
              <a:lstStyle/>
              <a:p>
                <a:endParaRPr lang="ko-KR" altLang="en-US" sz="1800"/>
              </a:p>
            </p:txBody>
          </p:sp>
          <p:sp>
            <p:nvSpPr>
              <p:cNvPr id="27" name="자유형: 도형 26">
                <a:extLst>
                  <a:ext uri="{FF2B5EF4-FFF2-40B4-BE49-F238E27FC236}">
                    <a16:creationId xmlns:a16="http://schemas.microsoft.com/office/drawing/2014/main" id="{8F436DBC-4E90-56D8-5CF6-445D3EB3E8C4}"/>
                  </a:ext>
                </a:extLst>
              </p:cNvPr>
              <p:cNvSpPr/>
              <p:nvPr/>
            </p:nvSpPr>
            <p:spPr>
              <a:xfrm>
                <a:off x="6245672" y="2846965"/>
                <a:ext cx="3281618" cy="131041"/>
              </a:xfrm>
              <a:custGeom>
                <a:avLst/>
                <a:gdLst>
                  <a:gd name="connsiteX0" fmla="*/ 0 w 3281618"/>
                  <a:gd name="connsiteY0" fmla="*/ 131041 h 131041"/>
                  <a:gd name="connsiteX1" fmla="*/ 3281618 w 3281618"/>
                  <a:gd name="connsiteY1" fmla="*/ 98126 h 131041"/>
                  <a:gd name="connsiteX2" fmla="*/ 3253050 w 3281618"/>
                  <a:gd name="connsiteY2" fmla="*/ 32295 h 131041"/>
                  <a:gd name="connsiteX3" fmla="*/ 56515 w 3281618"/>
                  <a:gd name="connsiteY3" fmla="*/ 0 h 131041"/>
                  <a:gd name="connsiteX4" fmla="*/ 0 w 3281618"/>
                  <a:gd name="connsiteY4" fmla="*/ 131041 h 131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1618" h="131041">
                    <a:moveTo>
                      <a:pt x="0" y="131041"/>
                    </a:moveTo>
                    <a:lnTo>
                      <a:pt x="3281618" y="98126"/>
                    </a:lnTo>
                    <a:cubicBezTo>
                      <a:pt x="3272303" y="75768"/>
                      <a:pt x="3262987" y="54031"/>
                      <a:pt x="3253050" y="32295"/>
                    </a:cubicBezTo>
                    <a:lnTo>
                      <a:pt x="56515" y="0"/>
                    </a:lnTo>
                    <a:cubicBezTo>
                      <a:pt x="36021" y="42852"/>
                      <a:pt x="17389" y="86326"/>
                      <a:pt x="0" y="131041"/>
                    </a:cubicBezTo>
                    <a:close/>
                  </a:path>
                </a:pathLst>
              </a:custGeom>
              <a:grpFill/>
              <a:ln w="6210" cap="flat">
                <a:noFill/>
                <a:prstDash val="solid"/>
                <a:miter/>
              </a:ln>
            </p:spPr>
            <p:txBody>
              <a:bodyPr rtlCol="0" anchor="ctr"/>
              <a:lstStyle/>
              <a:p>
                <a:endParaRPr lang="ko-KR" altLang="en-US" sz="1800"/>
              </a:p>
            </p:txBody>
          </p:sp>
          <p:sp>
            <p:nvSpPr>
              <p:cNvPr id="28" name="자유형: 도형 27">
                <a:extLst>
                  <a:ext uri="{FF2B5EF4-FFF2-40B4-BE49-F238E27FC236}">
                    <a16:creationId xmlns:a16="http://schemas.microsoft.com/office/drawing/2014/main" id="{C36C71C8-C9F0-E0F9-BC70-231EEFB1DB9B}"/>
                  </a:ext>
                </a:extLst>
              </p:cNvPr>
              <p:cNvSpPr/>
              <p:nvPr/>
            </p:nvSpPr>
            <p:spPr>
              <a:xfrm>
                <a:off x="6172388" y="3081721"/>
                <a:ext cx="3432532" cy="132283"/>
              </a:xfrm>
              <a:custGeom>
                <a:avLst/>
                <a:gdLst>
                  <a:gd name="connsiteX0" fmla="*/ 0 w 3432532"/>
                  <a:gd name="connsiteY0" fmla="*/ 132283 h 132283"/>
                  <a:gd name="connsiteX1" fmla="*/ 3432533 w 3432532"/>
                  <a:gd name="connsiteY1" fmla="*/ 98126 h 132283"/>
                  <a:gd name="connsiteX2" fmla="*/ 3415144 w 3432532"/>
                  <a:gd name="connsiteY2" fmla="*/ 34158 h 132283"/>
                  <a:gd name="connsiteX3" fmla="*/ 36642 w 3432532"/>
                  <a:gd name="connsiteY3" fmla="*/ 0 h 132283"/>
                  <a:gd name="connsiteX4" fmla="*/ 0 w 3432532"/>
                  <a:gd name="connsiteY4" fmla="*/ 132283 h 1322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532" h="132283">
                    <a:moveTo>
                      <a:pt x="0" y="132283"/>
                    </a:moveTo>
                    <a:lnTo>
                      <a:pt x="3432533" y="98126"/>
                    </a:lnTo>
                    <a:cubicBezTo>
                      <a:pt x="3426943" y="76389"/>
                      <a:pt x="3421354" y="55273"/>
                      <a:pt x="3415144" y="34158"/>
                    </a:cubicBezTo>
                    <a:lnTo>
                      <a:pt x="36642" y="0"/>
                    </a:lnTo>
                    <a:cubicBezTo>
                      <a:pt x="22979" y="43473"/>
                      <a:pt x="10558" y="87568"/>
                      <a:pt x="0" y="132283"/>
                    </a:cubicBezTo>
                    <a:close/>
                  </a:path>
                </a:pathLst>
              </a:custGeom>
              <a:grpFill/>
              <a:ln w="6210" cap="flat">
                <a:noFill/>
                <a:prstDash val="solid"/>
                <a:miter/>
              </a:ln>
            </p:spPr>
            <p:txBody>
              <a:bodyPr rtlCol="0" anchor="ctr"/>
              <a:lstStyle/>
              <a:p>
                <a:endParaRPr lang="ko-KR" altLang="en-US" sz="1800"/>
              </a:p>
            </p:txBody>
          </p:sp>
          <p:sp>
            <p:nvSpPr>
              <p:cNvPr id="29" name="자유형: 도형 28">
                <a:extLst>
                  <a:ext uri="{FF2B5EF4-FFF2-40B4-BE49-F238E27FC236}">
                    <a16:creationId xmlns:a16="http://schemas.microsoft.com/office/drawing/2014/main" id="{1B9BB636-1F1A-FE78-3466-86D0B55662FF}"/>
                  </a:ext>
                </a:extLst>
              </p:cNvPr>
              <p:cNvSpPr/>
              <p:nvPr/>
            </p:nvSpPr>
            <p:spPr>
              <a:xfrm>
                <a:off x="6134504" y="3316477"/>
                <a:ext cx="3513269" cy="133525"/>
              </a:xfrm>
              <a:custGeom>
                <a:avLst/>
                <a:gdLst>
                  <a:gd name="connsiteX0" fmla="*/ 0 w 3513269"/>
                  <a:gd name="connsiteY0" fmla="*/ 133525 h 133525"/>
                  <a:gd name="connsiteX1" fmla="*/ 3513269 w 3513269"/>
                  <a:gd name="connsiteY1" fmla="*/ 98126 h 133525"/>
                  <a:gd name="connsiteX2" fmla="*/ 3505195 w 3513269"/>
                  <a:gd name="connsiteY2" fmla="*/ 35400 h 133525"/>
                  <a:gd name="connsiteX3" fmla="*/ 17389 w 3513269"/>
                  <a:gd name="connsiteY3" fmla="*/ 0 h 133525"/>
                  <a:gd name="connsiteX4" fmla="*/ 0 w 3513269"/>
                  <a:gd name="connsiteY4" fmla="*/ 133525 h 133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3269" h="133525">
                    <a:moveTo>
                      <a:pt x="0" y="133525"/>
                    </a:moveTo>
                    <a:lnTo>
                      <a:pt x="3513269" y="98126"/>
                    </a:lnTo>
                    <a:cubicBezTo>
                      <a:pt x="3510785" y="77010"/>
                      <a:pt x="3508301" y="55894"/>
                      <a:pt x="3505195" y="35400"/>
                    </a:cubicBezTo>
                    <a:lnTo>
                      <a:pt x="17389" y="0"/>
                    </a:lnTo>
                    <a:cubicBezTo>
                      <a:pt x="9937" y="44094"/>
                      <a:pt x="4347" y="88810"/>
                      <a:pt x="0" y="133525"/>
                    </a:cubicBezTo>
                    <a:close/>
                  </a:path>
                </a:pathLst>
              </a:custGeom>
              <a:grpFill/>
              <a:ln w="6210" cap="flat">
                <a:noFill/>
                <a:prstDash val="solid"/>
                <a:miter/>
              </a:ln>
            </p:spPr>
            <p:txBody>
              <a:bodyPr rtlCol="0" anchor="ctr"/>
              <a:lstStyle/>
              <a:p>
                <a:endParaRPr lang="ko-KR" altLang="en-US" sz="1800"/>
              </a:p>
            </p:txBody>
          </p:sp>
          <p:sp>
            <p:nvSpPr>
              <p:cNvPr id="30" name="자유형: 도형 29">
                <a:extLst>
                  <a:ext uri="{FF2B5EF4-FFF2-40B4-BE49-F238E27FC236}">
                    <a16:creationId xmlns:a16="http://schemas.microsoft.com/office/drawing/2014/main" id="{8718F2E3-C0F0-AECD-5AC5-60CE5F9C97EE}"/>
                  </a:ext>
                </a:extLst>
              </p:cNvPr>
              <p:cNvSpPr/>
              <p:nvPr/>
            </p:nvSpPr>
            <p:spPr>
              <a:xfrm>
                <a:off x="6126431" y="3551854"/>
                <a:ext cx="3532521" cy="133525"/>
              </a:xfrm>
              <a:custGeom>
                <a:avLst/>
                <a:gdLst>
                  <a:gd name="connsiteX0" fmla="*/ 0 w 3532521"/>
                  <a:gd name="connsiteY0" fmla="*/ 63968 h 133525"/>
                  <a:gd name="connsiteX1" fmla="*/ 1242 w 3532521"/>
                  <a:gd name="connsiteY1" fmla="*/ 133525 h 133525"/>
                  <a:gd name="connsiteX2" fmla="*/ 3531901 w 3532521"/>
                  <a:gd name="connsiteY2" fmla="*/ 98126 h 133525"/>
                  <a:gd name="connsiteX3" fmla="*/ 3532522 w 3532521"/>
                  <a:gd name="connsiteY3" fmla="*/ 63968 h 133525"/>
                  <a:gd name="connsiteX4" fmla="*/ 3531901 w 3532521"/>
                  <a:gd name="connsiteY4" fmla="*/ 35400 h 133525"/>
                  <a:gd name="connsiteX5" fmla="*/ 1863 w 3532521"/>
                  <a:gd name="connsiteY5" fmla="*/ 0 h 133525"/>
                  <a:gd name="connsiteX6" fmla="*/ 0 w 3532521"/>
                  <a:gd name="connsiteY6" fmla="*/ 63968 h 13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32521" h="133525">
                    <a:moveTo>
                      <a:pt x="0" y="63968"/>
                    </a:moveTo>
                    <a:cubicBezTo>
                      <a:pt x="0" y="86947"/>
                      <a:pt x="621" y="110547"/>
                      <a:pt x="1242" y="133525"/>
                    </a:cubicBezTo>
                    <a:lnTo>
                      <a:pt x="3531901" y="98126"/>
                    </a:lnTo>
                    <a:cubicBezTo>
                      <a:pt x="3531901" y="86947"/>
                      <a:pt x="3532522" y="75768"/>
                      <a:pt x="3532522" y="63968"/>
                    </a:cubicBezTo>
                    <a:cubicBezTo>
                      <a:pt x="3532522" y="54652"/>
                      <a:pt x="3532522" y="44716"/>
                      <a:pt x="3531901" y="35400"/>
                    </a:cubicBezTo>
                    <a:lnTo>
                      <a:pt x="1863" y="0"/>
                    </a:lnTo>
                    <a:cubicBezTo>
                      <a:pt x="621" y="21116"/>
                      <a:pt x="0" y="42852"/>
                      <a:pt x="0" y="63968"/>
                    </a:cubicBezTo>
                    <a:close/>
                  </a:path>
                </a:pathLst>
              </a:custGeom>
              <a:grpFill/>
              <a:ln w="6210" cap="flat">
                <a:noFill/>
                <a:prstDash val="solid"/>
                <a:miter/>
              </a:ln>
            </p:spPr>
            <p:txBody>
              <a:bodyPr rtlCol="0" anchor="ctr"/>
              <a:lstStyle/>
              <a:p>
                <a:endParaRPr lang="ko-KR" altLang="en-US" sz="1800"/>
              </a:p>
            </p:txBody>
          </p:sp>
          <p:sp>
            <p:nvSpPr>
              <p:cNvPr id="31" name="자유형: 도형 30">
                <a:extLst>
                  <a:ext uri="{FF2B5EF4-FFF2-40B4-BE49-F238E27FC236}">
                    <a16:creationId xmlns:a16="http://schemas.microsoft.com/office/drawing/2014/main" id="{603A857A-4E0F-31EC-1F32-22EE36691838}"/>
                  </a:ext>
                </a:extLst>
              </p:cNvPr>
              <p:cNvSpPr/>
              <p:nvPr/>
            </p:nvSpPr>
            <p:spPr>
              <a:xfrm>
                <a:off x="6135126" y="3787232"/>
                <a:ext cx="3512026" cy="133525"/>
              </a:xfrm>
              <a:custGeom>
                <a:avLst/>
                <a:gdLst>
                  <a:gd name="connsiteX0" fmla="*/ 18010 w 3512026"/>
                  <a:gd name="connsiteY0" fmla="*/ 133525 h 133525"/>
                  <a:gd name="connsiteX1" fmla="*/ 3503954 w 3512026"/>
                  <a:gd name="connsiteY1" fmla="*/ 98747 h 133525"/>
                  <a:gd name="connsiteX2" fmla="*/ 3512027 w 3512026"/>
                  <a:gd name="connsiteY2" fmla="*/ 36021 h 133525"/>
                  <a:gd name="connsiteX3" fmla="*/ 0 w 3512026"/>
                  <a:gd name="connsiteY3" fmla="*/ 0 h 133525"/>
                  <a:gd name="connsiteX4" fmla="*/ 18010 w 3512026"/>
                  <a:gd name="connsiteY4" fmla="*/ 133525 h 133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2026" h="133525">
                    <a:moveTo>
                      <a:pt x="18010" y="133525"/>
                    </a:moveTo>
                    <a:lnTo>
                      <a:pt x="3503954" y="98747"/>
                    </a:lnTo>
                    <a:cubicBezTo>
                      <a:pt x="3507059" y="77631"/>
                      <a:pt x="3510164" y="57136"/>
                      <a:pt x="3512027" y="36021"/>
                    </a:cubicBezTo>
                    <a:lnTo>
                      <a:pt x="0" y="0"/>
                    </a:lnTo>
                    <a:cubicBezTo>
                      <a:pt x="4347" y="45337"/>
                      <a:pt x="9937" y="89431"/>
                      <a:pt x="18010" y="133525"/>
                    </a:cubicBezTo>
                    <a:close/>
                  </a:path>
                </a:pathLst>
              </a:custGeom>
              <a:grpFill/>
              <a:ln w="6210" cap="flat">
                <a:noFill/>
                <a:prstDash val="solid"/>
                <a:miter/>
              </a:ln>
            </p:spPr>
            <p:txBody>
              <a:bodyPr rtlCol="0" anchor="ctr"/>
              <a:lstStyle/>
              <a:p>
                <a:endParaRPr lang="ko-KR" altLang="en-US" sz="1800"/>
              </a:p>
            </p:txBody>
          </p:sp>
          <p:sp>
            <p:nvSpPr>
              <p:cNvPr id="32" name="자유형: 도형 31">
                <a:extLst>
                  <a:ext uri="{FF2B5EF4-FFF2-40B4-BE49-F238E27FC236}">
                    <a16:creationId xmlns:a16="http://schemas.microsoft.com/office/drawing/2014/main" id="{CD205CD3-C9BB-3DAF-AA78-13C54E85E776}"/>
                  </a:ext>
                </a:extLst>
              </p:cNvPr>
              <p:cNvSpPr/>
              <p:nvPr/>
            </p:nvSpPr>
            <p:spPr>
              <a:xfrm>
                <a:off x="6174252" y="4023230"/>
                <a:ext cx="3430048" cy="132283"/>
              </a:xfrm>
              <a:custGeom>
                <a:avLst/>
                <a:gdLst>
                  <a:gd name="connsiteX0" fmla="*/ 36642 w 3430048"/>
                  <a:gd name="connsiteY0" fmla="*/ 132283 h 132283"/>
                  <a:gd name="connsiteX1" fmla="*/ 3412038 w 3430048"/>
                  <a:gd name="connsiteY1" fmla="*/ 98126 h 132283"/>
                  <a:gd name="connsiteX2" fmla="*/ 3430049 w 3430048"/>
                  <a:gd name="connsiteY2" fmla="*/ 34158 h 132283"/>
                  <a:gd name="connsiteX3" fmla="*/ 0 w 3430048"/>
                  <a:gd name="connsiteY3" fmla="*/ 0 h 132283"/>
                  <a:gd name="connsiteX4" fmla="*/ 36642 w 3430048"/>
                  <a:gd name="connsiteY4" fmla="*/ 132283 h 1322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0048" h="132283">
                    <a:moveTo>
                      <a:pt x="36642" y="132283"/>
                    </a:moveTo>
                    <a:lnTo>
                      <a:pt x="3412038" y="98126"/>
                    </a:lnTo>
                    <a:cubicBezTo>
                      <a:pt x="3418249" y="77010"/>
                      <a:pt x="3424459" y="55894"/>
                      <a:pt x="3430049" y="34158"/>
                    </a:cubicBezTo>
                    <a:lnTo>
                      <a:pt x="0" y="0"/>
                    </a:lnTo>
                    <a:cubicBezTo>
                      <a:pt x="10558" y="44716"/>
                      <a:pt x="22358" y="88810"/>
                      <a:pt x="36642" y="132283"/>
                    </a:cubicBezTo>
                    <a:close/>
                  </a:path>
                </a:pathLst>
              </a:custGeom>
              <a:grpFill/>
              <a:ln w="6210" cap="flat">
                <a:noFill/>
                <a:prstDash val="solid"/>
                <a:miter/>
              </a:ln>
            </p:spPr>
            <p:txBody>
              <a:bodyPr rtlCol="0" anchor="ctr"/>
              <a:lstStyle/>
              <a:p>
                <a:endParaRPr lang="ko-KR" altLang="en-US" sz="1800"/>
              </a:p>
            </p:txBody>
          </p:sp>
          <p:sp>
            <p:nvSpPr>
              <p:cNvPr id="33" name="자유형: 도형 32">
                <a:extLst>
                  <a:ext uri="{FF2B5EF4-FFF2-40B4-BE49-F238E27FC236}">
                    <a16:creationId xmlns:a16="http://schemas.microsoft.com/office/drawing/2014/main" id="{9B887A36-2FD5-B13C-05FA-AE6B793CD9CF}"/>
                  </a:ext>
                </a:extLst>
              </p:cNvPr>
              <p:cNvSpPr/>
              <p:nvPr/>
            </p:nvSpPr>
            <p:spPr>
              <a:xfrm>
                <a:off x="6247535" y="4259228"/>
                <a:ext cx="3277891" cy="131041"/>
              </a:xfrm>
              <a:custGeom>
                <a:avLst/>
                <a:gdLst>
                  <a:gd name="connsiteX0" fmla="*/ 57757 w 3277891"/>
                  <a:gd name="connsiteY0" fmla="*/ 131041 h 131041"/>
                  <a:gd name="connsiteX1" fmla="*/ 3249324 w 3277891"/>
                  <a:gd name="connsiteY1" fmla="*/ 98747 h 131041"/>
                  <a:gd name="connsiteX2" fmla="*/ 3277892 w 3277891"/>
                  <a:gd name="connsiteY2" fmla="*/ 32916 h 131041"/>
                  <a:gd name="connsiteX3" fmla="*/ 0 w 3277891"/>
                  <a:gd name="connsiteY3" fmla="*/ 0 h 131041"/>
                  <a:gd name="connsiteX4" fmla="*/ 57757 w 3277891"/>
                  <a:gd name="connsiteY4" fmla="*/ 131041 h 131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7891" h="131041">
                    <a:moveTo>
                      <a:pt x="57757" y="131041"/>
                    </a:moveTo>
                    <a:lnTo>
                      <a:pt x="3249324" y="98747"/>
                    </a:lnTo>
                    <a:cubicBezTo>
                      <a:pt x="3259261" y="77010"/>
                      <a:pt x="3269197" y="55273"/>
                      <a:pt x="3277892" y="32916"/>
                    </a:cubicBezTo>
                    <a:lnTo>
                      <a:pt x="0" y="0"/>
                    </a:lnTo>
                    <a:cubicBezTo>
                      <a:pt x="17389" y="44716"/>
                      <a:pt x="36642" y="88189"/>
                      <a:pt x="57757" y="131041"/>
                    </a:cubicBezTo>
                    <a:close/>
                  </a:path>
                </a:pathLst>
              </a:custGeom>
              <a:grpFill/>
              <a:ln w="6210" cap="flat">
                <a:noFill/>
                <a:prstDash val="solid"/>
                <a:miter/>
              </a:ln>
            </p:spPr>
            <p:txBody>
              <a:bodyPr rtlCol="0" anchor="ctr"/>
              <a:lstStyle/>
              <a:p>
                <a:endParaRPr lang="ko-KR" altLang="en-US" sz="1800"/>
              </a:p>
            </p:txBody>
          </p:sp>
          <p:sp>
            <p:nvSpPr>
              <p:cNvPr id="34" name="자유형: 도형 33">
                <a:extLst>
                  <a:ext uri="{FF2B5EF4-FFF2-40B4-BE49-F238E27FC236}">
                    <a16:creationId xmlns:a16="http://schemas.microsoft.com/office/drawing/2014/main" id="{074A7650-BD63-8CBD-B4DB-8A5B2CDC4109}"/>
                  </a:ext>
                </a:extLst>
              </p:cNvPr>
              <p:cNvSpPr/>
              <p:nvPr/>
            </p:nvSpPr>
            <p:spPr>
              <a:xfrm>
                <a:off x="6361187" y="4495847"/>
                <a:ext cx="3045619" cy="127935"/>
              </a:xfrm>
              <a:custGeom>
                <a:avLst/>
                <a:gdLst>
                  <a:gd name="connsiteX0" fmla="*/ 81357 w 3045619"/>
                  <a:gd name="connsiteY0" fmla="*/ 127936 h 127935"/>
                  <a:gd name="connsiteX1" fmla="*/ 3002146 w 3045619"/>
                  <a:gd name="connsiteY1" fmla="*/ 98747 h 127935"/>
                  <a:gd name="connsiteX2" fmla="*/ 3045620 w 3045619"/>
                  <a:gd name="connsiteY2" fmla="*/ 30431 h 127935"/>
                  <a:gd name="connsiteX3" fmla="*/ 0 w 3045619"/>
                  <a:gd name="connsiteY3" fmla="*/ 0 h 127935"/>
                  <a:gd name="connsiteX4" fmla="*/ 81357 w 3045619"/>
                  <a:gd name="connsiteY4" fmla="*/ 127936 h 127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5619" h="127935">
                    <a:moveTo>
                      <a:pt x="81357" y="127936"/>
                    </a:moveTo>
                    <a:lnTo>
                      <a:pt x="3002146" y="98747"/>
                    </a:lnTo>
                    <a:cubicBezTo>
                      <a:pt x="3017052" y="76389"/>
                      <a:pt x="3031336" y="53410"/>
                      <a:pt x="3045620" y="30431"/>
                    </a:cubicBezTo>
                    <a:lnTo>
                      <a:pt x="0" y="0"/>
                    </a:lnTo>
                    <a:cubicBezTo>
                      <a:pt x="25463" y="44094"/>
                      <a:pt x="52789" y="86947"/>
                      <a:pt x="81357" y="127936"/>
                    </a:cubicBezTo>
                    <a:close/>
                  </a:path>
                </a:pathLst>
              </a:custGeom>
              <a:grpFill/>
              <a:ln w="6210" cap="flat">
                <a:noFill/>
                <a:prstDash val="solid"/>
                <a:miter/>
              </a:ln>
            </p:spPr>
            <p:txBody>
              <a:bodyPr rtlCol="0" anchor="ctr"/>
              <a:lstStyle/>
              <a:p>
                <a:endParaRPr lang="ko-KR" altLang="en-US" sz="1800"/>
              </a:p>
            </p:txBody>
          </p:sp>
          <p:sp>
            <p:nvSpPr>
              <p:cNvPr id="35" name="자유형: 도형 34">
                <a:extLst>
                  <a:ext uri="{FF2B5EF4-FFF2-40B4-BE49-F238E27FC236}">
                    <a16:creationId xmlns:a16="http://schemas.microsoft.com/office/drawing/2014/main" id="{44400184-5D75-39C7-562D-85ACF1F3B3B5}"/>
                  </a:ext>
                </a:extLst>
              </p:cNvPr>
              <p:cNvSpPr/>
              <p:nvPr/>
            </p:nvSpPr>
            <p:spPr>
              <a:xfrm>
                <a:off x="6525144" y="4732467"/>
                <a:ext cx="2713980" cy="124830"/>
              </a:xfrm>
              <a:custGeom>
                <a:avLst/>
                <a:gdLst>
                  <a:gd name="connsiteX0" fmla="*/ 111789 w 2713980"/>
                  <a:gd name="connsiteY0" fmla="*/ 124831 h 124830"/>
                  <a:gd name="connsiteX1" fmla="*/ 2649391 w 2713980"/>
                  <a:gd name="connsiteY1" fmla="*/ 99368 h 124830"/>
                  <a:gd name="connsiteX2" fmla="*/ 2713980 w 2713980"/>
                  <a:gd name="connsiteY2" fmla="*/ 27326 h 124830"/>
                  <a:gd name="connsiteX3" fmla="*/ 0 w 2713980"/>
                  <a:gd name="connsiteY3" fmla="*/ 0 h 124830"/>
                  <a:gd name="connsiteX4" fmla="*/ 111789 w 2713980"/>
                  <a:gd name="connsiteY4" fmla="*/ 124831 h 124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3980" h="124830">
                    <a:moveTo>
                      <a:pt x="111789" y="124831"/>
                    </a:moveTo>
                    <a:lnTo>
                      <a:pt x="2649391" y="99368"/>
                    </a:lnTo>
                    <a:cubicBezTo>
                      <a:pt x="2671749" y="75768"/>
                      <a:pt x="2692865" y="52168"/>
                      <a:pt x="2713980" y="27326"/>
                    </a:cubicBezTo>
                    <a:lnTo>
                      <a:pt x="0" y="0"/>
                    </a:lnTo>
                    <a:cubicBezTo>
                      <a:pt x="34779" y="44094"/>
                      <a:pt x="72663" y="85084"/>
                      <a:pt x="111789" y="124831"/>
                    </a:cubicBezTo>
                    <a:close/>
                  </a:path>
                </a:pathLst>
              </a:custGeom>
              <a:grpFill/>
              <a:ln w="6210" cap="flat">
                <a:noFill/>
                <a:prstDash val="solid"/>
                <a:miter/>
              </a:ln>
            </p:spPr>
            <p:txBody>
              <a:bodyPr rtlCol="0" anchor="ctr"/>
              <a:lstStyle/>
              <a:p>
                <a:endParaRPr lang="ko-KR" altLang="en-US" sz="1800"/>
              </a:p>
            </p:txBody>
          </p:sp>
          <p:sp>
            <p:nvSpPr>
              <p:cNvPr id="36" name="자유형: 도형 35">
                <a:extLst>
                  <a:ext uri="{FF2B5EF4-FFF2-40B4-BE49-F238E27FC236}">
                    <a16:creationId xmlns:a16="http://schemas.microsoft.com/office/drawing/2014/main" id="{E1A55190-8C81-982E-8CC8-BA6476A83A08}"/>
                  </a:ext>
                </a:extLst>
              </p:cNvPr>
              <p:cNvSpPr/>
              <p:nvPr/>
            </p:nvSpPr>
            <p:spPr>
              <a:xfrm>
                <a:off x="6759900" y="4970949"/>
                <a:ext cx="2238878" cy="119240"/>
              </a:xfrm>
              <a:custGeom>
                <a:avLst/>
                <a:gdLst>
                  <a:gd name="connsiteX0" fmla="*/ 160230 w 2238878"/>
                  <a:gd name="connsiteY0" fmla="*/ 119241 h 119240"/>
                  <a:gd name="connsiteX1" fmla="*/ 2135784 w 2238878"/>
                  <a:gd name="connsiteY1" fmla="*/ 99368 h 119240"/>
                  <a:gd name="connsiteX2" fmla="*/ 2238878 w 2238878"/>
                  <a:gd name="connsiteY2" fmla="*/ 22358 h 119240"/>
                  <a:gd name="connsiteX3" fmla="*/ 0 w 2238878"/>
                  <a:gd name="connsiteY3" fmla="*/ 0 h 119240"/>
                  <a:gd name="connsiteX4" fmla="*/ 160230 w 2238878"/>
                  <a:gd name="connsiteY4" fmla="*/ 119241 h 119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8878" h="119240">
                    <a:moveTo>
                      <a:pt x="160230" y="119241"/>
                    </a:moveTo>
                    <a:lnTo>
                      <a:pt x="2135784" y="99368"/>
                    </a:lnTo>
                    <a:cubicBezTo>
                      <a:pt x="2171184" y="75147"/>
                      <a:pt x="2205342" y="49063"/>
                      <a:pt x="2238878" y="22358"/>
                    </a:cubicBezTo>
                    <a:lnTo>
                      <a:pt x="0" y="0"/>
                    </a:lnTo>
                    <a:cubicBezTo>
                      <a:pt x="50926" y="42852"/>
                      <a:pt x="104336" y="82599"/>
                      <a:pt x="160230" y="119241"/>
                    </a:cubicBezTo>
                    <a:close/>
                  </a:path>
                </a:pathLst>
              </a:custGeom>
              <a:grpFill/>
              <a:ln w="6210" cap="flat">
                <a:noFill/>
                <a:prstDash val="solid"/>
                <a:miter/>
              </a:ln>
            </p:spPr>
            <p:txBody>
              <a:bodyPr rtlCol="0" anchor="ctr"/>
              <a:lstStyle/>
              <a:p>
                <a:endParaRPr lang="ko-KR" altLang="en-US" sz="1800"/>
              </a:p>
            </p:txBody>
          </p:sp>
          <p:sp>
            <p:nvSpPr>
              <p:cNvPr id="37" name="자유형: 도형 36">
                <a:extLst>
                  <a:ext uri="{FF2B5EF4-FFF2-40B4-BE49-F238E27FC236}">
                    <a16:creationId xmlns:a16="http://schemas.microsoft.com/office/drawing/2014/main" id="{5FA92FAC-FBB2-1A62-A070-E97E48B97FBB}"/>
                  </a:ext>
                </a:extLst>
              </p:cNvPr>
              <p:cNvSpPr/>
              <p:nvPr/>
            </p:nvSpPr>
            <p:spPr>
              <a:xfrm>
                <a:off x="7131287" y="5210053"/>
                <a:ext cx="1491757" cy="110546"/>
              </a:xfrm>
              <a:custGeom>
                <a:avLst/>
                <a:gdLst>
                  <a:gd name="connsiteX0" fmla="*/ 297482 w 1491757"/>
                  <a:gd name="connsiteY0" fmla="*/ 110546 h 110546"/>
                  <a:gd name="connsiteX1" fmla="*/ 1260728 w 1491757"/>
                  <a:gd name="connsiteY1" fmla="*/ 100609 h 110546"/>
                  <a:gd name="connsiteX2" fmla="*/ 1491758 w 1491757"/>
                  <a:gd name="connsiteY2" fmla="*/ 14905 h 110546"/>
                  <a:gd name="connsiteX3" fmla="*/ 0 w 1491757"/>
                  <a:gd name="connsiteY3" fmla="*/ 0 h 110546"/>
                  <a:gd name="connsiteX4" fmla="*/ 297482 w 1491757"/>
                  <a:gd name="connsiteY4" fmla="*/ 110546 h 11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757" h="110546">
                    <a:moveTo>
                      <a:pt x="297482" y="110546"/>
                    </a:moveTo>
                    <a:lnTo>
                      <a:pt x="1260728" y="100609"/>
                    </a:lnTo>
                    <a:cubicBezTo>
                      <a:pt x="1340222" y="77010"/>
                      <a:pt x="1417232" y="48442"/>
                      <a:pt x="1491758" y="14905"/>
                    </a:cubicBezTo>
                    <a:lnTo>
                      <a:pt x="0" y="0"/>
                    </a:lnTo>
                    <a:cubicBezTo>
                      <a:pt x="94399" y="45336"/>
                      <a:pt x="194388" y="82599"/>
                      <a:pt x="297482" y="110546"/>
                    </a:cubicBezTo>
                    <a:close/>
                  </a:path>
                </a:pathLst>
              </a:custGeom>
              <a:grpFill/>
              <a:ln w="6210" cap="flat">
                <a:noFill/>
                <a:prstDash val="solid"/>
                <a:miter/>
              </a:ln>
            </p:spPr>
            <p:txBody>
              <a:bodyPr rtlCol="0" anchor="ctr"/>
              <a:lstStyle/>
              <a:p>
                <a:endParaRPr lang="ko-KR" altLang="en-US" sz="1800"/>
              </a:p>
            </p:txBody>
          </p:sp>
        </p:grpSp>
        <p:grpSp>
          <p:nvGrpSpPr>
            <p:cNvPr id="4" name="그래픽 4">
              <a:extLst>
                <a:ext uri="{FF2B5EF4-FFF2-40B4-BE49-F238E27FC236}">
                  <a16:creationId xmlns:a16="http://schemas.microsoft.com/office/drawing/2014/main" id="{22A8E44F-037C-F47A-5AA6-C08CBAB0FFE8}"/>
                </a:ext>
              </a:extLst>
            </p:cNvPr>
            <p:cNvGrpSpPr/>
            <p:nvPr/>
          </p:nvGrpSpPr>
          <p:grpSpPr>
            <a:xfrm>
              <a:off x="7761029" y="1916635"/>
              <a:ext cx="3532521" cy="3403964"/>
              <a:chOff x="7761029" y="1916635"/>
              <a:chExt cx="3532521" cy="3403964"/>
            </a:xfrm>
            <a:grpFill/>
          </p:grpSpPr>
          <p:sp>
            <p:nvSpPr>
              <p:cNvPr id="5" name="자유형: 도형 4">
                <a:extLst>
                  <a:ext uri="{FF2B5EF4-FFF2-40B4-BE49-F238E27FC236}">
                    <a16:creationId xmlns:a16="http://schemas.microsoft.com/office/drawing/2014/main" id="{9E287291-4120-1D85-C65D-841E0DA99580}"/>
                  </a:ext>
                </a:extLst>
              </p:cNvPr>
              <p:cNvSpPr/>
              <p:nvPr/>
            </p:nvSpPr>
            <p:spPr>
              <a:xfrm>
                <a:off x="8754706" y="1916635"/>
                <a:ext cx="1513494" cy="110546"/>
              </a:xfrm>
              <a:custGeom>
                <a:avLst/>
                <a:gdLst>
                  <a:gd name="connsiteX0" fmla="*/ 1289917 w 1513494"/>
                  <a:gd name="connsiteY0" fmla="*/ 9937 h 110546"/>
                  <a:gd name="connsiteX1" fmla="*/ 289408 w 1513494"/>
                  <a:gd name="connsiteY1" fmla="*/ 0 h 110546"/>
                  <a:gd name="connsiteX2" fmla="*/ 0 w 1513494"/>
                  <a:gd name="connsiteY2" fmla="*/ 110547 h 110546"/>
                  <a:gd name="connsiteX3" fmla="*/ 1513494 w 1513494"/>
                  <a:gd name="connsiteY3" fmla="*/ 95641 h 110546"/>
                  <a:gd name="connsiteX4" fmla="*/ 1289917 w 1513494"/>
                  <a:gd name="connsiteY4" fmla="*/ 9937 h 11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3494" h="110546">
                    <a:moveTo>
                      <a:pt x="1289917" y="9937"/>
                    </a:moveTo>
                    <a:lnTo>
                      <a:pt x="289408" y="0"/>
                    </a:lnTo>
                    <a:cubicBezTo>
                      <a:pt x="188799" y="28568"/>
                      <a:pt x="91915" y="65831"/>
                      <a:pt x="0" y="110547"/>
                    </a:cubicBezTo>
                    <a:lnTo>
                      <a:pt x="1513494" y="95641"/>
                    </a:lnTo>
                    <a:cubicBezTo>
                      <a:pt x="1441453" y="62105"/>
                      <a:pt x="1366927" y="33537"/>
                      <a:pt x="1289917" y="9937"/>
                    </a:cubicBezTo>
                    <a:close/>
                  </a:path>
                </a:pathLst>
              </a:custGeom>
              <a:grpFill/>
              <a:ln w="6210" cap="flat">
                <a:noFill/>
                <a:prstDash val="solid"/>
                <a:miter/>
              </a:ln>
            </p:spPr>
            <p:txBody>
              <a:bodyPr rtlCol="0" anchor="ctr"/>
              <a:lstStyle/>
              <a:p>
                <a:endParaRPr lang="ko-KR" altLang="en-US" sz="1800"/>
              </a:p>
            </p:txBody>
          </p:sp>
          <p:sp>
            <p:nvSpPr>
              <p:cNvPr id="6" name="자유형: 도형 5">
                <a:extLst>
                  <a:ext uri="{FF2B5EF4-FFF2-40B4-BE49-F238E27FC236}">
                    <a16:creationId xmlns:a16="http://schemas.microsoft.com/office/drawing/2014/main" id="{1A2ECDAF-948F-7C70-3BC5-095507EEBB26}"/>
                  </a:ext>
                </a:extLst>
              </p:cNvPr>
              <p:cNvSpPr/>
              <p:nvPr/>
            </p:nvSpPr>
            <p:spPr>
              <a:xfrm>
                <a:off x="8387667" y="2147044"/>
                <a:ext cx="2251920" cy="119241"/>
              </a:xfrm>
              <a:custGeom>
                <a:avLst/>
                <a:gdLst>
                  <a:gd name="connsiteX0" fmla="*/ 0 w 2251920"/>
                  <a:gd name="connsiteY0" fmla="*/ 119241 h 119241"/>
                  <a:gd name="connsiteX1" fmla="*/ 2251920 w 2251920"/>
                  <a:gd name="connsiteY1" fmla="*/ 96884 h 119241"/>
                  <a:gd name="connsiteX2" fmla="*/ 2150069 w 2251920"/>
                  <a:gd name="connsiteY2" fmla="*/ 19874 h 119241"/>
                  <a:gd name="connsiteX3" fmla="*/ 158367 w 2251920"/>
                  <a:gd name="connsiteY3" fmla="*/ 0 h 119241"/>
                  <a:gd name="connsiteX4" fmla="*/ 0 w 2251920"/>
                  <a:gd name="connsiteY4" fmla="*/ 119241 h 119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1920" h="119241">
                    <a:moveTo>
                      <a:pt x="0" y="119241"/>
                    </a:moveTo>
                    <a:lnTo>
                      <a:pt x="2251920" y="96884"/>
                    </a:lnTo>
                    <a:cubicBezTo>
                      <a:pt x="2219005" y="70178"/>
                      <a:pt x="2184847" y="44715"/>
                      <a:pt x="2150069" y="19874"/>
                    </a:cubicBezTo>
                    <a:lnTo>
                      <a:pt x="158367" y="0"/>
                    </a:lnTo>
                    <a:cubicBezTo>
                      <a:pt x="103715" y="36642"/>
                      <a:pt x="50305" y="77010"/>
                      <a:pt x="0" y="119241"/>
                    </a:cubicBezTo>
                    <a:close/>
                  </a:path>
                </a:pathLst>
              </a:custGeom>
              <a:grpFill/>
              <a:ln w="6210" cap="flat">
                <a:noFill/>
                <a:prstDash val="solid"/>
                <a:miter/>
              </a:ln>
            </p:spPr>
            <p:txBody>
              <a:bodyPr rtlCol="0" anchor="ctr"/>
              <a:lstStyle/>
              <a:p>
                <a:endParaRPr lang="ko-KR" altLang="en-US" sz="1800"/>
              </a:p>
            </p:txBody>
          </p:sp>
          <p:sp>
            <p:nvSpPr>
              <p:cNvPr id="10" name="자유형: 도형 9">
                <a:extLst>
                  <a:ext uri="{FF2B5EF4-FFF2-40B4-BE49-F238E27FC236}">
                    <a16:creationId xmlns:a16="http://schemas.microsoft.com/office/drawing/2014/main" id="{C72C678C-9D69-68E1-A268-31A6A14A62A0}"/>
                  </a:ext>
                </a:extLst>
              </p:cNvPr>
              <p:cNvSpPr/>
              <p:nvPr/>
            </p:nvSpPr>
            <p:spPr>
              <a:xfrm>
                <a:off x="8154774" y="2379937"/>
                <a:ext cx="2722675" cy="124209"/>
              </a:xfrm>
              <a:custGeom>
                <a:avLst/>
                <a:gdLst>
                  <a:gd name="connsiteX0" fmla="*/ 0 w 2722675"/>
                  <a:gd name="connsiteY0" fmla="*/ 124210 h 124209"/>
                  <a:gd name="connsiteX1" fmla="*/ 2722675 w 2722675"/>
                  <a:gd name="connsiteY1" fmla="*/ 96884 h 124209"/>
                  <a:gd name="connsiteX2" fmla="*/ 2658707 w 2722675"/>
                  <a:gd name="connsiteY2" fmla="*/ 25463 h 124209"/>
                  <a:gd name="connsiteX3" fmla="*/ 111168 w 2722675"/>
                  <a:gd name="connsiteY3" fmla="*/ 0 h 124209"/>
                  <a:gd name="connsiteX4" fmla="*/ 0 w 2722675"/>
                  <a:gd name="connsiteY4" fmla="*/ 124210 h 124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2675" h="124209">
                    <a:moveTo>
                      <a:pt x="0" y="124210"/>
                    </a:moveTo>
                    <a:lnTo>
                      <a:pt x="2722675" y="96884"/>
                    </a:lnTo>
                    <a:cubicBezTo>
                      <a:pt x="2702180" y="72663"/>
                      <a:pt x="2680444" y="48442"/>
                      <a:pt x="2658707" y="25463"/>
                    </a:cubicBezTo>
                    <a:lnTo>
                      <a:pt x="111168" y="0"/>
                    </a:lnTo>
                    <a:cubicBezTo>
                      <a:pt x="72042" y="39747"/>
                      <a:pt x="35400" y="81357"/>
                      <a:pt x="0" y="124210"/>
                    </a:cubicBezTo>
                    <a:close/>
                  </a:path>
                </a:pathLst>
              </a:custGeom>
              <a:grpFill/>
              <a:ln w="6210" cap="flat">
                <a:noFill/>
                <a:prstDash val="solid"/>
                <a:miter/>
              </a:ln>
            </p:spPr>
            <p:txBody>
              <a:bodyPr rtlCol="0" anchor="ctr"/>
              <a:lstStyle/>
              <a:p>
                <a:endParaRPr lang="ko-KR" altLang="en-US" sz="1800"/>
              </a:p>
            </p:txBody>
          </p:sp>
          <p:sp>
            <p:nvSpPr>
              <p:cNvPr id="11" name="자유형: 도형 10">
                <a:extLst>
                  <a:ext uri="{FF2B5EF4-FFF2-40B4-BE49-F238E27FC236}">
                    <a16:creationId xmlns:a16="http://schemas.microsoft.com/office/drawing/2014/main" id="{71B835F4-6460-2A0D-3173-EFDFF6AEFC49}"/>
                  </a:ext>
                </a:extLst>
              </p:cNvPr>
              <p:cNvSpPr/>
              <p:nvPr/>
            </p:nvSpPr>
            <p:spPr>
              <a:xfrm>
                <a:off x="7992680" y="2613451"/>
                <a:ext cx="3051830" cy="127935"/>
              </a:xfrm>
              <a:custGeom>
                <a:avLst/>
                <a:gdLst>
                  <a:gd name="connsiteX0" fmla="*/ 0 w 3051830"/>
                  <a:gd name="connsiteY0" fmla="*/ 127936 h 127935"/>
                  <a:gd name="connsiteX1" fmla="*/ 3051830 w 3051830"/>
                  <a:gd name="connsiteY1" fmla="*/ 97505 h 127935"/>
                  <a:gd name="connsiteX2" fmla="*/ 3008978 w 3051830"/>
                  <a:gd name="connsiteY2" fmla="*/ 29189 h 127935"/>
                  <a:gd name="connsiteX3" fmla="*/ 80736 w 3051830"/>
                  <a:gd name="connsiteY3" fmla="*/ 0 h 127935"/>
                  <a:gd name="connsiteX4" fmla="*/ 0 w 3051830"/>
                  <a:gd name="connsiteY4" fmla="*/ 127936 h 127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1830" h="127935">
                    <a:moveTo>
                      <a:pt x="0" y="127936"/>
                    </a:moveTo>
                    <a:lnTo>
                      <a:pt x="3051830" y="97505"/>
                    </a:lnTo>
                    <a:cubicBezTo>
                      <a:pt x="3038167" y="74526"/>
                      <a:pt x="3023883" y="51547"/>
                      <a:pt x="3008978" y="29189"/>
                    </a:cubicBezTo>
                    <a:lnTo>
                      <a:pt x="80736" y="0"/>
                    </a:lnTo>
                    <a:cubicBezTo>
                      <a:pt x="52168" y="40989"/>
                      <a:pt x="24842" y="83841"/>
                      <a:pt x="0" y="127936"/>
                    </a:cubicBezTo>
                    <a:close/>
                  </a:path>
                </a:pathLst>
              </a:custGeom>
              <a:grpFill/>
              <a:ln w="6210" cap="flat">
                <a:noFill/>
                <a:prstDash val="solid"/>
                <a:miter/>
              </a:ln>
            </p:spPr>
            <p:txBody>
              <a:bodyPr rtlCol="0" anchor="ctr"/>
              <a:lstStyle/>
              <a:p>
                <a:endParaRPr lang="ko-KR" altLang="en-US" sz="1800"/>
              </a:p>
            </p:txBody>
          </p:sp>
          <p:sp>
            <p:nvSpPr>
              <p:cNvPr id="12" name="자유형: 도형 11">
                <a:extLst>
                  <a:ext uri="{FF2B5EF4-FFF2-40B4-BE49-F238E27FC236}">
                    <a16:creationId xmlns:a16="http://schemas.microsoft.com/office/drawing/2014/main" id="{BB7EC662-0639-A869-CB23-DD6E2B5794CE}"/>
                  </a:ext>
                </a:extLst>
              </p:cNvPr>
              <p:cNvSpPr/>
              <p:nvPr/>
            </p:nvSpPr>
            <p:spPr>
              <a:xfrm>
                <a:off x="7879650" y="2846965"/>
                <a:ext cx="3281617" cy="131041"/>
              </a:xfrm>
              <a:custGeom>
                <a:avLst/>
                <a:gdLst>
                  <a:gd name="connsiteX0" fmla="*/ 0 w 3281617"/>
                  <a:gd name="connsiteY0" fmla="*/ 131041 h 131041"/>
                  <a:gd name="connsiteX1" fmla="*/ 3281618 w 3281617"/>
                  <a:gd name="connsiteY1" fmla="*/ 98126 h 131041"/>
                  <a:gd name="connsiteX2" fmla="*/ 3253050 w 3281617"/>
                  <a:gd name="connsiteY2" fmla="*/ 32295 h 131041"/>
                  <a:gd name="connsiteX3" fmla="*/ 56515 w 3281617"/>
                  <a:gd name="connsiteY3" fmla="*/ 0 h 131041"/>
                  <a:gd name="connsiteX4" fmla="*/ 0 w 3281617"/>
                  <a:gd name="connsiteY4" fmla="*/ 131041 h 131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1617" h="131041">
                    <a:moveTo>
                      <a:pt x="0" y="131041"/>
                    </a:moveTo>
                    <a:lnTo>
                      <a:pt x="3281618" y="98126"/>
                    </a:lnTo>
                    <a:cubicBezTo>
                      <a:pt x="3272302" y="75768"/>
                      <a:pt x="3262987" y="54031"/>
                      <a:pt x="3253050" y="32295"/>
                    </a:cubicBezTo>
                    <a:lnTo>
                      <a:pt x="56515" y="0"/>
                    </a:lnTo>
                    <a:cubicBezTo>
                      <a:pt x="36642" y="42852"/>
                      <a:pt x="17389" y="86326"/>
                      <a:pt x="0" y="131041"/>
                    </a:cubicBezTo>
                    <a:close/>
                  </a:path>
                </a:pathLst>
              </a:custGeom>
              <a:grpFill/>
              <a:ln w="6210" cap="flat">
                <a:noFill/>
                <a:prstDash val="solid"/>
                <a:miter/>
              </a:ln>
            </p:spPr>
            <p:txBody>
              <a:bodyPr rtlCol="0" anchor="ctr"/>
              <a:lstStyle/>
              <a:p>
                <a:endParaRPr lang="ko-KR" altLang="en-US" sz="1800"/>
              </a:p>
            </p:txBody>
          </p:sp>
          <p:sp>
            <p:nvSpPr>
              <p:cNvPr id="13" name="자유형: 도형 12">
                <a:extLst>
                  <a:ext uri="{FF2B5EF4-FFF2-40B4-BE49-F238E27FC236}">
                    <a16:creationId xmlns:a16="http://schemas.microsoft.com/office/drawing/2014/main" id="{F03DCD63-D67A-25AF-06EB-9BE3ECAE5246}"/>
                  </a:ext>
                </a:extLst>
              </p:cNvPr>
              <p:cNvSpPr/>
              <p:nvPr/>
            </p:nvSpPr>
            <p:spPr>
              <a:xfrm>
                <a:off x="7806987" y="3081100"/>
                <a:ext cx="3432532" cy="132904"/>
              </a:xfrm>
              <a:custGeom>
                <a:avLst/>
                <a:gdLst>
                  <a:gd name="connsiteX0" fmla="*/ 0 w 3432532"/>
                  <a:gd name="connsiteY0" fmla="*/ 132904 h 132904"/>
                  <a:gd name="connsiteX1" fmla="*/ 3432533 w 3432532"/>
                  <a:gd name="connsiteY1" fmla="*/ 98126 h 132904"/>
                  <a:gd name="connsiteX2" fmla="*/ 3415144 w 3432532"/>
                  <a:gd name="connsiteY2" fmla="*/ 34158 h 132904"/>
                  <a:gd name="connsiteX3" fmla="*/ 36642 w 3432532"/>
                  <a:gd name="connsiteY3" fmla="*/ 0 h 132904"/>
                  <a:gd name="connsiteX4" fmla="*/ 0 w 3432532"/>
                  <a:gd name="connsiteY4" fmla="*/ 132904 h 132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532" h="132904">
                    <a:moveTo>
                      <a:pt x="0" y="132904"/>
                    </a:moveTo>
                    <a:lnTo>
                      <a:pt x="3432533" y="98126"/>
                    </a:lnTo>
                    <a:cubicBezTo>
                      <a:pt x="3426943" y="76389"/>
                      <a:pt x="3421354" y="55273"/>
                      <a:pt x="3415144" y="34158"/>
                    </a:cubicBezTo>
                    <a:lnTo>
                      <a:pt x="36642" y="0"/>
                    </a:lnTo>
                    <a:cubicBezTo>
                      <a:pt x="22358" y="44094"/>
                      <a:pt x="10558" y="88189"/>
                      <a:pt x="0" y="132904"/>
                    </a:cubicBezTo>
                    <a:close/>
                  </a:path>
                </a:pathLst>
              </a:custGeom>
              <a:grpFill/>
              <a:ln w="6210" cap="flat">
                <a:noFill/>
                <a:prstDash val="solid"/>
                <a:miter/>
              </a:ln>
            </p:spPr>
            <p:txBody>
              <a:bodyPr rtlCol="0" anchor="ctr"/>
              <a:lstStyle/>
              <a:p>
                <a:endParaRPr lang="ko-KR" altLang="en-US" sz="1800"/>
              </a:p>
            </p:txBody>
          </p:sp>
          <p:sp>
            <p:nvSpPr>
              <p:cNvPr id="14" name="자유형: 도형 13">
                <a:extLst>
                  <a:ext uri="{FF2B5EF4-FFF2-40B4-BE49-F238E27FC236}">
                    <a16:creationId xmlns:a16="http://schemas.microsoft.com/office/drawing/2014/main" id="{85E6E9F4-7172-328B-DC8B-08DA4076232B}"/>
                  </a:ext>
                </a:extLst>
              </p:cNvPr>
              <p:cNvSpPr/>
              <p:nvPr/>
            </p:nvSpPr>
            <p:spPr>
              <a:xfrm>
                <a:off x="7769103" y="3316477"/>
                <a:ext cx="3513268" cy="133525"/>
              </a:xfrm>
              <a:custGeom>
                <a:avLst/>
                <a:gdLst>
                  <a:gd name="connsiteX0" fmla="*/ 0 w 3513268"/>
                  <a:gd name="connsiteY0" fmla="*/ 133525 h 133525"/>
                  <a:gd name="connsiteX1" fmla="*/ 3513269 w 3513268"/>
                  <a:gd name="connsiteY1" fmla="*/ 98126 h 133525"/>
                  <a:gd name="connsiteX2" fmla="*/ 3505196 w 3513268"/>
                  <a:gd name="connsiteY2" fmla="*/ 35400 h 133525"/>
                  <a:gd name="connsiteX3" fmla="*/ 17389 w 3513268"/>
                  <a:gd name="connsiteY3" fmla="*/ 0 h 133525"/>
                  <a:gd name="connsiteX4" fmla="*/ 0 w 3513268"/>
                  <a:gd name="connsiteY4" fmla="*/ 133525 h 133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3268" h="133525">
                    <a:moveTo>
                      <a:pt x="0" y="133525"/>
                    </a:moveTo>
                    <a:lnTo>
                      <a:pt x="3513269" y="98126"/>
                    </a:lnTo>
                    <a:cubicBezTo>
                      <a:pt x="3510785" y="77010"/>
                      <a:pt x="3508301" y="55894"/>
                      <a:pt x="3505196" y="35400"/>
                    </a:cubicBezTo>
                    <a:lnTo>
                      <a:pt x="17389" y="0"/>
                    </a:lnTo>
                    <a:cubicBezTo>
                      <a:pt x="9937" y="44094"/>
                      <a:pt x="3726" y="88810"/>
                      <a:pt x="0" y="133525"/>
                    </a:cubicBezTo>
                    <a:close/>
                  </a:path>
                </a:pathLst>
              </a:custGeom>
              <a:grpFill/>
              <a:ln w="6210" cap="flat">
                <a:noFill/>
                <a:prstDash val="solid"/>
                <a:miter/>
              </a:ln>
            </p:spPr>
            <p:txBody>
              <a:bodyPr rtlCol="0" anchor="ctr"/>
              <a:lstStyle/>
              <a:p>
                <a:endParaRPr lang="ko-KR" altLang="en-US" sz="1800"/>
              </a:p>
            </p:txBody>
          </p:sp>
          <p:sp>
            <p:nvSpPr>
              <p:cNvPr id="15" name="자유형: 도형 14">
                <a:extLst>
                  <a:ext uri="{FF2B5EF4-FFF2-40B4-BE49-F238E27FC236}">
                    <a16:creationId xmlns:a16="http://schemas.microsoft.com/office/drawing/2014/main" id="{D3A6D71C-EFEE-6F78-6EF0-844A8EE456B2}"/>
                  </a:ext>
                </a:extLst>
              </p:cNvPr>
              <p:cNvSpPr/>
              <p:nvPr/>
            </p:nvSpPr>
            <p:spPr>
              <a:xfrm>
                <a:off x="7761029" y="3551854"/>
                <a:ext cx="3532521" cy="133525"/>
              </a:xfrm>
              <a:custGeom>
                <a:avLst/>
                <a:gdLst>
                  <a:gd name="connsiteX0" fmla="*/ 0 w 3532521"/>
                  <a:gd name="connsiteY0" fmla="*/ 63968 h 133525"/>
                  <a:gd name="connsiteX1" fmla="*/ 1242 w 3532521"/>
                  <a:gd name="connsiteY1" fmla="*/ 133525 h 133525"/>
                  <a:gd name="connsiteX2" fmla="*/ 3531901 w 3532521"/>
                  <a:gd name="connsiteY2" fmla="*/ 98126 h 133525"/>
                  <a:gd name="connsiteX3" fmla="*/ 3532522 w 3532521"/>
                  <a:gd name="connsiteY3" fmla="*/ 63968 h 133525"/>
                  <a:gd name="connsiteX4" fmla="*/ 3531901 w 3532521"/>
                  <a:gd name="connsiteY4" fmla="*/ 35400 h 133525"/>
                  <a:gd name="connsiteX5" fmla="*/ 621 w 3532521"/>
                  <a:gd name="connsiteY5" fmla="*/ 0 h 133525"/>
                  <a:gd name="connsiteX6" fmla="*/ 0 w 3532521"/>
                  <a:gd name="connsiteY6" fmla="*/ 63968 h 13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32521" h="133525">
                    <a:moveTo>
                      <a:pt x="0" y="63968"/>
                    </a:moveTo>
                    <a:cubicBezTo>
                      <a:pt x="0" y="86947"/>
                      <a:pt x="621" y="110547"/>
                      <a:pt x="1242" y="133525"/>
                    </a:cubicBezTo>
                    <a:lnTo>
                      <a:pt x="3531901" y="98126"/>
                    </a:lnTo>
                    <a:cubicBezTo>
                      <a:pt x="3531901" y="86947"/>
                      <a:pt x="3532522" y="75768"/>
                      <a:pt x="3532522" y="63968"/>
                    </a:cubicBezTo>
                    <a:cubicBezTo>
                      <a:pt x="3532522" y="54652"/>
                      <a:pt x="3532522" y="44716"/>
                      <a:pt x="3531901" y="35400"/>
                    </a:cubicBezTo>
                    <a:lnTo>
                      <a:pt x="621" y="0"/>
                    </a:lnTo>
                    <a:cubicBezTo>
                      <a:pt x="621" y="21116"/>
                      <a:pt x="0" y="42852"/>
                      <a:pt x="0" y="63968"/>
                    </a:cubicBezTo>
                    <a:close/>
                  </a:path>
                </a:pathLst>
              </a:custGeom>
              <a:grpFill/>
              <a:ln w="6210" cap="flat">
                <a:noFill/>
                <a:prstDash val="solid"/>
                <a:miter/>
              </a:ln>
            </p:spPr>
            <p:txBody>
              <a:bodyPr rtlCol="0" anchor="ctr"/>
              <a:lstStyle/>
              <a:p>
                <a:endParaRPr lang="ko-KR" altLang="en-US" sz="1800"/>
              </a:p>
            </p:txBody>
          </p:sp>
          <p:sp>
            <p:nvSpPr>
              <p:cNvPr id="16" name="자유형: 도형 15">
                <a:extLst>
                  <a:ext uri="{FF2B5EF4-FFF2-40B4-BE49-F238E27FC236}">
                    <a16:creationId xmlns:a16="http://schemas.microsoft.com/office/drawing/2014/main" id="{CDCBD090-2FA8-AF16-0162-56EF0871D408}"/>
                  </a:ext>
                </a:extLst>
              </p:cNvPr>
              <p:cNvSpPr/>
              <p:nvPr/>
            </p:nvSpPr>
            <p:spPr>
              <a:xfrm>
                <a:off x="7768482" y="3787853"/>
                <a:ext cx="3512648" cy="132904"/>
              </a:xfrm>
              <a:custGeom>
                <a:avLst/>
                <a:gdLst>
                  <a:gd name="connsiteX0" fmla="*/ 18631 w 3512648"/>
                  <a:gd name="connsiteY0" fmla="*/ 132904 h 132904"/>
                  <a:gd name="connsiteX1" fmla="*/ 3504574 w 3512648"/>
                  <a:gd name="connsiteY1" fmla="*/ 98126 h 132904"/>
                  <a:gd name="connsiteX2" fmla="*/ 3512648 w 3512648"/>
                  <a:gd name="connsiteY2" fmla="*/ 35400 h 132904"/>
                  <a:gd name="connsiteX3" fmla="*/ 0 w 3512648"/>
                  <a:gd name="connsiteY3" fmla="*/ 0 h 132904"/>
                  <a:gd name="connsiteX4" fmla="*/ 18631 w 3512648"/>
                  <a:gd name="connsiteY4" fmla="*/ 132904 h 132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2648" h="132904">
                    <a:moveTo>
                      <a:pt x="18631" y="132904"/>
                    </a:moveTo>
                    <a:lnTo>
                      <a:pt x="3504574" y="98126"/>
                    </a:lnTo>
                    <a:cubicBezTo>
                      <a:pt x="3507680" y="77010"/>
                      <a:pt x="3510785" y="56515"/>
                      <a:pt x="3512648" y="35400"/>
                    </a:cubicBezTo>
                    <a:lnTo>
                      <a:pt x="0" y="0"/>
                    </a:lnTo>
                    <a:cubicBezTo>
                      <a:pt x="4968" y="44716"/>
                      <a:pt x="11179" y="88810"/>
                      <a:pt x="18631" y="132904"/>
                    </a:cubicBezTo>
                    <a:close/>
                  </a:path>
                </a:pathLst>
              </a:custGeom>
              <a:grpFill/>
              <a:ln w="6210" cap="flat">
                <a:noFill/>
                <a:prstDash val="solid"/>
                <a:miter/>
              </a:ln>
            </p:spPr>
            <p:txBody>
              <a:bodyPr rtlCol="0" anchor="ctr"/>
              <a:lstStyle/>
              <a:p>
                <a:endParaRPr lang="ko-KR" altLang="en-US" sz="1800"/>
              </a:p>
            </p:txBody>
          </p:sp>
          <p:sp>
            <p:nvSpPr>
              <p:cNvPr id="17" name="자유형: 도형 16">
                <a:extLst>
                  <a:ext uri="{FF2B5EF4-FFF2-40B4-BE49-F238E27FC236}">
                    <a16:creationId xmlns:a16="http://schemas.microsoft.com/office/drawing/2014/main" id="{904EFDDD-4D8F-6A28-D631-E5845758C9AD}"/>
                  </a:ext>
                </a:extLst>
              </p:cNvPr>
              <p:cNvSpPr/>
              <p:nvPr/>
            </p:nvSpPr>
            <p:spPr>
              <a:xfrm>
                <a:off x="7808229" y="4023230"/>
                <a:ext cx="3430048" cy="132283"/>
              </a:xfrm>
              <a:custGeom>
                <a:avLst/>
                <a:gdLst>
                  <a:gd name="connsiteX0" fmla="*/ 36642 w 3430048"/>
                  <a:gd name="connsiteY0" fmla="*/ 132283 h 132283"/>
                  <a:gd name="connsiteX1" fmla="*/ 3412038 w 3430048"/>
                  <a:gd name="connsiteY1" fmla="*/ 98126 h 132283"/>
                  <a:gd name="connsiteX2" fmla="*/ 3430049 w 3430048"/>
                  <a:gd name="connsiteY2" fmla="*/ 34158 h 132283"/>
                  <a:gd name="connsiteX3" fmla="*/ 0 w 3430048"/>
                  <a:gd name="connsiteY3" fmla="*/ 0 h 132283"/>
                  <a:gd name="connsiteX4" fmla="*/ 36642 w 3430048"/>
                  <a:gd name="connsiteY4" fmla="*/ 132283 h 1322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0048" h="132283">
                    <a:moveTo>
                      <a:pt x="36642" y="132283"/>
                    </a:moveTo>
                    <a:lnTo>
                      <a:pt x="3412038" y="98126"/>
                    </a:lnTo>
                    <a:cubicBezTo>
                      <a:pt x="3418249" y="77010"/>
                      <a:pt x="3424459" y="55894"/>
                      <a:pt x="3430049" y="34158"/>
                    </a:cubicBezTo>
                    <a:lnTo>
                      <a:pt x="0" y="0"/>
                    </a:lnTo>
                    <a:cubicBezTo>
                      <a:pt x="10558" y="44716"/>
                      <a:pt x="22979" y="88810"/>
                      <a:pt x="36642" y="132283"/>
                    </a:cubicBezTo>
                    <a:close/>
                  </a:path>
                </a:pathLst>
              </a:custGeom>
              <a:grpFill/>
              <a:ln w="6210" cap="flat">
                <a:noFill/>
                <a:prstDash val="solid"/>
                <a:miter/>
              </a:ln>
            </p:spPr>
            <p:txBody>
              <a:bodyPr rtlCol="0" anchor="ctr"/>
              <a:lstStyle/>
              <a:p>
                <a:endParaRPr lang="ko-KR" altLang="en-US" sz="1800"/>
              </a:p>
            </p:txBody>
          </p:sp>
          <p:sp>
            <p:nvSpPr>
              <p:cNvPr id="18" name="자유형: 도형 17">
                <a:extLst>
                  <a:ext uri="{FF2B5EF4-FFF2-40B4-BE49-F238E27FC236}">
                    <a16:creationId xmlns:a16="http://schemas.microsoft.com/office/drawing/2014/main" id="{757985AD-7E27-A66A-8982-CB4216EADC00}"/>
                  </a:ext>
                </a:extLst>
              </p:cNvPr>
              <p:cNvSpPr/>
              <p:nvPr/>
            </p:nvSpPr>
            <p:spPr>
              <a:xfrm>
                <a:off x="7881513" y="4259228"/>
                <a:ext cx="3277891" cy="131041"/>
              </a:xfrm>
              <a:custGeom>
                <a:avLst/>
                <a:gdLst>
                  <a:gd name="connsiteX0" fmla="*/ 57757 w 3277891"/>
                  <a:gd name="connsiteY0" fmla="*/ 131041 h 131041"/>
                  <a:gd name="connsiteX1" fmla="*/ 3249324 w 3277891"/>
                  <a:gd name="connsiteY1" fmla="*/ 98747 h 131041"/>
                  <a:gd name="connsiteX2" fmla="*/ 3277892 w 3277891"/>
                  <a:gd name="connsiteY2" fmla="*/ 32916 h 131041"/>
                  <a:gd name="connsiteX3" fmla="*/ 0 w 3277891"/>
                  <a:gd name="connsiteY3" fmla="*/ 0 h 131041"/>
                  <a:gd name="connsiteX4" fmla="*/ 57757 w 3277891"/>
                  <a:gd name="connsiteY4" fmla="*/ 131041 h 131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7891" h="131041">
                    <a:moveTo>
                      <a:pt x="57757" y="131041"/>
                    </a:moveTo>
                    <a:lnTo>
                      <a:pt x="3249324" y="98747"/>
                    </a:lnTo>
                    <a:cubicBezTo>
                      <a:pt x="3259260" y="77010"/>
                      <a:pt x="3269197" y="55273"/>
                      <a:pt x="3277892" y="32916"/>
                    </a:cubicBezTo>
                    <a:lnTo>
                      <a:pt x="0" y="0"/>
                    </a:lnTo>
                    <a:cubicBezTo>
                      <a:pt x="18010" y="44716"/>
                      <a:pt x="37263" y="88189"/>
                      <a:pt x="57757" y="131041"/>
                    </a:cubicBezTo>
                    <a:close/>
                  </a:path>
                </a:pathLst>
              </a:custGeom>
              <a:grpFill/>
              <a:ln w="6210" cap="flat">
                <a:noFill/>
                <a:prstDash val="solid"/>
                <a:miter/>
              </a:ln>
            </p:spPr>
            <p:txBody>
              <a:bodyPr rtlCol="0" anchor="ctr"/>
              <a:lstStyle/>
              <a:p>
                <a:endParaRPr lang="ko-KR" altLang="en-US" sz="1800"/>
              </a:p>
            </p:txBody>
          </p:sp>
          <p:sp>
            <p:nvSpPr>
              <p:cNvPr id="19" name="자유형: 도형 18">
                <a:extLst>
                  <a:ext uri="{FF2B5EF4-FFF2-40B4-BE49-F238E27FC236}">
                    <a16:creationId xmlns:a16="http://schemas.microsoft.com/office/drawing/2014/main" id="{3A3A76F4-A3CF-E2BB-03DF-B01DF8C60644}"/>
                  </a:ext>
                </a:extLst>
              </p:cNvPr>
              <p:cNvSpPr/>
              <p:nvPr/>
            </p:nvSpPr>
            <p:spPr>
              <a:xfrm>
                <a:off x="7995786" y="4495847"/>
                <a:ext cx="3045619" cy="127935"/>
              </a:xfrm>
              <a:custGeom>
                <a:avLst/>
                <a:gdLst>
                  <a:gd name="connsiteX0" fmla="*/ 81357 w 3045619"/>
                  <a:gd name="connsiteY0" fmla="*/ 127936 h 127935"/>
                  <a:gd name="connsiteX1" fmla="*/ 3002147 w 3045619"/>
                  <a:gd name="connsiteY1" fmla="*/ 98747 h 127935"/>
                  <a:gd name="connsiteX2" fmla="*/ 3045620 w 3045619"/>
                  <a:gd name="connsiteY2" fmla="*/ 30431 h 127935"/>
                  <a:gd name="connsiteX3" fmla="*/ 0 w 3045619"/>
                  <a:gd name="connsiteY3" fmla="*/ 0 h 127935"/>
                  <a:gd name="connsiteX4" fmla="*/ 81357 w 3045619"/>
                  <a:gd name="connsiteY4" fmla="*/ 127936 h 127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5619" h="127935">
                    <a:moveTo>
                      <a:pt x="81357" y="127936"/>
                    </a:moveTo>
                    <a:lnTo>
                      <a:pt x="3002147" y="98747"/>
                    </a:lnTo>
                    <a:cubicBezTo>
                      <a:pt x="3017052" y="76389"/>
                      <a:pt x="3031336" y="53410"/>
                      <a:pt x="3045620" y="30431"/>
                    </a:cubicBezTo>
                    <a:lnTo>
                      <a:pt x="0" y="0"/>
                    </a:lnTo>
                    <a:cubicBezTo>
                      <a:pt x="24842" y="44094"/>
                      <a:pt x="52168" y="86947"/>
                      <a:pt x="81357" y="127936"/>
                    </a:cubicBezTo>
                    <a:close/>
                  </a:path>
                </a:pathLst>
              </a:custGeom>
              <a:grpFill/>
              <a:ln w="6210" cap="flat">
                <a:noFill/>
                <a:prstDash val="solid"/>
                <a:miter/>
              </a:ln>
            </p:spPr>
            <p:txBody>
              <a:bodyPr rtlCol="0" anchor="ctr"/>
              <a:lstStyle/>
              <a:p>
                <a:endParaRPr lang="ko-KR" altLang="en-US" sz="1800"/>
              </a:p>
            </p:txBody>
          </p:sp>
          <p:sp>
            <p:nvSpPr>
              <p:cNvPr id="20" name="자유형: 도형 19">
                <a:extLst>
                  <a:ext uri="{FF2B5EF4-FFF2-40B4-BE49-F238E27FC236}">
                    <a16:creationId xmlns:a16="http://schemas.microsoft.com/office/drawing/2014/main" id="{00D7C63C-4E74-85DF-A065-106FC27DBBD6}"/>
                  </a:ext>
                </a:extLst>
              </p:cNvPr>
              <p:cNvSpPr/>
              <p:nvPr/>
            </p:nvSpPr>
            <p:spPr>
              <a:xfrm>
                <a:off x="8159121" y="4732467"/>
                <a:ext cx="2713980" cy="124830"/>
              </a:xfrm>
              <a:custGeom>
                <a:avLst/>
                <a:gdLst>
                  <a:gd name="connsiteX0" fmla="*/ 111789 w 2713980"/>
                  <a:gd name="connsiteY0" fmla="*/ 124831 h 124830"/>
                  <a:gd name="connsiteX1" fmla="*/ 2649391 w 2713980"/>
                  <a:gd name="connsiteY1" fmla="*/ 99368 h 124830"/>
                  <a:gd name="connsiteX2" fmla="*/ 2713980 w 2713980"/>
                  <a:gd name="connsiteY2" fmla="*/ 27326 h 124830"/>
                  <a:gd name="connsiteX3" fmla="*/ 0 w 2713980"/>
                  <a:gd name="connsiteY3" fmla="*/ 0 h 124830"/>
                  <a:gd name="connsiteX4" fmla="*/ 111789 w 2713980"/>
                  <a:gd name="connsiteY4" fmla="*/ 124831 h 124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3980" h="124830">
                    <a:moveTo>
                      <a:pt x="111789" y="124831"/>
                    </a:moveTo>
                    <a:lnTo>
                      <a:pt x="2649391" y="99368"/>
                    </a:lnTo>
                    <a:cubicBezTo>
                      <a:pt x="2671749" y="75768"/>
                      <a:pt x="2692865" y="52168"/>
                      <a:pt x="2713980" y="27326"/>
                    </a:cubicBezTo>
                    <a:lnTo>
                      <a:pt x="0" y="0"/>
                    </a:lnTo>
                    <a:cubicBezTo>
                      <a:pt x="35400" y="44094"/>
                      <a:pt x="72663" y="85084"/>
                      <a:pt x="111789" y="124831"/>
                    </a:cubicBezTo>
                    <a:close/>
                  </a:path>
                </a:pathLst>
              </a:custGeom>
              <a:grpFill/>
              <a:ln w="6210" cap="flat">
                <a:noFill/>
                <a:prstDash val="solid"/>
                <a:miter/>
              </a:ln>
            </p:spPr>
            <p:txBody>
              <a:bodyPr rtlCol="0" anchor="ctr"/>
              <a:lstStyle/>
              <a:p>
                <a:endParaRPr lang="ko-KR" altLang="en-US" sz="1800"/>
              </a:p>
            </p:txBody>
          </p:sp>
          <p:sp>
            <p:nvSpPr>
              <p:cNvPr id="21" name="자유형: 도형 20">
                <a:extLst>
                  <a:ext uri="{FF2B5EF4-FFF2-40B4-BE49-F238E27FC236}">
                    <a16:creationId xmlns:a16="http://schemas.microsoft.com/office/drawing/2014/main" id="{B490E0B2-E733-ABCA-75F2-611C90F2FDD1}"/>
                  </a:ext>
                </a:extLst>
              </p:cNvPr>
              <p:cNvSpPr/>
              <p:nvPr/>
            </p:nvSpPr>
            <p:spPr>
              <a:xfrm>
                <a:off x="8393877" y="4970949"/>
                <a:ext cx="2238878" cy="119240"/>
              </a:xfrm>
              <a:custGeom>
                <a:avLst/>
                <a:gdLst>
                  <a:gd name="connsiteX0" fmla="*/ 160230 w 2238878"/>
                  <a:gd name="connsiteY0" fmla="*/ 119241 h 119240"/>
                  <a:gd name="connsiteX1" fmla="*/ 2135785 w 2238878"/>
                  <a:gd name="connsiteY1" fmla="*/ 99368 h 119240"/>
                  <a:gd name="connsiteX2" fmla="*/ 2238879 w 2238878"/>
                  <a:gd name="connsiteY2" fmla="*/ 22358 h 119240"/>
                  <a:gd name="connsiteX3" fmla="*/ 0 w 2238878"/>
                  <a:gd name="connsiteY3" fmla="*/ 0 h 119240"/>
                  <a:gd name="connsiteX4" fmla="*/ 160230 w 2238878"/>
                  <a:gd name="connsiteY4" fmla="*/ 119241 h 119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8878" h="119240">
                    <a:moveTo>
                      <a:pt x="160230" y="119241"/>
                    </a:moveTo>
                    <a:lnTo>
                      <a:pt x="2135785" y="99368"/>
                    </a:lnTo>
                    <a:cubicBezTo>
                      <a:pt x="2171184" y="75147"/>
                      <a:pt x="2205342" y="49063"/>
                      <a:pt x="2238879" y="22358"/>
                    </a:cubicBezTo>
                    <a:lnTo>
                      <a:pt x="0" y="0"/>
                    </a:lnTo>
                    <a:cubicBezTo>
                      <a:pt x="51547" y="42852"/>
                      <a:pt x="104957" y="82599"/>
                      <a:pt x="160230" y="119241"/>
                    </a:cubicBezTo>
                    <a:close/>
                  </a:path>
                </a:pathLst>
              </a:custGeom>
              <a:grpFill/>
              <a:ln w="6210" cap="flat">
                <a:noFill/>
                <a:prstDash val="solid"/>
                <a:miter/>
              </a:ln>
            </p:spPr>
            <p:txBody>
              <a:bodyPr rtlCol="0" anchor="ctr"/>
              <a:lstStyle/>
              <a:p>
                <a:endParaRPr lang="ko-KR" altLang="en-US" sz="1800"/>
              </a:p>
            </p:txBody>
          </p:sp>
          <p:sp>
            <p:nvSpPr>
              <p:cNvPr id="22" name="자유형: 도형 21">
                <a:extLst>
                  <a:ext uri="{FF2B5EF4-FFF2-40B4-BE49-F238E27FC236}">
                    <a16:creationId xmlns:a16="http://schemas.microsoft.com/office/drawing/2014/main" id="{ACB21CD6-56AC-00D3-DD24-F7786ADC19CB}"/>
                  </a:ext>
                </a:extLst>
              </p:cNvPr>
              <p:cNvSpPr/>
              <p:nvPr/>
            </p:nvSpPr>
            <p:spPr>
              <a:xfrm>
                <a:off x="8765264" y="5210053"/>
                <a:ext cx="1491757" cy="110546"/>
              </a:xfrm>
              <a:custGeom>
                <a:avLst/>
                <a:gdLst>
                  <a:gd name="connsiteX0" fmla="*/ 297482 w 1491757"/>
                  <a:gd name="connsiteY0" fmla="*/ 110546 h 110546"/>
                  <a:gd name="connsiteX1" fmla="*/ 1260728 w 1491757"/>
                  <a:gd name="connsiteY1" fmla="*/ 100609 h 110546"/>
                  <a:gd name="connsiteX2" fmla="*/ 1491758 w 1491757"/>
                  <a:gd name="connsiteY2" fmla="*/ 14905 h 110546"/>
                  <a:gd name="connsiteX3" fmla="*/ 0 w 1491757"/>
                  <a:gd name="connsiteY3" fmla="*/ 0 h 110546"/>
                  <a:gd name="connsiteX4" fmla="*/ 297482 w 1491757"/>
                  <a:gd name="connsiteY4" fmla="*/ 110546 h 11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757" h="110546">
                    <a:moveTo>
                      <a:pt x="297482" y="110546"/>
                    </a:moveTo>
                    <a:lnTo>
                      <a:pt x="1260728" y="100609"/>
                    </a:lnTo>
                    <a:cubicBezTo>
                      <a:pt x="1340222" y="77010"/>
                      <a:pt x="1417232" y="48442"/>
                      <a:pt x="1491758" y="14905"/>
                    </a:cubicBezTo>
                    <a:lnTo>
                      <a:pt x="0" y="0"/>
                    </a:lnTo>
                    <a:cubicBezTo>
                      <a:pt x="95020" y="45336"/>
                      <a:pt x="194388" y="82599"/>
                      <a:pt x="297482" y="110546"/>
                    </a:cubicBezTo>
                    <a:close/>
                  </a:path>
                </a:pathLst>
              </a:custGeom>
              <a:grpFill/>
              <a:ln w="6210" cap="flat">
                <a:noFill/>
                <a:prstDash val="solid"/>
                <a:miter/>
              </a:ln>
            </p:spPr>
            <p:txBody>
              <a:bodyPr rtlCol="0" anchor="ctr"/>
              <a:lstStyle/>
              <a:p>
                <a:endParaRPr lang="ko-KR" altLang="en-US" sz="1800"/>
              </a:p>
            </p:txBody>
          </p:sp>
        </p:grpSp>
      </p:grpSp>
    </p:spTree>
    <p:extLst>
      <p:ext uri="{BB962C8B-B14F-4D97-AF65-F5344CB8AC3E}">
        <p14:creationId xmlns:p14="http://schemas.microsoft.com/office/powerpoint/2010/main" val="4069066253"/>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0AD8F20-E9E2-892A-D0F7-4D9464294FE4}"/>
              </a:ext>
            </a:extLst>
          </p:cNvPr>
          <p:cNvSpPr>
            <a:spLocks noGrp="1"/>
          </p:cNvSpPr>
          <p:nvPr>
            <p:ph type="title"/>
          </p:nvPr>
        </p:nvSpPr>
        <p:spPr/>
        <p:txBody>
          <a:bodyPr/>
          <a:lstStyle/>
          <a:p>
            <a:r>
              <a:rPr kumimoji="1" lang="ko-KR" altLang="en-US"/>
              <a:t>마스터 제목 스타일 편집</a:t>
            </a:r>
          </a:p>
        </p:txBody>
      </p:sp>
      <p:sp>
        <p:nvSpPr>
          <p:cNvPr id="3" name="내용 개체 틀 2">
            <a:extLst>
              <a:ext uri="{FF2B5EF4-FFF2-40B4-BE49-F238E27FC236}">
                <a16:creationId xmlns:a16="http://schemas.microsoft.com/office/drawing/2014/main" id="{05157AE1-7B0F-838C-BD7A-82CC45451014}"/>
              </a:ext>
            </a:extLst>
          </p:cNvPr>
          <p:cNvSpPr>
            <a:spLocks noGrp="1"/>
          </p:cNvSpPr>
          <p:nvPr>
            <p:ph idx="1"/>
          </p:nvPr>
        </p:nvSpPr>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날짜 개체 틀 3">
            <a:extLst>
              <a:ext uri="{FF2B5EF4-FFF2-40B4-BE49-F238E27FC236}">
                <a16:creationId xmlns:a16="http://schemas.microsoft.com/office/drawing/2014/main" id="{48481A48-24CA-0644-A738-E804160047F4}"/>
              </a:ext>
            </a:extLst>
          </p:cNvPr>
          <p:cNvSpPr>
            <a:spLocks noGrp="1"/>
          </p:cNvSpPr>
          <p:nvPr>
            <p:ph type="dt" sz="half" idx="10"/>
          </p:nvPr>
        </p:nvSpPr>
        <p:spPr/>
        <p:txBody>
          <a:bodyPr/>
          <a:lstStyle/>
          <a:p>
            <a:fld id="{3D7D8FB3-470B-7542-AE21-40103D3B7707}" type="datetimeFigureOut">
              <a:rPr kumimoji="1" lang="ko-KR" altLang="en-US" smtClean="0"/>
              <a:t>2024. 3. 10.</a:t>
            </a:fld>
            <a:endParaRPr kumimoji="1" lang="ko-KR" altLang="en-US"/>
          </a:p>
        </p:txBody>
      </p:sp>
      <p:sp>
        <p:nvSpPr>
          <p:cNvPr id="5" name="바닥글 개체 틀 4">
            <a:extLst>
              <a:ext uri="{FF2B5EF4-FFF2-40B4-BE49-F238E27FC236}">
                <a16:creationId xmlns:a16="http://schemas.microsoft.com/office/drawing/2014/main" id="{AB0DBEAB-8C61-6B5E-9608-7C3AB66A4BE2}"/>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4DCFA3CD-A444-D63B-82A1-02F443E14901}"/>
              </a:ext>
            </a:extLst>
          </p:cNvPr>
          <p:cNvSpPr>
            <a:spLocks noGrp="1"/>
          </p:cNvSpPr>
          <p:nvPr>
            <p:ph type="sldNum" sz="quarter" idx="12"/>
          </p:nvPr>
        </p:nvSpPr>
        <p:spPr/>
        <p:txBody>
          <a:bodyPr/>
          <a:lstStyle/>
          <a:p>
            <a:fld id="{4F929F97-E6EB-944A-94D4-638FDFBDCB80}" type="slidenum">
              <a:rPr kumimoji="1" lang="ko-KR" altLang="en-US" smtClean="0"/>
              <a:t>‹#›</a:t>
            </a:fld>
            <a:endParaRPr kumimoji="1" lang="ko-KR" altLang="en-US"/>
          </a:p>
        </p:txBody>
      </p:sp>
    </p:spTree>
    <p:extLst>
      <p:ext uri="{BB962C8B-B14F-4D97-AF65-F5344CB8AC3E}">
        <p14:creationId xmlns:p14="http://schemas.microsoft.com/office/powerpoint/2010/main" val="4215390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3434284-B01E-0936-CB3C-9A8003AF651B}"/>
              </a:ext>
            </a:extLst>
          </p:cNvPr>
          <p:cNvSpPr>
            <a:spLocks noGrp="1"/>
          </p:cNvSpPr>
          <p:nvPr>
            <p:ph type="title"/>
          </p:nvPr>
        </p:nvSpPr>
        <p:spPr>
          <a:xfrm>
            <a:off x="831850" y="1709738"/>
            <a:ext cx="10515600" cy="2852737"/>
          </a:xfrm>
        </p:spPr>
        <p:txBody>
          <a:bodyPr anchor="b"/>
          <a:lstStyle>
            <a:lvl1pPr>
              <a:defRPr sz="6000"/>
            </a:lvl1pPr>
          </a:lstStyle>
          <a:p>
            <a:r>
              <a:rPr kumimoji="1" lang="ko-KR" altLang="en-US"/>
              <a:t>마스터 제목 스타일 편집</a:t>
            </a:r>
          </a:p>
        </p:txBody>
      </p:sp>
      <p:sp>
        <p:nvSpPr>
          <p:cNvPr id="3" name="텍스트 개체 틀 2">
            <a:extLst>
              <a:ext uri="{FF2B5EF4-FFF2-40B4-BE49-F238E27FC236}">
                <a16:creationId xmlns:a16="http://schemas.microsoft.com/office/drawing/2014/main" id="{D7F1D976-32DB-3A16-53A5-BC69826C9A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ko-KR" altLang="en-US"/>
              <a:t>마스터 텍스트 스타일을 편집하려면 클릭</a:t>
            </a:r>
          </a:p>
        </p:txBody>
      </p:sp>
      <p:sp>
        <p:nvSpPr>
          <p:cNvPr id="4" name="날짜 개체 틀 3">
            <a:extLst>
              <a:ext uri="{FF2B5EF4-FFF2-40B4-BE49-F238E27FC236}">
                <a16:creationId xmlns:a16="http://schemas.microsoft.com/office/drawing/2014/main" id="{7DF2369A-0649-B51E-95F4-C5FB1A843C03}"/>
              </a:ext>
            </a:extLst>
          </p:cNvPr>
          <p:cNvSpPr>
            <a:spLocks noGrp="1"/>
          </p:cNvSpPr>
          <p:nvPr>
            <p:ph type="dt" sz="half" idx="10"/>
          </p:nvPr>
        </p:nvSpPr>
        <p:spPr/>
        <p:txBody>
          <a:bodyPr/>
          <a:lstStyle/>
          <a:p>
            <a:fld id="{3D7D8FB3-470B-7542-AE21-40103D3B7707}" type="datetimeFigureOut">
              <a:rPr kumimoji="1" lang="ko-KR" altLang="en-US" smtClean="0"/>
              <a:t>2024. 3. 10.</a:t>
            </a:fld>
            <a:endParaRPr kumimoji="1" lang="ko-KR" altLang="en-US"/>
          </a:p>
        </p:txBody>
      </p:sp>
      <p:sp>
        <p:nvSpPr>
          <p:cNvPr id="5" name="바닥글 개체 틀 4">
            <a:extLst>
              <a:ext uri="{FF2B5EF4-FFF2-40B4-BE49-F238E27FC236}">
                <a16:creationId xmlns:a16="http://schemas.microsoft.com/office/drawing/2014/main" id="{2C7CA5F0-8B80-CFA8-EA19-6BCA65812569}"/>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B5C0317F-C176-FBCF-33D1-ADDC8CCE2090}"/>
              </a:ext>
            </a:extLst>
          </p:cNvPr>
          <p:cNvSpPr>
            <a:spLocks noGrp="1"/>
          </p:cNvSpPr>
          <p:nvPr>
            <p:ph type="sldNum" sz="quarter" idx="12"/>
          </p:nvPr>
        </p:nvSpPr>
        <p:spPr/>
        <p:txBody>
          <a:bodyPr/>
          <a:lstStyle/>
          <a:p>
            <a:fld id="{4F929F97-E6EB-944A-94D4-638FDFBDCB80}" type="slidenum">
              <a:rPr kumimoji="1" lang="ko-KR" altLang="en-US" smtClean="0"/>
              <a:t>‹#›</a:t>
            </a:fld>
            <a:endParaRPr kumimoji="1" lang="ko-KR" altLang="en-US"/>
          </a:p>
        </p:txBody>
      </p:sp>
    </p:spTree>
    <p:extLst>
      <p:ext uri="{BB962C8B-B14F-4D97-AF65-F5344CB8AC3E}">
        <p14:creationId xmlns:p14="http://schemas.microsoft.com/office/powerpoint/2010/main" val="4284043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D66C17E-4639-177E-ACAA-61F2ECD031FC}"/>
              </a:ext>
            </a:extLst>
          </p:cNvPr>
          <p:cNvSpPr>
            <a:spLocks noGrp="1"/>
          </p:cNvSpPr>
          <p:nvPr>
            <p:ph type="title"/>
          </p:nvPr>
        </p:nvSpPr>
        <p:spPr/>
        <p:txBody>
          <a:bodyPr/>
          <a:lstStyle/>
          <a:p>
            <a:r>
              <a:rPr kumimoji="1" lang="ko-KR" altLang="en-US"/>
              <a:t>마스터 제목 스타일 편집</a:t>
            </a:r>
          </a:p>
        </p:txBody>
      </p:sp>
      <p:sp>
        <p:nvSpPr>
          <p:cNvPr id="3" name="내용 개체 틀 2">
            <a:extLst>
              <a:ext uri="{FF2B5EF4-FFF2-40B4-BE49-F238E27FC236}">
                <a16:creationId xmlns:a16="http://schemas.microsoft.com/office/drawing/2014/main" id="{E3369669-BE26-61D4-D135-1953810C82B7}"/>
              </a:ext>
            </a:extLst>
          </p:cNvPr>
          <p:cNvSpPr>
            <a:spLocks noGrp="1"/>
          </p:cNvSpPr>
          <p:nvPr>
            <p:ph sz="half" idx="1"/>
          </p:nvPr>
        </p:nvSpPr>
        <p:spPr>
          <a:xfrm>
            <a:off x="838200" y="1825625"/>
            <a:ext cx="5181600" cy="435133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내용 개체 틀 3">
            <a:extLst>
              <a:ext uri="{FF2B5EF4-FFF2-40B4-BE49-F238E27FC236}">
                <a16:creationId xmlns:a16="http://schemas.microsoft.com/office/drawing/2014/main" id="{B12B6019-A432-73F8-0F7B-F2999F1E83A0}"/>
              </a:ext>
            </a:extLst>
          </p:cNvPr>
          <p:cNvSpPr>
            <a:spLocks noGrp="1"/>
          </p:cNvSpPr>
          <p:nvPr>
            <p:ph sz="half" idx="2"/>
          </p:nvPr>
        </p:nvSpPr>
        <p:spPr>
          <a:xfrm>
            <a:off x="6172200" y="1825625"/>
            <a:ext cx="5181600" cy="435133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5" name="날짜 개체 틀 4">
            <a:extLst>
              <a:ext uri="{FF2B5EF4-FFF2-40B4-BE49-F238E27FC236}">
                <a16:creationId xmlns:a16="http://schemas.microsoft.com/office/drawing/2014/main" id="{45969235-EB06-E8C0-1061-6E5D6BC01770}"/>
              </a:ext>
            </a:extLst>
          </p:cNvPr>
          <p:cNvSpPr>
            <a:spLocks noGrp="1"/>
          </p:cNvSpPr>
          <p:nvPr>
            <p:ph type="dt" sz="half" idx="10"/>
          </p:nvPr>
        </p:nvSpPr>
        <p:spPr/>
        <p:txBody>
          <a:bodyPr/>
          <a:lstStyle/>
          <a:p>
            <a:fld id="{3D7D8FB3-470B-7542-AE21-40103D3B7707}" type="datetimeFigureOut">
              <a:rPr kumimoji="1" lang="ko-KR" altLang="en-US" smtClean="0"/>
              <a:t>2024. 3. 10.</a:t>
            </a:fld>
            <a:endParaRPr kumimoji="1" lang="ko-KR" altLang="en-US"/>
          </a:p>
        </p:txBody>
      </p:sp>
      <p:sp>
        <p:nvSpPr>
          <p:cNvPr id="6" name="바닥글 개체 틀 5">
            <a:extLst>
              <a:ext uri="{FF2B5EF4-FFF2-40B4-BE49-F238E27FC236}">
                <a16:creationId xmlns:a16="http://schemas.microsoft.com/office/drawing/2014/main" id="{07234F6C-4F17-FF70-5A52-0896CAAE435F}"/>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8BF85556-669A-9616-1D4A-1F228CB374E6}"/>
              </a:ext>
            </a:extLst>
          </p:cNvPr>
          <p:cNvSpPr>
            <a:spLocks noGrp="1"/>
          </p:cNvSpPr>
          <p:nvPr>
            <p:ph type="sldNum" sz="quarter" idx="12"/>
          </p:nvPr>
        </p:nvSpPr>
        <p:spPr/>
        <p:txBody>
          <a:bodyPr/>
          <a:lstStyle/>
          <a:p>
            <a:fld id="{4F929F97-E6EB-944A-94D4-638FDFBDCB80}" type="slidenum">
              <a:rPr kumimoji="1" lang="ko-KR" altLang="en-US" smtClean="0"/>
              <a:t>‹#›</a:t>
            </a:fld>
            <a:endParaRPr kumimoji="1" lang="ko-KR" altLang="en-US"/>
          </a:p>
        </p:txBody>
      </p:sp>
    </p:spTree>
    <p:extLst>
      <p:ext uri="{BB962C8B-B14F-4D97-AF65-F5344CB8AC3E}">
        <p14:creationId xmlns:p14="http://schemas.microsoft.com/office/powerpoint/2010/main" val="777696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7BEB10B-390A-3625-8E04-40C8882199F2}"/>
              </a:ext>
            </a:extLst>
          </p:cNvPr>
          <p:cNvSpPr>
            <a:spLocks noGrp="1"/>
          </p:cNvSpPr>
          <p:nvPr>
            <p:ph type="title"/>
          </p:nvPr>
        </p:nvSpPr>
        <p:spPr>
          <a:xfrm>
            <a:off x="839788" y="365125"/>
            <a:ext cx="10515600" cy="1325563"/>
          </a:xfrm>
        </p:spPr>
        <p:txBody>
          <a:bodyPr/>
          <a:lstStyle/>
          <a:p>
            <a:r>
              <a:rPr kumimoji="1" lang="ko-KR" altLang="en-US"/>
              <a:t>마스터 제목 스타일 편집</a:t>
            </a:r>
          </a:p>
        </p:txBody>
      </p:sp>
      <p:sp>
        <p:nvSpPr>
          <p:cNvPr id="3" name="텍스트 개체 틀 2">
            <a:extLst>
              <a:ext uri="{FF2B5EF4-FFF2-40B4-BE49-F238E27FC236}">
                <a16:creationId xmlns:a16="http://schemas.microsoft.com/office/drawing/2014/main" id="{99E98583-AD8C-D50F-5B92-04A7437B29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ko-KR" altLang="en-US"/>
              <a:t>마스터 텍스트 스타일을 편집하려면 클릭</a:t>
            </a:r>
          </a:p>
        </p:txBody>
      </p:sp>
      <p:sp>
        <p:nvSpPr>
          <p:cNvPr id="4" name="내용 개체 틀 3">
            <a:extLst>
              <a:ext uri="{FF2B5EF4-FFF2-40B4-BE49-F238E27FC236}">
                <a16:creationId xmlns:a16="http://schemas.microsoft.com/office/drawing/2014/main" id="{5E406748-A3E1-F061-2A1C-55C66D383E31}"/>
              </a:ext>
            </a:extLst>
          </p:cNvPr>
          <p:cNvSpPr>
            <a:spLocks noGrp="1"/>
          </p:cNvSpPr>
          <p:nvPr>
            <p:ph sz="half" idx="2"/>
          </p:nvPr>
        </p:nvSpPr>
        <p:spPr>
          <a:xfrm>
            <a:off x="839788" y="2505075"/>
            <a:ext cx="5157787" cy="368458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5" name="텍스트 개체 틀 4">
            <a:extLst>
              <a:ext uri="{FF2B5EF4-FFF2-40B4-BE49-F238E27FC236}">
                <a16:creationId xmlns:a16="http://schemas.microsoft.com/office/drawing/2014/main" id="{8A27F91F-592D-946D-E647-58D82A1C17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ko-KR" altLang="en-US"/>
              <a:t>마스터 텍스트 스타일을 편집하려면 클릭</a:t>
            </a:r>
          </a:p>
        </p:txBody>
      </p:sp>
      <p:sp>
        <p:nvSpPr>
          <p:cNvPr id="6" name="내용 개체 틀 5">
            <a:extLst>
              <a:ext uri="{FF2B5EF4-FFF2-40B4-BE49-F238E27FC236}">
                <a16:creationId xmlns:a16="http://schemas.microsoft.com/office/drawing/2014/main" id="{0DD32D6B-2ACE-A582-08AA-1CFF45A52730}"/>
              </a:ext>
            </a:extLst>
          </p:cNvPr>
          <p:cNvSpPr>
            <a:spLocks noGrp="1"/>
          </p:cNvSpPr>
          <p:nvPr>
            <p:ph sz="quarter" idx="4"/>
          </p:nvPr>
        </p:nvSpPr>
        <p:spPr>
          <a:xfrm>
            <a:off x="6172200" y="2505075"/>
            <a:ext cx="5183188" cy="368458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7" name="날짜 개체 틀 6">
            <a:extLst>
              <a:ext uri="{FF2B5EF4-FFF2-40B4-BE49-F238E27FC236}">
                <a16:creationId xmlns:a16="http://schemas.microsoft.com/office/drawing/2014/main" id="{98FCED63-622B-BC96-B8FF-99F3D6E647F1}"/>
              </a:ext>
            </a:extLst>
          </p:cNvPr>
          <p:cNvSpPr>
            <a:spLocks noGrp="1"/>
          </p:cNvSpPr>
          <p:nvPr>
            <p:ph type="dt" sz="half" idx="10"/>
          </p:nvPr>
        </p:nvSpPr>
        <p:spPr/>
        <p:txBody>
          <a:bodyPr/>
          <a:lstStyle/>
          <a:p>
            <a:fld id="{3D7D8FB3-470B-7542-AE21-40103D3B7707}" type="datetimeFigureOut">
              <a:rPr kumimoji="1" lang="ko-KR" altLang="en-US" smtClean="0"/>
              <a:t>2024. 3. 10.</a:t>
            </a:fld>
            <a:endParaRPr kumimoji="1" lang="ko-KR" altLang="en-US"/>
          </a:p>
        </p:txBody>
      </p:sp>
      <p:sp>
        <p:nvSpPr>
          <p:cNvPr id="8" name="바닥글 개체 틀 7">
            <a:extLst>
              <a:ext uri="{FF2B5EF4-FFF2-40B4-BE49-F238E27FC236}">
                <a16:creationId xmlns:a16="http://schemas.microsoft.com/office/drawing/2014/main" id="{5B568EF0-46A6-90B8-BFA2-8D551296BFE1}"/>
              </a:ext>
            </a:extLst>
          </p:cNvPr>
          <p:cNvSpPr>
            <a:spLocks noGrp="1"/>
          </p:cNvSpPr>
          <p:nvPr>
            <p:ph type="ftr" sz="quarter" idx="11"/>
          </p:nvPr>
        </p:nvSpPr>
        <p:spPr/>
        <p:txBody>
          <a:bodyPr/>
          <a:lstStyle/>
          <a:p>
            <a:endParaRPr kumimoji="1" lang="ko-KR" altLang="en-US"/>
          </a:p>
        </p:txBody>
      </p:sp>
      <p:sp>
        <p:nvSpPr>
          <p:cNvPr id="9" name="슬라이드 번호 개체 틀 8">
            <a:extLst>
              <a:ext uri="{FF2B5EF4-FFF2-40B4-BE49-F238E27FC236}">
                <a16:creationId xmlns:a16="http://schemas.microsoft.com/office/drawing/2014/main" id="{E993344B-5234-6489-DC81-B65348523AE1}"/>
              </a:ext>
            </a:extLst>
          </p:cNvPr>
          <p:cNvSpPr>
            <a:spLocks noGrp="1"/>
          </p:cNvSpPr>
          <p:nvPr>
            <p:ph type="sldNum" sz="quarter" idx="12"/>
          </p:nvPr>
        </p:nvSpPr>
        <p:spPr/>
        <p:txBody>
          <a:bodyPr/>
          <a:lstStyle/>
          <a:p>
            <a:fld id="{4F929F97-E6EB-944A-94D4-638FDFBDCB80}" type="slidenum">
              <a:rPr kumimoji="1" lang="ko-KR" altLang="en-US" smtClean="0"/>
              <a:t>‹#›</a:t>
            </a:fld>
            <a:endParaRPr kumimoji="1" lang="ko-KR" altLang="en-US"/>
          </a:p>
        </p:txBody>
      </p:sp>
    </p:spTree>
    <p:extLst>
      <p:ext uri="{BB962C8B-B14F-4D97-AF65-F5344CB8AC3E}">
        <p14:creationId xmlns:p14="http://schemas.microsoft.com/office/powerpoint/2010/main" val="340541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CA2539E-3FD5-3272-BA53-973D41695DDD}"/>
              </a:ext>
            </a:extLst>
          </p:cNvPr>
          <p:cNvSpPr>
            <a:spLocks noGrp="1"/>
          </p:cNvSpPr>
          <p:nvPr>
            <p:ph type="title"/>
          </p:nvPr>
        </p:nvSpPr>
        <p:spPr/>
        <p:txBody>
          <a:bodyPr/>
          <a:lstStyle/>
          <a:p>
            <a:r>
              <a:rPr kumimoji="1" lang="ko-KR" altLang="en-US"/>
              <a:t>마스터 제목 스타일 편집</a:t>
            </a:r>
          </a:p>
        </p:txBody>
      </p:sp>
      <p:sp>
        <p:nvSpPr>
          <p:cNvPr id="3" name="날짜 개체 틀 2">
            <a:extLst>
              <a:ext uri="{FF2B5EF4-FFF2-40B4-BE49-F238E27FC236}">
                <a16:creationId xmlns:a16="http://schemas.microsoft.com/office/drawing/2014/main" id="{577C7260-3A12-0F37-6E7C-B67C27FB9818}"/>
              </a:ext>
            </a:extLst>
          </p:cNvPr>
          <p:cNvSpPr>
            <a:spLocks noGrp="1"/>
          </p:cNvSpPr>
          <p:nvPr>
            <p:ph type="dt" sz="half" idx="10"/>
          </p:nvPr>
        </p:nvSpPr>
        <p:spPr/>
        <p:txBody>
          <a:bodyPr/>
          <a:lstStyle/>
          <a:p>
            <a:fld id="{3D7D8FB3-470B-7542-AE21-40103D3B7707}" type="datetimeFigureOut">
              <a:rPr kumimoji="1" lang="ko-KR" altLang="en-US" smtClean="0"/>
              <a:t>2024. 3. 10.</a:t>
            </a:fld>
            <a:endParaRPr kumimoji="1" lang="ko-KR" altLang="en-US"/>
          </a:p>
        </p:txBody>
      </p:sp>
      <p:sp>
        <p:nvSpPr>
          <p:cNvPr id="4" name="바닥글 개체 틀 3">
            <a:extLst>
              <a:ext uri="{FF2B5EF4-FFF2-40B4-BE49-F238E27FC236}">
                <a16:creationId xmlns:a16="http://schemas.microsoft.com/office/drawing/2014/main" id="{AD12FA0E-D109-020B-B0C8-D7F5A2A80373}"/>
              </a:ext>
            </a:extLst>
          </p:cNvPr>
          <p:cNvSpPr>
            <a:spLocks noGrp="1"/>
          </p:cNvSpPr>
          <p:nvPr>
            <p:ph type="ftr" sz="quarter" idx="11"/>
          </p:nvPr>
        </p:nvSpPr>
        <p:spPr/>
        <p:txBody>
          <a:bodyPr/>
          <a:lstStyle/>
          <a:p>
            <a:endParaRPr kumimoji="1" lang="ko-KR" altLang="en-US"/>
          </a:p>
        </p:txBody>
      </p:sp>
      <p:sp>
        <p:nvSpPr>
          <p:cNvPr id="5" name="슬라이드 번호 개체 틀 4">
            <a:extLst>
              <a:ext uri="{FF2B5EF4-FFF2-40B4-BE49-F238E27FC236}">
                <a16:creationId xmlns:a16="http://schemas.microsoft.com/office/drawing/2014/main" id="{4AEE086E-A9A5-4B4A-C1A3-A0B0058A89B2}"/>
              </a:ext>
            </a:extLst>
          </p:cNvPr>
          <p:cNvSpPr>
            <a:spLocks noGrp="1"/>
          </p:cNvSpPr>
          <p:nvPr>
            <p:ph type="sldNum" sz="quarter" idx="12"/>
          </p:nvPr>
        </p:nvSpPr>
        <p:spPr/>
        <p:txBody>
          <a:bodyPr/>
          <a:lstStyle/>
          <a:p>
            <a:fld id="{4F929F97-E6EB-944A-94D4-638FDFBDCB80}" type="slidenum">
              <a:rPr kumimoji="1" lang="ko-KR" altLang="en-US" smtClean="0"/>
              <a:t>‹#›</a:t>
            </a:fld>
            <a:endParaRPr kumimoji="1" lang="ko-KR" altLang="en-US"/>
          </a:p>
        </p:txBody>
      </p:sp>
    </p:spTree>
    <p:extLst>
      <p:ext uri="{BB962C8B-B14F-4D97-AF65-F5344CB8AC3E}">
        <p14:creationId xmlns:p14="http://schemas.microsoft.com/office/powerpoint/2010/main" val="1489526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1FFD5D1C-F3E1-EC67-9B72-C04CE7152C83}"/>
              </a:ext>
            </a:extLst>
          </p:cNvPr>
          <p:cNvSpPr>
            <a:spLocks noGrp="1"/>
          </p:cNvSpPr>
          <p:nvPr>
            <p:ph type="dt" sz="half" idx="10"/>
          </p:nvPr>
        </p:nvSpPr>
        <p:spPr/>
        <p:txBody>
          <a:bodyPr/>
          <a:lstStyle/>
          <a:p>
            <a:fld id="{3D7D8FB3-470B-7542-AE21-40103D3B7707}" type="datetimeFigureOut">
              <a:rPr kumimoji="1" lang="ko-KR" altLang="en-US" smtClean="0"/>
              <a:t>2024. 3. 10.</a:t>
            </a:fld>
            <a:endParaRPr kumimoji="1" lang="ko-KR" altLang="en-US"/>
          </a:p>
        </p:txBody>
      </p:sp>
      <p:sp>
        <p:nvSpPr>
          <p:cNvPr id="3" name="바닥글 개체 틀 2">
            <a:extLst>
              <a:ext uri="{FF2B5EF4-FFF2-40B4-BE49-F238E27FC236}">
                <a16:creationId xmlns:a16="http://schemas.microsoft.com/office/drawing/2014/main" id="{B23F763D-7D38-F627-B960-0E4C15376C7F}"/>
              </a:ext>
            </a:extLst>
          </p:cNvPr>
          <p:cNvSpPr>
            <a:spLocks noGrp="1"/>
          </p:cNvSpPr>
          <p:nvPr>
            <p:ph type="ftr" sz="quarter" idx="11"/>
          </p:nvPr>
        </p:nvSpPr>
        <p:spPr/>
        <p:txBody>
          <a:bodyPr/>
          <a:lstStyle/>
          <a:p>
            <a:endParaRPr kumimoji="1" lang="ko-KR" altLang="en-US"/>
          </a:p>
        </p:txBody>
      </p:sp>
      <p:sp>
        <p:nvSpPr>
          <p:cNvPr id="4" name="슬라이드 번호 개체 틀 3">
            <a:extLst>
              <a:ext uri="{FF2B5EF4-FFF2-40B4-BE49-F238E27FC236}">
                <a16:creationId xmlns:a16="http://schemas.microsoft.com/office/drawing/2014/main" id="{08E28489-51D3-21A5-1B6F-59F81CD57BBC}"/>
              </a:ext>
            </a:extLst>
          </p:cNvPr>
          <p:cNvSpPr>
            <a:spLocks noGrp="1"/>
          </p:cNvSpPr>
          <p:nvPr>
            <p:ph type="sldNum" sz="quarter" idx="12"/>
          </p:nvPr>
        </p:nvSpPr>
        <p:spPr/>
        <p:txBody>
          <a:bodyPr/>
          <a:lstStyle/>
          <a:p>
            <a:fld id="{4F929F97-E6EB-944A-94D4-638FDFBDCB80}" type="slidenum">
              <a:rPr kumimoji="1" lang="ko-KR" altLang="en-US" smtClean="0"/>
              <a:t>‹#›</a:t>
            </a:fld>
            <a:endParaRPr kumimoji="1" lang="ko-KR" altLang="en-US"/>
          </a:p>
        </p:txBody>
      </p:sp>
    </p:spTree>
    <p:extLst>
      <p:ext uri="{BB962C8B-B14F-4D97-AF65-F5344CB8AC3E}">
        <p14:creationId xmlns:p14="http://schemas.microsoft.com/office/powerpoint/2010/main" val="340591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88BC100-4457-2013-22F7-A7BACA74E8DE}"/>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p>
        </p:txBody>
      </p:sp>
      <p:sp>
        <p:nvSpPr>
          <p:cNvPr id="3" name="내용 개체 틀 2">
            <a:extLst>
              <a:ext uri="{FF2B5EF4-FFF2-40B4-BE49-F238E27FC236}">
                <a16:creationId xmlns:a16="http://schemas.microsoft.com/office/drawing/2014/main" id="{8E06DFF8-FAA7-713D-E6C8-177965E683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텍스트 개체 틀 3">
            <a:extLst>
              <a:ext uri="{FF2B5EF4-FFF2-40B4-BE49-F238E27FC236}">
                <a16:creationId xmlns:a16="http://schemas.microsoft.com/office/drawing/2014/main" id="{492ABA43-951C-0D50-93D7-09BAFF009D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ko-KR" altLang="en-US"/>
              <a:t>마스터 텍스트 스타일을 편집하려면 클릭</a:t>
            </a:r>
          </a:p>
        </p:txBody>
      </p:sp>
      <p:sp>
        <p:nvSpPr>
          <p:cNvPr id="5" name="날짜 개체 틀 4">
            <a:extLst>
              <a:ext uri="{FF2B5EF4-FFF2-40B4-BE49-F238E27FC236}">
                <a16:creationId xmlns:a16="http://schemas.microsoft.com/office/drawing/2014/main" id="{1B8F8D61-BB6B-7864-4437-994739640418}"/>
              </a:ext>
            </a:extLst>
          </p:cNvPr>
          <p:cNvSpPr>
            <a:spLocks noGrp="1"/>
          </p:cNvSpPr>
          <p:nvPr>
            <p:ph type="dt" sz="half" idx="10"/>
          </p:nvPr>
        </p:nvSpPr>
        <p:spPr/>
        <p:txBody>
          <a:bodyPr/>
          <a:lstStyle/>
          <a:p>
            <a:fld id="{3D7D8FB3-470B-7542-AE21-40103D3B7707}" type="datetimeFigureOut">
              <a:rPr kumimoji="1" lang="ko-KR" altLang="en-US" smtClean="0"/>
              <a:t>2024. 3. 10.</a:t>
            </a:fld>
            <a:endParaRPr kumimoji="1" lang="ko-KR" altLang="en-US"/>
          </a:p>
        </p:txBody>
      </p:sp>
      <p:sp>
        <p:nvSpPr>
          <p:cNvPr id="6" name="바닥글 개체 틀 5">
            <a:extLst>
              <a:ext uri="{FF2B5EF4-FFF2-40B4-BE49-F238E27FC236}">
                <a16:creationId xmlns:a16="http://schemas.microsoft.com/office/drawing/2014/main" id="{B6F25F52-5A2D-E093-A85F-037CB81C5538}"/>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04F6D5D9-4E5A-C38B-8827-6E17E12ACD98}"/>
              </a:ext>
            </a:extLst>
          </p:cNvPr>
          <p:cNvSpPr>
            <a:spLocks noGrp="1"/>
          </p:cNvSpPr>
          <p:nvPr>
            <p:ph type="sldNum" sz="quarter" idx="12"/>
          </p:nvPr>
        </p:nvSpPr>
        <p:spPr/>
        <p:txBody>
          <a:bodyPr/>
          <a:lstStyle/>
          <a:p>
            <a:fld id="{4F929F97-E6EB-944A-94D4-638FDFBDCB80}" type="slidenum">
              <a:rPr kumimoji="1" lang="ko-KR" altLang="en-US" smtClean="0"/>
              <a:t>‹#›</a:t>
            </a:fld>
            <a:endParaRPr kumimoji="1" lang="ko-KR" altLang="en-US"/>
          </a:p>
        </p:txBody>
      </p:sp>
    </p:spTree>
    <p:extLst>
      <p:ext uri="{BB962C8B-B14F-4D97-AF65-F5344CB8AC3E}">
        <p14:creationId xmlns:p14="http://schemas.microsoft.com/office/powerpoint/2010/main" val="1739828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DEB7D6E-D132-1A20-0043-D74BBF314A4B}"/>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p>
        </p:txBody>
      </p:sp>
      <p:sp>
        <p:nvSpPr>
          <p:cNvPr id="3" name="그림 개체 틀 2">
            <a:extLst>
              <a:ext uri="{FF2B5EF4-FFF2-40B4-BE49-F238E27FC236}">
                <a16:creationId xmlns:a16="http://schemas.microsoft.com/office/drawing/2014/main" id="{8AFD9433-B050-94E6-93DA-AE8ACEB308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ko-KR" altLang="en-US"/>
          </a:p>
        </p:txBody>
      </p:sp>
      <p:sp>
        <p:nvSpPr>
          <p:cNvPr id="4" name="텍스트 개체 틀 3">
            <a:extLst>
              <a:ext uri="{FF2B5EF4-FFF2-40B4-BE49-F238E27FC236}">
                <a16:creationId xmlns:a16="http://schemas.microsoft.com/office/drawing/2014/main" id="{DFE102F1-6D15-2000-2EB6-A5F734648D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ko-KR" altLang="en-US"/>
              <a:t>마스터 텍스트 스타일을 편집하려면 클릭</a:t>
            </a:r>
          </a:p>
        </p:txBody>
      </p:sp>
      <p:sp>
        <p:nvSpPr>
          <p:cNvPr id="5" name="날짜 개체 틀 4">
            <a:extLst>
              <a:ext uri="{FF2B5EF4-FFF2-40B4-BE49-F238E27FC236}">
                <a16:creationId xmlns:a16="http://schemas.microsoft.com/office/drawing/2014/main" id="{14B88E1A-35B2-81D4-5FA8-F4AA5EBA71AB}"/>
              </a:ext>
            </a:extLst>
          </p:cNvPr>
          <p:cNvSpPr>
            <a:spLocks noGrp="1"/>
          </p:cNvSpPr>
          <p:nvPr>
            <p:ph type="dt" sz="half" idx="10"/>
          </p:nvPr>
        </p:nvSpPr>
        <p:spPr/>
        <p:txBody>
          <a:bodyPr/>
          <a:lstStyle/>
          <a:p>
            <a:fld id="{3D7D8FB3-470B-7542-AE21-40103D3B7707}" type="datetimeFigureOut">
              <a:rPr kumimoji="1" lang="ko-KR" altLang="en-US" smtClean="0"/>
              <a:t>2024. 3. 10.</a:t>
            </a:fld>
            <a:endParaRPr kumimoji="1" lang="ko-KR" altLang="en-US"/>
          </a:p>
        </p:txBody>
      </p:sp>
      <p:sp>
        <p:nvSpPr>
          <p:cNvPr id="6" name="바닥글 개체 틀 5">
            <a:extLst>
              <a:ext uri="{FF2B5EF4-FFF2-40B4-BE49-F238E27FC236}">
                <a16:creationId xmlns:a16="http://schemas.microsoft.com/office/drawing/2014/main" id="{EC76741D-00D7-7A11-09BD-897B6F378209}"/>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D7B1FA1D-0007-EB44-4B28-88899691A040}"/>
              </a:ext>
            </a:extLst>
          </p:cNvPr>
          <p:cNvSpPr>
            <a:spLocks noGrp="1"/>
          </p:cNvSpPr>
          <p:nvPr>
            <p:ph type="sldNum" sz="quarter" idx="12"/>
          </p:nvPr>
        </p:nvSpPr>
        <p:spPr/>
        <p:txBody>
          <a:bodyPr/>
          <a:lstStyle/>
          <a:p>
            <a:fld id="{4F929F97-E6EB-944A-94D4-638FDFBDCB80}" type="slidenum">
              <a:rPr kumimoji="1" lang="ko-KR" altLang="en-US" smtClean="0"/>
              <a:t>‹#›</a:t>
            </a:fld>
            <a:endParaRPr kumimoji="1" lang="ko-KR" altLang="en-US"/>
          </a:p>
        </p:txBody>
      </p:sp>
    </p:spTree>
    <p:extLst>
      <p:ext uri="{BB962C8B-B14F-4D97-AF65-F5344CB8AC3E}">
        <p14:creationId xmlns:p14="http://schemas.microsoft.com/office/powerpoint/2010/main" val="988129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BFCC75A6-DF09-DC8A-0118-A37393B5B1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ko-KR" altLang="en-US"/>
              <a:t>마스터 제목 스타일 편집</a:t>
            </a:r>
          </a:p>
        </p:txBody>
      </p:sp>
      <p:sp>
        <p:nvSpPr>
          <p:cNvPr id="3" name="텍스트 개체 틀 2">
            <a:extLst>
              <a:ext uri="{FF2B5EF4-FFF2-40B4-BE49-F238E27FC236}">
                <a16:creationId xmlns:a16="http://schemas.microsoft.com/office/drawing/2014/main" id="{73C085F3-5E9C-B192-6775-95CFE31D99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날짜 개체 틀 3">
            <a:extLst>
              <a:ext uri="{FF2B5EF4-FFF2-40B4-BE49-F238E27FC236}">
                <a16:creationId xmlns:a16="http://schemas.microsoft.com/office/drawing/2014/main" id="{2CFE690E-3C84-3212-CF50-D5B03E2451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7D8FB3-470B-7542-AE21-40103D3B7707}" type="datetimeFigureOut">
              <a:rPr kumimoji="1" lang="ko-KR" altLang="en-US" smtClean="0"/>
              <a:t>2024. 3. 10.</a:t>
            </a:fld>
            <a:endParaRPr kumimoji="1" lang="ko-KR" altLang="en-US"/>
          </a:p>
        </p:txBody>
      </p:sp>
      <p:sp>
        <p:nvSpPr>
          <p:cNvPr id="5" name="바닥글 개체 틀 4">
            <a:extLst>
              <a:ext uri="{FF2B5EF4-FFF2-40B4-BE49-F238E27FC236}">
                <a16:creationId xmlns:a16="http://schemas.microsoft.com/office/drawing/2014/main" id="{1FDE56F5-3E72-4D6E-ECC0-0D9390D3C9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ko-KR" altLang="en-US"/>
          </a:p>
        </p:txBody>
      </p:sp>
      <p:sp>
        <p:nvSpPr>
          <p:cNvPr id="6" name="슬라이드 번호 개체 틀 5">
            <a:extLst>
              <a:ext uri="{FF2B5EF4-FFF2-40B4-BE49-F238E27FC236}">
                <a16:creationId xmlns:a16="http://schemas.microsoft.com/office/drawing/2014/main" id="{901E3348-A7C7-5184-FCA7-4E1D918ECF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929F97-E6EB-944A-94D4-638FDFBDCB80}" type="slidenum">
              <a:rPr kumimoji="1" lang="ko-KR" altLang="en-US" smtClean="0"/>
              <a:t>‹#›</a:t>
            </a:fld>
            <a:endParaRPr kumimoji="1" lang="ko-KR" altLang="en-US"/>
          </a:p>
        </p:txBody>
      </p:sp>
    </p:spTree>
    <p:extLst>
      <p:ext uri="{BB962C8B-B14F-4D97-AF65-F5344CB8AC3E}">
        <p14:creationId xmlns:p14="http://schemas.microsoft.com/office/powerpoint/2010/main" val="22568114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Argument_from_authority" TargetMode="External"/><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12.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2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2.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2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0.png"/><Relationship Id="rId7"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2.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12.xml"/><Relationship Id="rId5" Type="http://schemas.openxmlformats.org/officeDocument/2006/relationships/image" Target="../media/image21.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Post_hoc_ergo_propter_hoc" TargetMode="External"/><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8C70A3-232D-BCF6-E19F-93520814064D}"/>
              </a:ext>
            </a:extLst>
          </p:cNvPr>
          <p:cNvSpPr txBox="1"/>
          <p:nvPr/>
        </p:nvSpPr>
        <p:spPr>
          <a:xfrm>
            <a:off x="1029083" y="1141380"/>
            <a:ext cx="4069080" cy="305918"/>
          </a:xfrm>
          <a:prstGeom prst="rect">
            <a:avLst/>
          </a:prstGeom>
          <a:noFill/>
        </p:spPr>
        <p:txBody>
          <a:bodyPr wrap="square" rtlCol="0">
            <a:spAutoFit/>
          </a:bodyPr>
          <a:lstStyle>
            <a:defPPr>
              <a:defRPr lang="ko-KR"/>
            </a:defPPr>
            <a:lvl1pPr>
              <a:defRPr>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defRPr>
            </a:lvl1pPr>
          </a:lstStyle>
          <a:p>
            <a:pPr>
              <a:lnSpc>
                <a:spcPct val="130000"/>
              </a:lnSpc>
            </a:pPr>
            <a:r>
              <a:rPr lang="en-US" altLang="ko-KR" sz="12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2024</a:t>
            </a:r>
            <a:r>
              <a:rPr lang="ko-KR" altLang="en-US" sz="12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년 </a:t>
            </a:r>
            <a:r>
              <a:rPr lang="en-US" altLang="ko-KR" sz="12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3</a:t>
            </a:r>
            <a:r>
              <a:rPr lang="ko-KR" altLang="en-US" sz="12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월 </a:t>
            </a:r>
            <a:r>
              <a:rPr lang="en-US" altLang="ko-KR" sz="12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11</a:t>
            </a:r>
            <a:r>
              <a:rPr lang="ko-KR" altLang="en-US" sz="12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일</a:t>
            </a:r>
            <a:r>
              <a:rPr lang="en-US" altLang="ko-KR" sz="12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Study Meeting</a:t>
            </a:r>
            <a:endParaRPr lang="ko-KR" altLang="en-US" sz="12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sp>
        <p:nvSpPr>
          <p:cNvPr id="5" name="TextBox 4">
            <a:extLst>
              <a:ext uri="{FF2B5EF4-FFF2-40B4-BE49-F238E27FC236}">
                <a16:creationId xmlns:a16="http://schemas.microsoft.com/office/drawing/2014/main" id="{E552A707-5D8F-81D0-4112-0B5E33B7D991}"/>
              </a:ext>
            </a:extLst>
          </p:cNvPr>
          <p:cNvSpPr txBox="1"/>
          <p:nvPr/>
        </p:nvSpPr>
        <p:spPr>
          <a:xfrm>
            <a:off x="923951" y="1493580"/>
            <a:ext cx="9671161" cy="523220"/>
          </a:xfrm>
          <a:prstGeom prst="rect">
            <a:avLst/>
          </a:prstGeom>
          <a:noFill/>
        </p:spPr>
        <p:txBody>
          <a:bodyPr wrap="square" rtlCol="0">
            <a:spAutoFit/>
          </a:bodyPr>
          <a:lstStyle/>
          <a:p>
            <a:r>
              <a:rPr lang="ko-KR" altLang="en-US" sz="2800" spc="-15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논리 오류를 다시 물어보자</a:t>
            </a:r>
            <a:endParaRPr lang="ko-KR" altLang="en-US" sz="3600" spc="-15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endParaRPr>
          </a:p>
        </p:txBody>
      </p:sp>
      <p:sp>
        <p:nvSpPr>
          <p:cNvPr id="7" name="TextBox 6">
            <a:extLst>
              <a:ext uri="{FF2B5EF4-FFF2-40B4-BE49-F238E27FC236}">
                <a16:creationId xmlns:a16="http://schemas.microsoft.com/office/drawing/2014/main" id="{5F6A2BDB-413E-BF58-4D95-CE101899B77E}"/>
              </a:ext>
            </a:extLst>
          </p:cNvPr>
          <p:cNvSpPr txBox="1"/>
          <p:nvPr/>
        </p:nvSpPr>
        <p:spPr>
          <a:xfrm>
            <a:off x="923953" y="2063080"/>
            <a:ext cx="7932667" cy="307777"/>
          </a:xfrm>
          <a:prstGeom prst="rect">
            <a:avLst/>
          </a:prstGeom>
          <a:noFill/>
        </p:spPr>
        <p:txBody>
          <a:bodyPr wrap="square" rtlCol="0">
            <a:spAutoFit/>
          </a:bodyPr>
          <a:lstStyle/>
          <a:p>
            <a:r>
              <a:rPr lang="en-US" altLang="ko-KR" sz="1400" spc="-15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Let’s</a:t>
            </a:r>
            <a:r>
              <a:rPr lang="ko-KR" altLang="en-US" sz="1400" spc="-15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400" spc="-15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ask about the logical error again</a:t>
            </a:r>
            <a:endParaRPr lang="ko-KR" altLang="en-US" sz="1400" spc="-15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pic>
        <p:nvPicPr>
          <p:cNvPr id="2" name="그림 1">
            <a:extLst>
              <a:ext uri="{FF2B5EF4-FFF2-40B4-BE49-F238E27FC236}">
                <a16:creationId xmlns:a16="http://schemas.microsoft.com/office/drawing/2014/main" id="{7A77888A-657E-1EAF-DD8E-213338D1934C}"/>
              </a:ext>
            </a:extLst>
          </p:cNvPr>
          <p:cNvPicPr>
            <a:picLocks noChangeAspect="1"/>
          </p:cNvPicPr>
          <p:nvPr/>
        </p:nvPicPr>
        <p:blipFill>
          <a:blip r:embed="rId3"/>
          <a:stretch>
            <a:fillRect/>
          </a:stretch>
        </p:blipFill>
        <p:spPr>
          <a:xfrm>
            <a:off x="9539445" y="5839097"/>
            <a:ext cx="2177707" cy="575623"/>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66BF3C7-156E-994B-C60B-CE6C82316C07}"/>
                  </a:ext>
                </a:extLst>
              </p:cNvPr>
              <p:cNvSpPr txBox="1"/>
              <p:nvPr/>
            </p:nvSpPr>
            <p:spPr>
              <a:xfrm>
                <a:off x="923953" y="3429001"/>
                <a:ext cx="5981299" cy="1671548"/>
              </a:xfrm>
              <a:prstGeom prst="rect">
                <a:avLst/>
              </a:prstGeom>
              <a:noFill/>
            </p:spPr>
            <p:txBody>
              <a:bodyPr wrap="square" rtlCol="0">
                <a:spAutoFit/>
              </a:bodyPr>
              <a:lstStyle>
                <a:defPPr>
                  <a:defRPr lang="ko-KR"/>
                </a:defPPr>
                <a:lvl1pPr>
                  <a:defRPr>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defRPr>
                </a:lvl1pPr>
              </a:lstStyle>
              <a:p>
                <a:pPr algn="ctr">
                  <a:lnSpc>
                    <a:spcPct val="130000"/>
                  </a:lnSpc>
                </a:pPr>
                <a:r>
                  <a:rPr lang="ko-KR" altLang="en-US" sz="14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정지</a:t>
                </a:r>
                <a14:m>
                  <m:oMath xmlns:m="http://schemas.openxmlformats.org/officeDocument/2006/math">
                    <m:r>
                      <a:rPr lang="ko-KR" altLang="en-US" sz="1400" i="1">
                        <a:solidFill>
                          <a:schemeClr val="tx1">
                            <a:lumMod val="85000"/>
                            <a:lumOff val="15000"/>
                          </a:schemeClr>
                        </a:solidFill>
                        <a:latin typeface="Cambria Math" panose="02040503050406030204" pitchFamily="18" charset="0"/>
                        <a:ea typeface="KoPubWorld바탕체 Light" panose="00000300000000000000" pitchFamily="2" charset="-127"/>
                      </a:rPr>
                      <m:t>원</m:t>
                    </m:r>
                  </m:oMath>
                </a14:m>
                <a:endParaRPr lang="en-US" altLang="ko-KR" sz="1400" dirty="0">
                  <a:solidFill>
                    <a:schemeClr val="tx1">
                      <a:lumMod val="85000"/>
                      <a:lumOff val="15000"/>
                    </a:schemeClr>
                  </a:solidFill>
                  <a:latin typeface="KoPubWorld바탕체 Light" panose="00000300000000000000" pitchFamily="2" charset="-127"/>
                  <a:ea typeface="KoPubWorld바탕체 Light" panose="00000300000000000000" pitchFamily="2" charset="-127"/>
                </a:endParaRPr>
              </a:p>
              <a:p>
                <a:pPr algn="ctr">
                  <a:lnSpc>
                    <a:spcPct val="130000"/>
                  </a:lnSpc>
                </a:pPr>
                <a:r>
                  <a:rPr lang="ko-KR" altLang="ko-Kore-KR" sz="1400" dirty="0">
                    <a:latin typeface="굴림" panose="020B0600000101010101" pitchFamily="34" charset="-127"/>
                    <a:ea typeface="굴림" panose="020B0600000101010101" pitchFamily="34" charset="-127"/>
                    <a:cs typeface="굴림" panose="020B0600000101010101" pitchFamily="34" charset="-127"/>
                  </a:rPr>
                  <a:t>성균관대학교 인공지능학과</a:t>
                </a:r>
                <a:endParaRPr lang="en-US" altLang="ko-KR" sz="1400" dirty="0">
                  <a:latin typeface="굴림" panose="020B0600000101010101" pitchFamily="34" charset="-127"/>
                  <a:ea typeface="굴림" panose="020B0600000101010101" pitchFamily="34" charset="-127"/>
                  <a:cs typeface="굴림" panose="020B0600000101010101" pitchFamily="34" charset="-127"/>
                </a:endParaRPr>
              </a:p>
              <a:p>
                <a:pPr algn="ctr">
                  <a:lnSpc>
                    <a:spcPct val="130000"/>
                  </a:lnSpc>
                </a:pPr>
                <a:r>
                  <a:rPr lang="ko-KR" altLang="en-US" sz="1400" dirty="0">
                    <a:latin typeface="굴림" panose="020B0600000101010101" pitchFamily="34" charset="-127"/>
                    <a:ea typeface="굴림" panose="020B0600000101010101" pitchFamily="34" charset="-127"/>
                    <a:cs typeface="굴림" panose="020B0600000101010101" pitchFamily="34" charset="-127"/>
                  </a:rPr>
                  <a:t>석사과정</a:t>
                </a:r>
                <a:endParaRPr lang="en-US" altLang="ko-KR" sz="1400" dirty="0">
                  <a:latin typeface="굴림" panose="020B0600000101010101" pitchFamily="34" charset="-127"/>
                  <a:ea typeface="굴림" panose="020B0600000101010101" pitchFamily="34" charset="-127"/>
                  <a:cs typeface="굴림" panose="020B0600000101010101" pitchFamily="34" charset="-127"/>
                </a:endParaRPr>
              </a:p>
              <a:p>
                <a:pPr algn="ctr">
                  <a:lnSpc>
                    <a:spcPct val="130000"/>
                  </a:lnSpc>
                </a:pPr>
                <a:r>
                  <a:rPr lang="en-US" altLang="ko-Kore-KR" sz="1400" kern="100" dirty="0">
                    <a:latin typeface="굴림" panose="020B0600000101010101" pitchFamily="34" charset="-127"/>
                    <a:cs typeface="바탕" panose="02030600000101010101" pitchFamily="18" charset="-127"/>
                  </a:rPr>
                  <a:t>jwjw9603@g.skku.edu</a:t>
                </a:r>
                <a:endParaRPr lang="ko-Kore-KR" altLang="en-US" sz="1400" dirty="0"/>
              </a:p>
              <a:p>
                <a:pPr algn="ctr">
                  <a:lnSpc>
                    <a:spcPct val="130000"/>
                  </a:lnSpc>
                </a:pPr>
                <a:endParaRPr lang="en-US" altLang="ko-KR" sz="1200" dirty="0">
                  <a:solidFill>
                    <a:schemeClr val="tx1">
                      <a:lumMod val="85000"/>
                      <a:lumOff val="15000"/>
                    </a:schemeClr>
                  </a:solidFill>
                  <a:latin typeface="KoPubWorld바탕체 Light" panose="00000300000000000000" pitchFamily="2" charset="-127"/>
                  <a:ea typeface="KoPubWorld바탕체 Light" panose="00000300000000000000" pitchFamily="2" charset="-127"/>
                </a:endParaRPr>
              </a:p>
              <a:p>
                <a:pPr>
                  <a:lnSpc>
                    <a:spcPct val="130000"/>
                  </a:lnSpc>
                </a:pPr>
                <a:endParaRPr lang="ko-KR" altLang="en-US" sz="12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mc:Choice>
        <mc:Fallback xmlns="">
          <p:sp>
            <p:nvSpPr>
              <p:cNvPr id="4" name="TextBox 3">
                <a:extLst>
                  <a:ext uri="{FF2B5EF4-FFF2-40B4-BE49-F238E27FC236}">
                    <a16:creationId xmlns:a16="http://schemas.microsoft.com/office/drawing/2014/main" id="{766BF3C7-156E-994B-C60B-CE6C82316C07}"/>
                  </a:ext>
                </a:extLst>
              </p:cNvPr>
              <p:cNvSpPr txBox="1">
                <a:spLocks noRot="1" noChangeAspect="1" noMove="1" noResize="1" noEditPoints="1" noAdjustHandles="1" noChangeArrowheads="1" noChangeShapeType="1" noTextEdit="1"/>
              </p:cNvSpPr>
              <p:nvPr/>
            </p:nvSpPr>
            <p:spPr>
              <a:xfrm>
                <a:off x="923953" y="3429001"/>
                <a:ext cx="5981299" cy="1671548"/>
              </a:xfrm>
              <a:prstGeom prst="rect">
                <a:avLst/>
              </a:prstGeom>
              <a:blipFill>
                <a:blip r:embed="rId4"/>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910002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0F4793-F00C-70B7-B5FC-C0036DD64CA8}"/>
            </a:ext>
          </a:extLst>
        </p:cNvPr>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6686ECB5-9AD1-0CA8-9C3A-819DD41640B8}"/>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10" name="TextBox 9">
            <a:extLst>
              <a:ext uri="{FF2B5EF4-FFF2-40B4-BE49-F238E27FC236}">
                <a16:creationId xmlns:a16="http://schemas.microsoft.com/office/drawing/2014/main" id="{AD8C960F-101B-68EA-6DAF-0D05E0386F6B}"/>
              </a:ext>
            </a:extLst>
          </p:cNvPr>
          <p:cNvSpPr txBox="1"/>
          <p:nvPr/>
        </p:nvSpPr>
        <p:spPr>
          <a:xfrm>
            <a:off x="253999" y="745603"/>
            <a:ext cx="10324517" cy="420564"/>
          </a:xfrm>
          <a:prstGeom prst="rect">
            <a:avLst/>
          </a:prstGeom>
          <a:noFill/>
        </p:spPr>
        <p:txBody>
          <a:bodyPr wrap="square" rtlCol="0">
            <a:spAutoFit/>
          </a:bodyPr>
          <a:lstStyle/>
          <a:p>
            <a:r>
              <a:rPr kumimoji="1" lang="en-US" altLang="ko-KR" sz="2133" dirty="0"/>
              <a:t>False Causality</a:t>
            </a:r>
            <a:endParaRPr kumimoji="1" lang="ko-Kore-KR" altLang="en-US" sz="2133" dirty="0"/>
          </a:p>
        </p:txBody>
      </p:sp>
      <p:pic>
        <p:nvPicPr>
          <p:cNvPr id="3" name="그림 2">
            <a:extLst>
              <a:ext uri="{FF2B5EF4-FFF2-40B4-BE49-F238E27FC236}">
                <a16:creationId xmlns:a16="http://schemas.microsoft.com/office/drawing/2014/main" id="{4ED2414D-4B46-BC1C-F85A-391FF6ABA977}"/>
              </a:ext>
            </a:extLst>
          </p:cNvPr>
          <p:cNvPicPr>
            <a:picLocks noChangeAspect="1"/>
          </p:cNvPicPr>
          <p:nvPr/>
        </p:nvPicPr>
        <p:blipFill>
          <a:blip r:embed="rId3"/>
          <a:stretch>
            <a:fillRect/>
          </a:stretch>
        </p:blipFill>
        <p:spPr>
          <a:xfrm>
            <a:off x="3291110" y="1065499"/>
            <a:ext cx="5869668" cy="5691833"/>
          </a:xfrm>
          <a:prstGeom prst="rect">
            <a:avLst/>
          </a:prstGeom>
        </p:spPr>
      </p:pic>
      <p:sp>
        <p:nvSpPr>
          <p:cNvPr id="5" name="직사각형 4">
            <a:extLst>
              <a:ext uri="{FF2B5EF4-FFF2-40B4-BE49-F238E27FC236}">
                <a16:creationId xmlns:a16="http://schemas.microsoft.com/office/drawing/2014/main" id="{12FA6E70-5A5D-BA76-B9C3-9983EA0BB6F7}"/>
              </a:ext>
            </a:extLst>
          </p:cNvPr>
          <p:cNvSpPr/>
          <p:nvPr/>
        </p:nvSpPr>
        <p:spPr>
          <a:xfrm>
            <a:off x="3031222" y="1065500"/>
            <a:ext cx="5970165" cy="5691832"/>
          </a:xfrm>
          <a:prstGeom prst="rect">
            <a:avLst/>
          </a:prstGeom>
          <a:noFill/>
          <a:ln w="28575">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Tree>
    <p:extLst>
      <p:ext uri="{BB962C8B-B14F-4D97-AF65-F5344CB8AC3E}">
        <p14:creationId xmlns:p14="http://schemas.microsoft.com/office/powerpoint/2010/main" val="2398671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0F4793-F00C-70B7-B5FC-C0036DD64CA8}"/>
            </a:ext>
          </a:extLst>
        </p:cNvPr>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6686ECB5-9AD1-0CA8-9C3A-819DD41640B8}"/>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4" name="텍스트 개체 틀 6">
            <a:extLst>
              <a:ext uri="{FF2B5EF4-FFF2-40B4-BE49-F238E27FC236}">
                <a16:creationId xmlns:a16="http://schemas.microsoft.com/office/drawing/2014/main" id="{5AEC606A-3A5C-87D0-6EE2-C78F3E0B7236}"/>
              </a:ext>
            </a:extLst>
          </p:cNvPr>
          <p:cNvSpPr txBox="1">
            <a:spLocks/>
          </p:cNvSpPr>
          <p:nvPr/>
        </p:nvSpPr>
        <p:spPr>
          <a:xfrm>
            <a:off x="417436" y="1224332"/>
            <a:ext cx="11774564" cy="3733562"/>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buFont typeface="+mj-lt"/>
              <a:buAutoNum type="arabicPeriod"/>
            </a:pPr>
            <a:r>
              <a:rPr lang="ko-KR" altLang="en-US" sz="1800" dirty="0">
                <a:solidFill>
                  <a:srgbClr val="000000"/>
                </a:solidFill>
                <a:latin typeface="KoPubWorldDotum Light" pitchFamily="2" charset="-127"/>
                <a:ea typeface="KoPubWorldDotum Light" pitchFamily="2" charset="-127"/>
                <a:cs typeface="KoPubWorldDotum Light" pitchFamily="2" charset="-127"/>
              </a:rPr>
              <a:t>데이터셋마다 </a:t>
            </a:r>
            <a:r>
              <a:rPr lang="en-US" altLang="ko-KR" sz="1800" dirty="0">
                <a:solidFill>
                  <a:srgbClr val="000000"/>
                </a:solidFill>
                <a:latin typeface="KoPubWorldDotum Light" pitchFamily="2" charset="-127"/>
                <a:ea typeface="KoPubWorldDotum Light" pitchFamily="2" charset="-127"/>
                <a:cs typeface="KoPubWorldDotum Light" pitchFamily="2" charset="-127"/>
              </a:rPr>
              <a:t>Irrelevant Authority</a:t>
            </a:r>
            <a:r>
              <a:rPr lang="ko-KR" altLang="en-US" sz="1800" dirty="0" err="1">
                <a:solidFill>
                  <a:srgbClr val="000000"/>
                </a:solidFill>
                <a:latin typeface="KoPubWorldDotum Light" pitchFamily="2" charset="-127"/>
                <a:ea typeface="KoPubWorldDotum Light" pitchFamily="2" charset="-127"/>
                <a:cs typeface="KoPubWorldDotum Light" pitchFamily="2" charset="-127"/>
              </a:rPr>
              <a:t>를</a:t>
            </a:r>
            <a:r>
              <a:rPr lang="ko-KR" altLang="en-US" sz="1800" dirty="0">
                <a:solidFill>
                  <a:srgbClr val="000000"/>
                </a:solidFill>
                <a:latin typeface="KoPubWorldDotum Light" pitchFamily="2" charset="-127"/>
                <a:ea typeface="KoPubWorldDotum Light" pitchFamily="2" charset="-127"/>
                <a:cs typeface="KoPubWorldDotum Light" pitchFamily="2" charset="-127"/>
              </a:rPr>
              <a:t> 어떻게 명칭하고 정의하는지 알아보자</a:t>
            </a:r>
            <a:r>
              <a:rPr lang="en-US" altLang="ko-KR" sz="1800" dirty="0">
                <a:solidFill>
                  <a:srgbClr val="000000"/>
                </a:solidFill>
                <a:latin typeface="KoPubWorldDotum Light" pitchFamily="2" charset="-127"/>
                <a:ea typeface="KoPubWorldDotum Light" pitchFamily="2" charset="-127"/>
                <a:cs typeface="KoPubWorldDotum Light" pitchFamily="2" charset="-127"/>
              </a:rPr>
              <a:t>.</a:t>
            </a:r>
          </a:p>
          <a:p>
            <a:pPr marL="342900" indent="-342900" algn="just">
              <a:buFont typeface="+mj-lt"/>
              <a:buAutoNum type="arabicPeriod"/>
            </a:pPr>
            <a:r>
              <a:rPr lang="en-US" altLang="ko-KR" sz="1800" dirty="0">
                <a:solidFill>
                  <a:srgbClr val="000000"/>
                </a:solidFill>
                <a:latin typeface="KoPubWorldDotum Light" pitchFamily="2" charset="-127"/>
                <a:ea typeface="KoPubWorldDotum Light" pitchFamily="2" charset="-127"/>
                <a:cs typeface="KoPubWorldDotum Light" pitchFamily="2" charset="-127"/>
              </a:rPr>
              <a:t>LOGIC</a:t>
            </a:r>
          </a:p>
          <a:p>
            <a:pPr marL="1143000" lvl="1" indent="-457200" algn="just">
              <a:buFont typeface="Wingdings" pitchFamily="2" charset="2"/>
              <a:buChar char="Ø"/>
            </a:pPr>
            <a:r>
              <a:rPr lang="ko-KR" altLang="en-US" sz="1600" dirty="0">
                <a:solidFill>
                  <a:srgbClr val="000000"/>
                </a:solidFill>
                <a:latin typeface="KoPubWorldDotum Light" pitchFamily="2" charset="-127"/>
                <a:ea typeface="KoPubWorldDotum Light" pitchFamily="2" charset="-127"/>
                <a:cs typeface="KoPubWorldDotum Light" pitchFamily="2" charset="-127"/>
              </a:rPr>
              <a:t>명칭 </a:t>
            </a:r>
            <a:r>
              <a:rPr lang="en-US" altLang="ko-KR" sz="1600" dirty="0">
                <a:solidFill>
                  <a:srgbClr val="000000"/>
                </a:solidFill>
                <a:latin typeface="KoPubWorldDotum Light" pitchFamily="2" charset="-127"/>
                <a:ea typeface="KoPubWorldDotum Light" pitchFamily="2" charset="-127"/>
                <a:cs typeface="KoPubWorldDotum Light" pitchFamily="2" charset="-127"/>
              </a:rPr>
              <a:t>:</a:t>
            </a:r>
            <a:r>
              <a:rPr lang="ko-KR" altLang="en-US" sz="1600" dirty="0">
                <a:solidFill>
                  <a:srgbClr val="000000"/>
                </a:solidFill>
                <a:latin typeface="KoPubWorldDotum Light" pitchFamily="2" charset="-127"/>
                <a:ea typeface="KoPubWorldDotum Light" pitchFamily="2" charset="-127"/>
                <a:cs typeface="KoPubWorldDotum Light" pitchFamily="2" charset="-127"/>
              </a:rPr>
              <a:t> </a:t>
            </a:r>
            <a:r>
              <a:rPr lang="en-US" altLang="ko-KR" sz="1600" dirty="0">
                <a:solidFill>
                  <a:srgbClr val="000000"/>
                </a:solidFill>
                <a:latin typeface="KoPubWorldDotum Light" pitchFamily="2" charset="-127"/>
                <a:ea typeface="KoPubWorldDotum Light" pitchFamily="2" charset="-127"/>
                <a:cs typeface="KoPubWorldDotum Light" pitchFamily="2" charset="-127"/>
              </a:rPr>
              <a:t>Fallacy of Credibility</a:t>
            </a:r>
          </a:p>
          <a:p>
            <a:pPr marL="1143000" lvl="1" indent="-457200" algn="just">
              <a:buFont typeface="Wingdings" pitchFamily="2" charset="2"/>
              <a:buChar char="Ø"/>
            </a:pPr>
            <a:r>
              <a:rPr lang="en-US" altLang="ko-KR" sz="1600" dirty="0">
                <a:solidFill>
                  <a:srgbClr val="000000"/>
                </a:solidFill>
                <a:latin typeface="KoPubWorldDotum Light" pitchFamily="2" charset="-127"/>
                <a:ea typeface="KoPubWorldDotum Light" pitchFamily="2" charset="-127"/>
                <a:cs typeface="KoPubWorldDotum Light" pitchFamily="2" charset="-127"/>
              </a:rPr>
              <a:t>Def : An appeal is made to </a:t>
            </a:r>
            <a:r>
              <a:rPr lang="en-US" altLang="ko-KR" sz="1600" dirty="0">
                <a:solidFill>
                  <a:srgbClr val="FF0000"/>
                </a:solidFill>
                <a:latin typeface="KoPubWorldDotum Light" pitchFamily="2" charset="-127"/>
                <a:ea typeface="KoPubWorldDotum Light" pitchFamily="2" charset="-127"/>
                <a:cs typeface="KoPubWorldDotum Light" pitchFamily="2" charset="-127"/>
              </a:rPr>
              <a:t>some form of ethics, authority, or credibility</a:t>
            </a:r>
            <a:r>
              <a:rPr lang="en-US" altLang="ko-KR" sz="1600" dirty="0">
                <a:solidFill>
                  <a:srgbClr val="000000"/>
                </a:solidFill>
                <a:latin typeface="KoPubWorldDotum Light" pitchFamily="2" charset="-127"/>
                <a:ea typeface="KoPubWorldDotum Light" pitchFamily="2" charset="-127"/>
                <a:cs typeface="KoPubWorldDotum Light" pitchFamily="2" charset="-127"/>
              </a:rPr>
              <a:t>.</a:t>
            </a:r>
          </a:p>
          <a:p>
            <a:pPr marL="1143000" lvl="1" indent="-457200" algn="just">
              <a:buFont typeface="Wingdings" pitchFamily="2" charset="2"/>
              <a:buChar char="Ø"/>
            </a:pPr>
            <a:r>
              <a:rPr lang="en-US" altLang="ko-KR" sz="1600" dirty="0">
                <a:solidFill>
                  <a:srgbClr val="FF0000"/>
                </a:solidFill>
                <a:latin typeface="KoPubWorldDotum Light" pitchFamily="2" charset="-127"/>
                <a:ea typeface="KoPubWorldDotum Light" pitchFamily="2" charset="-127"/>
                <a:cs typeface="KoPubWorldDotum Light" pitchFamily="2" charset="-127"/>
              </a:rPr>
              <a:t>some form of ethics, authority, or credibility </a:t>
            </a:r>
            <a:r>
              <a:rPr lang="ko-KR" altLang="en-US" sz="1600" dirty="0">
                <a:latin typeface="KoPubWorldDotum Light" pitchFamily="2" charset="-127"/>
                <a:ea typeface="KoPubWorldDotum Light" pitchFamily="2" charset="-127"/>
                <a:cs typeface="KoPubWorldDotum Light" pitchFamily="2" charset="-127"/>
              </a:rPr>
              <a:t>을 기반으로 하는 주장이 맞는지를 확인하는 질문</a:t>
            </a:r>
            <a:endParaRPr lang="en-US" altLang="ko-KR" sz="1600" dirty="0">
              <a:latin typeface="KoPubWorldDotum Light" pitchFamily="2" charset="-127"/>
              <a:ea typeface="KoPubWorldDotum Light" pitchFamily="2" charset="-127"/>
              <a:cs typeface="KoPubWorldDotum Light" pitchFamily="2" charset="-127"/>
            </a:endParaRPr>
          </a:p>
          <a:p>
            <a:pPr marL="342900" indent="-342900" algn="just">
              <a:buFont typeface="+mj-lt"/>
              <a:buAutoNum type="arabicPeriod"/>
            </a:pPr>
            <a:r>
              <a:rPr lang="en-US" altLang="ko-KR" sz="1800" dirty="0">
                <a:solidFill>
                  <a:srgbClr val="000000"/>
                </a:solidFill>
                <a:latin typeface="KoPubWorldDotum Light" pitchFamily="2" charset="-127"/>
                <a:ea typeface="KoPubWorldDotum Light" pitchFamily="2" charset="-127"/>
                <a:cs typeface="KoPubWorldDotum Light" pitchFamily="2" charset="-127"/>
              </a:rPr>
              <a:t>COVID-19, CLIMATE</a:t>
            </a:r>
          </a:p>
          <a:p>
            <a:pPr marL="1143000" lvl="1" indent="-457200" algn="just">
              <a:buFont typeface="Wingdings" pitchFamily="2" charset="2"/>
              <a:buChar char="Ø"/>
            </a:pPr>
            <a:r>
              <a:rPr lang="ko-KR" altLang="en-US" sz="1600" dirty="0">
                <a:solidFill>
                  <a:srgbClr val="000000"/>
                </a:solidFill>
                <a:latin typeface="KoPubWorldDotum Light" pitchFamily="2" charset="-127"/>
                <a:ea typeface="KoPubWorldDotum Light" pitchFamily="2" charset="-127"/>
                <a:cs typeface="KoPubWorldDotum Light" pitchFamily="2" charset="-127"/>
              </a:rPr>
              <a:t>명칭 </a:t>
            </a:r>
            <a:r>
              <a:rPr lang="en-US" altLang="ko-KR" sz="1600" dirty="0">
                <a:solidFill>
                  <a:srgbClr val="000000"/>
                </a:solidFill>
                <a:latin typeface="KoPubWorldDotum Light" pitchFamily="2" charset="-127"/>
                <a:ea typeface="KoPubWorldDotum Light" pitchFamily="2" charset="-127"/>
                <a:cs typeface="KoPubWorldDotum Light" pitchFamily="2" charset="-127"/>
              </a:rPr>
              <a:t>:</a:t>
            </a:r>
            <a:r>
              <a:rPr lang="ko-KR" altLang="en-US" sz="1600" dirty="0">
                <a:solidFill>
                  <a:srgbClr val="000000"/>
                </a:solidFill>
                <a:latin typeface="KoPubWorldDotum Light" pitchFamily="2" charset="-127"/>
                <a:ea typeface="KoPubWorldDotum Light" pitchFamily="2" charset="-127"/>
                <a:cs typeface="KoPubWorldDotum Light" pitchFamily="2" charset="-127"/>
              </a:rPr>
              <a:t> </a:t>
            </a:r>
            <a:r>
              <a:rPr lang="en-US" altLang="ko-KR" sz="1600" dirty="0">
                <a:solidFill>
                  <a:srgbClr val="000000"/>
                </a:solidFill>
                <a:latin typeface="KoPubWorldDotum Light" pitchFamily="2" charset="-127"/>
                <a:ea typeface="KoPubWorldDotum Light" pitchFamily="2" charset="-127"/>
                <a:cs typeface="KoPubWorldDotum Light" pitchFamily="2" charset="-127"/>
              </a:rPr>
              <a:t>False Authority</a:t>
            </a:r>
          </a:p>
          <a:p>
            <a:pPr marL="1143000" lvl="1" indent="-457200" algn="just">
              <a:buFont typeface="Wingdings" pitchFamily="2" charset="2"/>
              <a:buChar char="Ø"/>
            </a:pPr>
            <a:r>
              <a:rPr lang="en-US" altLang="ko-KR" sz="1600" dirty="0">
                <a:solidFill>
                  <a:srgbClr val="000000"/>
                </a:solidFill>
                <a:latin typeface="KoPubWorldDotum Light" pitchFamily="2" charset="-127"/>
                <a:ea typeface="KoPubWorldDotum Light" pitchFamily="2" charset="-127"/>
                <a:cs typeface="KoPubWorldDotum Light" pitchFamily="2" charset="-127"/>
              </a:rPr>
              <a:t>Def : An appeal to authority is made where the it </a:t>
            </a:r>
            <a:r>
              <a:rPr lang="en-US" altLang="ko-KR" sz="1600" dirty="0">
                <a:solidFill>
                  <a:srgbClr val="FF0000"/>
                </a:solidFill>
                <a:latin typeface="KoPubWorldDotum Light" pitchFamily="2" charset="-127"/>
                <a:ea typeface="KoPubWorldDotum Light" pitchFamily="2" charset="-127"/>
                <a:cs typeface="KoPubWorldDotum Light" pitchFamily="2" charset="-127"/>
              </a:rPr>
              <a:t>lacks credibility or knowledge </a:t>
            </a:r>
            <a:r>
              <a:rPr lang="en-US" altLang="ko-KR" sz="1600" dirty="0">
                <a:solidFill>
                  <a:srgbClr val="000000"/>
                </a:solidFill>
                <a:latin typeface="KoPubWorldDotum Light" pitchFamily="2" charset="-127"/>
                <a:ea typeface="KoPubWorldDotum Light" pitchFamily="2" charset="-127"/>
                <a:cs typeface="KoPubWorldDotum Light" pitchFamily="2" charset="-127"/>
              </a:rPr>
              <a:t>in the discussed matter or the authority is attributed a </a:t>
            </a:r>
            <a:r>
              <a:rPr lang="en-US" altLang="ko-KR" sz="1600" dirty="0">
                <a:solidFill>
                  <a:srgbClr val="FF0000"/>
                </a:solidFill>
                <a:latin typeface="KoPubWorldDotum Light" pitchFamily="2" charset="-127"/>
                <a:ea typeface="KoPubWorldDotum Light" pitchFamily="2" charset="-127"/>
                <a:cs typeface="KoPubWorldDotum Light" pitchFamily="2" charset="-127"/>
              </a:rPr>
              <a:t>tweaked statement.</a:t>
            </a:r>
          </a:p>
          <a:p>
            <a:pPr marL="342900" indent="-342900" algn="just">
              <a:buFont typeface="+mj-lt"/>
              <a:buAutoNum type="arabicPeriod"/>
            </a:pPr>
            <a:r>
              <a:rPr lang="en-US" altLang="ko-KR" sz="1800" dirty="0" err="1">
                <a:solidFill>
                  <a:srgbClr val="000000"/>
                </a:solidFill>
                <a:latin typeface="KoPubWorldDotum Light" pitchFamily="2" charset="-127"/>
                <a:ea typeface="KoPubWorldDotum Light" pitchFamily="2" charset="-127"/>
                <a:cs typeface="KoPubWorldDotum Light" pitchFamily="2" charset="-127"/>
              </a:rPr>
              <a:t>Argotario</a:t>
            </a:r>
            <a:endParaRPr lang="en-US" altLang="ko-KR" sz="1800" dirty="0">
              <a:solidFill>
                <a:srgbClr val="000000"/>
              </a:solidFill>
              <a:latin typeface="KoPubWorldDotum Light" pitchFamily="2" charset="-127"/>
              <a:ea typeface="KoPubWorldDotum Light" pitchFamily="2" charset="-127"/>
              <a:cs typeface="KoPubWorldDotum Light" pitchFamily="2" charset="-127"/>
            </a:endParaRPr>
          </a:p>
          <a:p>
            <a:pPr marL="1028700" lvl="1" indent="-342900" algn="just">
              <a:buFont typeface="Wingdings" pitchFamily="2" charset="2"/>
              <a:buChar char="Ø"/>
            </a:pPr>
            <a:r>
              <a:rPr lang="en-US" altLang="ko-KR" sz="1600" dirty="0">
                <a:solidFill>
                  <a:srgbClr val="000000"/>
                </a:solidFill>
                <a:latin typeface="KoPubWorldDotum Light" pitchFamily="2" charset="-127"/>
                <a:ea typeface="KoPubWorldDotum Light" pitchFamily="2" charset="-127"/>
                <a:cs typeface="KoPubWorldDotum Light" pitchFamily="2" charset="-127"/>
              </a:rPr>
              <a:t>Def : </a:t>
            </a:r>
            <a:r>
              <a:rPr lang="ko-KR" altLang="en-US" sz="1600" dirty="0">
                <a:solidFill>
                  <a:srgbClr val="000000"/>
                </a:solidFill>
                <a:latin typeface="KoPubWorldDotum Light" pitchFamily="2" charset="-127"/>
                <a:ea typeface="KoPubWorldDotum Light" pitchFamily="2" charset="-127"/>
                <a:cs typeface="KoPubWorldDotum Light" pitchFamily="2" charset="-127"/>
              </a:rPr>
              <a:t>논쟁적 담화에서 권위를 사용하는 것은 본질적으로 오류가 아니지만</a:t>
            </a:r>
            <a:r>
              <a:rPr lang="en-US" altLang="ko-KR" sz="1600" dirty="0">
                <a:solidFill>
                  <a:srgbClr val="000000"/>
                </a:solidFill>
                <a:latin typeface="KoPubWorldDotum Light" pitchFamily="2" charset="-127"/>
                <a:ea typeface="KoPubWorldDotum Light" pitchFamily="2" charset="-127"/>
                <a:cs typeface="KoPubWorldDotum Light" pitchFamily="2" charset="-127"/>
              </a:rPr>
              <a:t>,</a:t>
            </a:r>
            <a:r>
              <a:rPr lang="ko-KR" altLang="en-US" sz="1600" dirty="0">
                <a:solidFill>
                  <a:srgbClr val="000000"/>
                </a:solidFill>
                <a:latin typeface="KoPubWorldDotum Light" pitchFamily="2" charset="-127"/>
                <a:ea typeface="KoPubWorldDotum Light" pitchFamily="2" charset="-127"/>
                <a:cs typeface="KoPubWorldDotum Light" pitchFamily="2" charset="-127"/>
              </a:rPr>
              <a:t> </a:t>
            </a:r>
            <a:r>
              <a:rPr lang="ko-KR" altLang="en-US" sz="1600" dirty="0">
                <a:solidFill>
                  <a:srgbClr val="FF0000"/>
                </a:solidFill>
                <a:latin typeface="KoPubWorldDotum Light" pitchFamily="2" charset="-127"/>
                <a:ea typeface="KoPubWorldDotum Light" pitchFamily="2" charset="-127"/>
                <a:cs typeface="KoPubWorldDotum Light" pitchFamily="2" charset="-127"/>
              </a:rPr>
              <a:t>토론 중인 주제와 관련이 없는 </a:t>
            </a:r>
            <a:r>
              <a:rPr lang="ko-KR" altLang="en-US" sz="1600" dirty="0">
                <a:solidFill>
                  <a:srgbClr val="000000"/>
                </a:solidFill>
                <a:latin typeface="KoPubWorldDotum Light" pitchFamily="2" charset="-127"/>
                <a:ea typeface="KoPubWorldDotum Light" pitchFamily="2" charset="-127"/>
                <a:cs typeface="KoPubWorldDotum Light" pitchFamily="2" charset="-127"/>
              </a:rPr>
              <a:t>경우</a:t>
            </a:r>
            <a:r>
              <a:rPr lang="en-US" altLang="ko-KR" sz="1600" dirty="0">
                <a:solidFill>
                  <a:srgbClr val="000000"/>
                </a:solidFill>
                <a:latin typeface="KoPubWorldDotum Light" pitchFamily="2" charset="-127"/>
                <a:ea typeface="KoPubWorldDotum Light" pitchFamily="2" charset="-127"/>
                <a:cs typeface="KoPubWorldDotum Light" pitchFamily="2" charset="-127"/>
              </a:rPr>
              <a:t>.</a:t>
            </a:r>
          </a:p>
          <a:p>
            <a:pPr marL="1143000" lvl="1" indent="-457200" algn="just">
              <a:buFont typeface="Wingdings" pitchFamily="2" charset="2"/>
              <a:buChar char="Ø"/>
            </a:pPr>
            <a:endParaRPr lang="en-US" altLang="ko-KR" sz="1600" dirty="0">
              <a:solidFill>
                <a:srgbClr val="000000"/>
              </a:solidFill>
              <a:latin typeface="KoPubWorldDotum Light" pitchFamily="2" charset="-127"/>
              <a:ea typeface="KoPubWorldDotum Light" pitchFamily="2" charset="-127"/>
              <a:cs typeface="KoPubWorldDotum Light" pitchFamily="2" charset="-127"/>
            </a:endParaRPr>
          </a:p>
          <a:p>
            <a:pPr marL="342900" indent="-342900" algn="just">
              <a:buFont typeface="+mj-lt"/>
              <a:buAutoNum type="arabicPeriod"/>
            </a:pPr>
            <a:endParaRPr lang="en-US" altLang="ko-KR" sz="1800" dirty="0">
              <a:solidFill>
                <a:srgbClr val="000000"/>
              </a:solidFill>
              <a:latin typeface="KoPubWorldDotum Light" pitchFamily="2" charset="-127"/>
              <a:ea typeface="KoPubWorldDotum Light" pitchFamily="2" charset="-127"/>
              <a:cs typeface="KoPubWorldDotum Light" pitchFamily="2" charset="-127"/>
            </a:endParaRPr>
          </a:p>
        </p:txBody>
      </p:sp>
      <p:sp>
        <p:nvSpPr>
          <p:cNvPr id="10" name="TextBox 9">
            <a:extLst>
              <a:ext uri="{FF2B5EF4-FFF2-40B4-BE49-F238E27FC236}">
                <a16:creationId xmlns:a16="http://schemas.microsoft.com/office/drawing/2014/main" id="{AD8C960F-101B-68EA-6DAF-0D05E0386F6B}"/>
              </a:ext>
            </a:extLst>
          </p:cNvPr>
          <p:cNvSpPr txBox="1"/>
          <p:nvPr/>
        </p:nvSpPr>
        <p:spPr>
          <a:xfrm>
            <a:off x="253999" y="745603"/>
            <a:ext cx="10324517" cy="420564"/>
          </a:xfrm>
          <a:prstGeom prst="rect">
            <a:avLst/>
          </a:prstGeom>
          <a:noFill/>
        </p:spPr>
        <p:txBody>
          <a:bodyPr wrap="square" rtlCol="0">
            <a:spAutoFit/>
          </a:bodyPr>
          <a:lstStyle/>
          <a:p>
            <a:r>
              <a:rPr kumimoji="1" lang="en-US" altLang="ko-KR" sz="2133" dirty="0"/>
              <a:t>Irrelevant</a:t>
            </a:r>
            <a:r>
              <a:rPr kumimoji="1" lang="ko-KR" altLang="en-US" sz="2133" dirty="0"/>
              <a:t> </a:t>
            </a:r>
            <a:r>
              <a:rPr kumimoji="1" lang="en-US" altLang="ko-KR" sz="2133" dirty="0"/>
              <a:t>Authority</a:t>
            </a:r>
            <a:endParaRPr kumimoji="1" lang="ko-Kore-KR" altLang="en-US" sz="2133" dirty="0"/>
          </a:p>
        </p:txBody>
      </p:sp>
    </p:spTree>
    <p:extLst>
      <p:ext uri="{BB962C8B-B14F-4D97-AF65-F5344CB8AC3E}">
        <p14:creationId xmlns:p14="http://schemas.microsoft.com/office/powerpoint/2010/main" val="1852394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0F4793-F00C-70B7-B5FC-C0036DD64CA8}"/>
            </a:ext>
          </a:extLst>
        </p:cNvPr>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6686ECB5-9AD1-0CA8-9C3A-819DD41640B8}"/>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10" name="TextBox 9">
            <a:extLst>
              <a:ext uri="{FF2B5EF4-FFF2-40B4-BE49-F238E27FC236}">
                <a16:creationId xmlns:a16="http://schemas.microsoft.com/office/drawing/2014/main" id="{AD8C960F-101B-68EA-6DAF-0D05E0386F6B}"/>
              </a:ext>
            </a:extLst>
          </p:cNvPr>
          <p:cNvSpPr txBox="1"/>
          <p:nvPr/>
        </p:nvSpPr>
        <p:spPr>
          <a:xfrm>
            <a:off x="253999" y="745603"/>
            <a:ext cx="10324517" cy="420564"/>
          </a:xfrm>
          <a:prstGeom prst="rect">
            <a:avLst/>
          </a:prstGeom>
          <a:noFill/>
        </p:spPr>
        <p:txBody>
          <a:bodyPr wrap="square" rtlCol="0">
            <a:spAutoFit/>
          </a:bodyPr>
          <a:lstStyle/>
          <a:p>
            <a:r>
              <a:rPr kumimoji="1" lang="en-US" altLang="ko-KR" sz="2133" dirty="0"/>
              <a:t>Irrelevant Authority</a:t>
            </a:r>
            <a:endParaRPr kumimoji="1" lang="ko-Kore-KR" altLang="en-US" sz="2133" dirty="0"/>
          </a:p>
        </p:txBody>
      </p:sp>
      <p:sp>
        <p:nvSpPr>
          <p:cNvPr id="5" name="직사각형 4">
            <a:extLst>
              <a:ext uri="{FF2B5EF4-FFF2-40B4-BE49-F238E27FC236}">
                <a16:creationId xmlns:a16="http://schemas.microsoft.com/office/drawing/2014/main" id="{12FA6E70-5A5D-BA76-B9C3-9983EA0BB6F7}"/>
              </a:ext>
            </a:extLst>
          </p:cNvPr>
          <p:cNvSpPr/>
          <p:nvPr/>
        </p:nvSpPr>
        <p:spPr>
          <a:xfrm>
            <a:off x="3031222" y="1065500"/>
            <a:ext cx="5970165" cy="5046897"/>
          </a:xfrm>
          <a:prstGeom prst="rect">
            <a:avLst/>
          </a:prstGeom>
          <a:noFill/>
          <a:ln w="28575">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pic>
        <p:nvPicPr>
          <p:cNvPr id="4" name="그림 3">
            <a:extLst>
              <a:ext uri="{FF2B5EF4-FFF2-40B4-BE49-F238E27FC236}">
                <a16:creationId xmlns:a16="http://schemas.microsoft.com/office/drawing/2014/main" id="{6F2D1CE6-BA0F-610E-E41A-211BD830FFC4}"/>
              </a:ext>
            </a:extLst>
          </p:cNvPr>
          <p:cNvPicPr>
            <a:picLocks noChangeAspect="1"/>
          </p:cNvPicPr>
          <p:nvPr/>
        </p:nvPicPr>
        <p:blipFill>
          <a:blip r:embed="rId3"/>
          <a:stretch>
            <a:fillRect/>
          </a:stretch>
        </p:blipFill>
        <p:spPr>
          <a:xfrm>
            <a:off x="3050949" y="1333500"/>
            <a:ext cx="5810212" cy="4459000"/>
          </a:xfrm>
          <a:prstGeom prst="rect">
            <a:avLst/>
          </a:prstGeom>
        </p:spPr>
      </p:pic>
    </p:spTree>
    <p:extLst>
      <p:ext uri="{BB962C8B-B14F-4D97-AF65-F5344CB8AC3E}">
        <p14:creationId xmlns:p14="http://schemas.microsoft.com/office/powerpoint/2010/main" val="3044382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0F4793-F00C-70B7-B5FC-C0036DD64CA8}"/>
            </a:ext>
          </a:extLst>
        </p:cNvPr>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6686ECB5-9AD1-0CA8-9C3A-819DD41640B8}"/>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4" name="텍스트 개체 틀 6">
            <a:extLst>
              <a:ext uri="{FF2B5EF4-FFF2-40B4-BE49-F238E27FC236}">
                <a16:creationId xmlns:a16="http://schemas.microsoft.com/office/drawing/2014/main" id="{5AEC606A-3A5C-87D0-6EE2-C78F3E0B7236}"/>
              </a:ext>
            </a:extLst>
          </p:cNvPr>
          <p:cNvSpPr txBox="1">
            <a:spLocks/>
          </p:cNvSpPr>
          <p:nvPr/>
        </p:nvSpPr>
        <p:spPr>
          <a:xfrm>
            <a:off x="417436" y="1224332"/>
            <a:ext cx="11774564" cy="3733562"/>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buFont typeface="+mj-lt"/>
              <a:buAutoNum type="arabicPeriod" startAt="5"/>
            </a:pPr>
            <a:r>
              <a:rPr lang="ko-KR" altLang="en-US" sz="1800" dirty="0">
                <a:solidFill>
                  <a:srgbClr val="000000"/>
                </a:solidFill>
                <a:latin typeface="KoPubWorldDotum Light" pitchFamily="2" charset="-127"/>
                <a:ea typeface="KoPubWorldDotum Light" pitchFamily="2" charset="-127"/>
                <a:cs typeface="KoPubWorldDotum Light" pitchFamily="2" charset="-127"/>
              </a:rPr>
              <a:t>즉</a:t>
            </a:r>
            <a:r>
              <a:rPr lang="en-US" altLang="ko-KR" sz="1800" dirty="0">
                <a:solidFill>
                  <a:srgbClr val="000000"/>
                </a:solidFill>
                <a:latin typeface="KoPubWorldDotum Light" pitchFamily="2" charset="-127"/>
                <a:ea typeface="KoPubWorldDotum Light" pitchFamily="2" charset="-127"/>
                <a:cs typeface="KoPubWorldDotum Light" pitchFamily="2" charset="-127"/>
              </a:rPr>
              <a:t>,</a:t>
            </a:r>
            <a:r>
              <a:rPr lang="ko-KR" altLang="en-US" sz="1800" dirty="0">
                <a:solidFill>
                  <a:srgbClr val="000000"/>
                </a:solidFill>
                <a:latin typeface="KoPubWorldDotum Light" pitchFamily="2" charset="-127"/>
                <a:ea typeface="KoPubWorldDotum Light" pitchFamily="2" charset="-127"/>
                <a:cs typeface="KoPubWorldDotum Light" pitchFamily="2" charset="-127"/>
              </a:rPr>
              <a:t> 무관한 권위로 인한 오류는 주어진 분야의 지식에 대한 정당한 권위가 없는 경우에 발생하는 질문이다</a:t>
            </a:r>
            <a:r>
              <a:rPr lang="en-US" altLang="ko-KR" sz="1800" dirty="0">
                <a:solidFill>
                  <a:srgbClr val="000000"/>
                </a:solidFill>
                <a:latin typeface="KoPubWorldDotum Light" pitchFamily="2" charset="-127"/>
                <a:ea typeface="KoPubWorldDotum Light" pitchFamily="2" charset="-127"/>
                <a:cs typeface="KoPubWorldDotum Light" pitchFamily="2" charset="-127"/>
              </a:rPr>
              <a:t>.</a:t>
            </a:r>
          </a:p>
          <a:p>
            <a:pPr marL="342900" indent="-342900" algn="just">
              <a:buFont typeface="+mj-lt"/>
              <a:buAutoNum type="arabicPeriod" startAt="5"/>
            </a:pPr>
            <a:r>
              <a:rPr lang="ko-KR" altLang="en-US" sz="1800" dirty="0">
                <a:solidFill>
                  <a:srgbClr val="000000"/>
                </a:solidFill>
                <a:latin typeface="KoPubWorldDotum Light" pitchFamily="2" charset="-127"/>
                <a:ea typeface="KoPubWorldDotum Light" pitchFamily="2" charset="-127"/>
                <a:cs typeface="KoPubWorldDotum Light" pitchFamily="2" charset="-127"/>
              </a:rPr>
              <a:t>증거로 사용하는 권위자의 의견이 주제와 같은 분야인지를 확인하는 질문이면 된다</a:t>
            </a:r>
            <a:r>
              <a:rPr lang="en-US" altLang="ko-KR" sz="1800" dirty="0">
                <a:solidFill>
                  <a:srgbClr val="000000"/>
                </a:solidFill>
                <a:latin typeface="KoPubWorldDotum Light" pitchFamily="2" charset="-127"/>
                <a:ea typeface="KoPubWorldDotum Light" pitchFamily="2" charset="-127"/>
                <a:cs typeface="KoPubWorldDotum Light" pitchFamily="2" charset="-127"/>
              </a:rPr>
              <a:t>.</a:t>
            </a:r>
          </a:p>
          <a:p>
            <a:pPr marL="342900" indent="-342900" algn="just">
              <a:buFont typeface="+mj-lt"/>
              <a:buAutoNum type="arabicPeriod" startAt="5"/>
            </a:pPr>
            <a:r>
              <a:rPr lang="ko-KR" altLang="en-US" sz="1800" dirty="0">
                <a:solidFill>
                  <a:srgbClr val="000000"/>
                </a:solidFill>
                <a:latin typeface="KoPubWorldDotum Light" pitchFamily="2" charset="-127"/>
                <a:ea typeface="KoPubWorldDotum Light" pitchFamily="2" charset="-127"/>
                <a:cs typeface="KoPubWorldDotum Light" pitchFamily="2" charset="-127"/>
              </a:rPr>
              <a:t>위 내용을 기반으로 </a:t>
            </a:r>
            <a:r>
              <a:rPr lang="en-US" altLang="ko-KR" sz="1800" dirty="0">
                <a:solidFill>
                  <a:srgbClr val="000000"/>
                </a:solidFill>
                <a:latin typeface="KoPubWorldDotum Light" pitchFamily="2" charset="-127"/>
                <a:ea typeface="KoPubWorldDotum Light" pitchFamily="2" charset="-127"/>
                <a:cs typeface="KoPubWorldDotum Light" pitchFamily="2" charset="-127"/>
              </a:rPr>
              <a:t>format</a:t>
            </a:r>
            <a:r>
              <a:rPr lang="ko-KR" altLang="en-US" sz="1800" dirty="0">
                <a:solidFill>
                  <a:srgbClr val="000000"/>
                </a:solidFill>
                <a:latin typeface="KoPubWorldDotum Light" pitchFamily="2" charset="-127"/>
                <a:ea typeface="KoPubWorldDotum Light" pitchFamily="2" charset="-127"/>
                <a:cs typeface="KoPubWorldDotum Light" pitchFamily="2" charset="-127"/>
              </a:rPr>
              <a:t>을 정리하면 다음과 같다 </a:t>
            </a:r>
            <a:r>
              <a:rPr lang="en-US" altLang="ko-KR" sz="1800" dirty="0">
                <a:solidFill>
                  <a:srgbClr val="000000"/>
                </a:solidFill>
                <a:latin typeface="KoPubWorldDotum Light" pitchFamily="2" charset="-127"/>
                <a:ea typeface="KoPubWorldDotum Light" pitchFamily="2" charset="-127"/>
                <a:cs typeface="KoPubWorldDotum Light" pitchFamily="2" charset="-127"/>
              </a:rPr>
              <a:t>:</a:t>
            </a:r>
            <a:r>
              <a:rPr lang="ko-KR" altLang="en-US" sz="1800" dirty="0">
                <a:solidFill>
                  <a:srgbClr val="000000"/>
                </a:solidFill>
                <a:latin typeface="KoPubWorldDotum Light" pitchFamily="2" charset="-127"/>
                <a:ea typeface="KoPubWorldDotum Light" pitchFamily="2" charset="-127"/>
                <a:cs typeface="KoPubWorldDotum Light" pitchFamily="2" charset="-127"/>
              </a:rPr>
              <a:t> </a:t>
            </a:r>
            <a:r>
              <a:rPr lang="en-US" altLang="ko-KR" sz="1800" dirty="0">
                <a:solidFill>
                  <a:srgbClr val="000000"/>
                </a:solidFill>
                <a:latin typeface="KoPubWorldDotum Light" pitchFamily="2" charset="-127"/>
                <a:ea typeface="KoPubWorldDotum Light" pitchFamily="2" charset="-127"/>
                <a:cs typeface="KoPubWorldDotum Light" pitchFamily="2" charset="-127"/>
              </a:rPr>
              <a:t>(</a:t>
            </a:r>
            <a:r>
              <a:rPr lang="en-US" altLang="ko-KR" sz="1800" dirty="0">
                <a:solidFill>
                  <a:srgbClr val="000000"/>
                </a:solidFill>
                <a:latin typeface="KoPubWorldDotum Light" pitchFamily="2" charset="-127"/>
                <a:ea typeface="KoPubWorldDotum Light" pitchFamily="2" charset="-127"/>
                <a:cs typeface="KoPubWorldDotum Light" pitchFamily="2" charset="-127"/>
                <a:hlinkClick r:id="rId3"/>
              </a:rPr>
              <a:t>https://en.wikipedia.org/wiki/Argument_from_authority</a:t>
            </a:r>
            <a:r>
              <a:rPr lang="en-US" altLang="ko-KR" sz="1800" dirty="0">
                <a:solidFill>
                  <a:srgbClr val="000000"/>
                </a:solidFill>
                <a:latin typeface="KoPubWorldDotum Light" pitchFamily="2" charset="-127"/>
                <a:ea typeface="KoPubWorldDotum Light" pitchFamily="2" charset="-127"/>
                <a:cs typeface="KoPubWorldDotum Light" pitchFamily="2" charset="-127"/>
              </a:rPr>
              <a:t>)</a:t>
            </a:r>
          </a:p>
          <a:p>
            <a:pPr marL="1143000" lvl="1" indent="-457200" algn="just"/>
            <a:r>
              <a:rPr lang="en-US" altLang="ko-KR" sz="1600" dirty="0">
                <a:solidFill>
                  <a:srgbClr val="000000"/>
                </a:solidFill>
                <a:latin typeface="KoPubWorldDotum Light" pitchFamily="2" charset="-127"/>
                <a:ea typeface="KoPubWorldDotum Light" pitchFamily="2" charset="-127"/>
                <a:cs typeface="KoPubWorldDotum Light" pitchFamily="2" charset="-127"/>
              </a:rPr>
              <a:t>Person A claims that X is true.</a:t>
            </a:r>
          </a:p>
          <a:p>
            <a:pPr marL="1143000" lvl="1" indent="-457200" algn="just"/>
            <a:r>
              <a:rPr lang="en-US" altLang="ko-KR" sz="1600" dirty="0">
                <a:solidFill>
                  <a:srgbClr val="000000"/>
                </a:solidFill>
                <a:latin typeface="KoPubWorldDotum Light" pitchFamily="2" charset="-127"/>
                <a:ea typeface="KoPubWorldDotum Light" pitchFamily="2" charset="-127"/>
                <a:cs typeface="KoPubWorldDotum Light" pitchFamily="2" charset="-127"/>
              </a:rPr>
              <a:t>Person A is an expert in the field </a:t>
            </a:r>
            <a:r>
              <a:rPr lang="en-US" altLang="ko-KR" sz="1600" dirty="0" err="1">
                <a:solidFill>
                  <a:srgbClr val="000000"/>
                </a:solidFill>
                <a:latin typeface="KoPubWorldDotum Light" pitchFamily="2" charset="-127"/>
                <a:ea typeface="KoPubWorldDotum Light" pitchFamily="2" charset="-127"/>
                <a:cs typeface="KoPubWorldDotum Light" pitchFamily="2" charset="-127"/>
              </a:rPr>
              <a:t>concering</a:t>
            </a:r>
            <a:r>
              <a:rPr lang="en-US" altLang="ko-KR" sz="1600" dirty="0">
                <a:solidFill>
                  <a:srgbClr val="000000"/>
                </a:solidFill>
                <a:latin typeface="KoPubWorldDotum Light" pitchFamily="2" charset="-127"/>
                <a:ea typeface="KoPubWorldDotum Light" pitchFamily="2" charset="-127"/>
                <a:cs typeface="KoPubWorldDotum Light" pitchFamily="2" charset="-127"/>
              </a:rPr>
              <a:t> X.</a:t>
            </a:r>
          </a:p>
          <a:p>
            <a:pPr marL="1143000" lvl="1" indent="-457200" algn="just"/>
            <a:r>
              <a:rPr lang="en-US" altLang="ko-KR" sz="1600" dirty="0">
                <a:solidFill>
                  <a:srgbClr val="000000"/>
                </a:solidFill>
                <a:latin typeface="KoPubWorldDotum Light" pitchFamily="2" charset="-127"/>
                <a:ea typeface="KoPubWorldDotum Light" pitchFamily="2" charset="-127"/>
                <a:cs typeface="KoPubWorldDotum Light" pitchFamily="2" charset="-127"/>
              </a:rPr>
              <a:t>Therefore, X should be believed.</a:t>
            </a:r>
          </a:p>
          <a:p>
            <a:pPr marL="342900" indent="-342900" algn="just">
              <a:buFont typeface="+mj-lt"/>
              <a:buAutoNum type="arabicPeriod" startAt="5"/>
            </a:pPr>
            <a:r>
              <a:rPr lang="en-US" altLang="ko-KR" sz="1800" dirty="0">
                <a:solidFill>
                  <a:srgbClr val="000000"/>
                </a:solidFill>
                <a:latin typeface="KoPubWorldDotum Light" pitchFamily="2" charset="-127"/>
                <a:ea typeface="KoPubWorldDotum Light" pitchFamily="2" charset="-127"/>
                <a:cs typeface="KoPubWorldDotum Light" pitchFamily="2" charset="-127"/>
              </a:rPr>
              <a:t>LOGIC</a:t>
            </a:r>
            <a:r>
              <a:rPr lang="ko-KR" altLang="en-US" sz="1800" dirty="0">
                <a:solidFill>
                  <a:srgbClr val="000000"/>
                </a:solidFill>
                <a:latin typeface="KoPubWorldDotum Light" pitchFamily="2" charset="-127"/>
                <a:ea typeface="KoPubWorldDotum Light" pitchFamily="2" charset="-127"/>
                <a:cs typeface="KoPubWorldDotum Light" pitchFamily="2" charset="-127"/>
              </a:rPr>
              <a:t> 데이터셋 예시를 살펴보자</a:t>
            </a:r>
            <a:endParaRPr lang="en-US" altLang="ko-KR" sz="1600" dirty="0">
              <a:solidFill>
                <a:srgbClr val="000000"/>
              </a:solidFill>
              <a:latin typeface="KoPubWorldDotum Light" pitchFamily="2" charset="-127"/>
              <a:ea typeface="KoPubWorldDotum Light" pitchFamily="2" charset="-127"/>
              <a:cs typeface="KoPubWorldDotum Light" pitchFamily="2" charset="-127"/>
            </a:endParaRPr>
          </a:p>
          <a:p>
            <a:pPr marL="342900" indent="-342900" algn="just">
              <a:buFont typeface="+mj-lt"/>
              <a:buAutoNum type="arabicPeriod" startAt="5"/>
            </a:pPr>
            <a:endParaRPr lang="en-US" altLang="ko-KR" sz="1800" dirty="0">
              <a:solidFill>
                <a:srgbClr val="000000"/>
              </a:solidFill>
              <a:latin typeface="KoPubWorldDotum Light" pitchFamily="2" charset="-127"/>
              <a:ea typeface="KoPubWorldDotum Light" pitchFamily="2" charset="-127"/>
              <a:cs typeface="KoPubWorldDotum Light" pitchFamily="2" charset="-127"/>
            </a:endParaRPr>
          </a:p>
        </p:txBody>
      </p:sp>
      <p:sp>
        <p:nvSpPr>
          <p:cNvPr id="10" name="TextBox 9">
            <a:extLst>
              <a:ext uri="{FF2B5EF4-FFF2-40B4-BE49-F238E27FC236}">
                <a16:creationId xmlns:a16="http://schemas.microsoft.com/office/drawing/2014/main" id="{AD8C960F-101B-68EA-6DAF-0D05E0386F6B}"/>
              </a:ext>
            </a:extLst>
          </p:cNvPr>
          <p:cNvSpPr txBox="1"/>
          <p:nvPr/>
        </p:nvSpPr>
        <p:spPr>
          <a:xfrm>
            <a:off x="253999" y="745603"/>
            <a:ext cx="10324517" cy="420564"/>
          </a:xfrm>
          <a:prstGeom prst="rect">
            <a:avLst/>
          </a:prstGeom>
          <a:noFill/>
        </p:spPr>
        <p:txBody>
          <a:bodyPr wrap="square" rtlCol="0">
            <a:spAutoFit/>
          </a:bodyPr>
          <a:lstStyle/>
          <a:p>
            <a:r>
              <a:rPr kumimoji="1" lang="en-US" altLang="ko-KR" sz="2133" dirty="0"/>
              <a:t>Irrelevant Authority</a:t>
            </a:r>
            <a:endParaRPr kumimoji="1" lang="ko-Kore-KR" altLang="en-US" sz="2133" dirty="0"/>
          </a:p>
        </p:txBody>
      </p:sp>
    </p:spTree>
    <p:extLst>
      <p:ext uri="{BB962C8B-B14F-4D97-AF65-F5344CB8AC3E}">
        <p14:creationId xmlns:p14="http://schemas.microsoft.com/office/powerpoint/2010/main" val="1171609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0F4793-F00C-70B7-B5FC-C0036DD64CA8}"/>
            </a:ext>
          </a:extLst>
        </p:cNvPr>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6686ECB5-9AD1-0CA8-9C3A-819DD41640B8}"/>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10" name="TextBox 9">
            <a:extLst>
              <a:ext uri="{FF2B5EF4-FFF2-40B4-BE49-F238E27FC236}">
                <a16:creationId xmlns:a16="http://schemas.microsoft.com/office/drawing/2014/main" id="{AD8C960F-101B-68EA-6DAF-0D05E0386F6B}"/>
              </a:ext>
            </a:extLst>
          </p:cNvPr>
          <p:cNvSpPr txBox="1"/>
          <p:nvPr/>
        </p:nvSpPr>
        <p:spPr>
          <a:xfrm>
            <a:off x="253999" y="745603"/>
            <a:ext cx="10324517" cy="420564"/>
          </a:xfrm>
          <a:prstGeom prst="rect">
            <a:avLst/>
          </a:prstGeom>
          <a:noFill/>
        </p:spPr>
        <p:txBody>
          <a:bodyPr wrap="square" rtlCol="0">
            <a:spAutoFit/>
          </a:bodyPr>
          <a:lstStyle/>
          <a:p>
            <a:r>
              <a:rPr kumimoji="1" lang="en-US" altLang="ko-KR" sz="2133" dirty="0"/>
              <a:t>Irrelevant Authority</a:t>
            </a:r>
            <a:endParaRPr kumimoji="1" lang="ko-Kore-KR" altLang="en-US" sz="2133" dirty="0"/>
          </a:p>
        </p:txBody>
      </p:sp>
      <p:sp>
        <p:nvSpPr>
          <p:cNvPr id="5" name="직사각형 4">
            <a:extLst>
              <a:ext uri="{FF2B5EF4-FFF2-40B4-BE49-F238E27FC236}">
                <a16:creationId xmlns:a16="http://schemas.microsoft.com/office/drawing/2014/main" id="{12FA6E70-5A5D-BA76-B9C3-9983EA0BB6F7}"/>
              </a:ext>
            </a:extLst>
          </p:cNvPr>
          <p:cNvSpPr/>
          <p:nvPr/>
        </p:nvSpPr>
        <p:spPr>
          <a:xfrm>
            <a:off x="3031222" y="1065500"/>
            <a:ext cx="5970165" cy="5691832"/>
          </a:xfrm>
          <a:prstGeom prst="rect">
            <a:avLst/>
          </a:prstGeom>
          <a:noFill/>
          <a:ln w="28575">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pic>
        <p:nvPicPr>
          <p:cNvPr id="4" name="그림 3">
            <a:extLst>
              <a:ext uri="{FF2B5EF4-FFF2-40B4-BE49-F238E27FC236}">
                <a16:creationId xmlns:a16="http://schemas.microsoft.com/office/drawing/2014/main" id="{3B2D7824-9E41-0B87-F21D-C5D681673A35}"/>
              </a:ext>
            </a:extLst>
          </p:cNvPr>
          <p:cNvPicPr>
            <a:picLocks noChangeAspect="1"/>
          </p:cNvPicPr>
          <p:nvPr/>
        </p:nvPicPr>
        <p:blipFill>
          <a:blip r:embed="rId3"/>
          <a:stretch>
            <a:fillRect/>
          </a:stretch>
        </p:blipFill>
        <p:spPr>
          <a:xfrm>
            <a:off x="3290099" y="1279370"/>
            <a:ext cx="5300000" cy="5264092"/>
          </a:xfrm>
          <a:prstGeom prst="rect">
            <a:avLst/>
          </a:prstGeom>
        </p:spPr>
      </p:pic>
    </p:spTree>
    <p:extLst>
      <p:ext uri="{BB962C8B-B14F-4D97-AF65-F5344CB8AC3E}">
        <p14:creationId xmlns:p14="http://schemas.microsoft.com/office/powerpoint/2010/main" val="1372162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0F4793-F00C-70B7-B5FC-C0036DD64CA8}"/>
            </a:ext>
          </a:extLst>
        </p:cNvPr>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6686ECB5-9AD1-0CA8-9C3A-819DD41640B8}"/>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4" name="텍스트 개체 틀 6">
            <a:extLst>
              <a:ext uri="{FF2B5EF4-FFF2-40B4-BE49-F238E27FC236}">
                <a16:creationId xmlns:a16="http://schemas.microsoft.com/office/drawing/2014/main" id="{5AEC606A-3A5C-87D0-6EE2-C78F3E0B7236}"/>
              </a:ext>
            </a:extLst>
          </p:cNvPr>
          <p:cNvSpPr txBox="1">
            <a:spLocks/>
          </p:cNvSpPr>
          <p:nvPr/>
        </p:nvSpPr>
        <p:spPr>
          <a:xfrm>
            <a:off x="417436" y="1224332"/>
            <a:ext cx="11774564" cy="3733562"/>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buFont typeface="+mj-lt"/>
              <a:buAutoNum type="arabicPeriod"/>
            </a:pPr>
            <a:r>
              <a:rPr lang="en-US" altLang="ko-KR" sz="1800" dirty="0">
                <a:solidFill>
                  <a:srgbClr val="000000"/>
                </a:solidFill>
                <a:latin typeface="KoPubWorldDotum Light" pitchFamily="2" charset="-127"/>
                <a:ea typeface="KoPubWorldDotum Light" pitchFamily="2" charset="-127"/>
                <a:cs typeface="KoPubWorldDotum Light" pitchFamily="2" charset="-127"/>
              </a:rPr>
              <a:t>Faulty Generalization, False Causality, Irrelevant Authority </a:t>
            </a:r>
            <a:r>
              <a:rPr lang="ko-KR" altLang="en-US" sz="1800" dirty="0">
                <a:solidFill>
                  <a:srgbClr val="000000"/>
                </a:solidFill>
                <a:latin typeface="KoPubWorldDotum Light" pitchFamily="2" charset="-127"/>
                <a:ea typeface="KoPubWorldDotum Light" pitchFamily="2" charset="-127"/>
                <a:cs typeface="KoPubWorldDotum Light" pitchFamily="2" charset="-127"/>
              </a:rPr>
              <a:t>세 개의 클래스의 공통점이 무엇인가</a:t>
            </a:r>
            <a:r>
              <a:rPr lang="en-US" altLang="ko-KR" sz="1800" dirty="0">
                <a:solidFill>
                  <a:srgbClr val="000000"/>
                </a:solidFill>
                <a:latin typeface="KoPubWorldDotum Light" pitchFamily="2" charset="-127"/>
                <a:ea typeface="KoPubWorldDotum Light" pitchFamily="2" charset="-127"/>
                <a:cs typeface="KoPubWorldDotum Light" pitchFamily="2" charset="-127"/>
              </a:rPr>
              <a:t>?</a:t>
            </a:r>
          </a:p>
          <a:p>
            <a:pPr marL="1143000" lvl="1" indent="-457200" algn="just">
              <a:buFont typeface="Wingdings" pitchFamily="2" charset="2"/>
              <a:buChar char="Ø"/>
            </a:pPr>
            <a:r>
              <a:rPr lang="ko-KR" altLang="en-US" sz="1600" dirty="0">
                <a:solidFill>
                  <a:srgbClr val="000000"/>
                </a:solidFill>
                <a:latin typeface="KoPubWorldDotum Light" pitchFamily="2" charset="-127"/>
                <a:ea typeface="KoPubWorldDotum Light" pitchFamily="2" charset="-127"/>
                <a:cs typeface="KoPubWorldDotum Light" pitchFamily="2" charset="-127"/>
              </a:rPr>
              <a:t>원인과 결과</a:t>
            </a:r>
            <a:r>
              <a:rPr lang="en-US" altLang="ko-KR" sz="1600" dirty="0">
                <a:solidFill>
                  <a:srgbClr val="000000"/>
                </a:solidFill>
                <a:latin typeface="KoPubWorldDotum Light" pitchFamily="2" charset="-127"/>
                <a:ea typeface="KoPubWorldDotum Light" pitchFamily="2" charset="-127"/>
                <a:cs typeface="KoPubWorldDotum Light" pitchFamily="2" charset="-127"/>
              </a:rPr>
              <a:t>,</a:t>
            </a:r>
            <a:r>
              <a:rPr lang="ko-KR" altLang="en-US" sz="1600" dirty="0">
                <a:solidFill>
                  <a:srgbClr val="000000"/>
                </a:solidFill>
                <a:latin typeface="KoPubWorldDotum Light" pitchFamily="2" charset="-127"/>
                <a:ea typeface="KoPubWorldDotum Light" pitchFamily="2" charset="-127"/>
                <a:cs typeface="KoPubWorldDotum Light" pitchFamily="2" charset="-127"/>
              </a:rPr>
              <a:t> 두 사건</a:t>
            </a:r>
            <a:r>
              <a:rPr lang="en-US" altLang="ko-KR" sz="1600" dirty="0">
                <a:solidFill>
                  <a:srgbClr val="000000"/>
                </a:solidFill>
                <a:latin typeface="KoPubWorldDotum Light" pitchFamily="2" charset="-127"/>
                <a:ea typeface="KoPubWorldDotum Light" pitchFamily="2" charset="-127"/>
                <a:cs typeface="KoPubWorldDotum Light" pitchFamily="2" charset="-127"/>
              </a:rPr>
              <a:t>,</a:t>
            </a:r>
            <a:r>
              <a:rPr lang="ko-KR" altLang="en-US" sz="1600" dirty="0">
                <a:solidFill>
                  <a:srgbClr val="000000"/>
                </a:solidFill>
                <a:latin typeface="KoPubWorldDotum Light" pitchFamily="2" charset="-127"/>
                <a:ea typeface="KoPubWorldDotum Light" pitchFamily="2" charset="-127"/>
                <a:cs typeface="KoPubWorldDotum Light" pitchFamily="2" charset="-127"/>
              </a:rPr>
              <a:t> 전제와 결론에서의 관계에 관한 문제들이다</a:t>
            </a:r>
            <a:r>
              <a:rPr lang="en-US" altLang="ko-KR" sz="1600" dirty="0">
                <a:solidFill>
                  <a:srgbClr val="000000"/>
                </a:solidFill>
                <a:latin typeface="KoPubWorldDotum Light" pitchFamily="2" charset="-127"/>
                <a:ea typeface="KoPubWorldDotum Light" pitchFamily="2" charset="-127"/>
                <a:cs typeface="KoPubWorldDotum Light" pitchFamily="2" charset="-127"/>
              </a:rPr>
              <a:t>.</a:t>
            </a:r>
          </a:p>
          <a:p>
            <a:pPr marL="1143000" lvl="1" indent="-457200" algn="just">
              <a:buFont typeface="Wingdings" pitchFamily="2" charset="2"/>
              <a:buChar char="Ø"/>
            </a:pPr>
            <a:r>
              <a:rPr lang="ko-KR" altLang="en-US" sz="1600" dirty="0">
                <a:solidFill>
                  <a:srgbClr val="000000"/>
                </a:solidFill>
                <a:latin typeface="KoPubWorldDotum Light" pitchFamily="2" charset="-127"/>
                <a:ea typeface="KoPubWorldDotum Light" pitchFamily="2" charset="-127"/>
                <a:cs typeface="KoPubWorldDotum Light" pitchFamily="2" charset="-127"/>
              </a:rPr>
              <a:t>즉</a:t>
            </a:r>
            <a:r>
              <a:rPr lang="en-US" altLang="ko-KR" sz="1600" dirty="0">
                <a:solidFill>
                  <a:srgbClr val="000000"/>
                </a:solidFill>
                <a:latin typeface="KoPubWorldDotum Light" pitchFamily="2" charset="-127"/>
                <a:ea typeface="KoPubWorldDotum Light" pitchFamily="2" charset="-127"/>
                <a:cs typeface="KoPubWorldDotum Light" pitchFamily="2" charset="-127"/>
              </a:rPr>
              <a:t>,</a:t>
            </a:r>
            <a:r>
              <a:rPr lang="ko-KR" altLang="en-US" sz="1600" dirty="0">
                <a:solidFill>
                  <a:srgbClr val="000000"/>
                </a:solidFill>
                <a:latin typeface="KoPubWorldDotum Light" pitchFamily="2" charset="-127"/>
                <a:ea typeface="KoPubWorldDotum Light" pitchFamily="2" charset="-127"/>
                <a:cs typeface="KoPubWorldDotum Light" pitchFamily="2" charset="-127"/>
              </a:rPr>
              <a:t> 관계를 묻는 질문을 만들자</a:t>
            </a:r>
            <a:r>
              <a:rPr lang="en-US" altLang="ko-KR" sz="1600" dirty="0">
                <a:solidFill>
                  <a:srgbClr val="000000"/>
                </a:solidFill>
                <a:latin typeface="KoPubWorldDotum Light" pitchFamily="2" charset="-127"/>
                <a:ea typeface="KoPubWorldDotum Light" pitchFamily="2" charset="-127"/>
                <a:cs typeface="KoPubWorldDotum Light" pitchFamily="2" charset="-127"/>
              </a:rPr>
              <a:t>.</a:t>
            </a:r>
          </a:p>
          <a:p>
            <a:pPr marL="342900" indent="-342900" algn="just">
              <a:buFont typeface="+mj-lt"/>
              <a:buAutoNum type="arabicPeriod"/>
            </a:pPr>
            <a:r>
              <a:rPr lang="en-US" altLang="ko-KR" sz="1800" b="1" dirty="0">
                <a:solidFill>
                  <a:srgbClr val="000000"/>
                </a:solidFill>
                <a:latin typeface="KoPubWorldDotum Light" pitchFamily="2" charset="-127"/>
                <a:ea typeface="KoPubWorldDotum Light" pitchFamily="2" charset="-127"/>
                <a:cs typeface="KoPubWorldDotum Light" pitchFamily="2" charset="-127"/>
              </a:rPr>
              <a:t>Create one question for each text that ask about the relationship between key events within the text rather that directly asking what a logical fallacy is.</a:t>
            </a:r>
          </a:p>
          <a:p>
            <a:pPr marL="342900" indent="-342900" algn="just">
              <a:buFont typeface="+mj-lt"/>
              <a:buAutoNum type="arabicPeriod"/>
            </a:pPr>
            <a:endParaRPr lang="en-US" altLang="ko-KR" sz="1800" dirty="0">
              <a:solidFill>
                <a:srgbClr val="000000"/>
              </a:solidFill>
              <a:latin typeface="KoPubWorldDotum Light" pitchFamily="2" charset="-127"/>
              <a:ea typeface="KoPubWorldDotum Light" pitchFamily="2" charset="-127"/>
              <a:cs typeface="KoPubWorldDotum Light" pitchFamily="2" charset="-127"/>
            </a:endParaRPr>
          </a:p>
        </p:txBody>
      </p:sp>
      <p:sp>
        <p:nvSpPr>
          <p:cNvPr id="10" name="TextBox 9">
            <a:extLst>
              <a:ext uri="{FF2B5EF4-FFF2-40B4-BE49-F238E27FC236}">
                <a16:creationId xmlns:a16="http://schemas.microsoft.com/office/drawing/2014/main" id="{AD8C960F-101B-68EA-6DAF-0D05E0386F6B}"/>
              </a:ext>
            </a:extLst>
          </p:cNvPr>
          <p:cNvSpPr txBox="1"/>
          <p:nvPr/>
        </p:nvSpPr>
        <p:spPr>
          <a:xfrm>
            <a:off x="253999" y="745603"/>
            <a:ext cx="10324517" cy="420564"/>
          </a:xfrm>
          <a:prstGeom prst="rect">
            <a:avLst/>
          </a:prstGeom>
          <a:noFill/>
        </p:spPr>
        <p:txBody>
          <a:bodyPr wrap="square" rtlCol="0">
            <a:spAutoFit/>
          </a:bodyPr>
          <a:lstStyle/>
          <a:p>
            <a:r>
              <a:rPr kumimoji="1" lang="en-US" altLang="en-US" sz="2133" dirty="0"/>
              <a:t>General Question</a:t>
            </a:r>
            <a:endParaRPr kumimoji="1" lang="ko-Kore-KR" altLang="en-US" sz="2133" dirty="0"/>
          </a:p>
        </p:txBody>
      </p:sp>
    </p:spTree>
    <p:extLst>
      <p:ext uri="{BB962C8B-B14F-4D97-AF65-F5344CB8AC3E}">
        <p14:creationId xmlns:p14="http://schemas.microsoft.com/office/powerpoint/2010/main" val="2117164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0F4793-F00C-70B7-B5FC-C0036DD64CA8}"/>
            </a:ext>
          </a:extLst>
        </p:cNvPr>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6686ECB5-9AD1-0CA8-9C3A-819DD41640B8}"/>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4" name="텍스트 개체 틀 6">
            <a:extLst>
              <a:ext uri="{FF2B5EF4-FFF2-40B4-BE49-F238E27FC236}">
                <a16:creationId xmlns:a16="http://schemas.microsoft.com/office/drawing/2014/main" id="{5AEC606A-3A5C-87D0-6EE2-C78F3E0B7236}"/>
              </a:ext>
            </a:extLst>
          </p:cNvPr>
          <p:cNvSpPr txBox="1">
            <a:spLocks/>
          </p:cNvSpPr>
          <p:nvPr/>
        </p:nvSpPr>
        <p:spPr>
          <a:xfrm>
            <a:off x="417436" y="1224332"/>
            <a:ext cx="11774564" cy="3733562"/>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buFont typeface="+mj-lt"/>
              <a:buAutoNum type="arabicPeriod"/>
            </a:pPr>
            <a:r>
              <a:rPr lang="en-US" altLang="ko-KR" sz="1800" dirty="0">
                <a:solidFill>
                  <a:srgbClr val="000000"/>
                </a:solidFill>
                <a:latin typeface="KoPubWorldDotum Light" pitchFamily="2" charset="-127"/>
                <a:ea typeface="KoPubWorldDotum Light" pitchFamily="2" charset="-127"/>
                <a:cs typeface="KoPubWorldDotum Light" pitchFamily="2" charset="-127"/>
              </a:rPr>
              <a:t>Faulty Generalization, False Causality, Irrelevant Authority </a:t>
            </a:r>
            <a:r>
              <a:rPr lang="ko-KR" altLang="en-US" sz="1800" dirty="0">
                <a:solidFill>
                  <a:srgbClr val="000000"/>
                </a:solidFill>
                <a:latin typeface="KoPubWorldDotum Light" pitchFamily="2" charset="-127"/>
                <a:ea typeface="KoPubWorldDotum Light" pitchFamily="2" charset="-127"/>
                <a:cs typeface="KoPubWorldDotum Light" pitchFamily="2" charset="-127"/>
              </a:rPr>
              <a:t>세 개의 클래스마다 적합한 </a:t>
            </a:r>
            <a:r>
              <a:rPr lang="en-US" altLang="ko-KR" sz="1800" dirty="0">
                <a:solidFill>
                  <a:srgbClr val="000000"/>
                </a:solidFill>
                <a:latin typeface="KoPubWorldDotum Light" pitchFamily="2" charset="-127"/>
                <a:ea typeface="KoPubWorldDotum Light" pitchFamily="2" charset="-127"/>
                <a:cs typeface="KoPubWorldDotum Light" pitchFamily="2" charset="-127"/>
              </a:rPr>
              <a:t>prompt</a:t>
            </a:r>
            <a:r>
              <a:rPr lang="ko-KR" altLang="en-US" sz="1800" dirty="0" err="1">
                <a:solidFill>
                  <a:srgbClr val="000000"/>
                </a:solidFill>
                <a:latin typeface="KoPubWorldDotum Light" pitchFamily="2" charset="-127"/>
                <a:ea typeface="KoPubWorldDotum Light" pitchFamily="2" charset="-127"/>
                <a:cs typeface="KoPubWorldDotum Light" pitchFamily="2" charset="-127"/>
              </a:rPr>
              <a:t>를</a:t>
            </a:r>
            <a:r>
              <a:rPr lang="ko-KR" altLang="en-US" sz="1800" dirty="0">
                <a:solidFill>
                  <a:srgbClr val="000000"/>
                </a:solidFill>
                <a:latin typeface="KoPubWorldDotum Light" pitchFamily="2" charset="-127"/>
                <a:ea typeface="KoPubWorldDotum Light" pitchFamily="2" charset="-127"/>
                <a:cs typeface="KoPubWorldDotum Light" pitchFamily="2" charset="-127"/>
              </a:rPr>
              <a:t> 사용해서 질문을 만들자</a:t>
            </a:r>
            <a:r>
              <a:rPr lang="en-US" altLang="ko-KR" sz="1800" dirty="0">
                <a:solidFill>
                  <a:srgbClr val="000000"/>
                </a:solidFill>
                <a:latin typeface="KoPubWorldDotum Light" pitchFamily="2" charset="-127"/>
                <a:ea typeface="KoPubWorldDotum Light" pitchFamily="2" charset="-127"/>
                <a:cs typeface="KoPubWorldDotum Light" pitchFamily="2" charset="-127"/>
              </a:rPr>
              <a:t>.</a:t>
            </a:r>
          </a:p>
          <a:p>
            <a:pPr marL="342900" indent="-342900" algn="just">
              <a:buFont typeface="+mj-lt"/>
              <a:buAutoNum type="arabicPeriod"/>
            </a:pPr>
            <a:r>
              <a:rPr lang="ko-KR" altLang="en-US" sz="1800" dirty="0">
                <a:solidFill>
                  <a:srgbClr val="000000"/>
                </a:solidFill>
                <a:latin typeface="KoPubWorldDotum Light" pitchFamily="2" charset="-127"/>
                <a:ea typeface="KoPubWorldDotum Light" pitchFamily="2" charset="-127"/>
                <a:cs typeface="KoPubWorldDotum Light" pitchFamily="2" charset="-127"/>
              </a:rPr>
              <a:t>이 방법은 추후에 </a:t>
            </a:r>
            <a:r>
              <a:rPr lang="en-US" altLang="ko-KR" sz="1800" dirty="0">
                <a:solidFill>
                  <a:srgbClr val="000000"/>
                </a:solidFill>
                <a:latin typeface="KoPubWorldDotum Light" pitchFamily="2" charset="-127"/>
                <a:ea typeface="KoPubWorldDotum Light" pitchFamily="2" charset="-127"/>
                <a:cs typeface="KoPubWorldDotum Light" pitchFamily="2" charset="-127"/>
              </a:rPr>
              <a:t>further analysis, ablation study</a:t>
            </a:r>
            <a:r>
              <a:rPr lang="ko-KR" altLang="en-US" sz="1800" dirty="0">
                <a:solidFill>
                  <a:srgbClr val="000000"/>
                </a:solidFill>
                <a:latin typeface="KoPubWorldDotum Light" pitchFamily="2" charset="-127"/>
                <a:ea typeface="KoPubWorldDotum Light" pitchFamily="2" charset="-127"/>
                <a:cs typeface="KoPubWorldDotum Light" pitchFamily="2" charset="-127"/>
              </a:rPr>
              <a:t>에 사용될 수 있음</a:t>
            </a:r>
            <a:r>
              <a:rPr lang="en-US" altLang="ko-KR" sz="1800" dirty="0">
                <a:solidFill>
                  <a:srgbClr val="000000"/>
                </a:solidFill>
                <a:latin typeface="KoPubWorldDotum Light" pitchFamily="2" charset="-127"/>
                <a:ea typeface="KoPubWorldDotum Light" pitchFamily="2" charset="-127"/>
                <a:cs typeface="KoPubWorldDotum Light" pitchFamily="2" charset="-127"/>
              </a:rPr>
              <a:t>.</a:t>
            </a:r>
          </a:p>
          <a:p>
            <a:pPr marL="342900" indent="-342900" algn="just">
              <a:buFont typeface="+mj-lt"/>
              <a:buAutoNum type="arabicPeriod"/>
            </a:pPr>
            <a:endParaRPr lang="en-US" altLang="ko-KR" sz="1800" dirty="0">
              <a:solidFill>
                <a:srgbClr val="000000"/>
              </a:solidFill>
              <a:latin typeface="KoPubWorldDotum Light" pitchFamily="2" charset="-127"/>
              <a:ea typeface="KoPubWorldDotum Light" pitchFamily="2" charset="-127"/>
              <a:cs typeface="KoPubWorldDotum Light" pitchFamily="2" charset="-127"/>
            </a:endParaRPr>
          </a:p>
        </p:txBody>
      </p:sp>
      <p:sp>
        <p:nvSpPr>
          <p:cNvPr id="10" name="TextBox 9">
            <a:extLst>
              <a:ext uri="{FF2B5EF4-FFF2-40B4-BE49-F238E27FC236}">
                <a16:creationId xmlns:a16="http://schemas.microsoft.com/office/drawing/2014/main" id="{AD8C960F-101B-68EA-6DAF-0D05E0386F6B}"/>
              </a:ext>
            </a:extLst>
          </p:cNvPr>
          <p:cNvSpPr txBox="1"/>
          <p:nvPr/>
        </p:nvSpPr>
        <p:spPr>
          <a:xfrm>
            <a:off x="253999" y="745603"/>
            <a:ext cx="10324517" cy="420564"/>
          </a:xfrm>
          <a:prstGeom prst="rect">
            <a:avLst/>
          </a:prstGeom>
          <a:noFill/>
        </p:spPr>
        <p:txBody>
          <a:bodyPr wrap="square" rtlCol="0">
            <a:spAutoFit/>
          </a:bodyPr>
          <a:lstStyle/>
          <a:p>
            <a:r>
              <a:rPr kumimoji="1" lang="en-US" altLang="en-US" sz="2133" dirty="0" err="1"/>
              <a:t>Classwise</a:t>
            </a:r>
            <a:r>
              <a:rPr kumimoji="1" lang="en-US" altLang="en-US" sz="2133" dirty="0"/>
              <a:t> Question</a:t>
            </a:r>
            <a:endParaRPr kumimoji="1" lang="ko-Kore-KR" altLang="en-US" sz="2133" dirty="0"/>
          </a:p>
        </p:txBody>
      </p:sp>
    </p:spTree>
    <p:extLst>
      <p:ext uri="{BB962C8B-B14F-4D97-AF65-F5344CB8AC3E}">
        <p14:creationId xmlns:p14="http://schemas.microsoft.com/office/powerpoint/2010/main" val="1380698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0F4793-F00C-70B7-B5FC-C0036DD64CA8}"/>
            </a:ext>
          </a:extLst>
        </p:cNvPr>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6686ECB5-9AD1-0CA8-9C3A-819DD41640B8}"/>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4" name="텍스트 개체 틀 6">
            <a:extLst>
              <a:ext uri="{FF2B5EF4-FFF2-40B4-BE49-F238E27FC236}">
                <a16:creationId xmlns:a16="http://schemas.microsoft.com/office/drawing/2014/main" id="{5AEC606A-3A5C-87D0-6EE2-C78F3E0B7236}"/>
              </a:ext>
            </a:extLst>
          </p:cNvPr>
          <p:cNvSpPr txBox="1">
            <a:spLocks/>
          </p:cNvSpPr>
          <p:nvPr/>
        </p:nvSpPr>
        <p:spPr>
          <a:xfrm>
            <a:off x="417436" y="1224332"/>
            <a:ext cx="11774564" cy="3733562"/>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buFont typeface="+mj-lt"/>
              <a:buAutoNum type="arabicPeriod"/>
            </a:pPr>
            <a:r>
              <a:rPr lang="en-US" altLang="ko-KR" sz="1800" dirty="0">
                <a:solidFill>
                  <a:srgbClr val="000000"/>
                </a:solidFill>
                <a:latin typeface="KoPubWorldDotum Light" pitchFamily="2" charset="-127"/>
                <a:ea typeface="KoPubWorldDotum Light" pitchFamily="2" charset="-127"/>
                <a:cs typeface="KoPubWorldDotum Light" pitchFamily="2" charset="-127"/>
              </a:rPr>
              <a:t>LOGIC</a:t>
            </a:r>
            <a:r>
              <a:rPr lang="ko-KR" altLang="en-US" sz="1800" dirty="0">
                <a:solidFill>
                  <a:srgbClr val="000000"/>
                </a:solidFill>
                <a:latin typeface="KoPubWorldDotum Light" pitchFamily="2" charset="-127"/>
                <a:ea typeface="KoPubWorldDotum Light" pitchFamily="2" charset="-127"/>
                <a:cs typeface="KoPubWorldDotum Light" pitchFamily="2" charset="-127"/>
              </a:rPr>
              <a:t>데이터셋에서 </a:t>
            </a:r>
            <a:r>
              <a:rPr lang="en-US" altLang="ko-KR" sz="1800" dirty="0">
                <a:solidFill>
                  <a:srgbClr val="000000"/>
                </a:solidFill>
                <a:latin typeface="KoPubWorldDotum Light" pitchFamily="2" charset="-127"/>
                <a:ea typeface="KoPubWorldDotum Light" pitchFamily="2" charset="-127"/>
                <a:cs typeface="KoPubWorldDotum Light" pitchFamily="2" charset="-127"/>
              </a:rPr>
              <a:t>Faulty Generalization(441), False Causality(216), Irrelevant Authority (132)</a:t>
            </a:r>
            <a:r>
              <a:rPr lang="ko-KR" altLang="en-US" sz="1800" dirty="0">
                <a:solidFill>
                  <a:srgbClr val="000000"/>
                </a:solidFill>
                <a:latin typeface="KoPubWorldDotum Light" pitchFamily="2" charset="-127"/>
                <a:ea typeface="KoPubWorldDotum Light" pitchFamily="2" charset="-127"/>
                <a:cs typeface="KoPubWorldDotum Light" pitchFamily="2" charset="-127"/>
              </a:rPr>
              <a:t>세 개의 클래스를 분류하는 </a:t>
            </a:r>
            <a:r>
              <a:rPr lang="en-US" altLang="ko-KR" sz="1800" dirty="0">
                <a:solidFill>
                  <a:srgbClr val="000000"/>
                </a:solidFill>
                <a:latin typeface="KoPubWorldDotum Light" pitchFamily="2" charset="-127"/>
                <a:ea typeface="KoPubWorldDotum Light" pitchFamily="2" charset="-127"/>
                <a:cs typeface="KoPubWorldDotum Light" pitchFamily="2" charset="-127"/>
              </a:rPr>
              <a:t>multi-class</a:t>
            </a:r>
            <a:r>
              <a:rPr lang="ko-KR" altLang="en-US" sz="1800" dirty="0">
                <a:solidFill>
                  <a:srgbClr val="000000"/>
                </a:solidFill>
                <a:latin typeface="KoPubWorldDotum Light" pitchFamily="2" charset="-127"/>
                <a:ea typeface="KoPubWorldDotum Light" pitchFamily="2" charset="-127"/>
                <a:cs typeface="KoPubWorldDotum Light" pitchFamily="2" charset="-127"/>
              </a:rPr>
              <a:t> </a:t>
            </a:r>
            <a:r>
              <a:rPr lang="en-US" altLang="ko-KR" sz="1800" dirty="0">
                <a:solidFill>
                  <a:srgbClr val="000000"/>
                </a:solidFill>
                <a:latin typeface="KoPubWorldDotum Light" pitchFamily="2" charset="-127"/>
                <a:ea typeface="KoPubWorldDotum Light" pitchFamily="2" charset="-127"/>
                <a:cs typeface="KoPubWorldDotum Light" pitchFamily="2" charset="-127"/>
              </a:rPr>
              <a:t>classification task</a:t>
            </a:r>
            <a:r>
              <a:rPr lang="ko-KR" altLang="en-US" sz="1800" dirty="0" err="1">
                <a:solidFill>
                  <a:srgbClr val="000000"/>
                </a:solidFill>
                <a:latin typeface="KoPubWorldDotum Light" pitchFamily="2" charset="-127"/>
                <a:ea typeface="KoPubWorldDotum Light" pitchFamily="2" charset="-127"/>
                <a:cs typeface="KoPubWorldDotum Light" pitchFamily="2" charset="-127"/>
              </a:rPr>
              <a:t>를</a:t>
            </a:r>
            <a:r>
              <a:rPr lang="ko-KR" altLang="en-US" sz="1800" dirty="0">
                <a:solidFill>
                  <a:srgbClr val="000000"/>
                </a:solidFill>
                <a:latin typeface="KoPubWorldDotum Light" pitchFamily="2" charset="-127"/>
                <a:ea typeface="KoPubWorldDotum Light" pitchFamily="2" charset="-127"/>
                <a:cs typeface="KoPubWorldDotum Light" pitchFamily="2" charset="-127"/>
              </a:rPr>
              <a:t> 수행함</a:t>
            </a:r>
            <a:endParaRPr lang="en-US" altLang="ko-KR" sz="1800" dirty="0">
              <a:solidFill>
                <a:srgbClr val="000000"/>
              </a:solidFill>
              <a:latin typeface="KoPubWorldDotum Light" pitchFamily="2" charset="-127"/>
              <a:ea typeface="KoPubWorldDotum Light" pitchFamily="2" charset="-127"/>
              <a:cs typeface="KoPubWorldDotum Light" pitchFamily="2" charset="-127"/>
            </a:endParaRPr>
          </a:p>
          <a:p>
            <a:pPr marL="342900" indent="-342900" algn="just">
              <a:buFont typeface="+mj-lt"/>
              <a:buAutoNum type="arabicPeriod"/>
            </a:pPr>
            <a:r>
              <a:rPr lang="en-US" altLang="ko-KR" sz="1800" dirty="0">
                <a:solidFill>
                  <a:srgbClr val="000000"/>
                </a:solidFill>
                <a:latin typeface="KoPubWorldDotum Light" pitchFamily="2" charset="-127"/>
                <a:ea typeface="KoPubWorldDotum Light" pitchFamily="2" charset="-127"/>
                <a:cs typeface="KoPubWorldDotum Light" pitchFamily="2" charset="-127"/>
              </a:rPr>
              <a:t>General question</a:t>
            </a:r>
            <a:r>
              <a:rPr lang="ko-KR" altLang="en-US" sz="1800" dirty="0">
                <a:solidFill>
                  <a:srgbClr val="000000"/>
                </a:solidFill>
                <a:latin typeface="KoPubWorldDotum Light" pitchFamily="2" charset="-127"/>
                <a:ea typeface="KoPubWorldDotum Light" pitchFamily="2" charset="-127"/>
                <a:cs typeface="KoPubWorldDotum Light" pitchFamily="2" charset="-127"/>
              </a:rPr>
              <a:t>을 만들</a:t>
            </a:r>
            <a:r>
              <a:rPr lang="en-US" altLang="ko-KR" sz="1800" dirty="0">
                <a:solidFill>
                  <a:srgbClr val="000000"/>
                </a:solidFill>
                <a:latin typeface="KoPubWorldDotum Light" pitchFamily="2" charset="-127"/>
                <a:ea typeface="KoPubWorldDotum Light" pitchFamily="2" charset="-127"/>
                <a:cs typeface="KoPubWorldDotum Light" pitchFamily="2" charset="-127"/>
              </a:rPr>
              <a:t> </a:t>
            </a:r>
            <a:r>
              <a:rPr lang="ko-KR" altLang="en-US" sz="1800" dirty="0">
                <a:solidFill>
                  <a:srgbClr val="000000"/>
                </a:solidFill>
                <a:latin typeface="KoPubWorldDotum Light" pitchFamily="2" charset="-127"/>
                <a:ea typeface="KoPubWorldDotum Light" pitchFamily="2" charset="-127"/>
                <a:cs typeface="KoPubWorldDotum Light" pitchFamily="2" charset="-127"/>
              </a:rPr>
              <a:t>때는 </a:t>
            </a:r>
            <a:r>
              <a:rPr lang="en-US" altLang="ko-KR" sz="1800" dirty="0">
                <a:solidFill>
                  <a:srgbClr val="000000"/>
                </a:solidFill>
                <a:latin typeface="KoPubWorldDotum Light" pitchFamily="2" charset="-127"/>
                <a:ea typeface="KoPubWorldDotum Light" pitchFamily="2" charset="-127"/>
                <a:cs typeface="KoPubWorldDotum Light" pitchFamily="2" charset="-127"/>
              </a:rPr>
              <a:t>zero-shot</a:t>
            </a:r>
            <a:r>
              <a:rPr lang="ko-KR" altLang="en-US" sz="1800" dirty="0" err="1">
                <a:solidFill>
                  <a:srgbClr val="000000"/>
                </a:solidFill>
                <a:latin typeface="KoPubWorldDotum Light" pitchFamily="2" charset="-127"/>
                <a:ea typeface="KoPubWorldDotum Light" pitchFamily="2" charset="-127"/>
                <a:cs typeface="KoPubWorldDotum Light" pitchFamily="2" charset="-127"/>
              </a:rPr>
              <a:t>으로</a:t>
            </a:r>
            <a:r>
              <a:rPr lang="ko-KR" altLang="en-US" sz="1800" dirty="0">
                <a:solidFill>
                  <a:srgbClr val="000000"/>
                </a:solidFill>
                <a:latin typeface="KoPubWorldDotum Light" pitchFamily="2" charset="-127"/>
                <a:ea typeface="KoPubWorldDotum Light" pitchFamily="2" charset="-127"/>
                <a:cs typeface="KoPubWorldDotum Light" pitchFamily="2" charset="-127"/>
              </a:rPr>
              <a:t> 만들었으며</a:t>
            </a:r>
            <a:r>
              <a:rPr lang="en-US" altLang="ko-KR" sz="1800" dirty="0">
                <a:solidFill>
                  <a:srgbClr val="000000"/>
                </a:solidFill>
                <a:latin typeface="KoPubWorldDotum Light" pitchFamily="2" charset="-127"/>
                <a:ea typeface="KoPubWorldDotum Light" pitchFamily="2" charset="-127"/>
                <a:cs typeface="KoPubWorldDotum Light" pitchFamily="2" charset="-127"/>
              </a:rPr>
              <a:t>, </a:t>
            </a:r>
            <a:r>
              <a:rPr lang="en-US" altLang="ko-KR" sz="1800" dirty="0" err="1">
                <a:solidFill>
                  <a:srgbClr val="000000"/>
                </a:solidFill>
                <a:latin typeface="KoPubWorldDotum Light" pitchFamily="2" charset="-127"/>
                <a:ea typeface="KoPubWorldDotum Light" pitchFamily="2" charset="-127"/>
                <a:cs typeface="KoPubWorldDotum Light" pitchFamily="2" charset="-127"/>
              </a:rPr>
              <a:t>Classwise</a:t>
            </a:r>
            <a:r>
              <a:rPr lang="en-US" altLang="ko-KR" sz="1800" dirty="0">
                <a:solidFill>
                  <a:srgbClr val="000000"/>
                </a:solidFill>
                <a:latin typeface="KoPubWorldDotum Light" pitchFamily="2" charset="-127"/>
                <a:ea typeface="KoPubWorldDotum Light" pitchFamily="2" charset="-127"/>
                <a:cs typeface="KoPubWorldDotum Light" pitchFamily="2" charset="-127"/>
              </a:rPr>
              <a:t> question</a:t>
            </a:r>
            <a:r>
              <a:rPr lang="ko-KR" altLang="en-US" sz="1800" dirty="0">
                <a:solidFill>
                  <a:srgbClr val="000000"/>
                </a:solidFill>
                <a:latin typeface="KoPubWorldDotum Light" pitchFamily="2" charset="-127"/>
                <a:ea typeface="KoPubWorldDotum Light" pitchFamily="2" charset="-127"/>
                <a:cs typeface="KoPubWorldDotum Light" pitchFamily="2" charset="-127"/>
              </a:rPr>
              <a:t>은 </a:t>
            </a:r>
            <a:r>
              <a:rPr lang="en-US" altLang="ko-KR" sz="1800" dirty="0">
                <a:solidFill>
                  <a:srgbClr val="000000"/>
                </a:solidFill>
                <a:latin typeface="KoPubWorldDotum Light" pitchFamily="2" charset="-127"/>
                <a:ea typeface="KoPubWorldDotum Light" pitchFamily="2" charset="-127"/>
                <a:cs typeface="KoPubWorldDotum Light" pitchFamily="2" charset="-127"/>
              </a:rPr>
              <a:t>zero,1, 2, 5-shot</a:t>
            </a:r>
            <a:r>
              <a:rPr lang="ko-KR" altLang="en-US" sz="1800" dirty="0" err="1">
                <a:solidFill>
                  <a:srgbClr val="000000"/>
                </a:solidFill>
                <a:latin typeface="KoPubWorldDotum Light" pitchFamily="2" charset="-127"/>
                <a:ea typeface="KoPubWorldDotum Light" pitchFamily="2" charset="-127"/>
                <a:cs typeface="KoPubWorldDotum Light" pitchFamily="2" charset="-127"/>
              </a:rPr>
              <a:t>으로</a:t>
            </a:r>
            <a:r>
              <a:rPr lang="ko-KR" altLang="en-US" sz="1800" dirty="0">
                <a:solidFill>
                  <a:srgbClr val="000000"/>
                </a:solidFill>
                <a:latin typeface="KoPubWorldDotum Light" pitchFamily="2" charset="-127"/>
                <a:ea typeface="KoPubWorldDotum Light" pitchFamily="2" charset="-127"/>
                <a:cs typeface="KoPubWorldDotum Light" pitchFamily="2" charset="-127"/>
              </a:rPr>
              <a:t> 만듦</a:t>
            </a:r>
            <a:endParaRPr lang="en-US" altLang="ko-KR" sz="1800" dirty="0">
              <a:solidFill>
                <a:srgbClr val="000000"/>
              </a:solidFill>
              <a:latin typeface="KoPubWorldDotum Light" pitchFamily="2" charset="-127"/>
              <a:ea typeface="KoPubWorldDotum Light" pitchFamily="2" charset="-127"/>
              <a:cs typeface="KoPubWorldDotum Light" pitchFamily="2" charset="-127"/>
            </a:endParaRPr>
          </a:p>
          <a:p>
            <a:pPr marL="342900" indent="-342900" algn="just">
              <a:buFont typeface="+mj-lt"/>
              <a:buAutoNum type="arabicPeriod"/>
            </a:pPr>
            <a:r>
              <a:rPr lang="ko-KR" altLang="en-US" sz="1800" dirty="0">
                <a:solidFill>
                  <a:srgbClr val="000000"/>
                </a:solidFill>
                <a:latin typeface="KoPubWorldDotum Light" pitchFamily="2" charset="-127"/>
                <a:ea typeface="KoPubWorldDotum Light" pitchFamily="2" charset="-127"/>
                <a:cs typeface="KoPubWorldDotum Light" pitchFamily="2" charset="-127"/>
              </a:rPr>
              <a:t>질문을 만들</a:t>
            </a:r>
            <a:r>
              <a:rPr lang="en-US" altLang="ko-KR" sz="1800" dirty="0">
                <a:solidFill>
                  <a:srgbClr val="000000"/>
                </a:solidFill>
                <a:latin typeface="KoPubWorldDotum Light" pitchFamily="2" charset="-127"/>
                <a:ea typeface="KoPubWorldDotum Light" pitchFamily="2" charset="-127"/>
                <a:cs typeface="KoPubWorldDotum Light" pitchFamily="2" charset="-127"/>
              </a:rPr>
              <a:t> </a:t>
            </a:r>
            <a:r>
              <a:rPr lang="ko-KR" altLang="en-US" sz="1800" dirty="0">
                <a:solidFill>
                  <a:srgbClr val="000000"/>
                </a:solidFill>
                <a:latin typeface="KoPubWorldDotum Light" pitchFamily="2" charset="-127"/>
                <a:ea typeface="KoPubWorldDotum Light" pitchFamily="2" charset="-127"/>
                <a:cs typeface="KoPubWorldDotum Light" pitchFamily="2" charset="-127"/>
              </a:rPr>
              <a:t>때는 </a:t>
            </a:r>
            <a:r>
              <a:rPr lang="en-US" altLang="ko-KR" sz="1800" dirty="0">
                <a:solidFill>
                  <a:srgbClr val="000000"/>
                </a:solidFill>
                <a:latin typeface="KoPubWorldDotum Light" pitchFamily="2" charset="-127"/>
                <a:ea typeface="KoPubWorldDotum Light" pitchFamily="2" charset="-127"/>
                <a:cs typeface="KoPubWorldDotum Light" pitchFamily="2" charset="-127"/>
              </a:rPr>
              <a:t>gpt-3.5-turbo-instruct </a:t>
            </a:r>
            <a:r>
              <a:rPr lang="ko-KR" altLang="en-US" sz="1800" dirty="0">
                <a:solidFill>
                  <a:srgbClr val="000000"/>
                </a:solidFill>
                <a:latin typeface="KoPubWorldDotum Light" pitchFamily="2" charset="-127"/>
                <a:ea typeface="KoPubWorldDotum Light" pitchFamily="2" charset="-127"/>
                <a:cs typeface="KoPubWorldDotum Light" pitchFamily="2" charset="-127"/>
              </a:rPr>
              <a:t>모델을 사용</a:t>
            </a:r>
            <a:endParaRPr lang="en-US" altLang="ko-KR" sz="1800" dirty="0">
              <a:solidFill>
                <a:srgbClr val="000000"/>
              </a:solidFill>
              <a:latin typeface="KoPubWorldDotum Light" pitchFamily="2" charset="-127"/>
              <a:ea typeface="KoPubWorldDotum Light" pitchFamily="2" charset="-127"/>
              <a:cs typeface="KoPubWorldDotum Light" pitchFamily="2" charset="-127"/>
            </a:endParaRPr>
          </a:p>
          <a:p>
            <a:pPr marL="342900" indent="-342900" algn="just">
              <a:buFont typeface="+mj-lt"/>
              <a:buAutoNum type="arabicPeriod"/>
            </a:pPr>
            <a:r>
              <a:rPr lang="ko-KR" altLang="en-US" sz="1800" dirty="0">
                <a:solidFill>
                  <a:srgbClr val="000000"/>
                </a:solidFill>
                <a:latin typeface="KoPubWorldDotum Light" pitchFamily="2" charset="-127"/>
                <a:ea typeface="KoPubWorldDotum Light" pitchFamily="2" charset="-127"/>
                <a:cs typeface="KoPubWorldDotum Light" pitchFamily="2" charset="-127"/>
              </a:rPr>
              <a:t>분류 작업은 </a:t>
            </a:r>
            <a:r>
              <a:rPr lang="en-US" altLang="ko-KR" sz="1800" dirty="0">
                <a:solidFill>
                  <a:srgbClr val="000000"/>
                </a:solidFill>
                <a:latin typeface="KoPubWorldDotum Light" pitchFamily="2" charset="-127"/>
                <a:ea typeface="KoPubWorldDotum Light" pitchFamily="2" charset="-127"/>
                <a:cs typeface="KoPubWorldDotum Light" pitchFamily="2" charset="-127"/>
              </a:rPr>
              <a:t>zero-shot</a:t>
            </a:r>
            <a:r>
              <a:rPr lang="ko-KR" altLang="en-US" sz="1800" dirty="0" err="1">
                <a:solidFill>
                  <a:srgbClr val="000000"/>
                </a:solidFill>
                <a:latin typeface="KoPubWorldDotum Light" pitchFamily="2" charset="-127"/>
                <a:ea typeface="KoPubWorldDotum Light" pitchFamily="2" charset="-127"/>
                <a:cs typeface="KoPubWorldDotum Light" pitchFamily="2" charset="-127"/>
              </a:rPr>
              <a:t>으로</a:t>
            </a:r>
            <a:r>
              <a:rPr lang="ko-KR" altLang="en-US" sz="1800" dirty="0">
                <a:solidFill>
                  <a:srgbClr val="000000"/>
                </a:solidFill>
                <a:latin typeface="KoPubWorldDotum Light" pitchFamily="2" charset="-127"/>
                <a:ea typeface="KoPubWorldDotum Light" pitchFamily="2" charset="-127"/>
                <a:cs typeface="KoPubWorldDotum Light" pitchFamily="2" charset="-127"/>
              </a:rPr>
              <a:t> 진행함</a:t>
            </a:r>
            <a:r>
              <a:rPr lang="en-US" altLang="ko-KR" sz="1800" dirty="0">
                <a:solidFill>
                  <a:srgbClr val="000000"/>
                </a:solidFill>
                <a:latin typeface="KoPubWorldDotum Light" pitchFamily="2" charset="-127"/>
                <a:ea typeface="KoPubWorldDotum Light" pitchFamily="2" charset="-127"/>
                <a:cs typeface="KoPubWorldDotum Light" pitchFamily="2" charset="-127"/>
              </a:rPr>
              <a:t>, gpt-3.5-turbo </a:t>
            </a:r>
            <a:r>
              <a:rPr lang="ko-KR" altLang="en-US" sz="1800" dirty="0">
                <a:solidFill>
                  <a:srgbClr val="000000"/>
                </a:solidFill>
                <a:latin typeface="KoPubWorldDotum Light" pitchFamily="2" charset="-127"/>
                <a:ea typeface="KoPubWorldDotum Light" pitchFamily="2" charset="-127"/>
                <a:cs typeface="KoPubWorldDotum Light" pitchFamily="2" charset="-127"/>
              </a:rPr>
              <a:t>모델을 사용</a:t>
            </a:r>
            <a:endParaRPr lang="en-US" altLang="ko-KR" sz="1800" dirty="0">
              <a:solidFill>
                <a:srgbClr val="000000"/>
              </a:solidFill>
              <a:latin typeface="KoPubWorldDotum Light" pitchFamily="2" charset="-127"/>
              <a:ea typeface="KoPubWorldDotum Light" pitchFamily="2" charset="-127"/>
              <a:cs typeface="KoPubWorldDotum Light" pitchFamily="2" charset="-127"/>
            </a:endParaRPr>
          </a:p>
        </p:txBody>
      </p:sp>
      <p:sp>
        <p:nvSpPr>
          <p:cNvPr id="10" name="TextBox 9">
            <a:extLst>
              <a:ext uri="{FF2B5EF4-FFF2-40B4-BE49-F238E27FC236}">
                <a16:creationId xmlns:a16="http://schemas.microsoft.com/office/drawing/2014/main" id="{AD8C960F-101B-68EA-6DAF-0D05E0386F6B}"/>
              </a:ext>
            </a:extLst>
          </p:cNvPr>
          <p:cNvSpPr txBox="1"/>
          <p:nvPr/>
        </p:nvSpPr>
        <p:spPr>
          <a:xfrm>
            <a:off x="253999" y="745603"/>
            <a:ext cx="10324517" cy="420564"/>
          </a:xfrm>
          <a:prstGeom prst="rect">
            <a:avLst/>
          </a:prstGeom>
          <a:noFill/>
        </p:spPr>
        <p:txBody>
          <a:bodyPr wrap="square" rtlCol="0">
            <a:spAutoFit/>
          </a:bodyPr>
          <a:lstStyle/>
          <a:p>
            <a:r>
              <a:rPr kumimoji="1" lang="en-US" altLang="en-US" sz="2133" dirty="0"/>
              <a:t>Experiment</a:t>
            </a:r>
            <a:endParaRPr kumimoji="1" lang="ko-Kore-KR" altLang="en-US" sz="2133" dirty="0"/>
          </a:p>
        </p:txBody>
      </p:sp>
    </p:spTree>
    <p:extLst>
      <p:ext uri="{BB962C8B-B14F-4D97-AF65-F5344CB8AC3E}">
        <p14:creationId xmlns:p14="http://schemas.microsoft.com/office/powerpoint/2010/main" val="3855101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0F4793-F00C-70B7-B5FC-C0036DD64CA8}"/>
            </a:ext>
          </a:extLst>
        </p:cNvPr>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6686ECB5-9AD1-0CA8-9C3A-819DD41640B8}"/>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10" name="TextBox 9">
            <a:extLst>
              <a:ext uri="{FF2B5EF4-FFF2-40B4-BE49-F238E27FC236}">
                <a16:creationId xmlns:a16="http://schemas.microsoft.com/office/drawing/2014/main" id="{AD8C960F-101B-68EA-6DAF-0D05E0386F6B}"/>
              </a:ext>
            </a:extLst>
          </p:cNvPr>
          <p:cNvSpPr txBox="1"/>
          <p:nvPr/>
        </p:nvSpPr>
        <p:spPr>
          <a:xfrm>
            <a:off x="253999" y="745603"/>
            <a:ext cx="10324517" cy="420564"/>
          </a:xfrm>
          <a:prstGeom prst="rect">
            <a:avLst/>
          </a:prstGeom>
          <a:noFill/>
        </p:spPr>
        <p:txBody>
          <a:bodyPr wrap="square" rtlCol="0">
            <a:spAutoFit/>
          </a:bodyPr>
          <a:lstStyle/>
          <a:p>
            <a:r>
              <a:rPr kumimoji="1" lang="en-US" altLang="en-US" sz="2133" dirty="0"/>
              <a:t>Prompt(General-Question)</a:t>
            </a:r>
            <a:endParaRPr kumimoji="1" lang="ko-Kore-KR" altLang="en-US" sz="2133" dirty="0"/>
          </a:p>
        </p:txBody>
      </p:sp>
      <p:sp>
        <p:nvSpPr>
          <p:cNvPr id="3" name="모서리가 둥근 직사각형 2">
            <a:extLst>
              <a:ext uri="{FF2B5EF4-FFF2-40B4-BE49-F238E27FC236}">
                <a16:creationId xmlns:a16="http://schemas.microsoft.com/office/drawing/2014/main" id="{933DFAF3-2299-0C29-261C-A946065AB652}"/>
              </a:ext>
            </a:extLst>
          </p:cNvPr>
          <p:cNvSpPr/>
          <p:nvPr/>
        </p:nvSpPr>
        <p:spPr>
          <a:xfrm>
            <a:off x="262467" y="1349728"/>
            <a:ext cx="11262783" cy="5393514"/>
          </a:xfrm>
          <a:prstGeom prst="round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dirty="0"/>
          </a:p>
        </p:txBody>
      </p:sp>
      <p:pic>
        <p:nvPicPr>
          <p:cNvPr id="6" name="그래픽 5" descr="사용자 단색으로 채워진">
            <a:extLst>
              <a:ext uri="{FF2B5EF4-FFF2-40B4-BE49-F238E27FC236}">
                <a16:creationId xmlns:a16="http://schemas.microsoft.com/office/drawing/2014/main" id="{81F20EA5-9479-9312-25DD-6D050BA3AAC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8794" y="1601544"/>
            <a:ext cx="914400" cy="914400"/>
          </a:xfrm>
          <a:prstGeom prst="rect">
            <a:avLst/>
          </a:prstGeom>
        </p:spPr>
      </p:pic>
      <p:sp>
        <p:nvSpPr>
          <p:cNvPr id="7" name="TextBox 6">
            <a:extLst>
              <a:ext uri="{FF2B5EF4-FFF2-40B4-BE49-F238E27FC236}">
                <a16:creationId xmlns:a16="http://schemas.microsoft.com/office/drawing/2014/main" id="{9E7AF87F-F64C-8937-FF1E-B191CDE60B4D}"/>
              </a:ext>
            </a:extLst>
          </p:cNvPr>
          <p:cNvSpPr txBox="1"/>
          <p:nvPr/>
        </p:nvSpPr>
        <p:spPr>
          <a:xfrm>
            <a:off x="530424" y="2474628"/>
            <a:ext cx="651140" cy="369332"/>
          </a:xfrm>
          <a:prstGeom prst="rect">
            <a:avLst/>
          </a:prstGeom>
          <a:noFill/>
        </p:spPr>
        <p:txBody>
          <a:bodyPr wrap="none" rtlCol="0">
            <a:spAutoFit/>
          </a:bodyPr>
          <a:lstStyle/>
          <a:p>
            <a:r>
              <a:rPr kumimoji="1" lang="en-US" altLang="ko-KR" dirty="0"/>
              <a:t>User</a:t>
            </a:r>
            <a:endParaRPr kumimoji="1" lang="ko-KR" altLang="en-US" dirty="0"/>
          </a:p>
        </p:txBody>
      </p:sp>
      <p:sp>
        <p:nvSpPr>
          <p:cNvPr id="8" name="TextBox 7">
            <a:extLst>
              <a:ext uri="{FF2B5EF4-FFF2-40B4-BE49-F238E27FC236}">
                <a16:creationId xmlns:a16="http://schemas.microsoft.com/office/drawing/2014/main" id="{95DFFB6F-0D2B-AC7C-F7DB-9A6D5B5616A9}"/>
              </a:ext>
            </a:extLst>
          </p:cNvPr>
          <p:cNvSpPr txBox="1"/>
          <p:nvPr/>
        </p:nvSpPr>
        <p:spPr>
          <a:xfrm>
            <a:off x="1581150" y="1654338"/>
            <a:ext cx="8997366" cy="2092881"/>
          </a:xfrm>
          <a:prstGeom prst="rect">
            <a:avLst/>
          </a:prstGeom>
          <a:noFill/>
        </p:spPr>
        <p:txBody>
          <a:bodyPr wrap="square" rtlCol="0">
            <a:spAutoFit/>
          </a:bodyPr>
          <a:lstStyle/>
          <a:p>
            <a:r>
              <a:rPr lang="en-US" altLang="ko-KR" sz="1600" b="0" i="0" dirty="0">
                <a:effectLst/>
                <a:latin typeface="Söhne"/>
              </a:rPr>
              <a:t>I’ll give you some texts. This text contains one of the following logical fallacy : {</a:t>
            </a:r>
            <a:r>
              <a:rPr lang="en-US" altLang="ko-KR" sz="1600" b="0" i="0" dirty="0" err="1">
                <a:effectLst/>
                <a:latin typeface="Söhne"/>
              </a:rPr>
              <a:t>fallacy_type</a:t>
            </a:r>
            <a:r>
              <a:rPr lang="en-US" altLang="ko-KR" sz="1600" b="0" i="0" dirty="0">
                <a:effectLst/>
                <a:latin typeface="Söhne"/>
              </a:rPr>
              <a:t>}.</a:t>
            </a:r>
          </a:p>
          <a:p>
            <a:r>
              <a:rPr lang="en-US" altLang="ko-KR" sz="1600" dirty="0">
                <a:latin typeface="Söhne"/>
                <a:ea typeface="KoPubWorldDotum Light" pitchFamily="2" charset="-127"/>
                <a:cs typeface="KoPubWorldDotum Light" pitchFamily="2" charset="-127"/>
              </a:rPr>
              <a:t>Create one question for each text that ask about the relationship between key events rather that directly asking what a logical fallacy is.</a:t>
            </a:r>
            <a:endParaRPr lang="en-US" altLang="ko-KR" sz="1600" dirty="0">
              <a:latin typeface="KoPubWorldDotum Light" pitchFamily="2" charset="-127"/>
              <a:ea typeface="KoPubWorldDotum Light" pitchFamily="2" charset="-127"/>
              <a:cs typeface="KoPubWorldDotum Light" pitchFamily="2" charset="-127"/>
            </a:endParaRPr>
          </a:p>
          <a:p>
            <a:endParaRPr lang="en-US" altLang="ko-KR" sz="1600" dirty="0">
              <a:latin typeface="KoPubWorldDotum Light" pitchFamily="2" charset="-127"/>
              <a:ea typeface="KoPubWorldDotum Light" pitchFamily="2" charset="-127"/>
              <a:cs typeface="KoPubWorldDotum Light" pitchFamily="2" charset="-127"/>
            </a:endParaRPr>
          </a:p>
          <a:p>
            <a:r>
              <a:rPr lang="en-US" altLang="ko-KR" sz="1600" dirty="0">
                <a:latin typeface="KoPubWorldDotum Light" pitchFamily="2" charset="-127"/>
                <a:ea typeface="KoPubWorldDotum Light" pitchFamily="2" charset="-127"/>
                <a:cs typeface="KoPubWorldDotum Light" pitchFamily="2" charset="-127"/>
              </a:rPr>
              <a:t>Text : </a:t>
            </a:r>
            <a:r>
              <a:rPr lang="en" altLang="ko-KR" sz="1600" dirty="0"/>
              <a:t>It is warmer this year in Las Vegas as compared to last year; therefore, global warming is rapidly accelerating.</a:t>
            </a:r>
          </a:p>
          <a:p>
            <a:r>
              <a:rPr lang="en" altLang="ko-KR" sz="1600" dirty="0">
                <a:latin typeface="KoPubWorldDotum Light" pitchFamily="2" charset="-127"/>
                <a:ea typeface="KoPubWorldDotum Light" pitchFamily="2" charset="-127"/>
                <a:cs typeface="KoPubWorldDotum Light" pitchFamily="2" charset="-127"/>
              </a:rPr>
              <a:t>Question : </a:t>
            </a:r>
            <a:endParaRPr kumimoji="1" lang="en-US" altLang="ko-KR" sz="2400" dirty="0">
              <a:latin typeface="Söhne"/>
            </a:endParaRPr>
          </a:p>
          <a:p>
            <a:endParaRPr kumimoji="1" lang="ko-KR" altLang="en-US" dirty="0"/>
          </a:p>
        </p:txBody>
      </p:sp>
      <p:pic>
        <p:nvPicPr>
          <p:cNvPr id="11" name="그래픽 10" descr="로봇 윤곽선">
            <a:extLst>
              <a:ext uri="{FF2B5EF4-FFF2-40B4-BE49-F238E27FC236}">
                <a16:creationId xmlns:a16="http://schemas.microsoft.com/office/drawing/2014/main" id="{BBE17834-FFC3-259C-2C82-A959C5E8486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191750" y="4300648"/>
            <a:ext cx="1181558" cy="1181558"/>
          </a:xfrm>
          <a:prstGeom prst="rect">
            <a:avLst/>
          </a:prstGeom>
        </p:spPr>
      </p:pic>
      <p:sp>
        <p:nvSpPr>
          <p:cNvPr id="12" name="모서리가 둥근 직사각형 11">
            <a:extLst>
              <a:ext uri="{FF2B5EF4-FFF2-40B4-BE49-F238E27FC236}">
                <a16:creationId xmlns:a16="http://schemas.microsoft.com/office/drawing/2014/main" id="{36DEEAF8-8AB1-A538-D61E-0B7CF3236D1F}"/>
              </a:ext>
            </a:extLst>
          </p:cNvPr>
          <p:cNvSpPr/>
          <p:nvPr/>
        </p:nvSpPr>
        <p:spPr>
          <a:xfrm>
            <a:off x="1449520" y="1543050"/>
            <a:ext cx="9770930" cy="2628900"/>
          </a:xfrm>
          <a:prstGeom prst="roundRect">
            <a:avLst/>
          </a:prstGeom>
          <a:noFill/>
          <a:ln w="38100">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3" name="TextBox 12">
            <a:extLst>
              <a:ext uri="{FF2B5EF4-FFF2-40B4-BE49-F238E27FC236}">
                <a16:creationId xmlns:a16="http://schemas.microsoft.com/office/drawing/2014/main" id="{FCBDD8A2-4542-07CD-061C-54B37C023793}"/>
              </a:ext>
            </a:extLst>
          </p:cNvPr>
          <p:cNvSpPr txBox="1"/>
          <p:nvPr/>
        </p:nvSpPr>
        <p:spPr>
          <a:xfrm>
            <a:off x="10268518" y="5426238"/>
            <a:ext cx="1104790" cy="369332"/>
          </a:xfrm>
          <a:prstGeom prst="rect">
            <a:avLst/>
          </a:prstGeom>
          <a:noFill/>
        </p:spPr>
        <p:txBody>
          <a:bodyPr wrap="none" rtlCol="0">
            <a:spAutoFit/>
          </a:bodyPr>
          <a:lstStyle/>
          <a:p>
            <a:r>
              <a:rPr kumimoji="1" lang="en-US" altLang="ko-KR" dirty="0"/>
              <a:t>Assistant</a:t>
            </a:r>
            <a:endParaRPr kumimoji="1" lang="ko-KR" altLang="en-US" dirty="0"/>
          </a:p>
        </p:txBody>
      </p:sp>
      <p:sp>
        <p:nvSpPr>
          <p:cNvPr id="14" name="모서리가 둥근 직사각형 13">
            <a:extLst>
              <a:ext uri="{FF2B5EF4-FFF2-40B4-BE49-F238E27FC236}">
                <a16:creationId xmlns:a16="http://schemas.microsoft.com/office/drawing/2014/main" id="{D3614C6B-1A2D-27D4-0B3A-B10D55701AF6}"/>
              </a:ext>
            </a:extLst>
          </p:cNvPr>
          <p:cNvSpPr/>
          <p:nvPr/>
        </p:nvSpPr>
        <p:spPr>
          <a:xfrm>
            <a:off x="553425" y="4501338"/>
            <a:ext cx="9770930" cy="980868"/>
          </a:xfrm>
          <a:prstGeom prst="roundRect">
            <a:avLst/>
          </a:prstGeom>
          <a:noFill/>
          <a:ln w="38100">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5" name="TextBox 14">
            <a:extLst>
              <a:ext uri="{FF2B5EF4-FFF2-40B4-BE49-F238E27FC236}">
                <a16:creationId xmlns:a16="http://schemas.microsoft.com/office/drawing/2014/main" id="{B7945D52-2F10-6926-986F-F3D843F51C2C}"/>
              </a:ext>
            </a:extLst>
          </p:cNvPr>
          <p:cNvSpPr txBox="1"/>
          <p:nvPr/>
        </p:nvSpPr>
        <p:spPr>
          <a:xfrm>
            <a:off x="711631" y="4606685"/>
            <a:ext cx="9030956" cy="523220"/>
          </a:xfrm>
          <a:prstGeom prst="rect">
            <a:avLst/>
          </a:prstGeom>
          <a:noFill/>
        </p:spPr>
        <p:txBody>
          <a:bodyPr wrap="square" rtlCol="0">
            <a:spAutoFit/>
          </a:bodyPr>
          <a:lstStyle/>
          <a:p>
            <a:r>
              <a:rPr lang="en" altLang="ko-KR" sz="1400" dirty="0"/>
              <a:t>Question : </a:t>
            </a:r>
            <a:r>
              <a:rPr lang="en" altLang="ko-KR" sz="1400" b="0" dirty="0">
                <a:effectLst/>
                <a:latin typeface="Menlo" panose="020B0609030804020204" pitchFamily="49" charset="0"/>
              </a:rPr>
              <a:t>How does the fact that it is warmer in Las Vegas this year than last year support the claim that global warming is rapidly accelerating?</a:t>
            </a:r>
          </a:p>
        </p:txBody>
      </p:sp>
    </p:spTree>
    <p:extLst>
      <p:ext uri="{BB962C8B-B14F-4D97-AF65-F5344CB8AC3E}">
        <p14:creationId xmlns:p14="http://schemas.microsoft.com/office/powerpoint/2010/main" val="3529059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0F4793-F00C-70B7-B5FC-C0036DD64CA8}"/>
            </a:ext>
          </a:extLst>
        </p:cNvPr>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6686ECB5-9AD1-0CA8-9C3A-819DD41640B8}"/>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10" name="TextBox 9">
            <a:extLst>
              <a:ext uri="{FF2B5EF4-FFF2-40B4-BE49-F238E27FC236}">
                <a16:creationId xmlns:a16="http://schemas.microsoft.com/office/drawing/2014/main" id="{AD8C960F-101B-68EA-6DAF-0D05E0386F6B}"/>
              </a:ext>
            </a:extLst>
          </p:cNvPr>
          <p:cNvSpPr txBox="1"/>
          <p:nvPr/>
        </p:nvSpPr>
        <p:spPr>
          <a:xfrm>
            <a:off x="253999" y="745603"/>
            <a:ext cx="10324517" cy="420564"/>
          </a:xfrm>
          <a:prstGeom prst="rect">
            <a:avLst/>
          </a:prstGeom>
          <a:noFill/>
        </p:spPr>
        <p:txBody>
          <a:bodyPr wrap="square" rtlCol="0">
            <a:spAutoFit/>
          </a:bodyPr>
          <a:lstStyle/>
          <a:p>
            <a:r>
              <a:rPr kumimoji="1" lang="en-US" altLang="en-US" sz="2133" dirty="0"/>
              <a:t>Prompt(</a:t>
            </a:r>
            <a:r>
              <a:rPr kumimoji="1" lang="en-US" altLang="en-US" sz="2133" dirty="0" err="1"/>
              <a:t>Classwise</a:t>
            </a:r>
            <a:r>
              <a:rPr kumimoji="1" lang="en-US" altLang="en-US" sz="2133" dirty="0"/>
              <a:t> Question– Faulty Generalization)</a:t>
            </a:r>
            <a:endParaRPr kumimoji="1" lang="ko-Kore-KR" altLang="en-US" sz="2133" dirty="0"/>
          </a:p>
        </p:txBody>
      </p:sp>
      <p:sp>
        <p:nvSpPr>
          <p:cNvPr id="3" name="모서리가 둥근 직사각형 2">
            <a:extLst>
              <a:ext uri="{FF2B5EF4-FFF2-40B4-BE49-F238E27FC236}">
                <a16:creationId xmlns:a16="http://schemas.microsoft.com/office/drawing/2014/main" id="{933DFAF3-2299-0C29-261C-A946065AB652}"/>
              </a:ext>
            </a:extLst>
          </p:cNvPr>
          <p:cNvSpPr/>
          <p:nvPr/>
        </p:nvSpPr>
        <p:spPr>
          <a:xfrm>
            <a:off x="262467" y="1349728"/>
            <a:ext cx="11262783" cy="5393514"/>
          </a:xfrm>
          <a:prstGeom prst="round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dirty="0"/>
          </a:p>
        </p:txBody>
      </p:sp>
      <p:pic>
        <p:nvPicPr>
          <p:cNvPr id="6" name="그래픽 5" descr="사용자 단색으로 채워진">
            <a:extLst>
              <a:ext uri="{FF2B5EF4-FFF2-40B4-BE49-F238E27FC236}">
                <a16:creationId xmlns:a16="http://schemas.microsoft.com/office/drawing/2014/main" id="{81F20EA5-9479-9312-25DD-6D050BA3AAC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8794" y="1601544"/>
            <a:ext cx="914400" cy="914400"/>
          </a:xfrm>
          <a:prstGeom prst="rect">
            <a:avLst/>
          </a:prstGeom>
        </p:spPr>
      </p:pic>
      <p:sp>
        <p:nvSpPr>
          <p:cNvPr id="7" name="TextBox 6">
            <a:extLst>
              <a:ext uri="{FF2B5EF4-FFF2-40B4-BE49-F238E27FC236}">
                <a16:creationId xmlns:a16="http://schemas.microsoft.com/office/drawing/2014/main" id="{9E7AF87F-F64C-8937-FF1E-B191CDE60B4D}"/>
              </a:ext>
            </a:extLst>
          </p:cNvPr>
          <p:cNvSpPr txBox="1"/>
          <p:nvPr/>
        </p:nvSpPr>
        <p:spPr>
          <a:xfrm>
            <a:off x="530424" y="2474628"/>
            <a:ext cx="651140" cy="369332"/>
          </a:xfrm>
          <a:prstGeom prst="rect">
            <a:avLst/>
          </a:prstGeom>
          <a:noFill/>
        </p:spPr>
        <p:txBody>
          <a:bodyPr wrap="none" rtlCol="0">
            <a:spAutoFit/>
          </a:bodyPr>
          <a:lstStyle/>
          <a:p>
            <a:r>
              <a:rPr kumimoji="1" lang="en-US" altLang="ko-KR" dirty="0"/>
              <a:t>User</a:t>
            </a:r>
            <a:endParaRPr kumimoji="1" lang="ko-KR" altLang="en-US" dirty="0"/>
          </a:p>
        </p:txBody>
      </p:sp>
      <p:sp>
        <p:nvSpPr>
          <p:cNvPr id="8" name="TextBox 7">
            <a:extLst>
              <a:ext uri="{FF2B5EF4-FFF2-40B4-BE49-F238E27FC236}">
                <a16:creationId xmlns:a16="http://schemas.microsoft.com/office/drawing/2014/main" id="{95DFFB6F-0D2B-AC7C-F7DB-9A6D5B5616A9}"/>
              </a:ext>
            </a:extLst>
          </p:cNvPr>
          <p:cNvSpPr txBox="1"/>
          <p:nvPr/>
        </p:nvSpPr>
        <p:spPr>
          <a:xfrm>
            <a:off x="1581150" y="1654338"/>
            <a:ext cx="8997366" cy="3231654"/>
          </a:xfrm>
          <a:prstGeom prst="rect">
            <a:avLst/>
          </a:prstGeom>
          <a:noFill/>
        </p:spPr>
        <p:txBody>
          <a:bodyPr wrap="square" rtlCol="0">
            <a:spAutoFit/>
          </a:bodyPr>
          <a:lstStyle/>
          <a:p>
            <a:r>
              <a:rPr lang="en-US" altLang="ko-KR" sz="1100" b="0" i="0" dirty="0">
                <a:effectLst/>
                <a:latin typeface="Söhne"/>
              </a:rPr>
              <a:t>A faulty generalization often follows the following format:</a:t>
            </a:r>
          </a:p>
          <a:p>
            <a:endParaRPr lang="en-US" altLang="ko-KR" sz="1100" dirty="0">
              <a:latin typeface="Söhne"/>
            </a:endParaRPr>
          </a:p>
          <a:p>
            <a:r>
              <a:rPr lang="en" altLang="ko-KR" sz="1100" dirty="0"/>
              <a:t>The proportion Q of the sample has attribute A. Therefore, the proportion Q of the population has attribute A. </a:t>
            </a:r>
          </a:p>
          <a:p>
            <a:endParaRPr lang="en" altLang="ko-KR" sz="1100" dirty="0"/>
          </a:p>
          <a:p>
            <a:r>
              <a:rPr lang="en" altLang="ko-KR" sz="1100" dirty="0"/>
              <a:t>Extracting Q and A from each text allows us to determine the scope of the claims made by Q and A. </a:t>
            </a:r>
          </a:p>
          <a:p>
            <a:r>
              <a:rPr lang="en" altLang="ko-KR" sz="1100" dirty="0"/>
              <a:t>When A &gt; Q, it refers to cases where a minority of people make generalized claims based on their experiences, hearsay, or observations. In such texts, it's appropriate to formulate questions that inquire about or challenge the claim A, or about the relationship between A and Q. </a:t>
            </a:r>
          </a:p>
          <a:p>
            <a:r>
              <a:rPr lang="en" altLang="ko-KR" sz="1100" dirty="0"/>
              <a:t>When A &lt; Q, it refers to cases where questions are formulated to inquire about the content of Q. </a:t>
            </a:r>
          </a:p>
          <a:p>
            <a:r>
              <a:rPr lang="en" altLang="ko-KR" sz="1100" dirty="0"/>
              <a:t>I'll provide you with some texts, along with their Q and A, comparisons of Q and A, and the Q and A extracted from the texts. </a:t>
            </a:r>
          </a:p>
          <a:p>
            <a:r>
              <a:rPr lang="en" altLang="ko-KR" sz="1100" dirty="0"/>
              <a:t>These texts contain the logical fallacy of Faulty Generalization. </a:t>
            </a:r>
          </a:p>
          <a:p>
            <a:r>
              <a:rPr lang="en" altLang="ko-KR" sz="1100" dirty="0"/>
              <a:t>Considering the above, Please create one question for each text.</a:t>
            </a:r>
          </a:p>
          <a:p>
            <a:endParaRPr lang="en" altLang="ko-KR" sz="1100" dirty="0"/>
          </a:p>
          <a:p>
            <a:r>
              <a:rPr lang="en" altLang="ko-KR" sz="1100" dirty="0"/>
              <a:t>Here are some examples:</a:t>
            </a:r>
          </a:p>
          <a:p>
            <a:pPr marL="171450" indent="-171450">
              <a:buFontTx/>
              <a:buChar char="-"/>
            </a:pPr>
            <a:r>
              <a:rPr lang="en" altLang="ko-KR" sz="1100" dirty="0"/>
              <a:t>text : "Annie must like Starbucks because all white girls like Starbucks.” - Q : All white girls like </a:t>
            </a:r>
            <a:r>
              <a:rPr lang="en" altLang="ko-KR" sz="1100" dirty="0" err="1"/>
              <a:t>starbucks</a:t>
            </a:r>
            <a:r>
              <a:rPr lang="en" altLang="ko-KR" sz="1100" dirty="0"/>
              <a:t>. - A : Annie must like </a:t>
            </a:r>
            <a:r>
              <a:rPr lang="en" altLang="ko-KR" sz="1100" dirty="0" err="1"/>
              <a:t>starbucks</a:t>
            </a:r>
            <a:r>
              <a:rPr lang="en" altLang="ko-KR" sz="1100" dirty="0"/>
              <a:t>. - A &lt; Q - question : Do all white girls like Starbucks?</a:t>
            </a:r>
          </a:p>
          <a:p>
            <a:pPr marL="285750" indent="-285750">
              <a:buFontTx/>
              <a:buChar char="-"/>
            </a:pPr>
            <a:r>
              <a:rPr kumimoji="1" lang="en" altLang="ko-KR" sz="1100" dirty="0"/>
              <a:t>Text : </a:t>
            </a:r>
            <a:r>
              <a:rPr lang="en" altLang="ko-KR" sz="1100" dirty="0"/>
              <a:t>It is warmer this year in Las Vegas as compared to last year; therefore, global warming is rapidly accelerating.</a:t>
            </a:r>
          </a:p>
          <a:p>
            <a:pPr marL="285750" indent="-285750">
              <a:buFontTx/>
              <a:buChar char="-"/>
            </a:pPr>
            <a:endParaRPr kumimoji="1" lang="ko-KR" altLang="en-US" sz="1600" dirty="0"/>
          </a:p>
        </p:txBody>
      </p:sp>
      <p:pic>
        <p:nvPicPr>
          <p:cNvPr id="11" name="그래픽 10" descr="로봇 윤곽선">
            <a:extLst>
              <a:ext uri="{FF2B5EF4-FFF2-40B4-BE49-F238E27FC236}">
                <a16:creationId xmlns:a16="http://schemas.microsoft.com/office/drawing/2014/main" id="{BBE17834-FFC3-259C-2C82-A959C5E8486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168749" y="4940412"/>
            <a:ext cx="1181558" cy="1181558"/>
          </a:xfrm>
          <a:prstGeom prst="rect">
            <a:avLst/>
          </a:prstGeom>
        </p:spPr>
      </p:pic>
      <p:sp>
        <p:nvSpPr>
          <p:cNvPr id="12" name="모서리가 둥근 직사각형 11">
            <a:extLst>
              <a:ext uri="{FF2B5EF4-FFF2-40B4-BE49-F238E27FC236}">
                <a16:creationId xmlns:a16="http://schemas.microsoft.com/office/drawing/2014/main" id="{36DEEAF8-8AB1-A538-D61E-0B7CF3236D1F}"/>
              </a:ext>
            </a:extLst>
          </p:cNvPr>
          <p:cNvSpPr/>
          <p:nvPr/>
        </p:nvSpPr>
        <p:spPr>
          <a:xfrm>
            <a:off x="1449520" y="1543049"/>
            <a:ext cx="9770930" cy="3245751"/>
          </a:xfrm>
          <a:prstGeom prst="roundRect">
            <a:avLst/>
          </a:prstGeom>
          <a:noFill/>
          <a:ln w="38100">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3" name="TextBox 12">
            <a:extLst>
              <a:ext uri="{FF2B5EF4-FFF2-40B4-BE49-F238E27FC236}">
                <a16:creationId xmlns:a16="http://schemas.microsoft.com/office/drawing/2014/main" id="{FCBDD8A2-4542-07CD-061C-54B37C023793}"/>
              </a:ext>
            </a:extLst>
          </p:cNvPr>
          <p:cNvSpPr txBox="1"/>
          <p:nvPr/>
        </p:nvSpPr>
        <p:spPr>
          <a:xfrm>
            <a:off x="10245517" y="6066002"/>
            <a:ext cx="1104790" cy="369332"/>
          </a:xfrm>
          <a:prstGeom prst="rect">
            <a:avLst/>
          </a:prstGeom>
          <a:noFill/>
        </p:spPr>
        <p:txBody>
          <a:bodyPr wrap="none" rtlCol="0">
            <a:spAutoFit/>
          </a:bodyPr>
          <a:lstStyle/>
          <a:p>
            <a:r>
              <a:rPr kumimoji="1" lang="en-US" altLang="ko-KR" dirty="0"/>
              <a:t>Assistant</a:t>
            </a:r>
            <a:endParaRPr kumimoji="1" lang="ko-KR" altLang="en-US" dirty="0"/>
          </a:p>
        </p:txBody>
      </p:sp>
      <p:sp>
        <p:nvSpPr>
          <p:cNvPr id="14" name="모서리가 둥근 직사각형 13">
            <a:extLst>
              <a:ext uri="{FF2B5EF4-FFF2-40B4-BE49-F238E27FC236}">
                <a16:creationId xmlns:a16="http://schemas.microsoft.com/office/drawing/2014/main" id="{D3614C6B-1A2D-27D4-0B3A-B10D55701AF6}"/>
              </a:ext>
            </a:extLst>
          </p:cNvPr>
          <p:cNvSpPr/>
          <p:nvPr/>
        </p:nvSpPr>
        <p:spPr>
          <a:xfrm>
            <a:off x="530424" y="5141102"/>
            <a:ext cx="9770930" cy="980868"/>
          </a:xfrm>
          <a:prstGeom prst="roundRect">
            <a:avLst/>
          </a:prstGeom>
          <a:noFill/>
          <a:ln w="38100">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5" name="TextBox 14">
            <a:extLst>
              <a:ext uri="{FF2B5EF4-FFF2-40B4-BE49-F238E27FC236}">
                <a16:creationId xmlns:a16="http://schemas.microsoft.com/office/drawing/2014/main" id="{B7945D52-2F10-6926-986F-F3D843F51C2C}"/>
              </a:ext>
            </a:extLst>
          </p:cNvPr>
          <p:cNvSpPr txBox="1"/>
          <p:nvPr/>
        </p:nvSpPr>
        <p:spPr>
          <a:xfrm>
            <a:off x="688630" y="5246449"/>
            <a:ext cx="9030956" cy="738664"/>
          </a:xfrm>
          <a:prstGeom prst="rect">
            <a:avLst/>
          </a:prstGeom>
          <a:noFill/>
        </p:spPr>
        <p:txBody>
          <a:bodyPr wrap="square" rtlCol="0">
            <a:spAutoFit/>
          </a:bodyPr>
          <a:lstStyle/>
          <a:p>
            <a:r>
              <a:rPr lang="en" altLang="ko-KR" sz="1400" dirty="0"/>
              <a:t>Question : </a:t>
            </a:r>
            <a:r>
              <a:rPr lang="en" altLang="ko-KR" sz="1400" b="0" dirty="0">
                <a:effectLst/>
                <a:latin typeface="Menlo" panose="020B0609030804020204" pitchFamily="49" charset="0"/>
              </a:rPr>
              <a:t>Does the temperature change in Las Vegas necessarily indicate a global trend?(</a:t>
            </a:r>
            <a:r>
              <a:rPr lang="en" altLang="ko-KR" sz="1400" b="0" dirty="0">
                <a:solidFill>
                  <a:srgbClr val="FF0000"/>
                </a:solidFill>
                <a:effectLst/>
                <a:latin typeface="Menlo" panose="020B0609030804020204" pitchFamily="49" charset="0"/>
              </a:rPr>
              <a:t>zero-shot</a:t>
            </a:r>
            <a:r>
              <a:rPr lang="en" altLang="ko-KR" sz="1400" b="0" dirty="0">
                <a:effectLst/>
                <a:latin typeface="Menlo" panose="020B0609030804020204" pitchFamily="49" charset="0"/>
              </a:rPr>
              <a:t>)</a:t>
            </a:r>
          </a:p>
          <a:p>
            <a:endParaRPr lang="en" altLang="ko-KR" sz="1400" b="0" dirty="0">
              <a:effectLst/>
              <a:latin typeface="Menlo" panose="020B0609030804020204" pitchFamily="49" charset="0"/>
            </a:endParaRPr>
          </a:p>
        </p:txBody>
      </p:sp>
    </p:spTree>
    <p:extLst>
      <p:ext uri="{BB962C8B-B14F-4D97-AF65-F5344CB8AC3E}">
        <p14:creationId xmlns:p14="http://schemas.microsoft.com/office/powerpoint/2010/main" val="2962524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19B158D5-1F34-4E59-AF24-D56BE62AF114}"/>
              </a:ext>
            </a:extLst>
          </p:cNvPr>
          <p:cNvSpPr txBox="1"/>
          <p:nvPr/>
        </p:nvSpPr>
        <p:spPr>
          <a:xfrm>
            <a:off x="846882" y="1227806"/>
            <a:ext cx="3088511" cy="400110"/>
          </a:xfrm>
          <a:prstGeom prst="rect">
            <a:avLst/>
          </a:prstGeom>
          <a:noFill/>
        </p:spPr>
        <p:txBody>
          <a:bodyPr wrap="square" rtlCol="0">
            <a:spAutoFit/>
          </a:bodyPr>
          <a:lstStyle/>
          <a:p>
            <a:pPr algn="l"/>
            <a:r>
              <a:rPr lang="en-US" altLang="ko-KR" sz="2000" dirty="0">
                <a:solidFill>
                  <a:schemeClr val="tx1">
                    <a:lumMod val="85000"/>
                    <a:lumOff val="15000"/>
                  </a:schemeClr>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Contents</a:t>
            </a:r>
            <a:endParaRPr lang="ko-KR" altLang="en-US" sz="2000" dirty="0">
              <a:solidFill>
                <a:schemeClr val="tx1">
                  <a:lumMod val="85000"/>
                  <a:lumOff val="15000"/>
                </a:schemeClr>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sp>
        <p:nvSpPr>
          <p:cNvPr id="2" name="TextBox 1">
            <a:extLst>
              <a:ext uri="{FF2B5EF4-FFF2-40B4-BE49-F238E27FC236}">
                <a16:creationId xmlns:a16="http://schemas.microsoft.com/office/drawing/2014/main" id="{3D609613-E8A5-BBCA-FC7A-9353900375E6}"/>
              </a:ext>
            </a:extLst>
          </p:cNvPr>
          <p:cNvSpPr txBox="1"/>
          <p:nvPr/>
        </p:nvSpPr>
        <p:spPr>
          <a:xfrm>
            <a:off x="7673804" y="799555"/>
            <a:ext cx="3743613" cy="338554"/>
          </a:xfrm>
          <a:prstGeom prst="rect">
            <a:avLst/>
          </a:prstGeom>
          <a:noFill/>
        </p:spPr>
        <p:txBody>
          <a:bodyPr wrap="square" rtlCol="0">
            <a:spAutoFit/>
          </a:bodyPr>
          <a:lstStyle/>
          <a:p>
            <a:pPr algn="r"/>
            <a:r>
              <a:rPr lang="en-US" altLang="ko-KR" sz="1600" spc="-15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Logical Fallacy with Knowledge graph and LLM</a:t>
            </a:r>
            <a:endParaRPr lang="ko-KR" altLang="en-US" sz="2000" spc="-15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endParaRPr>
          </a:p>
        </p:txBody>
      </p:sp>
      <p:grpSp>
        <p:nvGrpSpPr>
          <p:cNvPr id="10" name="그룹 9">
            <a:extLst>
              <a:ext uri="{FF2B5EF4-FFF2-40B4-BE49-F238E27FC236}">
                <a16:creationId xmlns:a16="http://schemas.microsoft.com/office/drawing/2014/main" id="{452CBBF4-629C-2F2F-E6C3-4D9137058B04}"/>
              </a:ext>
            </a:extLst>
          </p:cNvPr>
          <p:cNvGrpSpPr/>
          <p:nvPr/>
        </p:nvGrpSpPr>
        <p:grpSpPr>
          <a:xfrm>
            <a:off x="1569582" y="1781797"/>
            <a:ext cx="3329738" cy="1329669"/>
            <a:chOff x="2475230" y="2099331"/>
            <a:chExt cx="3329738" cy="1329669"/>
          </a:xfrm>
        </p:grpSpPr>
        <p:sp>
          <p:nvSpPr>
            <p:cNvPr id="11" name="TextBox 10">
              <a:extLst>
                <a:ext uri="{FF2B5EF4-FFF2-40B4-BE49-F238E27FC236}">
                  <a16:creationId xmlns:a16="http://schemas.microsoft.com/office/drawing/2014/main" id="{AD9DFF9D-1E88-3344-D665-E40CB3F2F59B}"/>
                </a:ext>
              </a:extLst>
            </p:cNvPr>
            <p:cNvSpPr txBox="1"/>
            <p:nvPr/>
          </p:nvSpPr>
          <p:spPr>
            <a:xfrm>
              <a:off x="3382669" y="2099331"/>
              <a:ext cx="1943098" cy="400110"/>
            </a:xfrm>
            <a:prstGeom prst="rect">
              <a:avLst/>
            </a:prstGeom>
            <a:noFill/>
          </p:spPr>
          <p:txBody>
            <a:bodyPr wrap="square" rtlCol="0">
              <a:spAutoFit/>
            </a:bodyPr>
            <a:lstStyle/>
            <a:p>
              <a:pPr algn="l"/>
              <a:r>
                <a:rPr lang="en-US" altLang="ko-KR" sz="200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Progress</a:t>
              </a:r>
              <a:endParaRPr lang="ko-KR" altLang="en-US" sz="200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endParaRPr>
            </a:p>
          </p:txBody>
        </p:sp>
        <p:sp>
          <p:nvSpPr>
            <p:cNvPr id="12" name="TextBox 11">
              <a:extLst>
                <a:ext uri="{FF2B5EF4-FFF2-40B4-BE49-F238E27FC236}">
                  <a16:creationId xmlns:a16="http://schemas.microsoft.com/office/drawing/2014/main" id="{B91B6B1B-C542-2312-769B-A67D11FCF664}"/>
                </a:ext>
              </a:extLst>
            </p:cNvPr>
            <p:cNvSpPr txBox="1"/>
            <p:nvPr/>
          </p:nvSpPr>
          <p:spPr>
            <a:xfrm>
              <a:off x="3382669" y="2452074"/>
              <a:ext cx="2422299" cy="305918"/>
            </a:xfrm>
            <a:prstGeom prst="rect">
              <a:avLst/>
            </a:prstGeom>
            <a:noFill/>
          </p:spPr>
          <p:txBody>
            <a:bodyPr wrap="square" rtlCol="0">
              <a:spAutoFit/>
            </a:bodyPr>
            <a:lstStyle/>
            <a:p>
              <a:pPr>
                <a:lnSpc>
                  <a:spcPct val="130000"/>
                </a:lnSpc>
              </a:pPr>
              <a:endParaRPr lang="en-US" altLang="ko-Kore-KR" sz="12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p:txBody>
        </p:sp>
        <p:grpSp>
          <p:nvGrpSpPr>
            <p:cNvPr id="13" name="그룹 12">
              <a:extLst>
                <a:ext uri="{FF2B5EF4-FFF2-40B4-BE49-F238E27FC236}">
                  <a16:creationId xmlns:a16="http://schemas.microsoft.com/office/drawing/2014/main" id="{519FB3EC-8EBA-A600-10C9-0903BEE94A21}"/>
                </a:ext>
              </a:extLst>
            </p:cNvPr>
            <p:cNvGrpSpPr/>
            <p:nvPr/>
          </p:nvGrpSpPr>
          <p:grpSpPr>
            <a:xfrm>
              <a:off x="2475230" y="2099331"/>
              <a:ext cx="749300" cy="1329669"/>
              <a:chOff x="3919220" y="2099331"/>
              <a:chExt cx="749300" cy="1329669"/>
            </a:xfrm>
          </p:grpSpPr>
          <p:sp>
            <p:nvSpPr>
              <p:cNvPr id="14" name="TextBox 13">
                <a:extLst>
                  <a:ext uri="{FF2B5EF4-FFF2-40B4-BE49-F238E27FC236}">
                    <a16:creationId xmlns:a16="http://schemas.microsoft.com/office/drawing/2014/main" id="{68111DB9-D6D9-D139-534E-D5D75AC3E8AF}"/>
                  </a:ext>
                </a:extLst>
              </p:cNvPr>
              <p:cNvSpPr txBox="1"/>
              <p:nvPr/>
            </p:nvSpPr>
            <p:spPr>
              <a:xfrm>
                <a:off x="3919220" y="2099331"/>
                <a:ext cx="749300" cy="646331"/>
              </a:xfrm>
              <a:prstGeom prst="rect">
                <a:avLst/>
              </a:prstGeom>
              <a:noFill/>
            </p:spPr>
            <p:txBody>
              <a:bodyPr wrap="square" rtlCol="0" anchor="ctr">
                <a:spAutoFit/>
              </a:bodyPr>
              <a:lstStyle/>
              <a:p>
                <a:pPr algn="ctr"/>
                <a:r>
                  <a:rPr lang="en-US" altLang="ko-KR" sz="3600" dirty="0">
                    <a:solidFill>
                      <a:schemeClr val="tx1">
                        <a:lumMod val="85000"/>
                        <a:lumOff val="15000"/>
                      </a:schemeClr>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01</a:t>
                </a:r>
                <a:endParaRPr lang="ko-KR" altLang="en-US" sz="2000" dirty="0">
                  <a:solidFill>
                    <a:schemeClr val="tx1">
                      <a:lumMod val="85000"/>
                      <a:lumOff val="15000"/>
                    </a:schemeClr>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cxnSp>
            <p:nvCxnSpPr>
              <p:cNvPr id="15" name="직선 연결선 2">
                <a:extLst>
                  <a:ext uri="{FF2B5EF4-FFF2-40B4-BE49-F238E27FC236}">
                    <a16:creationId xmlns:a16="http://schemas.microsoft.com/office/drawing/2014/main" id="{4D020438-BD37-ABFC-62A6-45921C373657}"/>
                  </a:ext>
                </a:extLst>
              </p:cNvPr>
              <p:cNvCxnSpPr/>
              <p:nvPr/>
            </p:nvCxnSpPr>
            <p:spPr>
              <a:xfrm>
                <a:off x="4668520" y="2183130"/>
                <a:ext cx="0" cy="1245870"/>
              </a:xfrm>
              <a:prstGeom prst="line">
                <a:avLst/>
              </a:prstGeom>
              <a:ln w="635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grpSp>
      </p:grpSp>
      <p:sp>
        <p:nvSpPr>
          <p:cNvPr id="3" name="TextBox 2">
            <a:extLst>
              <a:ext uri="{FF2B5EF4-FFF2-40B4-BE49-F238E27FC236}">
                <a16:creationId xmlns:a16="http://schemas.microsoft.com/office/drawing/2014/main" id="{71891F9B-5ED7-BF65-BAFE-CEE8532725AA}"/>
              </a:ext>
            </a:extLst>
          </p:cNvPr>
          <p:cNvSpPr txBox="1"/>
          <p:nvPr/>
        </p:nvSpPr>
        <p:spPr>
          <a:xfrm>
            <a:off x="2506494" y="2211072"/>
            <a:ext cx="5257363" cy="3186706"/>
          </a:xfrm>
          <a:prstGeom prst="rect">
            <a:avLst/>
          </a:prstGeom>
          <a:noFill/>
        </p:spPr>
        <p:txBody>
          <a:bodyPr wrap="square" rtlCol="0">
            <a:spAutoFit/>
          </a:bodyPr>
          <a:lstStyle/>
          <a:p>
            <a:pPr marL="177809" indent="-177809">
              <a:lnSpc>
                <a:spcPct val="130000"/>
              </a:lnSpc>
              <a:buFont typeface="Arial" panose="020B0604020202020204" pitchFamily="34" charset="0"/>
              <a:buChar char="•"/>
            </a:pPr>
            <a:r>
              <a:rPr lang="ko-KR" altLang="en-US" sz="12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진행 내용</a:t>
            </a:r>
            <a:r>
              <a:rPr lang="en-US" altLang="ko-KR" sz="12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Overview</a:t>
            </a:r>
            <a:endParaRPr lang="en-US" altLang="en-US" sz="12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a:p>
            <a:pPr marL="177809" indent="-177809">
              <a:lnSpc>
                <a:spcPct val="130000"/>
              </a:lnSpc>
              <a:buFont typeface="Arial" panose="020B0604020202020204" pitchFamily="34" charset="0"/>
              <a:buChar char="•"/>
            </a:pPr>
            <a:r>
              <a:rPr lang="en-US" altLang="ko-KR" sz="12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Review - Faulty Generalization</a:t>
            </a:r>
          </a:p>
          <a:p>
            <a:pPr marL="177809" indent="-177809">
              <a:lnSpc>
                <a:spcPct val="130000"/>
              </a:lnSpc>
              <a:buFont typeface="Arial" panose="020B0604020202020204" pitchFamily="34" charset="0"/>
              <a:buChar char="•"/>
            </a:pPr>
            <a:r>
              <a:rPr lang="en-US" altLang="ko-KR" sz="12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False Causality</a:t>
            </a:r>
          </a:p>
          <a:p>
            <a:pPr marL="177809" indent="-177809">
              <a:lnSpc>
                <a:spcPct val="130000"/>
              </a:lnSpc>
              <a:buFont typeface="Arial" panose="020B0604020202020204" pitchFamily="34" charset="0"/>
              <a:buChar char="•"/>
            </a:pPr>
            <a:r>
              <a:rPr lang="en-US" altLang="ko-KR" sz="12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Irrelevant Authority</a:t>
            </a:r>
          </a:p>
          <a:p>
            <a:pPr marL="177809" indent="-177809">
              <a:lnSpc>
                <a:spcPct val="130000"/>
              </a:lnSpc>
              <a:buFont typeface="Arial" panose="020B0604020202020204" pitchFamily="34" charset="0"/>
              <a:buChar char="•"/>
            </a:pPr>
            <a:r>
              <a:rPr lang="en-US" altLang="ko-KR" sz="12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General Question</a:t>
            </a:r>
          </a:p>
          <a:p>
            <a:pPr marL="177809" indent="-177809">
              <a:lnSpc>
                <a:spcPct val="130000"/>
              </a:lnSpc>
              <a:buFont typeface="Arial" panose="020B0604020202020204" pitchFamily="34" charset="0"/>
              <a:buChar char="•"/>
            </a:pPr>
            <a:r>
              <a:rPr lang="en-US" altLang="ko-KR" sz="12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Specific Question</a:t>
            </a:r>
          </a:p>
          <a:p>
            <a:pPr marL="177809" indent="-177809">
              <a:lnSpc>
                <a:spcPct val="130000"/>
              </a:lnSpc>
              <a:buFont typeface="Arial" panose="020B0604020202020204" pitchFamily="34" charset="0"/>
              <a:buChar char="•"/>
            </a:pPr>
            <a:r>
              <a:rPr lang="en-US" altLang="ko-KR" sz="12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Experiment</a:t>
            </a:r>
          </a:p>
          <a:p>
            <a:pPr marL="177809" indent="-177809">
              <a:lnSpc>
                <a:spcPct val="130000"/>
              </a:lnSpc>
              <a:buFont typeface="Arial" panose="020B0604020202020204" pitchFamily="34" charset="0"/>
              <a:buChar char="•"/>
            </a:pPr>
            <a:r>
              <a:rPr lang="en-US" altLang="ko-KR" sz="12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Analysis</a:t>
            </a:r>
          </a:p>
          <a:p>
            <a:pPr marL="177809" indent="-177809">
              <a:lnSpc>
                <a:spcPct val="130000"/>
              </a:lnSpc>
              <a:buFont typeface="Arial" panose="020B0604020202020204" pitchFamily="34" charset="0"/>
              <a:buChar char="•"/>
            </a:pPr>
            <a:r>
              <a:rPr lang="en-US" altLang="en-US" sz="1200" dirty="0" err="1">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ToDo</a:t>
            </a:r>
            <a:endParaRPr lang="en-US" altLang="en-US" sz="12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a:p>
            <a:pPr marL="177809" indent="-177809">
              <a:lnSpc>
                <a:spcPct val="130000"/>
              </a:lnSpc>
              <a:buFont typeface="Arial" panose="020B0604020202020204" pitchFamily="34" charset="0"/>
              <a:buChar char="•"/>
            </a:pPr>
            <a:endParaRPr lang="en-US" altLang="en-US" sz="12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a:p>
            <a:pPr marL="177809" indent="-177809">
              <a:lnSpc>
                <a:spcPct val="130000"/>
              </a:lnSpc>
              <a:buFont typeface="Arial" panose="020B0604020202020204" pitchFamily="34" charset="0"/>
              <a:buChar char="•"/>
            </a:pPr>
            <a:endParaRPr lang="en-US" altLang="ko-Kore-KR" sz="12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a:p>
            <a:pPr marL="177809" indent="-177809">
              <a:lnSpc>
                <a:spcPct val="130000"/>
              </a:lnSpc>
              <a:buFont typeface="Arial" panose="020B0604020202020204" pitchFamily="34" charset="0"/>
              <a:buChar char="•"/>
            </a:pPr>
            <a:endParaRPr lang="en-US" altLang="ko-Kore-KR" sz="12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a:p>
            <a:pPr marL="177809" indent="-177809">
              <a:lnSpc>
                <a:spcPct val="130000"/>
              </a:lnSpc>
              <a:buFont typeface="Arial" panose="020B0604020202020204" pitchFamily="34" charset="0"/>
              <a:buChar char="•"/>
            </a:pPr>
            <a:endParaRPr lang="en-US" altLang="ko-Kore-KR" sz="1200"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p:txBody>
      </p:sp>
    </p:spTree>
    <p:extLst>
      <p:ext uri="{BB962C8B-B14F-4D97-AF65-F5344CB8AC3E}">
        <p14:creationId xmlns:p14="http://schemas.microsoft.com/office/powerpoint/2010/main" val="3826460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0F4793-F00C-70B7-B5FC-C0036DD64CA8}"/>
            </a:ext>
          </a:extLst>
        </p:cNvPr>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6686ECB5-9AD1-0CA8-9C3A-819DD41640B8}"/>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10" name="TextBox 9">
            <a:extLst>
              <a:ext uri="{FF2B5EF4-FFF2-40B4-BE49-F238E27FC236}">
                <a16:creationId xmlns:a16="http://schemas.microsoft.com/office/drawing/2014/main" id="{AD8C960F-101B-68EA-6DAF-0D05E0386F6B}"/>
              </a:ext>
            </a:extLst>
          </p:cNvPr>
          <p:cNvSpPr txBox="1"/>
          <p:nvPr/>
        </p:nvSpPr>
        <p:spPr>
          <a:xfrm>
            <a:off x="253999" y="745603"/>
            <a:ext cx="10324517" cy="420564"/>
          </a:xfrm>
          <a:prstGeom prst="rect">
            <a:avLst/>
          </a:prstGeom>
          <a:noFill/>
        </p:spPr>
        <p:txBody>
          <a:bodyPr wrap="square" rtlCol="0">
            <a:spAutoFit/>
          </a:bodyPr>
          <a:lstStyle/>
          <a:p>
            <a:r>
              <a:rPr kumimoji="1" lang="en-US" altLang="en-US" sz="2133" dirty="0"/>
              <a:t>Prompt(</a:t>
            </a:r>
            <a:r>
              <a:rPr kumimoji="1" lang="en-US" altLang="en-US" sz="2133" dirty="0" err="1"/>
              <a:t>Classwise</a:t>
            </a:r>
            <a:r>
              <a:rPr kumimoji="1" lang="en-US" altLang="en-US" sz="2133" dirty="0"/>
              <a:t> Question– False Causality)</a:t>
            </a:r>
            <a:endParaRPr kumimoji="1" lang="ko-Kore-KR" altLang="en-US" sz="2133" dirty="0"/>
          </a:p>
        </p:txBody>
      </p:sp>
      <p:sp>
        <p:nvSpPr>
          <p:cNvPr id="3" name="모서리가 둥근 직사각형 2">
            <a:extLst>
              <a:ext uri="{FF2B5EF4-FFF2-40B4-BE49-F238E27FC236}">
                <a16:creationId xmlns:a16="http://schemas.microsoft.com/office/drawing/2014/main" id="{933DFAF3-2299-0C29-261C-A946065AB652}"/>
              </a:ext>
            </a:extLst>
          </p:cNvPr>
          <p:cNvSpPr/>
          <p:nvPr/>
        </p:nvSpPr>
        <p:spPr>
          <a:xfrm>
            <a:off x="262467" y="1349728"/>
            <a:ext cx="11262783" cy="5393514"/>
          </a:xfrm>
          <a:prstGeom prst="round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dirty="0"/>
          </a:p>
        </p:txBody>
      </p:sp>
      <p:pic>
        <p:nvPicPr>
          <p:cNvPr id="6" name="그래픽 5" descr="사용자 단색으로 채워진">
            <a:extLst>
              <a:ext uri="{FF2B5EF4-FFF2-40B4-BE49-F238E27FC236}">
                <a16:creationId xmlns:a16="http://schemas.microsoft.com/office/drawing/2014/main" id="{81F20EA5-9479-9312-25DD-6D050BA3AAC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8794" y="1601544"/>
            <a:ext cx="914400" cy="914400"/>
          </a:xfrm>
          <a:prstGeom prst="rect">
            <a:avLst/>
          </a:prstGeom>
        </p:spPr>
      </p:pic>
      <p:sp>
        <p:nvSpPr>
          <p:cNvPr id="7" name="TextBox 6">
            <a:extLst>
              <a:ext uri="{FF2B5EF4-FFF2-40B4-BE49-F238E27FC236}">
                <a16:creationId xmlns:a16="http://schemas.microsoft.com/office/drawing/2014/main" id="{9E7AF87F-F64C-8937-FF1E-B191CDE60B4D}"/>
              </a:ext>
            </a:extLst>
          </p:cNvPr>
          <p:cNvSpPr txBox="1"/>
          <p:nvPr/>
        </p:nvSpPr>
        <p:spPr>
          <a:xfrm>
            <a:off x="530424" y="2474628"/>
            <a:ext cx="651140" cy="369332"/>
          </a:xfrm>
          <a:prstGeom prst="rect">
            <a:avLst/>
          </a:prstGeom>
          <a:noFill/>
        </p:spPr>
        <p:txBody>
          <a:bodyPr wrap="none" rtlCol="0">
            <a:spAutoFit/>
          </a:bodyPr>
          <a:lstStyle/>
          <a:p>
            <a:r>
              <a:rPr kumimoji="1" lang="en-US" altLang="ko-KR" dirty="0"/>
              <a:t>User</a:t>
            </a:r>
            <a:endParaRPr kumimoji="1" lang="ko-KR" altLang="en-US" dirty="0"/>
          </a:p>
        </p:txBody>
      </p:sp>
      <p:sp>
        <p:nvSpPr>
          <p:cNvPr id="8" name="TextBox 7">
            <a:extLst>
              <a:ext uri="{FF2B5EF4-FFF2-40B4-BE49-F238E27FC236}">
                <a16:creationId xmlns:a16="http://schemas.microsoft.com/office/drawing/2014/main" id="{95DFFB6F-0D2B-AC7C-F7DB-9A6D5B5616A9}"/>
              </a:ext>
            </a:extLst>
          </p:cNvPr>
          <p:cNvSpPr txBox="1"/>
          <p:nvPr/>
        </p:nvSpPr>
        <p:spPr>
          <a:xfrm>
            <a:off x="1581150" y="1654338"/>
            <a:ext cx="8997366" cy="2739211"/>
          </a:xfrm>
          <a:prstGeom prst="rect">
            <a:avLst/>
          </a:prstGeom>
          <a:noFill/>
        </p:spPr>
        <p:txBody>
          <a:bodyPr wrap="square" rtlCol="0">
            <a:spAutoFit/>
          </a:bodyPr>
          <a:lstStyle/>
          <a:p>
            <a:r>
              <a:rPr lang="en" altLang="ko-KR" sz="1100" dirty="0"/>
              <a:t>A false causality format often follows the following format: </a:t>
            </a:r>
          </a:p>
          <a:p>
            <a:r>
              <a:rPr lang="en" altLang="ko-KR" sz="1100" dirty="0"/>
              <a:t>A occurred </a:t>
            </a:r>
          </a:p>
          <a:p>
            <a:r>
              <a:rPr lang="en" altLang="ko-KR" sz="1100" dirty="0"/>
              <a:t>B occurred </a:t>
            </a:r>
          </a:p>
          <a:p>
            <a:r>
              <a:rPr lang="en" altLang="ko-KR" sz="1100" dirty="0"/>
              <a:t>Therefore, A caused B </a:t>
            </a:r>
          </a:p>
          <a:p>
            <a:r>
              <a:rPr lang="en" altLang="ko-KR" sz="1100" dirty="0"/>
              <a:t>I'll give you some Texts. These texts contain the logical fallacy of False Causality. </a:t>
            </a:r>
          </a:p>
          <a:p>
            <a:r>
              <a:rPr lang="en" altLang="ko-KR" sz="1100" dirty="0"/>
              <a:t>Create one question for each text that asks whether the relationship between A and B is correct. </a:t>
            </a:r>
          </a:p>
          <a:p>
            <a:r>
              <a:rPr lang="en" altLang="ko-KR" sz="1100" dirty="0"/>
              <a:t>It would be good to refer to the text format. </a:t>
            </a:r>
          </a:p>
          <a:p>
            <a:endParaRPr lang="en" altLang="ko-KR" sz="1100" dirty="0"/>
          </a:p>
          <a:p>
            <a:r>
              <a:rPr lang="en" altLang="ko-KR" sz="1100" dirty="0"/>
              <a:t>Here are some examples: </a:t>
            </a:r>
          </a:p>
          <a:p>
            <a:pPr marL="171450" indent="-171450">
              <a:buFontTx/>
              <a:buChar char="-"/>
            </a:pPr>
            <a:r>
              <a:rPr lang="en" altLang="ko-KR" sz="1100" dirty="0"/>
              <a:t>text : "Every time I go to sleep the sun goes down. Therefore, my sleeping causes the sun to set.” </a:t>
            </a:r>
          </a:p>
          <a:p>
            <a:pPr marL="171450" indent="-171450">
              <a:buFontTx/>
              <a:buChar char="-"/>
            </a:pPr>
            <a:r>
              <a:rPr lang="en" altLang="ko-KR" sz="1100" dirty="0"/>
              <a:t>- question : Does the fact that the sun goes down every time you go to sleep necessarily mean that your sleeping causes the sun to set?</a:t>
            </a:r>
          </a:p>
          <a:p>
            <a:pPr marL="171450" indent="-171450">
              <a:buFontTx/>
              <a:buChar char="-"/>
            </a:pPr>
            <a:r>
              <a:rPr lang="en" altLang="ko-KR" sz="1200" b="0" dirty="0">
                <a:effectLst/>
                <a:latin typeface="Menlo" panose="020B0609030804020204" pitchFamily="49" charset="0"/>
              </a:rPr>
              <a:t>Text : Children who play violent video games act more violently than those who don’t.</a:t>
            </a:r>
          </a:p>
          <a:p>
            <a:pPr marL="171450" indent="-171450">
              <a:buFontTx/>
              <a:buChar char="-"/>
            </a:pPr>
            <a:r>
              <a:rPr lang="en" altLang="ko-KR" sz="1200" dirty="0">
                <a:latin typeface="Menlo" panose="020B0609030804020204" pitchFamily="49" charset="0"/>
              </a:rPr>
              <a:t>Question : </a:t>
            </a:r>
            <a:endParaRPr lang="en" altLang="ko-KR" sz="1200" b="0" dirty="0">
              <a:effectLst/>
              <a:latin typeface="Menlo" panose="020B0609030804020204" pitchFamily="49" charset="0"/>
            </a:endParaRPr>
          </a:p>
          <a:p>
            <a:pPr marL="171450" indent="-171450">
              <a:buFontTx/>
              <a:buChar char="-"/>
            </a:pPr>
            <a:endParaRPr kumimoji="1" lang="ko-KR" altLang="en-US" sz="1600" dirty="0"/>
          </a:p>
        </p:txBody>
      </p:sp>
      <p:pic>
        <p:nvPicPr>
          <p:cNvPr id="11" name="그래픽 10" descr="로봇 윤곽선">
            <a:extLst>
              <a:ext uri="{FF2B5EF4-FFF2-40B4-BE49-F238E27FC236}">
                <a16:creationId xmlns:a16="http://schemas.microsoft.com/office/drawing/2014/main" id="{BBE17834-FFC3-259C-2C82-A959C5E8486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168749" y="4940412"/>
            <a:ext cx="1181558" cy="1181558"/>
          </a:xfrm>
          <a:prstGeom prst="rect">
            <a:avLst/>
          </a:prstGeom>
        </p:spPr>
      </p:pic>
      <p:sp>
        <p:nvSpPr>
          <p:cNvPr id="12" name="모서리가 둥근 직사각형 11">
            <a:extLst>
              <a:ext uri="{FF2B5EF4-FFF2-40B4-BE49-F238E27FC236}">
                <a16:creationId xmlns:a16="http://schemas.microsoft.com/office/drawing/2014/main" id="{36DEEAF8-8AB1-A538-D61E-0B7CF3236D1F}"/>
              </a:ext>
            </a:extLst>
          </p:cNvPr>
          <p:cNvSpPr/>
          <p:nvPr/>
        </p:nvSpPr>
        <p:spPr>
          <a:xfrm>
            <a:off x="1449520" y="1543049"/>
            <a:ext cx="9770930" cy="3245751"/>
          </a:xfrm>
          <a:prstGeom prst="roundRect">
            <a:avLst/>
          </a:prstGeom>
          <a:noFill/>
          <a:ln w="38100">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3" name="TextBox 12">
            <a:extLst>
              <a:ext uri="{FF2B5EF4-FFF2-40B4-BE49-F238E27FC236}">
                <a16:creationId xmlns:a16="http://schemas.microsoft.com/office/drawing/2014/main" id="{FCBDD8A2-4542-07CD-061C-54B37C023793}"/>
              </a:ext>
            </a:extLst>
          </p:cNvPr>
          <p:cNvSpPr txBox="1"/>
          <p:nvPr/>
        </p:nvSpPr>
        <p:spPr>
          <a:xfrm>
            <a:off x="10245517" y="6066002"/>
            <a:ext cx="1104790" cy="369332"/>
          </a:xfrm>
          <a:prstGeom prst="rect">
            <a:avLst/>
          </a:prstGeom>
          <a:noFill/>
        </p:spPr>
        <p:txBody>
          <a:bodyPr wrap="none" rtlCol="0">
            <a:spAutoFit/>
          </a:bodyPr>
          <a:lstStyle/>
          <a:p>
            <a:r>
              <a:rPr kumimoji="1" lang="en-US" altLang="ko-KR" dirty="0"/>
              <a:t>Assistant</a:t>
            </a:r>
            <a:endParaRPr kumimoji="1" lang="ko-KR" altLang="en-US" dirty="0"/>
          </a:p>
        </p:txBody>
      </p:sp>
      <p:sp>
        <p:nvSpPr>
          <p:cNvPr id="14" name="모서리가 둥근 직사각형 13">
            <a:extLst>
              <a:ext uri="{FF2B5EF4-FFF2-40B4-BE49-F238E27FC236}">
                <a16:creationId xmlns:a16="http://schemas.microsoft.com/office/drawing/2014/main" id="{D3614C6B-1A2D-27D4-0B3A-B10D55701AF6}"/>
              </a:ext>
            </a:extLst>
          </p:cNvPr>
          <p:cNvSpPr/>
          <p:nvPr/>
        </p:nvSpPr>
        <p:spPr>
          <a:xfrm>
            <a:off x="530424" y="5141102"/>
            <a:ext cx="9770930" cy="980868"/>
          </a:xfrm>
          <a:prstGeom prst="roundRect">
            <a:avLst/>
          </a:prstGeom>
          <a:noFill/>
          <a:ln w="38100">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5" name="TextBox 14">
            <a:extLst>
              <a:ext uri="{FF2B5EF4-FFF2-40B4-BE49-F238E27FC236}">
                <a16:creationId xmlns:a16="http://schemas.microsoft.com/office/drawing/2014/main" id="{B7945D52-2F10-6926-986F-F3D843F51C2C}"/>
              </a:ext>
            </a:extLst>
          </p:cNvPr>
          <p:cNvSpPr txBox="1"/>
          <p:nvPr/>
        </p:nvSpPr>
        <p:spPr>
          <a:xfrm>
            <a:off x="688630" y="5246449"/>
            <a:ext cx="9030956" cy="738664"/>
          </a:xfrm>
          <a:prstGeom prst="rect">
            <a:avLst/>
          </a:prstGeom>
          <a:noFill/>
        </p:spPr>
        <p:txBody>
          <a:bodyPr wrap="square" rtlCol="0">
            <a:spAutoFit/>
          </a:bodyPr>
          <a:lstStyle/>
          <a:p>
            <a:r>
              <a:rPr lang="en" altLang="ko-KR" sz="1400" dirty="0"/>
              <a:t>Question : </a:t>
            </a:r>
            <a:r>
              <a:rPr lang="en" altLang="ko-KR" sz="1200" b="0" dirty="0">
                <a:effectLst/>
                <a:latin typeface="Menlo" panose="020B0609030804020204" pitchFamily="49" charset="0"/>
              </a:rPr>
              <a:t>Does playing violent video games directly cause children to act more violently?</a:t>
            </a:r>
          </a:p>
          <a:p>
            <a:r>
              <a:rPr lang="en" altLang="ko-KR" sz="1400" b="0" dirty="0">
                <a:effectLst/>
                <a:latin typeface="Menlo" panose="020B0609030804020204" pitchFamily="49" charset="0"/>
              </a:rPr>
              <a:t>(</a:t>
            </a:r>
            <a:r>
              <a:rPr lang="en" altLang="ko-KR" sz="1400" b="0" dirty="0">
                <a:solidFill>
                  <a:srgbClr val="FF0000"/>
                </a:solidFill>
                <a:effectLst/>
                <a:latin typeface="Menlo" panose="020B0609030804020204" pitchFamily="49" charset="0"/>
              </a:rPr>
              <a:t>zero-shot</a:t>
            </a:r>
            <a:r>
              <a:rPr lang="en" altLang="ko-KR" sz="1400" b="0" dirty="0">
                <a:effectLst/>
                <a:latin typeface="Menlo" panose="020B0609030804020204" pitchFamily="49" charset="0"/>
              </a:rPr>
              <a:t>)</a:t>
            </a:r>
          </a:p>
          <a:p>
            <a:endParaRPr lang="en" altLang="ko-KR" sz="1400" b="0" dirty="0">
              <a:effectLst/>
              <a:latin typeface="Menlo" panose="020B0609030804020204" pitchFamily="49" charset="0"/>
            </a:endParaRPr>
          </a:p>
        </p:txBody>
      </p:sp>
    </p:spTree>
    <p:extLst>
      <p:ext uri="{BB962C8B-B14F-4D97-AF65-F5344CB8AC3E}">
        <p14:creationId xmlns:p14="http://schemas.microsoft.com/office/powerpoint/2010/main" val="31692323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0F4793-F00C-70B7-B5FC-C0036DD64CA8}"/>
            </a:ext>
          </a:extLst>
        </p:cNvPr>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6686ECB5-9AD1-0CA8-9C3A-819DD41640B8}"/>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10" name="TextBox 9">
            <a:extLst>
              <a:ext uri="{FF2B5EF4-FFF2-40B4-BE49-F238E27FC236}">
                <a16:creationId xmlns:a16="http://schemas.microsoft.com/office/drawing/2014/main" id="{AD8C960F-101B-68EA-6DAF-0D05E0386F6B}"/>
              </a:ext>
            </a:extLst>
          </p:cNvPr>
          <p:cNvSpPr txBox="1"/>
          <p:nvPr/>
        </p:nvSpPr>
        <p:spPr>
          <a:xfrm>
            <a:off x="253999" y="745603"/>
            <a:ext cx="10324517" cy="420564"/>
          </a:xfrm>
          <a:prstGeom prst="rect">
            <a:avLst/>
          </a:prstGeom>
          <a:noFill/>
        </p:spPr>
        <p:txBody>
          <a:bodyPr wrap="square" rtlCol="0">
            <a:spAutoFit/>
          </a:bodyPr>
          <a:lstStyle/>
          <a:p>
            <a:r>
              <a:rPr kumimoji="1" lang="en-US" altLang="en-US" sz="2133" dirty="0"/>
              <a:t>Prompt(</a:t>
            </a:r>
            <a:r>
              <a:rPr kumimoji="1" lang="en-US" altLang="en-US" sz="2133" dirty="0" err="1"/>
              <a:t>Classwise</a:t>
            </a:r>
            <a:r>
              <a:rPr kumimoji="1" lang="en-US" altLang="en-US" sz="2133" dirty="0"/>
              <a:t> Question– Irrelevant Authority)</a:t>
            </a:r>
            <a:endParaRPr kumimoji="1" lang="ko-Kore-KR" altLang="en-US" sz="2133" dirty="0"/>
          </a:p>
        </p:txBody>
      </p:sp>
      <p:sp>
        <p:nvSpPr>
          <p:cNvPr id="3" name="모서리가 둥근 직사각형 2">
            <a:extLst>
              <a:ext uri="{FF2B5EF4-FFF2-40B4-BE49-F238E27FC236}">
                <a16:creationId xmlns:a16="http://schemas.microsoft.com/office/drawing/2014/main" id="{933DFAF3-2299-0C29-261C-A946065AB652}"/>
              </a:ext>
            </a:extLst>
          </p:cNvPr>
          <p:cNvSpPr/>
          <p:nvPr/>
        </p:nvSpPr>
        <p:spPr>
          <a:xfrm>
            <a:off x="262467" y="1349728"/>
            <a:ext cx="11262783" cy="5393514"/>
          </a:xfrm>
          <a:prstGeom prst="round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dirty="0"/>
          </a:p>
        </p:txBody>
      </p:sp>
      <p:pic>
        <p:nvPicPr>
          <p:cNvPr id="6" name="그래픽 5" descr="사용자 단색으로 채워진">
            <a:extLst>
              <a:ext uri="{FF2B5EF4-FFF2-40B4-BE49-F238E27FC236}">
                <a16:creationId xmlns:a16="http://schemas.microsoft.com/office/drawing/2014/main" id="{81F20EA5-9479-9312-25DD-6D050BA3AAC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8794" y="1601544"/>
            <a:ext cx="914400" cy="914400"/>
          </a:xfrm>
          <a:prstGeom prst="rect">
            <a:avLst/>
          </a:prstGeom>
        </p:spPr>
      </p:pic>
      <p:sp>
        <p:nvSpPr>
          <p:cNvPr id="7" name="TextBox 6">
            <a:extLst>
              <a:ext uri="{FF2B5EF4-FFF2-40B4-BE49-F238E27FC236}">
                <a16:creationId xmlns:a16="http://schemas.microsoft.com/office/drawing/2014/main" id="{9E7AF87F-F64C-8937-FF1E-B191CDE60B4D}"/>
              </a:ext>
            </a:extLst>
          </p:cNvPr>
          <p:cNvSpPr txBox="1"/>
          <p:nvPr/>
        </p:nvSpPr>
        <p:spPr>
          <a:xfrm>
            <a:off x="530424" y="2474628"/>
            <a:ext cx="651140" cy="369332"/>
          </a:xfrm>
          <a:prstGeom prst="rect">
            <a:avLst/>
          </a:prstGeom>
          <a:noFill/>
        </p:spPr>
        <p:txBody>
          <a:bodyPr wrap="none" rtlCol="0">
            <a:spAutoFit/>
          </a:bodyPr>
          <a:lstStyle/>
          <a:p>
            <a:r>
              <a:rPr kumimoji="1" lang="en-US" altLang="ko-KR" dirty="0"/>
              <a:t>User</a:t>
            </a:r>
            <a:endParaRPr kumimoji="1" lang="ko-KR" altLang="en-US" dirty="0"/>
          </a:p>
        </p:txBody>
      </p:sp>
      <p:sp>
        <p:nvSpPr>
          <p:cNvPr id="8" name="TextBox 7">
            <a:extLst>
              <a:ext uri="{FF2B5EF4-FFF2-40B4-BE49-F238E27FC236}">
                <a16:creationId xmlns:a16="http://schemas.microsoft.com/office/drawing/2014/main" id="{95DFFB6F-0D2B-AC7C-F7DB-9A6D5B5616A9}"/>
              </a:ext>
            </a:extLst>
          </p:cNvPr>
          <p:cNvSpPr txBox="1"/>
          <p:nvPr/>
        </p:nvSpPr>
        <p:spPr>
          <a:xfrm>
            <a:off x="1581150" y="1654338"/>
            <a:ext cx="8997366" cy="2970044"/>
          </a:xfrm>
          <a:prstGeom prst="rect">
            <a:avLst/>
          </a:prstGeom>
          <a:noFill/>
        </p:spPr>
        <p:txBody>
          <a:bodyPr wrap="square" rtlCol="0">
            <a:spAutoFit/>
          </a:bodyPr>
          <a:lstStyle/>
          <a:p>
            <a:r>
              <a:rPr lang="en-US" altLang="ko-KR" sz="1100" b="0" i="0" dirty="0">
                <a:effectLst/>
                <a:latin typeface="Söhne"/>
              </a:rPr>
              <a:t>A </a:t>
            </a:r>
            <a:r>
              <a:rPr lang="en-US" altLang="ko-KR" sz="1100" dirty="0">
                <a:latin typeface="Söhne"/>
              </a:rPr>
              <a:t>irrelevant authority format </a:t>
            </a:r>
            <a:r>
              <a:rPr lang="en-US" altLang="ko-KR" sz="1100" b="0" i="0" dirty="0">
                <a:effectLst/>
                <a:latin typeface="Söhne"/>
              </a:rPr>
              <a:t>often follows the following format:</a:t>
            </a:r>
          </a:p>
          <a:p>
            <a:endParaRPr lang="en-US" altLang="ko-KR" sz="1100" dirty="0">
              <a:latin typeface="Söhne"/>
            </a:endParaRPr>
          </a:p>
          <a:p>
            <a:r>
              <a:rPr lang="en" altLang="ko-KR" sz="1100" dirty="0"/>
              <a:t>Person A claims that X is true. </a:t>
            </a:r>
          </a:p>
          <a:p>
            <a:r>
              <a:rPr lang="en" altLang="ko-KR" sz="1100" dirty="0"/>
              <a:t>Person A is an expert in the field concerning X. </a:t>
            </a:r>
          </a:p>
          <a:p>
            <a:r>
              <a:rPr lang="en" altLang="ko-KR" sz="1100" dirty="0"/>
              <a:t>Therefore, X should be believed </a:t>
            </a:r>
          </a:p>
          <a:p>
            <a:endParaRPr lang="en" altLang="ko-KR" sz="1100" dirty="0"/>
          </a:p>
          <a:p>
            <a:r>
              <a:rPr lang="en" altLang="ko-KR" sz="1100" dirty="0"/>
              <a:t>I'll give you some texts. This text contains the logical fallacy of irrelevant authority. </a:t>
            </a:r>
          </a:p>
          <a:p>
            <a:r>
              <a:rPr lang="en" altLang="ko-KR" sz="1100" dirty="0"/>
              <a:t>Create one question for each text to verify the credibility of Person A claiming X. </a:t>
            </a:r>
          </a:p>
          <a:p>
            <a:r>
              <a:rPr lang="en" altLang="ko-KR" sz="1100" dirty="0"/>
              <a:t>It would be good to refer to the text format. </a:t>
            </a:r>
          </a:p>
          <a:p>
            <a:endParaRPr lang="en" altLang="ko-KR" sz="1100" dirty="0"/>
          </a:p>
          <a:p>
            <a:r>
              <a:rPr lang="en" altLang="ko-KR" sz="1100" dirty="0"/>
              <a:t>Here are some examples :</a:t>
            </a:r>
          </a:p>
          <a:p>
            <a:pPr marL="285750" indent="-285750">
              <a:buFontTx/>
              <a:buChar char="-"/>
            </a:pPr>
            <a:r>
              <a:rPr lang="en" altLang="ko-KR" sz="1100" dirty="0"/>
              <a:t>text : You ask your mother if you can go to the mall with your friends. She says "no". You ask why? She says, "because I'm the mom and I say so". </a:t>
            </a:r>
          </a:p>
          <a:p>
            <a:pPr marL="285750" indent="-285750">
              <a:buFontTx/>
              <a:buChar char="-"/>
            </a:pPr>
            <a:r>
              <a:rPr lang="en" altLang="ko-KR" sz="1100" dirty="0"/>
              <a:t>Question : How does the fact that someone is a mother justify their decision to not allow their child to go to the mall with friends?</a:t>
            </a:r>
          </a:p>
          <a:p>
            <a:pPr marL="285750" indent="-285750">
              <a:buFontTx/>
              <a:buChar char="-"/>
            </a:pPr>
            <a:r>
              <a:rPr kumimoji="1" lang="en" altLang="ko-KR" sz="1100" dirty="0"/>
              <a:t>Text : </a:t>
            </a:r>
            <a:r>
              <a:rPr lang="en" altLang="ko-KR" sz="1100" b="0" dirty="0">
                <a:effectLst/>
                <a:latin typeface="Menlo" panose="020B0609030804020204" pitchFamily="49" charset="0"/>
              </a:rPr>
              <a:t>Lebron James, one of the most decorated basketball players of all time, says you need to eat breakfast so you need to eat breakfast</a:t>
            </a:r>
          </a:p>
          <a:p>
            <a:pPr marL="285750" indent="-285750">
              <a:buFontTx/>
              <a:buChar char="-"/>
            </a:pPr>
            <a:endParaRPr kumimoji="1" lang="ko-KR" altLang="en-US" sz="1100" dirty="0"/>
          </a:p>
        </p:txBody>
      </p:sp>
      <p:pic>
        <p:nvPicPr>
          <p:cNvPr id="11" name="그래픽 10" descr="로봇 윤곽선">
            <a:extLst>
              <a:ext uri="{FF2B5EF4-FFF2-40B4-BE49-F238E27FC236}">
                <a16:creationId xmlns:a16="http://schemas.microsoft.com/office/drawing/2014/main" id="{BBE17834-FFC3-259C-2C82-A959C5E8486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168749" y="4940412"/>
            <a:ext cx="1181558" cy="1181558"/>
          </a:xfrm>
          <a:prstGeom prst="rect">
            <a:avLst/>
          </a:prstGeom>
        </p:spPr>
      </p:pic>
      <p:sp>
        <p:nvSpPr>
          <p:cNvPr id="12" name="모서리가 둥근 직사각형 11">
            <a:extLst>
              <a:ext uri="{FF2B5EF4-FFF2-40B4-BE49-F238E27FC236}">
                <a16:creationId xmlns:a16="http://schemas.microsoft.com/office/drawing/2014/main" id="{36DEEAF8-8AB1-A538-D61E-0B7CF3236D1F}"/>
              </a:ext>
            </a:extLst>
          </p:cNvPr>
          <p:cNvSpPr/>
          <p:nvPr/>
        </p:nvSpPr>
        <p:spPr>
          <a:xfrm>
            <a:off x="1449520" y="1543049"/>
            <a:ext cx="9770930" cy="3245751"/>
          </a:xfrm>
          <a:prstGeom prst="roundRect">
            <a:avLst/>
          </a:prstGeom>
          <a:noFill/>
          <a:ln w="38100">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3" name="TextBox 12">
            <a:extLst>
              <a:ext uri="{FF2B5EF4-FFF2-40B4-BE49-F238E27FC236}">
                <a16:creationId xmlns:a16="http://schemas.microsoft.com/office/drawing/2014/main" id="{FCBDD8A2-4542-07CD-061C-54B37C023793}"/>
              </a:ext>
            </a:extLst>
          </p:cNvPr>
          <p:cNvSpPr txBox="1"/>
          <p:nvPr/>
        </p:nvSpPr>
        <p:spPr>
          <a:xfrm>
            <a:off x="10245517" y="6066002"/>
            <a:ext cx="1104790" cy="369332"/>
          </a:xfrm>
          <a:prstGeom prst="rect">
            <a:avLst/>
          </a:prstGeom>
          <a:noFill/>
        </p:spPr>
        <p:txBody>
          <a:bodyPr wrap="none" rtlCol="0">
            <a:spAutoFit/>
          </a:bodyPr>
          <a:lstStyle/>
          <a:p>
            <a:r>
              <a:rPr kumimoji="1" lang="en-US" altLang="ko-KR" dirty="0"/>
              <a:t>Assistant</a:t>
            </a:r>
            <a:endParaRPr kumimoji="1" lang="ko-KR" altLang="en-US" dirty="0"/>
          </a:p>
        </p:txBody>
      </p:sp>
      <p:sp>
        <p:nvSpPr>
          <p:cNvPr id="14" name="모서리가 둥근 직사각형 13">
            <a:extLst>
              <a:ext uri="{FF2B5EF4-FFF2-40B4-BE49-F238E27FC236}">
                <a16:creationId xmlns:a16="http://schemas.microsoft.com/office/drawing/2014/main" id="{D3614C6B-1A2D-27D4-0B3A-B10D55701AF6}"/>
              </a:ext>
            </a:extLst>
          </p:cNvPr>
          <p:cNvSpPr/>
          <p:nvPr/>
        </p:nvSpPr>
        <p:spPr>
          <a:xfrm>
            <a:off x="530424" y="5141102"/>
            <a:ext cx="9770930" cy="980868"/>
          </a:xfrm>
          <a:prstGeom prst="roundRect">
            <a:avLst/>
          </a:prstGeom>
          <a:noFill/>
          <a:ln w="38100">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5" name="TextBox 14">
            <a:extLst>
              <a:ext uri="{FF2B5EF4-FFF2-40B4-BE49-F238E27FC236}">
                <a16:creationId xmlns:a16="http://schemas.microsoft.com/office/drawing/2014/main" id="{B7945D52-2F10-6926-986F-F3D843F51C2C}"/>
              </a:ext>
            </a:extLst>
          </p:cNvPr>
          <p:cNvSpPr txBox="1"/>
          <p:nvPr/>
        </p:nvSpPr>
        <p:spPr>
          <a:xfrm>
            <a:off x="688630" y="5246449"/>
            <a:ext cx="9030956" cy="738664"/>
          </a:xfrm>
          <a:prstGeom prst="rect">
            <a:avLst/>
          </a:prstGeom>
          <a:noFill/>
        </p:spPr>
        <p:txBody>
          <a:bodyPr wrap="square" rtlCol="0">
            <a:spAutoFit/>
          </a:bodyPr>
          <a:lstStyle/>
          <a:p>
            <a:r>
              <a:rPr lang="en" altLang="ko-KR" sz="1400" dirty="0"/>
              <a:t>Question : </a:t>
            </a:r>
            <a:r>
              <a:rPr lang="en" altLang="ko-KR" sz="1400" b="0" dirty="0">
                <a:effectLst/>
                <a:latin typeface="Menlo" panose="020B0609030804020204" pitchFamily="49" charset="0"/>
              </a:rPr>
              <a:t>Can we trust Lebron James' claim that breakfast is necessary based solely on his expertise in basketball?(</a:t>
            </a:r>
            <a:r>
              <a:rPr lang="en" altLang="ko-KR" sz="1400" b="0" dirty="0">
                <a:solidFill>
                  <a:srgbClr val="FF0000"/>
                </a:solidFill>
                <a:effectLst/>
                <a:latin typeface="Menlo" panose="020B0609030804020204" pitchFamily="49" charset="0"/>
              </a:rPr>
              <a:t>zero-shot</a:t>
            </a:r>
            <a:r>
              <a:rPr lang="en" altLang="ko-KR" sz="1400" b="0" dirty="0">
                <a:effectLst/>
                <a:latin typeface="Menlo" panose="020B0609030804020204" pitchFamily="49" charset="0"/>
              </a:rPr>
              <a:t>)</a:t>
            </a:r>
          </a:p>
          <a:p>
            <a:endParaRPr lang="en" altLang="ko-KR" sz="1400" b="0" dirty="0">
              <a:effectLst/>
              <a:latin typeface="Menlo" panose="020B0609030804020204" pitchFamily="49" charset="0"/>
            </a:endParaRPr>
          </a:p>
        </p:txBody>
      </p:sp>
    </p:spTree>
    <p:extLst>
      <p:ext uri="{BB962C8B-B14F-4D97-AF65-F5344CB8AC3E}">
        <p14:creationId xmlns:p14="http://schemas.microsoft.com/office/powerpoint/2010/main" val="21830366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0F4793-F00C-70B7-B5FC-C0036DD64CA8}"/>
            </a:ext>
          </a:extLst>
        </p:cNvPr>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6686ECB5-9AD1-0CA8-9C3A-819DD41640B8}"/>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10" name="TextBox 9">
            <a:extLst>
              <a:ext uri="{FF2B5EF4-FFF2-40B4-BE49-F238E27FC236}">
                <a16:creationId xmlns:a16="http://schemas.microsoft.com/office/drawing/2014/main" id="{AD8C960F-101B-68EA-6DAF-0D05E0386F6B}"/>
              </a:ext>
            </a:extLst>
          </p:cNvPr>
          <p:cNvSpPr txBox="1"/>
          <p:nvPr/>
        </p:nvSpPr>
        <p:spPr>
          <a:xfrm>
            <a:off x="253999" y="745603"/>
            <a:ext cx="10324517" cy="420564"/>
          </a:xfrm>
          <a:prstGeom prst="rect">
            <a:avLst/>
          </a:prstGeom>
          <a:noFill/>
        </p:spPr>
        <p:txBody>
          <a:bodyPr wrap="square" rtlCol="0">
            <a:spAutoFit/>
          </a:bodyPr>
          <a:lstStyle/>
          <a:p>
            <a:r>
              <a:rPr kumimoji="1" lang="en-US" altLang="en-US" sz="2133" dirty="0"/>
              <a:t>Prompt(Method-Question)</a:t>
            </a:r>
            <a:endParaRPr kumimoji="1" lang="ko-Kore-KR" altLang="en-US" sz="2133" dirty="0"/>
          </a:p>
        </p:txBody>
      </p:sp>
      <p:sp>
        <p:nvSpPr>
          <p:cNvPr id="3" name="모서리가 둥근 직사각형 2">
            <a:extLst>
              <a:ext uri="{FF2B5EF4-FFF2-40B4-BE49-F238E27FC236}">
                <a16:creationId xmlns:a16="http://schemas.microsoft.com/office/drawing/2014/main" id="{933DFAF3-2299-0C29-261C-A946065AB652}"/>
              </a:ext>
            </a:extLst>
          </p:cNvPr>
          <p:cNvSpPr/>
          <p:nvPr/>
        </p:nvSpPr>
        <p:spPr>
          <a:xfrm>
            <a:off x="262468" y="1349728"/>
            <a:ext cx="11399108" cy="5393514"/>
          </a:xfrm>
          <a:prstGeom prst="round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dirty="0"/>
          </a:p>
        </p:txBody>
      </p:sp>
      <p:pic>
        <p:nvPicPr>
          <p:cNvPr id="6" name="그래픽 5" descr="사용자 단색으로 채워진">
            <a:extLst>
              <a:ext uri="{FF2B5EF4-FFF2-40B4-BE49-F238E27FC236}">
                <a16:creationId xmlns:a16="http://schemas.microsoft.com/office/drawing/2014/main" id="{81F20EA5-9479-9312-25DD-6D050BA3AAC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8794" y="1601544"/>
            <a:ext cx="914400" cy="914400"/>
          </a:xfrm>
          <a:prstGeom prst="rect">
            <a:avLst/>
          </a:prstGeom>
        </p:spPr>
      </p:pic>
      <p:sp>
        <p:nvSpPr>
          <p:cNvPr id="7" name="TextBox 6">
            <a:extLst>
              <a:ext uri="{FF2B5EF4-FFF2-40B4-BE49-F238E27FC236}">
                <a16:creationId xmlns:a16="http://schemas.microsoft.com/office/drawing/2014/main" id="{9E7AF87F-F64C-8937-FF1E-B191CDE60B4D}"/>
              </a:ext>
            </a:extLst>
          </p:cNvPr>
          <p:cNvSpPr txBox="1"/>
          <p:nvPr/>
        </p:nvSpPr>
        <p:spPr>
          <a:xfrm>
            <a:off x="530424" y="2474628"/>
            <a:ext cx="651140" cy="369332"/>
          </a:xfrm>
          <a:prstGeom prst="rect">
            <a:avLst/>
          </a:prstGeom>
          <a:noFill/>
        </p:spPr>
        <p:txBody>
          <a:bodyPr wrap="none" rtlCol="0">
            <a:spAutoFit/>
          </a:bodyPr>
          <a:lstStyle/>
          <a:p>
            <a:r>
              <a:rPr kumimoji="1" lang="en-US" altLang="ko-KR" dirty="0"/>
              <a:t>User</a:t>
            </a:r>
            <a:endParaRPr kumimoji="1" lang="ko-KR" altLang="en-US" dirty="0"/>
          </a:p>
        </p:txBody>
      </p:sp>
      <p:sp>
        <p:nvSpPr>
          <p:cNvPr id="8" name="TextBox 7">
            <a:extLst>
              <a:ext uri="{FF2B5EF4-FFF2-40B4-BE49-F238E27FC236}">
                <a16:creationId xmlns:a16="http://schemas.microsoft.com/office/drawing/2014/main" id="{95DFFB6F-0D2B-AC7C-F7DB-9A6D5B5616A9}"/>
              </a:ext>
            </a:extLst>
          </p:cNvPr>
          <p:cNvSpPr txBox="1"/>
          <p:nvPr/>
        </p:nvSpPr>
        <p:spPr>
          <a:xfrm>
            <a:off x="1581150" y="1654338"/>
            <a:ext cx="8997366" cy="2400657"/>
          </a:xfrm>
          <a:prstGeom prst="rect">
            <a:avLst/>
          </a:prstGeom>
          <a:noFill/>
        </p:spPr>
        <p:txBody>
          <a:bodyPr wrap="square" rtlCol="0">
            <a:spAutoFit/>
          </a:bodyPr>
          <a:lstStyle/>
          <a:p>
            <a:r>
              <a:rPr kumimoji="1" lang="en-US" altLang="ko-KR" sz="1200" dirty="0">
                <a:latin typeface="Söhne"/>
              </a:rPr>
              <a:t>Your task is to detect a fallacy in the Text. </a:t>
            </a:r>
          </a:p>
          <a:p>
            <a:r>
              <a:rPr lang="en" altLang="ko-KR" sz="1200" dirty="0"/>
              <a:t>The label can be 'Faulty Generalization' and 'False Causality' and 'Irrelevant Authority’.</a:t>
            </a:r>
          </a:p>
          <a:p>
            <a:r>
              <a:rPr lang="en" altLang="ko-KR" sz="1200" dirty="0"/>
              <a:t>Please detect a fallacy in the text based on the Question.</a:t>
            </a:r>
          </a:p>
          <a:p>
            <a:endParaRPr kumimoji="1" lang="en-US" altLang="ko-KR" sz="1200" dirty="0">
              <a:latin typeface="Söhne"/>
            </a:endParaRPr>
          </a:p>
          <a:p>
            <a:r>
              <a:rPr kumimoji="1" lang="en-US" altLang="ko-KR" sz="1200" dirty="0">
                <a:latin typeface="Söhne"/>
              </a:rPr>
              <a:t>Text : </a:t>
            </a:r>
            <a:r>
              <a:rPr lang="en" altLang="ko-KR" sz="1200" dirty="0"/>
              <a:t>It is warmer this year in Las Vegas as compared to last year; therefore, global warming is rapidly accelerating.</a:t>
            </a:r>
          </a:p>
          <a:p>
            <a:r>
              <a:rPr lang="en-US" altLang="ko-KR" sz="1200" dirty="0"/>
              <a:t>Question : </a:t>
            </a:r>
            <a:r>
              <a:rPr lang="en" altLang="ko-KR" sz="1200" dirty="0"/>
              <a:t>Does the fact that Las Vegas is warmer this year compared to last year necessarily imply that global warming is rapidly accelerating?</a:t>
            </a:r>
          </a:p>
          <a:p>
            <a:r>
              <a:rPr lang="en-US" altLang="ko-KR" sz="1200" dirty="0"/>
              <a:t>Label : </a:t>
            </a:r>
            <a:endParaRPr lang="en" altLang="ko-KR" sz="1200" dirty="0"/>
          </a:p>
          <a:p>
            <a:endParaRPr lang="en" altLang="ko-KR" sz="1800" dirty="0">
              <a:latin typeface="KoPubWorldDotum Light" pitchFamily="2" charset="-127"/>
              <a:ea typeface="KoPubWorldDotum Light" pitchFamily="2" charset="-127"/>
              <a:cs typeface="KoPubWorldDotum Light" pitchFamily="2" charset="-127"/>
            </a:endParaRPr>
          </a:p>
          <a:p>
            <a:endParaRPr kumimoji="1" lang="en-US" altLang="ko-KR" dirty="0">
              <a:latin typeface="Söhne"/>
            </a:endParaRPr>
          </a:p>
          <a:p>
            <a:endParaRPr kumimoji="1" lang="ko-KR" altLang="en-US" dirty="0"/>
          </a:p>
        </p:txBody>
      </p:sp>
      <p:sp>
        <p:nvSpPr>
          <p:cNvPr id="12" name="모서리가 둥근 직사각형 11">
            <a:extLst>
              <a:ext uri="{FF2B5EF4-FFF2-40B4-BE49-F238E27FC236}">
                <a16:creationId xmlns:a16="http://schemas.microsoft.com/office/drawing/2014/main" id="{36DEEAF8-8AB1-A538-D61E-0B7CF3236D1F}"/>
              </a:ext>
            </a:extLst>
          </p:cNvPr>
          <p:cNvSpPr/>
          <p:nvPr/>
        </p:nvSpPr>
        <p:spPr>
          <a:xfrm>
            <a:off x="1449520" y="1543050"/>
            <a:ext cx="9161330" cy="2065794"/>
          </a:xfrm>
          <a:prstGeom prst="roundRect">
            <a:avLst/>
          </a:prstGeom>
          <a:noFill/>
          <a:ln w="38100">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pic>
        <p:nvPicPr>
          <p:cNvPr id="21" name="그래픽 20" descr="로봇 윤곽선">
            <a:extLst>
              <a:ext uri="{FF2B5EF4-FFF2-40B4-BE49-F238E27FC236}">
                <a16:creationId xmlns:a16="http://schemas.microsoft.com/office/drawing/2014/main" id="{D60B9548-45FE-23FE-9E7B-62817921409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684574" y="4375020"/>
            <a:ext cx="916349" cy="916349"/>
          </a:xfrm>
          <a:prstGeom prst="rect">
            <a:avLst/>
          </a:prstGeom>
        </p:spPr>
      </p:pic>
      <p:sp>
        <p:nvSpPr>
          <p:cNvPr id="22" name="TextBox 21">
            <a:extLst>
              <a:ext uri="{FF2B5EF4-FFF2-40B4-BE49-F238E27FC236}">
                <a16:creationId xmlns:a16="http://schemas.microsoft.com/office/drawing/2014/main" id="{BA158758-F707-E1B6-1C4A-7EFD2CC915CB}"/>
              </a:ext>
            </a:extLst>
          </p:cNvPr>
          <p:cNvSpPr txBox="1"/>
          <p:nvPr/>
        </p:nvSpPr>
        <p:spPr>
          <a:xfrm>
            <a:off x="10741838" y="5163125"/>
            <a:ext cx="801823" cy="276999"/>
          </a:xfrm>
          <a:prstGeom prst="rect">
            <a:avLst/>
          </a:prstGeom>
          <a:noFill/>
        </p:spPr>
        <p:txBody>
          <a:bodyPr wrap="none" rtlCol="0">
            <a:spAutoFit/>
          </a:bodyPr>
          <a:lstStyle/>
          <a:p>
            <a:r>
              <a:rPr kumimoji="1" lang="en-US" altLang="ko-KR" sz="1200" dirty="0"/>
              <a:t>Assistant</a:t>
            </a:r>
            <a:endParaRPr kumimoji="1" lang="ko-KR" altLang="en-US" sz="1200" dirty="0"/>
          </a:p>
        </p:txBody>
      </p:sp>
      <p:sp>
        <p:nvSpPr>
          <p:cNvPr id="23" name="모서리가 둥근 직사각형 22">
            <a:extLst>
              <a:ext uri="{FF2B5EF4-FFF2-40B4-BE49-F238E27FC236}">
                <a16:creationId xmlns:a16="http://schemas.microsoft.com/office/drawing/2014/main" id="{04A6E19A-A7E7-6E21-31EB-84168FE8BDEA}"/>
              </a:ext>
            </a:extLst>
          </p:cNvPr>
          <p:cNvSpPr/>
          <p:nvPr/>
        </p:nvSpPr>
        <p:spPr>
          <a:xfrm>
            <a:off x="1449520" y="4495889"/>
            <a:ext cx="9235056" cy="674615"/>
          </a:xfrm>
          <a:prstGeom prst="roundRect">
            <a:avLst/>
          </a:prstGeom>
          <a:noFill/>
          <a:ln w="38100">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25" name="TextBox 24">
            <a:extLst>
              <a:ext uri="{FF2B5EF4-FFF2-40B4-BE49-F238E27FC236}">
                <a16:creationId xmlns:a16="http://schemas.microsoft.com/office/drawing/2014/main" id="{113A4E4A-89E2-803B-47CF-40FD35772B36}"/>
              </a:ext>
            </a:extLst>
          </p:cNvPr>
          <p:cNvSpPr txBox="1"/>
          <p:nvPr/>
        </p:nvSpPr>
        <p:spPr>
          <a:xfrm>
            <a:off x="1653620" y="4679307"/>
            <a:ext cx="9030956" cy="307777"/>
          </a:xfrm>
          <a:prstGeom prst="rect">
            <a:avLst/>
          </a:prstGeom>
          <a:noFill/>
        </p:spPr>
        <p:txBody>
          <a:bodyPr wrap="square" rtlCol="0">
            <a:spAutoFit/>
          </a:bodyPr>
          <a:lstStyle/>
          <a:p>
            <a:r>
              <a:rPr kumimoji="1" lang="en-US" altLang="ko-KR" sz="1400" dirty="0"/>
              <a:t>Faulty Generalization</a:t>
            </a:r>
            <a:endParaRPr kumimoji="1" lang="ko-KR" altLang="en-US" sz="1400" dirty="0"/>
          </a:p>
        </p:txBody>
      </p:sp>
      <p:pic>
        <p:nvPicPr>
          <p:cNvPr id="27" name="그래픽 26" descr="하비 공 0% 단색으로 채워진">
            <a:extLst>
              <a:ext uri="{FF2B5EF4-FFF2-40B4-BE49-F238E27FC236}">
                <a16:creationId xmlns:a16="http://schemas.microsoft.com/office/drawing/2014/main" id="{1FE0E8E9-88E1-E0FC-F56B-58670F485B2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846667" y="4533251"/>
            <a:ext cx="629874" cy="629874"/>
          </a:xfrm>
          <a:prstGeom prst="rect">
            <a:avLst/>
          </a:prstGeom>
        </p:spPr>
      </p:pic>
    </p:spTree>
    <p:extLst>
      <p:ext uri="{BB962C8B-B14F-4D97-AF65-F5344CB8AC3E}">
        <p14:creationId xmlns:p14="http://schemas.microsoft.com/office/powerpoint/2010/main" val="37779078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0F4793-F00C-70B7-B5FC-C0036DD64CA8}"/>
            </a:ext>
          </a:extLst>
        </p:cNvPr>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6686ECB5-9AD1-0CA8-9C3A-819DD41640B8}"/>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10" name="TextBox 9">
            <a:extLst>
              <a:ext uri="{FF2B5EF4-FFF2-40B4-BE49-F238E27FC236}">
                <a16:creationId xmlns:a16="http://schemas.microsoft.com/office/drawing/2014/main" id="{AD8C960F-101B-68EA-6DAF-0D05E0386F6B}"/>
              </a:ext>
            </a:extLst>
          </p:cNvPr>
          <p:cNvSpPr txBox="1"/>
          <p:nvPr/>
        </p:nvSpPr>
        <p:spPr>
          <a:xfrm>
            <a:off x="253999" y="745603"/>
            <a:ext cx="10324517" cy="420564"/>
          </a:xfrm>
          <a:prstGeom prst="rect">
            <a:avLst/>
          </a:prstGeom>
          <a:noFill/>
        </p:spPr>
        <p:txBody>
          <a:bodyPr wrap="square" rtlCol="0">
            <a:spAutoFit/>
          </a:bodyPr>
          <a:lstStyle/>
          <a:p>
            <a:r>
              <a:rPr kumimoji="1" lang="en-US" altLang="en-US" sz="2133" dirty="0"/>
              <a:t>Prompt(Method-No Question)</a:t>
            </a:r>
            <a:endParaRPr kumimoji="1" lang="ko-Kore-KR" altLang="en-US" sz="2133" dirty="0"/>
          </a:p>
        </p:txBody>
      </p:sp>
      <p:sp>
        <p:nvSpPr>
          <p:cNvPr id="3" name="모서리가 둥근 직사각형 2">
            <a:extLst>
              <a:ext uri="{FF2B5EF4-FFF2-40B4-BE49-F238E27FC236}">
                <a16:creationId xmlns:a16="http://schemas.microsoft.com/office/drawing/2014/main" id="{933DFAF3-2299-0C29-261C-A946065AB652}"/>
              </a:ext>
            </a:extLst>
          </p:cNvPr>
          <p:cNvSpPr/>
          <p:nvPr/>
        </p:nvSpPr>
        <p:spPr>
          <a:xfrm>
            <a:off x="262468" y="1349728"/>
            <a:ext cx="11399108" cy="5393514"/>
          </a:xfrm>
          <a:prstGeom prst="round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dirty="0"/>
          </a:p>
        </p:txBody>
      </p:sp>
      <p:pic>
        <p:nvPicPr>
          <p:cNvPr id="6" name="그래픽 5" descr="사용자 단색으로 채워진">
            <a:extLst>
              <a:ext uri="{FF2B5EF4-FFF2-40B4-BE49-F238E27FC236}">
                <a16:creationId xmlns:a16="http://schemas.microsoft.com/office/drawing/2014/main" id="{81F20EA5-9479-9312-25DD-6D050BA3AAC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8794" y="1601544"/>
            <a:ext cx="914400" cy="914400"/>
          </a:xfrm>
          <a:prstGeom prst="rect">
            <a:avLst/>
          </a:prstGeom>
        </p:spPr>
      </p:pic>
      <p:sp>
        <p:nvSpPr>
          <p:cNvPr id="7" name="TextBox 6">
            <a:extLst>
              <a:ext uri="{FF2B5EF4-FFF2-40B4-BE49-F238E27FC236}">
                <a16:creationId xmlns:a16="http://schemas.microsoft.com/office/drawing/2014/main" id="{9E7AF87F-F64C-8937-FF1E-B191CDE60B4D}"/>
              </a:ext>
            </a:extLst>
          </p:cNvPr>
          <p:cNvSpPr txBox="1"/>
          <p:nvPr/>
        </p:nvSpPr>
        <p:spPr>
          <a:xfrm>
            <a:off x="530424" y="2474628"/>
            <a:ext cx="651140" cy="369332"/>
          </a:xfrm>
          <a:prstGeom prst="rect">
            <a:avLst/>
          </a:prstGeom>
          <a:noFill/>
        </p:spPr>
        <p:txBody>
          <a:bodyPr wrap="none" rtlCol="0">
            <a:spAutoFit/>
          </a:bodyPr>
          <a:lstStyle/>
          <a:p>
            <a:r>
              <a:rPr kumimoji="1" lang="en-US" altLang="ko-KR" dirty="0"/>
              <a:t>User</a:t>
            </a:r>
            <a:endParaRPr kumimoji="1" lang="ko-KR" altLang="en-US" dirty="0"/>
          </a:p>
        </p:txBody>
      </p:sp>
      <p:sp>
        <p:nvSpPr>
          <p:cNvPr id="8" name="TextBox 7">
            <a:extLst>
              <a:ext uri="{FF2B5EF4-FFF2-40B4-BE49-F238E27FC236}">
                <a16:creationId xmlns:a16="http://schemas.microsoft.com/office/drawing/2014/main" id="{95DFFB6F-0D2B-AC7C-F7DB-9A6D5B5616A9}"/>
              </a:ext>
            </a:extLst>
          </p:cNvPr>
          <p:cNvSpPr txBox="1"/>
          <p:nvPr/>
        </p:nvSpPr>
        <p:spPr>
          <a:xfrm>
            <a:off x="1581150" y="1654338"/>
            <a:ext cx="8997366" cy="1477328"/>
          </a:xfrm>
          <a:prstGeom prst="rect">
            <a:avLst/>
          </a:prstGeom>
          <a:noFill/>
        </p:spPr>
        <p:txBody>
          <a:bodyPr wrap="square" rtlCol="0">
            <a:spAutoFit/>
          </a:bodyPr>
          <a:lstStyle/>
          <a:p>
            <a:r>
              <a:rPr kumimoji="1" lang="en-US" altLang="ko-KR" sz="1200" dirty="0">
                <a:latin typeface="Söhne"/>
              </a:rPr>
              <a:t>Your task is to detect a fallacy in the Text. The label can be “Faulty Generalization” and </a:t>
            </a:r>
            <a:r>
              <a:rPr lang="en" altLang="ko-KR" sz="1200" dirty="0"/>
              <a:t>'False Causality' and 'Irrelevant Authority’.</a:t>
            </a:r>
            <a:endParaRPr kumimoji="1" lang="en-US" altLang="ko-KR" sz="1200" dirty="0">
              <a:latin typeface="Söhne"/>
            </a:endParaRPr>
          </a:p>
          <a:p>
            <a:r>
              <a:rPr kumimoji="1" lang="en-US" altLang="ko-KR" sz="1200" dirty="0">
                <a:latin typeface="Söhne"/>
              </a:rPr>
              <a:t>Text : </a:t>
            </a:r>
            <a:r>
              <a:rPr lang="en" altLang="ko-KR" sz="1200" dirty="0"/>
              <a:t>It is warmer this year in Las Vegas as compared to last year; therefore, global warming is rapidly accelerating.</a:t>
            </a:r>
          </a:p>
          <a:p>
            <a:r>
              <a:rPr lang="en-US" altLang="ko-KR" sz="1200" dirty="0"/>
              <a:t>Label : </a:t>
            </a:r>
            <a:endParaRPr lang="en" altLang="ko-KR" sz="1200" dirty="0"/>
          </a:p>
          <a:p>
            <a:endParaRPr lang="en" altLang="ko-KR" sz="1800" dirty="0">
              <a:latin typeface="KoPubWorldDotum Light" pitchFamily="2" charset="-127"/>
              <a:ea typeface="KoPubWorldDotum Light" pitchFamily="2" charset="-127"/>
              <a:cs typeface="KoPubWorldDotum Light" pitchFamily="2" charset="-127"/>
            </a:endParaRPr>
          </a:p>
          <a:p>
            <a:endParaRPr kumimoji="1" lang="en-US" altLang="ko-KR" dirty="0">
              <a:latin typeface="Söhne"/>
            </a:endParaRPr>
          </a:p>
          <a:p>
            <a:endParaRPr kumimoji="1" lang="ko-KR" altLang="en-US" dirty="0"/>
          </a:p>
        </p:txBody>
      </p:sp>
      <p:sp>
        <p:nvSpPr>
          <p:cNvPr id="12" name="모서리가 둥근 직사각형 11">
            <a:extLst>
              <a:ext uri="{FF2B5EF4-FFF2-40B4-BE49-F238E27FC236}">
                <a16:creationId xmlns:a16="http://schemas.microsoft.com/office/drawing/2014/main" id="{36DEEAF8-8AB1-A538-D61E-0B7CF3236D1F}"/>
              </a:ext>
            </a:extLst>
          </p:cNvPr>
          <p:cNvSpPr/>
          <p:nvPr/>
        </p:nvSpPr>
        <p:spPr>
          <a:xfrm>
            <a:off x="1449520" y="1543050"/>
            <a:ext cx="9161330" cy="2065794"/>
          </a:xfrm>
          <a:prstGeom prst="roundRect">
            <a:avLst/>
          </a:prstGeom>
          <a:noFill/>
          <a:ln w="38100">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pic>
        <p:nvPicPr>
          <p:cNvPr id="21" name="그래픽 20" descr="로봇 윤곽선">
            <a:extLst>
              <a:ext uri="{FF2B5EF4-FFF2-40B4-BE49-F238E27FC236}">
                <a16:creationId xmlns:a16="http://schemas.microsoft.com/office/drawing/2014/main" id="{D60B9548-45FE-23FE-9E7B-62817921409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684574" y="4375020"/>
            <a:ext cx="916349" cy="916349"/>
          </a:xfrm>
          <a:prstGeom prst="rect">
            <a:avLst/>
          </a:prstGeom>
        </p:spPr>
      </p:pic>
      <p:sp>
        <p:nvSpPr>
          <p:cNvPr id="22" name="TextBox 21">
            <a:extLst>
              <a:ext uri="{FF2B5EF4-FFF2-40B4-BE49-F238E27FC236}">
                <a16:creationId xmlns:a16="http://schemas.microsoft.com/office/drawing/2014/main" id="{BA158758-F707-E1B6-1C4A-7EFD2CC915CB}"/>
              </a:ext>
            </a:extLst>
          </p:cNvPr>
          <p:cNvSpPr txBox="1"/>
          <p:nvPr/>
        </p:nvSpPr>
        <p:spPr>
          <a:xfrm>
            <a:off x="10741838" y="5163125"/>
            <a:ext cx="801823" cy="276999"/>
          </a:xfrm>
          <a:prstGeom prst="rect">
            <a:avLst/>
          </a:prstGeom>
          <a:noFill/>
        </p:spPr>
        <p:txBody>
          <a:bodyPr wrap="none" rtlCol="0">
            <a:spAutoFit/>
          </a:bodyPr>
          <a:lstStyle/>
          <a:p>
            <a:r>
              <a:rPr kumimoji="1" lang="en-US" altLang="ko-KR" sz="1200" dirty="0"/>
              <a:t>Assistant</a:t>
            </a:r>
            <a:endParaRPr kumimoji="1" lang="ko-KR" altLang="en-US" sz="1200" dirty="0"/>
          </a:p>
        </p:txBody>
      </p:sp>
      <p:sp>
        <p:nvSpPr>
          <p:cNvPr id="23" name="모서리가 둥근 직사각형 22">
            <a:extLst>
              <a:ext uri="{FF2B5EF4-FFF2-40B4-BE49-F238E27FC236}">
                <a16:creationId xmlns:a16="http://schemas.microsoft.com/office/drawing/2014/main" id="{04A6E19A-A7E7-6E21-31EB-84168FE8BDEA}"/>
              </a:ext>
            </a:extLst>
          </p:cNvPr>
          <p:cNvSpPr/>
          <p:nvPr/>
        </p:nvSpPr>
        <p:spPr>
          <a:xfrm>
            <a:off x="1449520" y="4495889"/>
            <a:ext cx="9235056" cy="674615"/>
          </a:xfrm>
          <a:prstGeom prst="roundRect">
            <a:avLst/>
          </a:prstGeom>
          <a:noFill/>
          <a:ln w="38100">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25" name="TextBox 24">
            <a:extLst>
              <a:ext uri="{FF2B5EF4-FFF2-40B4-BE49-F238E27FC236}">
                <a16:creationId xmlns:a16="http://schemas.microsoft.com/office/drawing/2014/main" id="{113A4E4A-89E2-803B-47CF-40FD35772B36}"/>
              </a:ext>
            </a:extLst>
          </p:cNvPr>
          <p:cNvSpPr txBox="1"/>
          <p:nvPr/>
        </p:nvSpPr>
        <p:spPr>
          <a:xfrm>
            <a:off x="1653620" y="4679307"/>
            <a:ext cx="9030956" cy="307777"/>
          </a:xfrm>
          <a:prstGeom prst="rect">
            <a:avLst/>
          </a:prstGeom>
          <a:noFill/>
        </p:spPr>
        <p:txBody>
          <a:bodyPr wrap="square" rtlCol="0">
            <a:spAutoFit/>
          </a:bodyPr>
          <a:lstStyle/>
          <a:p>
            <a:r>
              <a:rPr kumimoji="1" lang="en-US" altLang="ko-KR" sz="1400" dirty="0"/>
              <a:t>The Other Fallacy</a:t>
            </a:r>
            <a:endParaRPr kumimoji="1" lang="ko-KR" altLang="en-US" sz="1400" dirty="0"/>
          </a:p>
        </p:txBody>
      </p:sp>
      <p:pic>
        <p:nvPicPr>
          <p:cNvPr id="5" name="그래픽 4" descr="닫기 단색으로 채워진">
            <a:extLst>
              <a:ext uri="{FF2B5EF4-FFF2-40B4-BE49-F238E27FC236}">
                <a16:creationId xmlns:a16="http://schemas.microsoft.com/office/drawing/2014/main" id="{B427FA3D-F7C0-4FFD-DED4-B2E10BC8F30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716361" y="4544473"/>
            <a:ext cx="577442" cy="577442"/>
          </a:xfrm>
          <a:prstGeom prst="rect">
            <a:avLst/>
          </a:prstGeom>
        </p:spPr>
      </p:pic>
    </p:spTree>
    <p:extLst>
      <p:ext uri="{BB962C8B-B14F-4D97-AF65-F5344CB8AC3E}">
        <p14:creationId xmlns:p14="http://schemas.microsoft.com/office/powerpoint/2010/main" val="17969386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EC29D5-EEE5-D66B-3F19-7BC049573C7B}"/>
            </a:ext>
          </a:extLst>
        </p:cNvPr>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756D5871-5D3B-BBC9-FD99-A607E71968D4}"/>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3" name="TextBox 2">
            <a:extLst>
              <a:ext uri="{FF2B5EF4-FFF2-40B4-BE49-F238E27FC236}">
                <a16:creationId xmlns:a16="http://schemas.microsoft.com/office/drawing/2014/main" id="{2E6A50A9-CFD5-C40C-75C3-C43D73FD25E4}"/>
              </a:ext>
            </a:extLst>
          </p:cNvPr>
          <p:cNvSpPr txBox="1"/>
          <p:nvPr/>
        </p:nvSpPr>
        <p:spPr>
          <a:xfrm>
            <a:off x="254000" y="745603"/>
            <a:ext cx="8637752" cy="420564"/>
          </a:xfrm>
          <a:prstGeom prst="rect">
            <a:avLst/>
          </a:prstGeom>
          <a:noFill/>
        </p:spPr>
        <p:txBody>
          <a:bodyPr wrap="square" rtlCol="0">
            <a:spAutoFit/>
          </a:bodyPr>
          <a:lstStyle/>
          <a:p>
            <a:r>
              <a:rPr kumimoji="1" lang="en-US" altLang="ko-KR" sz="2133" dirty="0"/>
              <a:t>Result</a:t>
            </a:r>
            <a:endParaRPr kumimoji="1" lang="ko-Kore-KR" altLang="en-US" sz="2133" dirty="0"/>
          </a:p>
        </p:txBody>
      </p:sp>
      <mc:AlternateContent xmlns:mc="http://schemas.openxmlformats.org/markup-compatibility/2006" xmlns:a14="http://schemas.microsoft.com/office/drawing/2010/main">
        <mc:Choice Requires="a14">
          <p:graphicFrame>
            <p:nvGraphicFramePr>
              <p:cNvPr id="13" name="표 12">
                <a:extLst>
                  <a:ext uri="{FF2B5EF4-FFF2-40B4-BE49-F238E27FC236}">
                    <a16:creationId xmlns:a16="http://schemas.microsoft.com/office/drawing/2014/main" id="{17953A09-FAAF-E99B-44B6-9181C0E68761}"/>
                  </a:ext>
                </a:extLst>
              </p:cNvPr>
              <p:cNvGraphicFramePr>
                <a:graphicFrameLocks noGrp="1"/>
              </p:cNvGraphicFramePr>
              <p:nvPr>
                <p:extLst>
                  <p:ext uri="{D42A27DB-BD31-4B8C-83A1-F6EECF244321}">
                    <p14:modId xmlns:p14="http://schemas.microsoft.com/office/powerpoint/2010/main" val="433038260"/>
                  </p:ext>
                </p:extLst>
              </p:nvPr>
            </p:nvGraphicFramePr>
            <p:xfrm>
              <a:off x="254000" y="1349728"/>
              <a:ext cx="10165128" cy="3164888"/>
            </p:xfrm>
            <a:graphic>
              <a:graphicData uri="http://schemas.openxmlformats.org/drawingml/2006/table">
                <a:tbl>
                  <a:tblPr/>
                  <a:tblGrid>
                    <a:gridCol w="1648903">
                      <a:extLst>
                        <a:ext uri="{9D8B030D-6E8A-4147-A177-3AD203B41FA5}">
                          <a16:colId xmlns:a16="http://schemas.microsoft.com/office/drawing/2014/main" val="29914761"/>
                        </a:ext>
                      </a:extLst>
                    </a:gridCol>
                    <a:gridCol w="1336849">
                      <a:extLst>
                        <a:ext uri="{9D8B030D-6E8A-4147-A177-3AD203B41FA5}">
                          <a16:colId xmlns:a16="http://schemas.microsoft.com/office/drawing/2014/main" val="2549026745"/>
                        </a:ext>
                      </a:extLst>
                    </a:gridCol>
                    <a:gridCol w="1320345">
                      <a:extLst>
                        <a:ext uri="{9D8B030D-6E8A-4147-A177-3AD203B41FA5}">
                          <a16:colId xmlns:a16="http://schemas.microsoft.com/office/drawing/2014/main" val="2586193993"/>
                        </a:ext>
                      </a:extLst>
                    </a:gridCol>
                    <a:gridCol w="1193811">
                      <a:extLst>
                        <a:ext uri="{9D8B030D-6E8A-4147-A177-3AD203B41FA5}">
                          <a16:colId xmlns:a16="http://schemas.microsoft.com/office/drawing/2014/main" val="3515942631"/>
                        </a:ext>
                      </a:extLst>
                    </a:gridCol>
                    <a:gridCol w="1166305">
                      <a:extLst>
                        <a:ext uri="{9D8B030D-6E8A-4147-A177-3AD203B41FA5}">
                          <a16:colId xmlns:a16="http://schemas.microsoft.com/office/drawing/2014/main" val="3516790400"/>
                        </a:ext>
                      </a:extLst>
                    </a:gridCol>
                    <a:gridCol w="1166305">
                      <a:extLst>
                        <a:ext uri="{9D8B030D-6E8A-4147-A177-3AD203B41FA5}">
                          <a16:colId xmlns:a16="http://schemas.microsoft.com/office/drawing/2014/main" val="1630046355"/>
                        </a:ext>
                      </a:extLst>
                    </a:gridCol>
                    <a:gridCol w="1166305">
                      <a:extLst>
                        <a:ext uri="{9D8B030D-6E8A-4147-A177-3AD203B41FA5}">
                          <a16:colId xmlns:a16="http://schemas.microsoft.com/office/drawing/2014/main" val="3159143281"/>
                        </a:ext>
                      </a:extLst>
                    </a:gridCol>
                    <a:gridCol w="1166305">
                      <a:extLst>
                        <a:ext uri="{9D8B030D-6E8A-4147-A177-3AD203B41FA5}">
                          <a16:colId xmlns:a16="http://schemas.microsoft.com/office/drawing/2014/main" val="1463759315"/>
                        </a:ext>
                      </a:extLst>
                    </a:gridCol>
                  </a:tblGrid>
                  <a:tr h="300832">
                    <a:tc>
                      <a:txBody>
                        <a:bodyPr/>
                        <a:lstStyle/>
                        <a:p>
                          <a:r>
                            <a:rPr lang="en" sz="1200" dirty="0"/>
                            <a:t>Type/Metric</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 sz="1200" dirty="0">
                              <a:solidFill>
                                <a:schemeClr val="tx1"/>
                              </a:solidFill>
                            </a:rPr>
                            <a:t>Total Accuracy</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 sz="1200">
                              <a:solidFill>
                                <a:schemeClr val="tx1"/>
                              </a:solidFill>
                            </a:rPr>
                            <a:t>Precision</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 sz="1200">
                              <a:solidFill>
                                <a:schemeClr val="tx1"/>
                              </a:solidFill>
                            </a:rPr>
                            <a:t>Recall</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 sz="1200" dirty="0">
                              <a:solidFill>
                                <a:schemeClr val="tx1"/>
                              </a:solidFill>
                            </a:rPr>
                            <a:t>F1</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 sz="1200" dirty="0">
                              <a:solidFill>
                                <a:schemeClr val="tx1"/>
                              </a:solidFill>
                            </a:rPr>
                            <a:t>FG acc</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 sz="1200" dirty="0">
                              <a:solidFill>
                                <a:schemeClr val="tx1"/>
                              </a:solidFill>
                            </a:rPr>
                            <a:t>FC acc</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 sz="1200" dirty="0">
                              <a:solidFill>
                                <a:schemeClr val="tx1"/>
                              </a:solidFill>
                            </a:rPr>
                            <a:t>IA acc</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26316616"/>
                      </a:ext>
                    </a:extLst>
                  </a:tr>
                  <a:tr h="526456">
                    <a:tc>
                      <a:txBody>
                        <a:bodyPr/>
                        <a:lstStyle/>
                        <a:p>
                          <a:r>
                            <a:rPr lang="en" sz="1200" dirty="0"/>
                            <a:t>No Question</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ko-KR" sz="1200" dirty="0">
                              <a:solidFill>
                                <a:schemeClr val="tx1"/>
                              </a:solidFill>
                            </a:rPr>
                            <a:t>0.64</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ko-KR" sz="1200" dirty="0">
                              <a:solidFill>
                                <a:schemeClr val="tx1"/>
                              </a:solidFill>
                            </a:rPr>
                            <a:t>0.52</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ko-KR" sz="1200" dirty="0">
                              <a:solidFill>
                                <a:schemeClr val="tx1"/>
                              </a:solidFill>
                            </a:rPr>
                            <a:t>0.54</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ko-KR" sz="1200" dirty="0">
                              <a:solidFill>
                                <a:schemeClr val="tx1"/>
                              </a:solidFill>
                            </a:rPr>
                            <a:t>0.50</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ko-KR" sz="1200" dirty="0">
                              <a:solidFill>
                                <a:schemeClr val="tx1"/>
                              </a:solidFill>
                            </a:rPr>
                            <a:t>0.68(</a:t>
                          </a:r>
                          <a14:m>
                            <m:oMath xmlns:m="http://schemas.openxmlformats.org/officeDocument/2006/math">
                              <m:r>
                                <a:rPr lang="en-US" altLang="ko-KR" sz="1200" i="1" smtClean="0">
                                  <a:solidFill>
                                    <a:schemeClr val="tx1"/>
                                  </a:solidFill>
                                  <a:latin typeface="Cambria Math" panose="02040503050406030204" pitchFamily="18" charset="0"/>
                                  <a:ea typeface="Cambria Math" panose="02040503050406030204" pitchFamily="18" charset="0"/>
                                </a:rPr>
                                <m:t>±</m:t>
                              </m:r>
                              <m:r>
                                <a:rPr lang="en-US" altLang="ko-KR" sz="1200" b="0" i="1" smtClean="0">
                                  <a:solidFill>
                                    <a:schemeClr val="tx1"/>
                                  </a:solidFill>
                                  <a:latin typeface="Cambria Math" panose="02040503050406030204" pitchFamily="18" charset="0"/>
                                  <a:ea typeface="Cambria Math" panose="02040503050406030204" pitchFamily="18" charset="0"/>
                                </a:rPr>
                                <m:t>0.01)</m:t>
                              </m:r>
                            </m:oMath>
                          </a14:m>
                          <a:endParaRPr lang="en-US" altLang="ko-KR" sz="1200" dirty="0">
                            <a:solidFill>
                              <a:schemeClr val="tx1"/>
                            </a:solidFill>
                          </a:endParaRP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ko-KR" sz="1200" dirty="0">
                              <a:solidFill>
                                <a:schemeClr val="tx1"/>
                              </a:solidFill>
                            </a:rPr>
                            <a:t>0.71(</a:t>
                          </a:r>
                          <a14:m>
                            <m:oMath xmlns:m="http://schemas.openxmlformats.org/officeDocument/2006/math">
                              <m:r>
                                <a:rPr lang="en-US" altLang="ko-KR" sz="1200" i="1" smtClean="0">
                                  <a:solidFill>
                                    <a:schemeClr val="tx1"/>
                                  </a:solidFill>
                                  <a:latin typeface="Cambria Math" panose="02040503050406030204" pitchFamily="18" charset="0"/>
                                  <a:ea typeface="Cambria Math" panose="02040503050406030204" pitchFamily="18" charset="0"/>
                                </a:rPr>
                                <m:t>±</m:t>
                              </m:r>
                              <m:r>
                                <a:rPr lang="en-US" altLang="ko-KR" sz="1200" b="0" i="0" smtClean="0">
                                  <a:solidFill>
                                    <a:schemeClr val="tx1"/>
                                  </a:solidFill>
                                  <a:latin typeface="Cambria Math" panose="02040503050406030204" pitchFamily="18" charset="0"/>
                                  <a:ea typeface="Cambria Math" panose="02040503050406030204" pitchFamily="18" charset="0"/>
                                </a:rPr>
                                <m:t>0.01)</m:t>
                              </m:r>
                            </m:oMath>
                          </a14:m>
                          <a:endParaRPr lang="en-US" altLang="ko-KR" sz="1200" dirty="0">
                            <a:solidFill>
                              <a:schemeClr val="tx1"/>
                            </a:solidFill>
                          </a:endParaRP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ko-KR" sz="1200" dirty="0">
                              <a:solidFill>
                                <a:schemeClr val="tx1"/>
                              </a:solidFill>
                            </a:rPr>
                            <a:t>0.91</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31398742"/>
                      </a:ext>
                    </a:extLst>
                  </a:tr>
                  <a:tr h="526456">
                    <a:tc>
                      <a:txBody>
                        <a:bodyPr/>
                        <a:lstStyle/>
                        <a:p>
                          <a:r>
                            <a:rPr lang="en" sz="1200" dirty="0"/>
                            <a:t>General Question</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ko-KR" sz="1200" dirty="0"/>
                            <a:t>0.73(</a:t>
                          </a:r>
                          <a14:m>
                            <m:oMath xmlns:m="http://schemas.openxmlformats.org/officeDocument/2006/math">
                              <m:r>
                                <a:rPr lang="en-US" altLang="ko-KR" sz="1200" i="1" smtClean="0">
                                  <a:solidFill>
                                    <a:schemeClr val="tx1"/>
                                  </a:solidFill>
                                  <a:latin typeface="Cambria Math" panose="02040503050406030204" pitchFamily="18" charset="0"/>
                                  <a:ea typeface="Cambria Math" panose="02040503050406030204" pitchFamily="18" charset="0"/>
                                </a:rPr>
                                <m:t>±</m:t>
                              </m:r>
                            </m:oMath>
                          </a14:m>
                          <a:r>
                            <a:rPr lang="en-US" altLang="ko-KR" sz="1200" dirty="0"/>
                            <a:t>0.01)</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ko-KR" sz="1200" dirty="0">
                              <a:solidFill>
                                <a:schemeClr val="tx1"/>
                              </a:solidFill>
                            </a:rPr>
                            <a:t>0.56(</a:t>
                          </a:r>
                          <a14:m>
                            <m:oMath xmlns:m="http://schemas.openxmlformats.org/officeDocument/2006/math">
                              <m:r>
                                <a:rPr lang="en-US" altLang="ko-KR" sz="1200" i="1" smtClean="0">
                                  <a:solidFill>
                                    <a:schemeClr val="tx1"/>
                                  </a:solidFill>
                                  <a:latin typeface="Cambria Math" panose="02040503050406030204" pitchFamily="18" charset="0"/>
                                  <a:ea typeface="Cambria Math" panose="02040503050406030204" pitchFamily="18" charset="0"/>
                                </a:rPr>
                                <m:t>±</m:t>
                              </m:r>
                            </m:oMath>
                          </a14:m>
                          <a:r>
                            <a:rPr lang="en-US" altLang="ko-KR" sz="1200" dirty="0">
                              <a:solidFill>
                                <a:schemeClr val="tx1"/>
                              </a:solidFill>
                            </a:rPr>
                            <a:t>0.01)</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ko-KR" sz="1200" dirty="0"/>
                            <a:t>0.57(</a:t>
                          </a:r>
                          <a14:m>
                            <m:oMath xmlns:m="http://schemas.openxmlformats.org/officeDocument/2006/math">
                              <m:r>
                                <a:rPr lang="en-US" altLang="ko-KR" sz="1200" i="1" smtClean="0">
                                  <a:solidFill>
                                    <a:schemeClr val="tx1"/>
                                  </a:solidFill>
                                  <a:latin typeface="Cambria Math" panose="02040503050406030204" pitchFamily="18" charset="0"/>
                                  <a:ea typeface="Cambria Math" panose="02040503050406030204" pitchFamily="18" charset="0"/>
                                </a:rPr>
                                <m:t>±</m:t>
                              </m:r>
                            </m:oMath>
                          </a14:m>
                          <a:r>
                            <a:rPr lang="en-US" altLang="ko-KR" sz="1200" dirty="0"/>
                            <a:t>0.01)</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ko-KR" sz="1200" dirty="0"/>
                            <a:t>0.55(</a:t>
                          </a:r>
                          <a14:m>
                            <m:oMath xmlns:m="http://schemas.openxmlformats.org/officeDocument/2006/math">
                              <m:r>
                                <a:rPr lang="en-US" altLang="ko-KR" sz="1200" i="1" smtClean="0">
                                  <a:solidFill>
                                    <a:schemeClr val="tx1"/>
                                  </a:solidFill>
                                  <a:latin typeface="Cambria Math" panose="02040503050406030204" pitchFamily="18" charset="0"/>
                                  <a:ea typeface="Cambria Math" panose="02040503050406030204" pitchFamily="18" charset="0"/>
                                </a:rPr>
                                <m:t>±</m:t>
                              </m:r>
                            </m:oMath>
                          </a14:m>
                          <a:r>
                            <a:rPr lang="en-US" altLang="ko-KR" sz="1200" dirty="0"/>
                            <a:t>0.01)</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ko-KR" sz="1200" dirty="0"/>
                            <a:t>0.77(</a:t>
                          </a:r>
                          <a14:m>
                            <m:oMath xmlns:m="http://schemas.openxmlformats.org/officeDocument/2006/math">
                              <m:r>
                                <a:rPr lang="en-US" altLang="ko-KR" sz="1200" i="1" smtClean="0">
                                  <a:solidFill>
                                    <a:schemeClr val="tx1"/>
                                  </a:solidFill>
                                  <a:latin typeface="Cambria Math" panose="02040503050406030204" pitchFamily="18" charset="0"/>
                                  <a:ea typeface="Cambria Math" panose="02040503050406030204" pitchFamily="18" charset="0"/>
                                </a:rPr>
                                <m:t>±</m:t>
                              </m:r>
                            </m:oMath>
                          </a14:m>
                          <a:r>
                            <a:rPr lang="en-US" altLang="ko-KR" sz="1200" dirty="0"/>
                            <a:t>0.01)</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ko-KR" sz="1200" dirty="0"/>
                            <a:t>0.78(</a:t>
                          </a:r>
                          <a14:m>
                            <m:oMath xmlns:m="http://schemas.openxmlformats.org/officeDocument/2006/math">
                              <m:r>
                                <a:rPr lang="en-US" altLang="ko-KR" sz="1200" i="1" smtClean="0">
                                  <a:solidFill>
                                    <a:schemeClr val="tx1"/>
                                  </a:solidFill>
                                  <a:latin typeface="Cambria Math" panose="02040503050406030204" pitchFamily="18" charset="0"/>
                                  <a:ea typeface="Cambria Math" panose="02040503050406030204" pitchFamily="18" charset="0"/>
                                </a:rPr>
                                <m:t>±</m:t>
                              </m:r>
                            </m:oMath>
                          </a14:m>
                          <a:r>
                            <a:rPr lang="en-US" altLang="ko-KR" sz="1200" dirty="0"/>
                            <a:t>0.01)</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ko-KR" sz="1200" dirty="0"/>
                            <a:t>0.92(</a:t>
                          </a:r>
                          <a14:m>
                            <m:oMath xmlns:m="http://schemas.openxmlformats.org/officeDocument/2006/math">
                              <m:r>
                                <a:rPr lang="en-US" altLang="ko-KR" sz="1200" i="1" smtClean="0">
                                  <a:solidFill>
                                    <a:schemeClr val="tx1"/>
                                  </a:solidFill>
                                  <a:latin typeface="Cambria Math" panose="02040503050406030204" pitchFamily="18" charset="0"/>
                                  <a:ea typeface="Cambria Math" panose="02040503050406030204" pitchFamily="18" charset="0"/>
                                </a:rPr>
                                <m:t>±</m:t>
                              </m:r>
                            </m:oMath>
                          </a14:m>
                          <a:r>
                            <a:rPr lang="en-US" altLang="ko-KR" sz="1200" dirty="0"/>
                            <a:t>0.01)</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210684"/>
                      </a:ext>
                    </a:extLst>
                  </a:tr>
                  <a:tr h="300832">
                    <a:tc>
                      <a:txBody>
                        <a:bodyPr/>
                        <a:lstStyle/>
                        <a:p>
                          <a:r>
                            <a:rPr lang="en" sz="1200" dirty="0" err="1"/>
                            <a:t>Classwise</a:t>
                          </a:r>
                          <a:r>
                            <a:rPr lang="en" sz="1200" dirty="0"/>
                            <a:t> Question - zero</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dirty="0">
                              <a:solidFill>
                                <a:srgbClr val="FF0000"/>
                              </a:solidFill>
                            </a:rPr>
                            <a:t>0.78(</a:t>
                          </a:r>
                          <a14:m>
                            <m:oMath xmlns:m="http://schemas.openxmlformats.org/officeDocument/2006/math">
                              <m:r>
                                <a:rPr lang="en-US" altLang="ko-KR" sz="1200" i="1" smtClean="0">
                                  <a:solidFill>
                                    <a:srgbClr val="FF0000"/>
                                  </a:solidFill>
                                  <a:latin typeface="Cambria Math" panose="02040503050406030204" pitchFamily="18" charset="0"/>
                                  <a:ea typeface="Cambria Math" panose="02040503050406030204" pitchFamily="18" charset="0"/>
                                </a:rPr>
                                <m:t>±</m:t>
                              </m:r>
                            </m:oMath>
                          </a14:m>
                          <a:r>
                            <a:rPr lang="en-US" altLang="ko-KR" sz="1200" dirty="0">
                              <a:solidFill>
                                <a:srgbClr val="FF0000"/>
                              </a:solidFill>
                            </a:rPr>
                            <a:t>0.01)</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ko-KR" sz="1200" dirty="0">
                              <a:solidFill>
                                <a:srgbClr val="FF0000"/>
                              </a:solidFill>
                            </a:rPr>
                            <a:t>0.60</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ko-KR" sz="1200" dirty="0">
                              <a:solidFill>
                                <a:srgbClr val="FF0000"/>
                              </a:solidFill>
                            </a:rPr>
                            <a:t>0.63</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ko-KR" sz="1200" dirty="0">
                              <a:solidFill>
                                <a:srgbClr val="FF0000"/>
                              </a:solidFill>
                            </a:rPr>
                            <a:t>0.60</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ko-KR" sz="1200" dirty="0">
                              <a:solidFill>
                                <a:srgbClr val="FF0000"/>
                              </a:solidFill>
                            </a:rPr>
                            <a:t>0.79(</a:t>
                          </a:r>
                          <a14:m>
                            <m:oMath xmlns:m="http://schemas.openxmlformats.org/officeDocument/2006/math">
                              <m:r>
                                <a:rPr lang="en-US" altLang="ko-KR" sz="1200" i="1" smtClean="0">
                                  <a:solidFill>
                                    <a:srgbClr val="FF0000"/>
                                  </a:solidFill>
                                  <a:latin typeface="Cambria Math" panose="02040503050406030204" pitchFamily="18" charset="0"/>
                                  <a:ea typeface="Cambria Math" panose="02040503050406030204" pitchFamily="18" charset="0"/>
                                </a:rPr>
                                <m:t>±</m:t>
                              </m:r>
                            </m:oMath>
                          </a14:m>
                          <a:r>
                            <a:rPr lang="en-US" altLang="ko-KR" sz="1200" dirty="0">
                              <a:solidFill>
                                <a:srgbClr val="FF0000"/>
                              </a:solidFill>
                            </a:rPr>
                            <a:t>0.01)</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ko-KR" sz="1200" dirty="0">
                              <a:solidFill>
                                <a:srgbClr val="FF0000"/>
                              </a:solidFill>
                            </a:rPr>
                            <a:t>0.83(</a:t>
                          </a:r>
                          <a14:m>
                            <m:oMath xmlns:m="http://schemas.openxmlformats.org/officeDocument/2006/math">
                              <m:r>
                                <a:rPr lang="en-US" altLang="ko-KR" sz="1200" i="1" smtClean="0">
                                  <a:solidFill>
                                    <a:srgbClr val="FF0000"/>
                                  </a:solidFill>
                                  <a:latin typeface="Cambria Math" panose="02040503050406030204" pitchFamily="18" charset="0"/>
                                  <a:ea typeface="Cambria Math" panose="02040503050406030204" pitchFamily="18" charset="0"/>
                                </a:rPr>
                                <m:t>±</m:t>
                              </m:r>
                            </m:oMath>
                          </a14:m>
                          <a:r>
                            <a:rPr lang="en-US" altLang="ko-KR" sz="1200" dirty="0">
                              <a:solidFill>
                                <a:srgbClr val="FF0000"/>
                              </a:solidFill>
                            </a:rPr>
                            <a:t>0.01)</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ko-KR" sz="1200" dirty="0">
                              <a:solidFill>
                                <a:srgbClr val="FF0000"/>
                              </a:solidFill>
                            </a:rPr>
                            <a:t>0.95</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60741132"/>
                      </a:ext>
                    </a:extLst>
                  </a:tr>
                  <a:tr h="300832">
                    <a:tc>
                      <a:txBody>
                        <a:bodyPr/>
                        <a:lstStyle/>
                        <a:p>
                          <a:r>
                            <a:rPr lang="en" sz="1200" dirty="0" err="1"/>
                            <a:t>Classwise</a:t>
                          </a:r>
                          <a:r>
                            <a:rPr lang="en" sz="1200" dirty="0"/>
                            <a:t> Question - one</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ko-KR" sz="1200" dirty="0"/>
                            <a:t>0.78</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ko-KR" sz="1200" dirty="0">
                              <a:solidFill>
                                <a:schemeClr val="tx1"/>
                              </a:solidFill>
                            </a:rPr>
                            <a:t>0.59</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ko-KR" sz="1200" dirty="0"/>
                            <a:t>0.62</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ko-KR" sz="1200" dirty="0"/>
                            <a:t>0.59</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ko-KR" sz="1200" dirty="0">
                              <a:solidFill>
                                <a:schemeClr val="tx1"/>
                              </a:solidFill>
                            </a:rPr>
                            <a:t>0.79</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ko-KR" sz="1200" dirty="0">
                              <a:solidFill>
                                <a:schemeClr val="tx1"/>
                              </a:solidFill>
                            </a:rPr>
                            <a:t>0.83</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ko-KR" sz="1200" dirty="0"/>
                            <a:t>0.94</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1668890"/>
                      </a:ext>
                    </a:extLst>
                  </a:tr>
                  <a:tr h="300832">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 altLang="ko-KR" sz="1200" dirty="0" err="1"/>
                            <a:t>Classwise</a:t>
                          </a:r>
                          <a:r>
                            <a:rPr lang="en" altLang="ko-KR" sz="1200" dirty="0"/>
                            <a:t> Question - two</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ko-KR" sz="1200" dirty="0"/>
                            <a:t>0.76(</a:t>
                          </a:r>
                          <a14:m>
                            <m:oMath xmlns:m="http://schemas.openxmlformats.org/officeDocument/2006/math">
                              <m:r>
                                <a:rPr lang="en-US" altLang="ko-KR" sz="1200" i="1" smtClean="0">
                                  <a:solidFill>
                                    <a:schemeClr val="tx1"/>
                                  </a:solidFill>
                                  <a:latin typeface="Cambria Math" panose="02040503050406030204" pitchFamily="18" charset="0"/>
                                  <a:ea typeface="Cambria Math" panose="02040503050406030204" pitchFamily="18" charset="0"/>
                                </a:rPr>
                                <m:t>±</m:t>
                              </m:r>
                            </m:oMath>
                          </a14:m>
                          <a:r>
                            <a:rPr lang="en-US" altLang="ko-KR" sz="1200" dirty="0"/>
                            <a:t>0.01)</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ko-KR" sz="1200" dirty="0">
                              <a:solidFill>
                                <a:schemeClr val="tx1"/>
                              </a:solidFill>
                            </a:rPr>
                            <a:t>0.58</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ko-KR" sz="1200" dirty="0"/>
                            <a:t>0.60</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ko-KR" sz="1200" dirty="0"/>
                            <a:t>0.57(</a:t>
                          </a:r>
                          <a14:m>
                            <m:oMath xmlns:m="http://schemas.openxmlformats.org/officeDocument/2006/math">
                              <m:r>
                                <a:rPr lang="en-US" altLang="ko-KR" sz="1200" i="1" smtClean="0">
                                  <a:solidFill>
                                    <a:schemeClr val="tx1"/>
                                  </a:solidFill>
                                  <a:latin typeface="Cambria Math" panose="02040503050406030204" pitchFamily="18" charset="0"/>
                                  <a:ea typeface="Cambria Math" panose="02040503050406030204" pitchFamily="18" charset="0"/>
                                </a:rPr>
                                <m:t>±</m:t>
                              </m:r>
                            </m:oMath>
                          </a14:m>
                          <a:r>
                            <a:rPr lang="en-US" altLang="ko-KR" sz="1200" dirty="0"/>
                            <a:t>0.01)</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ko-KR" sz="1200" dirty="0"/>
                            <a:t>0.78(</a:t>
                          </a:r>
                          <a14:m>
                            <m:oMath xmlns:m="http://schemas.openxmlformats.org/officeDocument/2006/math">
                              <m:r>
                                <a:rPr lang="en-US" altLang="ko-KR" sz="1200" i="1" smtClean="0">
                                  <a:solidFill>
                                    <a:schemeClr val="tx1"/>
                                  </a:solidFill>
                                  <a:latin typeface="Cambria Math" panose="02040503050406030204" pitchFamily="18" charset="0"/>
                                  <a:ea typeface="Cambria Math" panose="02040503050406030204" pitchFamily="18" charset="0"/>
                                </a:rPr>
                                <m:t>±</m:t>
                              </m:r>
                            </m:oMath>
                          </a14:m>
                          <a:r>
                            <a:rPr lang="en-US" altLang="ko-KR" sz="1200" dirty="0"/>
                            <a:t>0.01)</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ko-KR" sz="1200" dirty="0"/>
                            <a:t>0.81(</a:t>
                          </a:r>
                          <a14:m>
                            <m:oMath xmlns:m="http://schemas.openxmlformats.org/officeDocument/2006/math">
                              <m:r>
                                <a:rPr lang="en-US" altLang="ko-KR" sz="1200" i="1" smtClean="0">
                                  <a:solidFill>
                                    <a:schemeClr val="tx1"/>
                                  </a:solidFill>
                                  <a:latin typeface="Cambria Math" panose="02040503050406030204" pitchFamily="18" charset="0"/>
                                  <a:ea typeface="Cambria Math" panose="02040503050406030204" pitchFamily="18" charset="0"/>
                                </a:rPr>
                                <m:t>±</m:t>
                              </m:r>
                            </m:oMath>
                          </a14:m>
                          <a:r>
                            <a:rPr lang="en-US" altLang="ko-KR" sz="1200" dirty="0"/>
                            <a:t>0.01)</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ko-KR" sz="1200" dirty="0"/>
                            <a:t>0.93(</a:t>
                          </a:r>
                          <a14:m>
                            <m:oMath xmlns:m="http://schemas.openxmlformats.org/officeDocument/2006/math">
                              <m:r>
                                <a:rPr lang="en-US" altLang="ko-KR" sz="1200" i="1" smtClean="0">
                                  <a:solidFill>
                                    <a:schemeClr val="tx1"/>
                                  </a:solidFill>
                                  <a:latin typeface="Cambria Math" panose="02040503050406030204" pitchFamily="18" charset="0"/>
                                  <a:ea typeface="Cambria Math" panose="02040503050406030204" pitchFamily="18" charset="0"/>
                                </a:rPr>
                                <m:t>±</m:t>
                              </m:r>
                            </m:oMath>
                          </a14:m>
                          <a:r>
                            <a:rPr lang="en-US" altLang="ko-KR" sz="1200" dirty="0"/>
                            <a:t>0.01)</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6875057"/>
                      </a:ext>
                    </a:extLst>
                  </a:tr>
                  <a:tr h="300832">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 altLang="ko-KR" sz="1200" dirty="0" err="1"/>
                            <a:t>Classwise</a:t>
                          </a:r>
                          <a:r>
                            <a:rPr lang="en" altLang="ko-KR" sz="1200" dirty="0"/>
                            <a:t> Question - five</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ko-KR" sz="1200" dirty="0"/>
                            <a:t>0.72(</a:t>
                          </a:r>
                          <a14:m>
                            <m:oMath xmlns:m="http://schemas.openxmlformats.org/officeDocument/2006/math">
                              <m:r>
                                <a:rPr lang="en-US" altLang="ko-KR" sz="1200" i="1" smtClean="0">
                                  <a:solidFill>
                                    <a:schemeClr val="tx1"/>
                                  </a:solidFill>
                                  <a:latin typeface="Cambria Math" panose="02040503050406030204" pitchFamily="18" charset="0"/>
                                  <a:ea typeface="Cambria Math" panose="02040503050406030204" pitchFamily="18" charset="0"/>
                                </a:rPr>
                                <m:t>±</m:t>
                              </m:r>
                            </m:oMath>
                          </a14:m>
                          <a:r>
                            <a:rPr lang="en-US" altLang="ko-KR" sz="1200" dirty="0"/>
                            <a:t>0.01)</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ko-KR" sz="1200" dirty="0">
                              <a:solidFill>
                                <a:schemeClr val="tx1"/>
                              </a:solidFill>
                            </a:rPr>
                            <a:t>0.56</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ko-KR" sz="1200" dirty="0"/>
                            <a:t>0.58(</a:t>
                          </a:r>
                          <a14:m>
                            <m:oMath xmlns:m="http://schemas.openxmlformats.org/officeDocument/2006/math">
                              <m:r>
                                <a:rPr lang="en-US" altLang="ko-KR" sz="1200" i="1" smtClean="0">
                                  <a:solidFill>
                                    <a:schemeClr val="tx1"/>
                                  </a:solidFill>
                                  <a:latin typeface="Cambria Math" panose="02040503050406030204" pitchFamily="18" charset="0"/>
                                  <a:ea typeface="Cambria Math" panose="02040503050406030204" pitchFamily="18" charset="0"/>
                                </a:rPr>
                                <m:t>±</m:t>
                              </m:r>
                            </m:oMath>
                          </a14:m>
                          <a:r>
                            <a:rPr lang="en-US" altLang="ko-KR" sz="1200" dirty="0"/>
                            <a:t>0.01)</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ko-KR" sz="1200" dirty="0"/>
                            <a:t>0.55</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ko-KR" sz="1200" dirty="0"/>
                            <a:t>0.74(</a:t>
                          </a:r>
                          <a14:m>
                            <m:oMath xmlns:m="http://schemas.openxmlformats.org/officeDocument/2006/math">
                              <m:r>
                                <a:rPr lang="en-US" altLang="ko-KR" sz="1200" i="1" smtClean="0">
                                  <a:solidFill>
                                    <a:schemeClr val="tx1"/>
                                  </a:solidFill>
                                  <a:latin typeface="Cambria Math" panose="02040503050406030204" pitchFamily="18" charset="0"/>
                                  <a:ea typeface="Cambria Math" panose="02040503050406030204" pitchFamily="18" charset="0"/>
                                </a:rPr>
                                <m:t>±</m:t>
                              </m:r>
                            </m:oMath>
                          </a14:m>
                          <a:r>
                            <a:rPr lang="en-US" altLang="ko-KR" sz="1200" dirty="0"/>
                            <a:t>0.01)</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ko-KR" sz="1200" dirty="0"/>
                            <a:t>0.78(</a:t>
                          </a:r>
                          <a14:m>
                            <m:oMath xmlns:m="http://schemas.openxmlformats.org/officeDocument/2006/math">
                              <m:r>
                                <a:rPr lang="en-US" altLang="ko-KR" sz="1200" i="1" smtClean="0">
                                  <a:solidFill>
                                    <a:schemeClr val="tx1"/>
                                  </a:solidFill>
                                  <a:latin typeface="Cambria Math" panose="02040503050406030204" pitchFamily="18" charset="0"/>
                                  <a:ea typeface="Cambria Math" panose="02040503050406030204" pitchFamily="18" charset="0"/>
                                </a:rPr>
                                <m:t>±</m:t>
                              </m:r>
                            </m:oMath>
                          </a14:m>
                          <a:r>
                            <a:rPr lang="en-US" altLang="ko-KR" sz="1200" dirty="0"/>
                            <a:t>0.01)</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ko-KR" sz="1200" dirty="0"/>
                            <a:t>0.93</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52789464"/>
                      </a:ext>
                    </a:extLst>
                  </a:tr>
                </a:tbl>
              </a:graphicData>
            </a:graphic>
          </p:graphicFrame>
        </mc:Choice>
        <mc:Fallback xmlns="">
          <p:graphicFrame>
            <p:nvGraphicFramePr>
              <p:cNvPr id="13" name="표 12">
                <a:extLst>
                  <a:ext uri="{FF2B5EF4-FFF2-40B4-BE49-F238E27FC236}">
                    <a16:creationId xmlns:a16="http://schemas.microsoft.com/office/drawing/2014/main" id="{17953A09-FAAF-E99B-44B6-9181C0E68761}"/>
                  </a:ext>
                </a:extLst>
              </p:cNvPr>
              <p:cNvGraphicFramePr>
                <a:graphicFrameLocks noGrp="1"/>
              </p:cNvGraphicFramePr>
              <p:nvPr>
                <p:extLst>
                  <p:ext uri="{D42A27DB-BD31-4B8C-83A1-F6EECF244321}">
                    <p14:modId xmlns:p14="http://schemas.microsoft.com/office/powerpoint/2010/main" val="433038260"/>
                  </p:ext>
                </p:extLst>
              </p:nvPr>
            </p:nvGraphicFramePr>
            <p:xfrm>
              <a:off x="254000" y="1349728"/>
              <a:ext cx="10165128" cy="3164888"/>
            </p:xfrm>
            <a:graphic>
              <a:graphicData uri="http://schemas.openxmlformats.org/drawingml/2006/table">
                <a:tbl>
                  <a:tblPr/>
                  <a:tblGrid>
                    <a:gridCol w="1648903">
                      <a:extLst>
                        <a:ext uri="{9D8B030D-6E8A-4147-A177-3AD203B41FA5}">
                          <a16:colId xmlns:a16="http://schemas.microsoft.com/office/drawing/2014/main" val="29914761"/>
                        </a:ext>
                      </a:extLst>
                    </a:gridCol>
                    <a:gridCol w="1336849">
                      <a:extLst>
                        <a:ext uri="{9D8B030D-6E8A-4147-A177-3AD203B41FA5}">
                          <a16:colId xmlns:a16="http://schemas.microsoft.com/office/drawing/2014/main" val="2549026745"/>
                        </a:ext>
                      </a:extLst>
                    </a:gridCol>
                    <a:gridCol w="1320345">
                      <a:extLst>
                        <a:ext uri="{9D8B030D-6E8A-4147-A177-3AD203B41FA5}">
                          <a16:colId xmlns:a16="http://schemas.microsoft.com/office/drawing/2014/main" val="2586193993"/>
                        </a:ext>
                      </a:extLst>
                    </a:gridCol>
                    <a:gridCol w="1193811">
                      <a:extLst>
                        <a:ext uri="{9D8B030D-6E8A-4147-A177-3AD203B41FA5}">
                          <a16:colId xmlns:a16="http://schemas.microsoft.com/office/drawing/2014/main" val="3515942631"/>
                        </a:ext>
                      </a:extLst>
                    </a:gridCol>
                    <a:gridCol w="1166305">
                      <a:extLst>
                        <a:ext uri="{9D8B030D-6E8A-4147-A177-3AD203B41FA5}">
                          <a16:colId xmlns:a16="http://schemas.microsoft.com/office/drawing/2014/main" val="3516790400"/>
                        </a:ext>
                      </a:extLst>
                    </a:gridCol>
                    <a:gridCol w="1166305">
                      <a:extLst>
                        <a:ext uri="{9D8B030D-6E8A-4147-A177-3AD203B41FA5}">
                          <a16:colId xmlns:a16="http://schemas.microsoft.com/office/drawing/2014/main" val="1630046355"/>
                        </a:ext>
                      </a:extLst>
                    </a:gridCol>
                    <a:gridCol w="1166305">
                      <a:extLst>
                        <a:ext uri="{9D8B030D-6E8A-4147-A177-3AD203B41FA5}">
                          <a16:colId xmlns:a16="http://schemas.microsoft.com/office/drawing/2014/main" val="3159143281"/>
                        </a:ext>
                      </a:extLst>
                    </a:gridCol>
                    <a:gridCol w="1166305">
                      <a:extLst>
                        <a:ext uri="{9D8B030D-6E8A-4147-A177-3AD203B41FA5}">
                          <a16:colId xmlns:a16="http://schemas.microsoft.com/office/drawing/2014/main" val="1463759315"/>
                        </a:ext>
                      </a:extLst>
                    </a:gridCol>
                  </a:tblGrid>
                  <a:tr h="300832">
                    <a:tc>
                      <a:txBody>
                        <a:bodyPr/>
                        <a:lstStyle/>
                        <a:p>
                          <a:r>
                            <a:rPr lang="en" sz="1200" dirty="0"/>
                            <a:t>Type/Metric</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 sz="1200" dirty="0">
                              <a:solidFill>
                                <a:schemeClr val="tx1"/>
                              </a:solidFill>
                            </a:rPr>
                            <a:t>Total Accuracy</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 sz="1200">
                              <a:solidFill>
                                <a:schemeClr val="tx1"/>
                              </a:solidFill>
                            </a:rPr>
                            <a:t>Precision</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 sz="1200">
                              <a:solidFill>
                                <a:schemeClr val="tx1"/>
                              </a:solidFill>
                            </a:rPr>
                            <a:t>Recall</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 sz="1200" dirty="0">
                              <a:solidFill>
                                <a:schemeClr val="tx1"/>
                              </a:solidFill>
                            </a:rPr>
                            <a:t>F1</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 sz="1200" dirty="0">
                              <a:solidFill>
                                <a:schemeClr val="tx1"/>
                              </a:solidFill>
                            </a:rPr>
                            <a:t>FG acc</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 sz="1200" dirty="0">
                              <a:solidFill>
                                <a:schemeClr val="tx1"/>
                              </a:solidFill>
                            </a:rPr>
                            <a:t>FC acc</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 sz="1200" dirty="0">
                              <a:solidFill>
                                <a:schemeClr val="tx1"/>
                              </a:solidFill>
                            </a:rPr>
                            <a:t>IA acc</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26316616"/>
                      </a:ext>
                    </a:extLst>
                  </a:tr>
                  <a:tr h="526456">
                    <a:tc>
                      <a:txBody>
                        <a:bodyPr/>
                        <a:lstStyle/>
                        <a:p>
                          <a:r>
                            <a:rPr lang="en" sz="1200" dirty="0"/>
                            <a:t>No Question</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ko-KR" sz="1200" dirty="0">
                              <a:solidFill>
                                <a:schemeClr val="tx1"/>
                              </a:solidFill>
                            </a:rPr>
                            <a:t>0.64</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ko-KR" sz="1200" dirty="0">
                              <a:solidFill>
                                <a:schemeClr val="tx1"/>
                              </a:solidFill>
                            </a:rPr>
                            <a:t>0.52</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ko-KR" sz="1200" dirty="0">
                              <a:solidFill>
                                <a:schemeClr val="tx1"/>
                              </a:solidFill>
                            </a:rPr>
                            <a:t>0.54</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ko-KR" sz="1200" dirty="0">
                              <a:solidFill>
                                <a:schemeClr val="tx1"/>
                              </a:solidFill>
                            </a:rPr>
                            <a:t>0.50</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ko-K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71739" t="-60976" r="-201087" b="-460976"/>
                          </a:stretch>
                        </a:blipFill>
                      </a:tcPr>
                    </a:tc>
                    <a:tc>
                      <a:txBody>
                        <a:bodyPr/>
                        <a:lstStyle/>
                        <a:p>
                          <a:endParaRPr lang="ko-K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71739" t="-60976" r="-101087" b="-460976"/>
                          </a:stretch>
                        </a:blipFill>
                      </a:tcPr>
                    </a:tc>
                    <a:tc>
                      <a:txBody>
                        <a:bodyPr/>
                        <a:lstStyle/>
                        <a:p>
                          <a:r>
                            <a:rPr lang="en-US" altLang="ko-KR" sz="1200" dirty="0">
                              <a:solidFill>
                                <a:schemeClr val="tx1"/>
                              </a:solidFill>
                            </a:rPr>
                            <a:t>0.91</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31398742"/>
                      </a:ext>
                    </a:extLst>
                  </a:tr>
                  <a:tr h="526456">
                    <a:tc>
                      <a:txBody>
                        <a:bodyPr/>
                        <a:lstStyle/>
                        <a:p>
                          <a:r>
                            <a:rPr lang="en" sz="1200" dirty="0"/>
                            <a:t>General Question</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ko-K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24762" t="-157143" r="-540000" b="-350000"/>
                          </a:stretch>
                        </a:blipFill>
                      </a:tcPr>
                    </a:tc>
                    <a:tc>
                      <a:txBody>
                        <a:bodyPr/>
                        <a:lstStyle/>
                        <a:p>
                          <a:endParaRPr lang="ko-K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6923" t="-157143" r="-445192" b="-350000"/>
                          </a:stretch>
                        </a:blipFill>
                      </a:tcPr>
                    </a:tc>
                    <a:tc>
                      <a:txBody>
                        <a:bodyPr/>
                        <a:lstStyle/>
                        <a:p>
                          <a:endParaRPr lang="ko-K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61702" t="-157143" r="-392553" b="-350000"/>
                          </a:stretch>
                        </a:blipFill>
                      </a:tcPr>
                    </a:tc>
                    <a:tc>
                      <a:txBody>
                        <a:bodyPr/>
                        <a:lstStyle/>
                        <a:p>
                          <a:endParaRPr lang="ko-K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71739" t="-157143" r="-301087" b="-350000"/>
                          </a:stretch>
                        </a:blipFill>
                      </a:tcPr>
                    </a:tc>
                    <a:tc>
                      <a:txBody>
                        <a:bodyPr/>
                        <a:lstStyle/>
                        <a:p>
                          <a:endParaRPr lang="ko-K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71739" t="-157143" r="-201087" b="-350000"/>
                          </a:stretch>
                        </a:blipFill>
                      </a:tcPr>
                    </a:tc>
                    <a:tc>
                      <a:txBody>
                        <a:bodyPr/>
                        <a:lstStyle/>
                        <a:p>
                          <a:endParaRPr lang="ko-K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71739" t="-157143" r="-101087" b="-350000"/>
                          </a:stretch>
                        </a:blipFill>
                      </a:tcPr>
                    </a:tc>
                    <a:tc>
                      <a:txBody>
                        <a:bodyPr/>
                        <a:lstStyle/>
                        <a:p>
                          <a:endParaRPr lang="ko-K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771739" t="-157143" r="-1087" b="-350000"/>
                          </a:stretch>
                        </a:blipFill>
                      </a:tcPr>
                    </a:tc>
                    <a:extLst>
                      <a:ext uri="{0D108BD9-81ED-4DB2-BD59-A6C34878D82A}">
                        <a16:rowId xmlns:a16="http://schemas.microsoft.com/office/drawing/2014/main" val="15210684"/>
                      </a:ext>
                    </a:extLst>
                  </a:tr>
                  <a:tr h="452786">
                    <a:tc>
                      <a:txBody>
                        <a:bodyPr/>
                        <a:lstStyle/>
                        <a:p>
                          <a:r>
                            <a:rPr lang="en" sz="1200" dirty="0" err="1"/>
                            <a:t>Classwise</a:t>
                          </a:r>
                          <a:r>
                            <a:rPr lang="en" sz="1200" dirty="0"/>
                            <a:t> Question - zero</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ko-K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24762" t="-300000" r="-540000" b="-308333"/>
                          </a:stretch>
                        </a:blipFill>
                      </a:tcPr>
                    </a:tc>
                    <a:tc>
                      <a:txBody>
                        <a:bodyPr/>
                        <a:lstStyle/>
                        <a:p>
                          <a:r>
                            <a:rPr lang="en-US" altLang="ko-KR" sz="1200" dirty="0">
                              <a:solidFill>
                                <a:srgbClr val="FF0000"/>
                              </a:solidFill>
                            </a:rPr>
                            <a:t>0.60</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ko-KR" sz="1200" dirty="0">
                              <a:solidFill>
                                <a:srgbClr val="FF0000"/>
                              </a:solidFill>
                            </a:rPr>
                            <a:t>0.63</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ko-KR" sz="1200" dirty="0">
                              <a:solidFill>
                                <a:srgbClr val="FF0000"/>
                              </a:solidFill>
                            </a:rPr>
                            <a:t>0.60</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ko-K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71739" t="-300000" r="-201087" b="-308333"/>
                          </a:stretch>
                        </a:blipFill>
                      </a:tcPr>
                    </a:tc>
                    <a:tc>
                      <a:txBody>
                        <a:bodyPr/>
                        <a:lstStyle/>
                        <a:p>
                          <a:endParaRPr lang="ko-K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71739" t="-300000" r="-101087" b="-308333"/>
                          </a:stretch>
                        </a:blipFill>
                      </a:tcPr>
                    </a:tc>
                    <a:tc>
                      <a:txBody>
                        <a:bodyPr/>
                        <a:lstStyle/>
                        <a:p>
                          <a:r>
                            <a:rPr lang="en-US" altLang="ko-KR" sz="1200" dirty="0">
                              <a:solidFill>
                                <a:srgbClr val="FF0000"/>
                              </a:solidFill>
                            </a:rPr>
                            <a:t>0.95</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60741132"/>
                      </a:ext>
                    </a:extLst>
                  </a:tr>
                  <a:tr h="452786">
                    <a:tc>
                      <a:txBody>
                        <a:bodyPr/>
                        <a:lstStyle/>
                        <a:p>
                          <a:r>
                            <a:rPr lang="en" sz="1200" dirty="0" err="1"/>
                            <a:t>Classwise</a:t>
                          </a:r>
                          <a:r>
                            <a:rPr lang="en" sz="1200" dirty="0"/>
                            <a:t> Question - one</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ko-KR" sz="1200" dirty="0"/>
                            <a:t>0.78</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ko-KR" sz="1200" dirty="0">
                              <a:solidFill>
                                <a:schemeClr val="tx1"/>
                              </a:solidFill>
                            </a:rPr>
                            <a:t>0.59</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ko-KR" sz="1200" dirty="0"/>
                            <a:t>0.62</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ko-KR" sz="1200" dirty="0"/>
                            <a:t>0.59</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ko-KR" sz="1200" dirty="0">
                              <a:solidFill>
                                <a:schemeClr val="tx1"/>
                              </a:solidFill>
                            </a:rPr>
                            <a:t>0.79</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ko-KR" sz="1200" dirty="0">
                              <a:solidFill>
                                <a:schemeClr val="tx1"/>
                              </a:solidFill>
                            </a:rPr>
                            <a:t>0.83</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ko-KR" sz="1200" dirty="0"/>
                            <a:t>0.94</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1668890"/>
                      </a:ext>
                    </a:extLst>
                  </a:tr>
                  <a:tr h="452786">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 altLang="ko-KR" sz="1200" dirty="0" err="1"/>
                            <a:t>Classwise</a:t>
                          </a:r>
                          <a:r>
                            <a:rPr lang="en" altLang="ko-KR" sz="1200" dirty="0"/>
                            <a:t> Question - two</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ko-K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24762" t="-497222" r="-540000" b="-111111"/>
                          </a:stretch>
                        </a:blipFill>
                      </a:tcPr>
                    </a:tc>
                    <a:tc>
                      <a:txBody>
                        <a:bodyPr/>
                        <a:lstStyle/>
                        <a:p>
                          <a:r>
                            <a:rPr lang="en-US" altLang="ko-KR" sz="1200" dirty="0">
                              <a:solidFill>
                                <a:schemeClr val="tx1"/>
                              </a:solidFill>
                            </a:rPr>
                            <a:t>0.58</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ko-KR" sz="1200" dirty="0"/>
                            <a:t>0.60</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ko-K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71739" t="-497222" r="-301087" b="-111111"/>
                          </a:stretch>
                        </a:blipFill>
                      </a:tcPr>
                    </a:tc>
                    <a:tc>
                      <a:txBody>
                        <a:bodyPr/>
                        <a:lstStyle/>
                        <a:p>
                          <a:endParaRPr lang="ko-K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71739" t="-497222" r="-201087" b="-111111"/>
                          </a:stretch>
                        </a:blipFill>
                      </a:tcPr>
                    </a:tc>
                    <a:tc>
                      <a:txBody>
                        <a:bodyPr/>
                        <a:lstStyle/>
                        <a:p>
                          <a:endParaRPr lang="ko-K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71739" t="-497222" r="-101087" b="-111111"/>
                          </a:stretch>
                        </a:blipFill>
                      </a:tcPr>
                    </a:tc>
                    <a:tc>
                      <a:txBody>
                        <a:bodyPr/>
                        <a:lstStyle/>
                        <a:p>
                          <a:endParaRPr lang="ko-K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771739" t="-497222" r="-1087" b="-111111"/>
                          </a:stretch>
                        </a:blipFill>
                      </a:tcPr>
                    </a:tc>
                    <a:extLst>
                      <a:ext uri="{0D108BD9-81ED-4DB2-BD59-A6C34878D82A}">
                        <a16:rowId xmlns:a16="http://schemas.microsoft.com/office/drawing/2014/main" val="3976875057"/>
                      </a:ext>
                    </a:extLst>
                  </a:tr>
                  <a:tr h="452786">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 altLang="ko-KR" sz="1200" dirty="0" err="1"/>
                            <a:t>Classwise</a:t>
                          </a:r>
                          <a:r>
                            <a:rPr lang="en" altLang="ko-KR" sz="1200" dirty="0"/>
                            <a:t> Question - five</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ko-K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24762" t="-597222" r="-540000" b="-11111"/>
                          </a:stretch>
                        </a:blipFill>
                      </a:tcPr>
                    </a:tc>
                    <a:tc>
                      <a:txBody>
                        <a:bodyPr/>
                        <a:lstStyle/>
                        <a:p>
                          <a:r>
                            <a:rPr lang="en-US" altLang="ko-KR" sz="1200" dirty="0">
                              <a:solidFill>
                                <a:schemeClr val="tx1"/>
                              </a:solidFill>
                            </a:rPr>
                            <a:t>0.56</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ko-K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61702" t="-597222" r="-392553" b="-11111"/>
                          </a:stretch>
                        </a:blipFill>
                      </a:tcPr>
                    </a:tc>
                    <a:tc>
                      <a:txBody>
                        <a:bodyPr/>
                        <a:lstStyle/>
                        <a:p>
                          <a:r>
                            <a:rPr lang="en-US" altLang="ko-KR" sz="1200" dirty="0"/>
                            <a:t>0.55</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ko-K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71739" t="-597222" r="-201087" b="-11111"/>
                          </a:stretch>
                        </a:blipFill>
                      </a:tcPr>
                    </a:tc>
                    <a:tc>
                      <a:txBody>
                        <a:bodyPr/>
                        <a:lstStyle/>
                        <a:p>
                          <a:endParaRPr lang="ko-K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71739" t="-597222" r="-101087" b="-11111"/>
                          </a:stretch>
                        </a:blipFill>
                      </a:tcPr>
                    </a:tc>
                    <a:tc>
                      <a:txBody>
                        <a:bodyPr/>
                        <a:lstStyle/>
                        <a:p>
                          <a:r>
                            <a:rPr lang="en-US" altLang="ko-KR" sz="1200" dirty="0"/>
                            <a:t>0.93</a:t>
                          </a:r>
                        </a:p>
                      </a:txBody>
                      <a:tcPr marL="87027" marR="87027" marT="43513" marB="43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52789464"/>
                      </a:ext>
                    </a:extLst>
                  </a:tr>
                </a:tbl>
              </a:graphicData>
            </a:graphic>
          </p:graphicFrame>
        </mc:Fallback>
      </mc:AlternateContent>
    </p:spTree>
    <p:extLst>
      <p:ext uri="{BB962C8B-B14F-4D97-AF65-F5344CB8AC3E}">
        <p14:creationId xmlns:p14="http://schemas.microsoft.com/office/powerpoint/2010/main" val="6320852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EC29D5-EEE5-D66B-3F19-7BC049573C7B}"/>
            </a:ext>
          </a:extLst>
        </p:cNvPr>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756D5871-5D3B-BBC9-FD99-A607E71968D4}"/>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3" name="TextBox 2">
            <a:extLst>
              <a:ext uri="{FF2B5EF4-FFF2-40B4-BE49-F238E27FC236}">
                <a16:creationId xmlns:a16="http://schemas.microsoft.com/office/drawing/2014/main" id="{2E6A50A9-CFD5-C40C-75C3-C43D73FD25E4}"/>
              </a:ext>
            </a:extLst>
          </p:cNvPr>
          <p:cNvSpPr txBox="1"/>
          <p:nvPr/>
        </p:nvSpPr>
        <p:spPr>
          <a:xfrm>
            <a:off x="254000" y="745603"/>
            <a:ext cx="8637752" cy="420564"/>
          </a:xfrm>
          <a:prstGeom prst="rect">
            <a:avLst/>
          </a:prstGeom>
          <a:noFill/>
        </p:spPr>
        <p:txBody>
          <a:bodyPr wrap="square" rtlCol="0">
            <a:spAutoFit/>
          </a:bodyPr>
          <a:lstStyle/>
          <a:p>
            <a:r>
              <a:rPr kumimoji="1" lang="en-US" altLang="ko-KR" sz="2133" dirty="0"/>
              <a:t>Result(Seed1)</a:t>
            </a:r>
            <a:endParaRPr kumimoji="1" lang="ko-Kore-KR" altLang="en-US" sz="2133" dirty="0"/>
          </a:p>
        </p:txBody>
      </p:sp>
      <p:pic>
        <p:nvPicPr>
          <p:cNvPr id="1026" name="Picture 2">
            <a:extLst>
              <a:ext uri="{FF2B5EF4-FFF2-40B4-BE49-F238E27FC236}">
                <a16:creationId xmlns:a16="http://schemas.microsoft.com/office/drawing/2014/main" id="{87E54DAB-BFD3-83E0-768F-7C5D34DC2A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603" y="1349728"/>
            <a:ext cx="4068338" cy="244541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7F1F522-2E2B-FCAF-BEB4-F18539D87D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0091" y="3789775"/>
            <a:ext cx="4451514" cy="267573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2B9195A-0225-6EE0-0C28-ACE79074C4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10774" y="1214355"/>
            <a:ext cx="4284617" cy="257542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E051067-BEA7-8707-FFB5-FF45DCF6A9A9}"/>
              </a:ext>
            </a:extLst>
          </p:cNvPr>
          <p:cNvSpPr txBox="1"/>
          <p:nvPr/>
        </p:nvSpPr>
        <p:spPr>
          <a:xfrm>
            <a:off x="1946591" y="4043494"/>
            <a:ext cx="662361" cy="369332"/>
          </a:xfrm>
          <a:prstGeom prst="rect">
            <a:avLst/>
          </a:prstGeom>
          <a:noFill/>
        </p:spPr>
        <p:txBody>
          <a:bodyPr wrap="none" rtlCol="0">
            <a:spAutoFit/>
          </a:bodyPr>
          <a:lstStyle/>
          <a:p>
            <a:r>
              <a:rPr kumimoji="1" lang="en-US" altLang="ko-KR" dirty="0"/>
              <a:t>Base</a:t>
            </a:r>
            <a:endParaRPr kumimoji="1" lang="ko-KR" altLang="en-US" dirty="0"/>
          </a:p>
        </p:txBody>
      </p:sp>
      <p:sp>
        <p:nvSpPr>
          <p:cNvPr id="5" name="TextBox 4">
            <a:extLst>
              <a:ext uri="{FF2B5EF4-FFF2-40B4-BE49-F238E27FC236}">
                <a16:creationId xmlns:a16="http://schemas.microsoft.com/office/drawing/2014/main" id="{BB02C8DE-CC15-282E-1014-CCB9EFB22CF3}"/>
              </a:ext>
            </a:extLst>
          </p:cNvPr>
          <p:cNvSpPr txBox="1"/>
          <p:nvPr/>
        </p:nvSpPr>
        <p:spPr>
          <a:xfrm>
            <a:off x="5203493" y="6488668"/>
            <a:ext cx="2007281" cy="369332"/>
          </a:xfrm>
          <a:prstGeom prst="rect">
            <a:avLst/>
          </a:prstGeom>
          <a:noFill/>
        </p:spPr>
        <p:txBody>
          <a:bodyPr wrap="none" rtlCol="0">
            <a:spAutoFit/>
          </a:bodyPr>
          <a:lstStyle/>
          <a:p>
            <a:r>
              <a:rPr kumimoji="1" lang="en-US" altLang="ko-KR" dirty="0"/>
              <a:t>General Question</a:t>
            </a:r>
            <a:endParaRPr kumimoji="1" lang="ko-KR" altLang="en-US" dirty="0"/>
          </a:p>
        </p:txBody>
      </p:sp>
      <p:sp>
        <p:nvSpPr>
          <p:cNvPr id="6" name="TextBox 5">
            <a:extLst>
              <a:ext uri="{FF2B5EF4-FFF2-40B4-BE49-F238E27FC236}">
                <a16:creationId xmlns:a16="http://schemas.microsoft.com/office/drawing/2014/main" id="{4BE47F59-3A02-265B-F5BA-A81A4ADD5EB4}"/>
              </a:ext>
            </a:extLst>
          </p:cNvPr>
          <p:cNvSpPr txBox="1"/>
          <p:nvPr/>
        </p:nvSpPr>
        <p:spPr>
          <a:xfrm>
            <a:off x="8736656" y="3858828"/>
            <a:ext cx="2177199" cy="369332"/>
          </a:xfrm>
          <a:prstGeom prst="rect">
            <a:avLst/>
          </a:prstGeom>
          <a:noFill/>
        </p:spPr>
        <p:txBody>
          <a:bodyPr wrap="none" rtlCol="0">
            <a:spAutoFit/>
          </a:bodyPr>
          <a:lstStyle/>
          <a:p>
            <a:r>
              <a:rPr kumimoji="1" lang="en-US" altLang="ko-KR" dirty="0" err="1"/>
              <a:t>Classwise</a:t>
            </a:r>
            <a:r>
              <a:rPr kumimoji="1" lang="en-US" altLang="ko-KR" dirty="0"/>
              <a:t> Question</a:t>
            </a:r>
            <a:endParaRPr kumimoji="1" lang="ko-KR" altLang="en-US" dirty="0"/>
          </a:p>
        </p:txBody>
      </p:sp>
    </p:spTree>
    <p:extLst>
      <p:ext uri="{BB962C8B-B14F-4D97-AF65-F5344CB8AC3E}">
        <p14:creationId xmlns:p14="http://schemas.microsoft.com/office/powerpoint/2010/main" val="16823394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0F4793-F00C-70B7-B5FC-C0036DD64CA8}"/>
            </a:ext>
          </a:extLst>
        </p:cNvPr>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6686ECB5-9AD1-0CA8-9C3A-819DD41640B8}"/>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4" name="텍스트 개체 틀 6">
            <a:extLst>
              <a:ext uri="{FF2B5EF4-FFF2-40B4-BE49-F238E27FC236}">
                <a16:creationId xmlns:a16="http://schemas.microsoft.com/office/drawing/2014/main" id="{5AEC606A-3A5C-87D0-6EE2-C78F3E0B7236}"/>
              </a:ext>
            </a:extLst>
          </p:cNvPr>
          <p:cNvSpPr txBox="1">
            <a:spLocks/>
          </p:cNvSpPr>
          <p:nvPr/>
        </p:nvSpPr>
        <p:spPr>
          <a:xfrm>
            <a:off x="417436" y="1224332"/>
            <a:ext cx="11774564" cy="3733562"/>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lnSpc>
                <a:spcPct val="150000"/>
              </a:lnSpc>
              <a:buFont typeface="+mj-lt"/>
              <a:buAutoNum type="arabicPeriod"/>
            </a:pPr>
            <a:r>
              <a:rPr lang="en-US" altLang="ko-KR" sz="1800" dirty="0">
                <a:solidFill>
                  <a:srgbClr val="000000"/>
                </a:solidFill>
                <a:latin typeface="KoPubWorldDotum Light" pitchFamily="2" charset="-127"/>
                <a:ea typeface="KoPubWorldDotum Light" pitchFamily="2" charset="-127"/>
                <a:cs typeface="KoPubWorldDotum Light" pitchFamily="2" charset="-127"/>
              </a:rPr>
              <a:t>LOGIC </a:t>
            </a:r>
            <a:r>
              <a:rPr lang="ko-KR" altLang="en-US" sz="1800" dirty="0">
                <a:solidFill>
                  <a:srgbClr val="000000"/>
                </a:solidFill>
                <a:latin typeface="KoPubWorldDotum Light" pitchFamily="2" charset="-127"/>
                <a:ea typeface="KoPubWorldDotum Light" pitchFamily="2" charset="-127"/>
                <a:cs typeface="KoPubWorldDotum Light" pitchFamily="2" charset="-127"/>
              </a:rPr>
              <a:t>데이터셋에 대해 진행했으며</a:t>
            </a:r>
            <a:r>
              <a:rPr lang="en-US" altLang="ko-KR" sz="1800" dirty="0">
                <a:solidFill>
                  <a:srgbClr val="000000"/>
                </a:solidFill>
                <a:latin typeface="KoPubWorldDotum Light" pitchFamily="2" charset="-127"/>
                <a:ea typeface="KoPubWorldDotum Light" pitchFamily="2" charset="-127"/>
                <a:cs typeface="KoPubWorldDotum Light" pitchFamily="2" charset="-127"/>
              </a:rPr>
              <a:t>,</a:t>
            </a:r>
            <a:r>
              <a:rPr lang="ko-KR" altLang="en-US" sz="1800" dirty="0">
                <a:solidFill>
                  <a:srgbClr val="000000"/>
                </a:solidFill>
                <a:latin typeface="KoPubWorldDotum Light" pitchFamily="2" charset="-127"/>
                <a:ea typeface="KoPubWorldDotum Light" pitchFamily="2" charset="-127"/>
                <a:cs typeface="KoPubWorldDotum Light" pitchFamily="2" charset="-127"/>
              </a:rPr>
              <a:t> 총 </a:t>
            </a:r>
            <a:r>
              <a:rPr lang="en-US" altLang="ko-KR" sz="1800" dirty="0">
                <a:solidFill>
                  <a:srgbClr val="000000"/>
                </a:solidFill>
                <a:latin typeface="KoPubWorldDotum Light" pitchFamily="2" charset="-127"/>
                <a:ea typeface="KoPubWorldDotum Light" pitchFamily="2" charset="-127"/>
                <a:cs typeface="KoPubWorldDotum Light" pitchFamily="2" charset="-127"/>
              </a:rPr>
              <a:t>789</a:t>
            </a:r>
            <a:r>
              <a:rPr lang="ko-KR" altLang="en-US" sz="1800" dirty="0">
                <a:solidFill>
                  <a:srgbClr val="000000"/>
                </a:solidFill>
                <a:latin typeface="KoPubWorldDotum Light" pitchFamily="2" charset="-127"/>
                <a:ea typeface="KoPubWorldDotum Light" pitchFamily="2" charset="-127"/>
                <a:cs typeface="KoPubWorldDotum Light" pitchFamily="2" charset="-127"/>
              </a:rPr>
              <a:t>개의 데이터셋으로 이루어진 </a:t>
            </a:r>
            <a:r>
              <a:rPr lang="en-US" altLang="ko-KR" sz="1800" dirty="0">
                <a:solidFill>
                  <a:srgbClr val="000000"/>
                </a:solidFill>
                <a:latin typeface="KoPubWorldDotum Light" pitchFamily="2" charset="-127"/>
                <a:ea typeface="KoPubWorldDotum Light" pitchFamily="2" charset="-127"/>
                <a:cs typeface="KoPubWorldDotum Light" pitchFamily="2" charset="-127"/>
              </a:rPr>
              <a:t>3-class classification</a:t>
            </a:r>
            <a:r>
              <a:rPr lang="ko-KR" altLang="en-US" sz="1800" dirty="0">
                <a:solidFill>
                  <a:srgbClr val="000000"/>
                </a:solidFill>
                <a:latin typeface="KoPubWorldDotum Light" pitchFamily="2" charset="-127"/>
                <a:ea typeface="KoPubWorldDotum Light" pitchFamily="2" charset="-127"/>
                <a:cs typeface="KoPubWorldDotum Light" pitchFamily="2" charset="-127"/>
              </a:rPr>
              <a:t>을 수행함</a:t>
            </a:r>
            <a:endParaRPr lang="en-US" altLang="ko-KR" sz="1800" dirty="0">
              <a:solidFill>
                <a:srgbClr val="000000"/>
              </a:solidFill>
              <a:latin typeface="KoPubWorldDotum Light" pitchFamily="2" charset="-127"/>
              <a:ea typeface="KoPubWorldDotum Light" pitchFamily="2" charset="-127"/>
              <a:cs typeface="KoPubWorldDotum Light" pitchFamily="2" charset="-127"/>
            </a:endParaRPr>
          </a:p>
          <a:p>
            <a:pPr marL="342900" indent="-342900" algn="just">
              <a:lnSpc>
                <a:spcPct val="150000"/>
              </a:lnSpc>
              <a:buFont typeface="+mj-lt"/>
              <a:buAutoNum type="arabicPeriod"/>
            </a:pPr>
            <a:r>
              <a:rPr lang="ko-KR" altLang="en-US" sz="1800" dirty="0">
                <a:solidFill>
                  <a:srgbClr val="000000"/>
                </a:solidFill>
                <a:latin typeface="KoPubWorldDotum Light" pitchFamily="2" charset="-127"/>
                <a:ea typeface="KoPubWorldDotum Light" pitchFamily="2" charset="-127"/>
                <a:cs typeface="KoPubWorldDotum Light" pitchFamily="2" charset="-127"/>
              </a:rPr>
              <a:t>질문 없이 </a:t>
            </a:r>
            <a:r>
              <a:rPr lang="en-US" altLang="ko-KR" sz="1800" dirty="0">
                <a:solidFill>
                  <a:srgbClr val="000000"/>
                </a:solidFill>
                <a:latin typeface="KoPubWorldDotum Light" pitchFamily="2" charset="-127"/>
                <a:ea typeface="KoPubWorldDotum Light" pitchFamily="2" charset="-127"/>
                <a:cs typeface="KoPubWorldDotum Light" pitchFamily="2" charset="-127"/>
              </a:rPr>
              <a:t>testing</a:t>
            </a:r>
            <a:r>
              <a:rPr lang="ko-KR" altLang="en-US" sz="1800" dirty="0">
                <a:solidFill>
                  <a:srgbClr val="000000"/>
                </a:solidFill>
                <a:latin typeface="KoPubWorldDotum Light" pitchFamily="2" charset="-127"/>
                <a:ea typeface="KoPubWorldDotum Light" pitchFamily="2" charset="-127"/>
                <a:cs typeface="KoPubWorldDotum Light" pitchFamily="2" charset="-127"/>
              </a:rPr>
              <a:t> 했을 때의 결과 대비</a:t>
            </a:r>
            <a:r>
              <a:rPr lang="en-US" altLang="ko-KR" sz="1800" dirty="0">
                <a:solidFill>
                  <a:srgbClr val="000000"/>
                </a:solidFill>
                <a:latin typeface="KoPubWorldDotum Light" pitchFamily="2" charset="-127"/>
                <a:ea typeface="KoPubWorldDotum Light" pitchFamily="2" charset="-127"/>
                <a:cs typeface="KoPubWorldDotum Light" pitchFamily="2" charset="-127"/>
              </a:rPr>
              <a:t>,</a:t>
            </a:r>
            <a:r>
              <a:rPr lang="ko-KR" altLang="en-US" sz="1800" dirty="0">
                <a:solidFill>
                  <a:srgbClr val="000000"/>
                </a:solidFill>
                <a:latin typeface="KoPubWorldDotum Light" pitchFamily="2" charset="-127"/>
                <a:ea typeface="KoPubWorldDotum Light" pitchFamily="2" charset="-127"/>
                <a:cs typeface="KoPubWorldDotum Light" pitchFamily="2" charset="-127"/>
              </a:rPr>
              <a:t> </a:t>
            </a:r>
            <a:r>
              <a:rPr lang="en-US" altLang="ko-KR" sz="1800" dirty="0">
                <a:solidFill>
                  <a:srgbClr val="000000"/>
                </a:solidFill>
                <a:latin typeface="KoPubWorldDotum Light" pitchFamily="2" charset="-127"/>
                <a:ea typeface="KoPubWorldDotum Light" pitchFamily="2" charset="-127"/>
                <a:cs typeface="KoPubWorldDotum Light" pitchFamily="2" charset="-127"/>
              </a:rPr>
              <a:t>General question</a:t>
            </a:r>
            <a:r>
              <a:rPr lang="ko-KR" altLang="en-US" sz="1800" dirty="0">
                <a:solidFill>
                  <a:srgbClr val="000000"/>
                </a:solidFill>
                <a:latin typeface="KoPubWorldDotum Light" pitchFamily="2" charset="-127"/>
                <a:ea typeface="KoPubWorldDotum Light" pitchFamily="2" charset="-127"/>
                <a:cs typeface="KoPubWorldDotum Light" pitchFamily="2" charset="-127"/>
              </a:rPr>
              <a:t> 결과가 </a:t>
            </a:r>
            <a:r>
              <a:rPr lang="en-US" altLang="ko-KR" sz="1800" dirty="0">
                <a:solidFill>
                  <a:srgbClr val="000000"/>
                </a:solidFill>
                <a:latin typeface="KoPubWorldDotum Light" pitchFamily="2" charset="-127"/>
                <a:ea typeface="KoPubWorldDotum Light" pitchFamily="2" charset="-127"/>
                <a:cs typeface="KoPubWorldDotum Light" pitchFamily="2" charset="-127"/>
              </a:rPr>
              <a:t>9%</a:t>
            </a:r>
            <a:r>
              <a:rPr lang="ko-KR" altLang="en-US" sz="1800" dirty="0">
                <a:solidFill>
                  <a:srgbClr val="000000"/>
                </a:solidFill>
                <a:latin typeface="KoPubWorldDotum Light" pitchFamily="2" charset="-127"/>
                <a:ea typeface="KoPubWorldDotum Light" pitchFamily="2" charset="-127"/>
                <a:cs typeface="KoPubWorldDotum Light" pitchFamily="2" charset="-127"/>
              </a:rPr>
              <a:t>정도의 향상이 있었으며</a:t>
            </a:r>
            <a:r>
              <a:rPr lang="en-US" altLang="ko-KR" sz="1800" dirty="0">
                <a:solidFill>
                  <a:srgbClr val="000000"/>
                </a:solidFill>
                <a:latin typeface="KoPubWorldDotum Light" pitchFamily="2" charset="-127"/>
                <a:ea typeface="KoPubWorldDotum Light" pitchFamily="2" charset="-127"/>
                <a:cs typeface="KoPubWorldDotum Light" pitchFamily="2" charset="-127"/>
              </a:rPr>
              <a:t>,</a:t>
            </a:r>
            <a:r>
              <a:rPr lang="ko-KR" altLang="en-US" sz="1800" dirty="0">
                <a:solidFill>
                  <a:srgbClr val="000000"/>
                </a:solidFill>
                <a:latin typeface="KoPubWorldDotum Light" pitchFamily="2" charset="-127"/>
                <a:ea typeface="KoPubWorldDotum Light" pitchFamily="2" charset="-127"/>
                <a:cs typeface="KoPubWorldDotum Light" pitchFamily="2" charset="-127"/>
              </a:rPr>
              <a:t> </a:t>
            </a:r>
            <a:r>
              <a:rPr lang="en-US" altLang="ko-KR" sz="1800" dirty="0">
                <a:solidFill>
                  <a:srgbClr val="000000"/>
                </a:solidFill>
                <a:latin typeface="KoPubWorldDotum Light" pitchFamily="2" charset="-127"/>
                <a:ea typeface="KoPubWorldDotum Light" pitchFamily="2" charset="-127"/>
                <a:cs typeface="KoPubWorldDotum Light" pitchFamily="2" charset="-127"/>
              </a:rPr>
              <a:t>Class wise question</a:t>
            </a:r>
            <a:r>
              <a:rPr lang="ko-KR" altLang="en-US" sz="1800" dirty="0">
                <a:solidFill>
                  <a:srgbClr val="000000"/>
                </a:solidFill>
                <a:latin typeface="KoPubWorldDotum Light" pitchFamily="2" charset="-127"/>
                <a:ea typeface="KoPubWorldDotum Light" pitchFamily="2" charset="-127"/>
                <a:cs typeface="KoPubWorldDotum Light" pitchFamily="2" charset="-127"/>
              </a:rPr>
              <a:t>은 최대 </a:t>
            </a:r>
            <a:r>
              <a:rPr lang="en-US" altLang="ko-KR" sz="1800" dirty="0">
                <a:solidFill>
                  <a:srgbClr val="000000"/>
                </a:solidFill>
                <a:latin typeface="KoPubWorldDotum Light" pitchFamily="2" charset="-127"/>
                <a:ea typeface="KoPubWorldDotum Light" pitchFamily="2" charset="-127"/>
                <a:cs typeface="KoPubWorldDotum Light" pitchFamily="2" charset="-127"/>
              </a:rPr>
              <a:t>14%</a:t>
            </a:r>
            <a:r>
              <a:rPr lang="ko-KR" altLang="en-US" sz="1800" dirty="0">
                <a:solidFill>
                  <a:srgbClr val="000000"/>
                </a:solidFill>
                <a:latin typeface="KoPubWorldDotum Light" pitchFamily="2" charset="-127"/>
                <a:ea typeface="KoPubWorldDotum Light" pitchFamily="2" charset="-127"/>
                <a:cs typeface="KoPubWorldDotum Light" pitchFamily="2" charset="-127"/>
              </a:rPr>
              <a:t> 성능 향상이 있었음</a:t>
            </a:r>
            <a:endParaRPr lang="en-US" altLang="ko-KR" sz="1800" dirty="0">
              <a:solidFill>
                <a:srgbClr val="000000"/>
              </a:solidFill>
              <a:latin typeface="KoPubWorldDotum Light" pitchFamily="2" charset="-127"/>
              <a:ea typeface="KoPubWorldDotum Light" pitchFamily="2" charset="-127"/>
              <a:cs typeface="KoPubWorldDotum Light" pitchFamily="2" charset="-127"/>
            </a:endParaRPr>
          </a:p>
          <a:p>
            <a:pPr marL="1028700" lvl="1" indent="-342900" algn="just">
              <a:lnSpc>
                <a:spcPct val="150000"/>
              </a:lnSpc>
              <a:buFont typeface="+mj-lt"/>
              <a:buAutoNum type="arabicParenR"/>
            </a:pPr>
            <a:r>
              <a:rPr lang="en-US" altLang="ko-KR" sz="1600" dirty="0">
                <a:solidFill>
                  <a:srgbClr val="000000"/>
                </a:solidFill>
                <a:latin typeface="KoPubWorldDotum Light" pitchFamily="2" charset="-127"/>
                <a:ea typeface="KoPubWorldDotum Light" pitchFamily="2" charset="-127"/>
                <a:cs typeface="KoPubWorldDotum Light" pitchFamily="2" charset="-127"/>
              </a:rPr>
              <a:t>Faulty Generalization </a:t>
            </a:r>
            <a:r>
              <a:rPr lang="ko-KR" altLang="en-US" sz="1600" dirty="0">
                <a:solidFill>
                  <a:srgbClr val="000000"/>
                </a:solidFill>
                <a:latin typeface="KoPubWorldDotum Light" pitchFamily="2" charset="-127"/>
                <a:ea typeface="KoPubWorldDotum Light" pitchFamily="2" charset="-127"/>
                <a:cs typeface="KoPubWorldDotum Light" pitchFamily="2" charset="-127"/>
              </a:rPr>
              <a:t>개수가 상대적으로 나머지 두 클래스 대비 개수가 많음</a:t>
            </a:r>
            <a:endParaRPr lang="en-US" altLang="ko-KR" sz="1600" dirty="0">
              <a:solidFill>
                <a:srgbClr val="000000"/>
              </a:solidFill>
              <a:latin typeface="KoPubWorldDotum Light" pitchFamily="2" charset="-127"/>
              <a:ea typeface="KoPubWorldDotum Light" pitchFamily="2" charset="-127"/>
              <a:cs typeface="KoPubWorldDotum Light" pitchFamily="2" charset="-127"/>
            </a:endParaRPr>
          </a:p>
          <a:p>
            <a:pPr marL="1028700" lvl="1" indent="-342900" algn="just">
              <a:lnSpc>
                <a:spcPct val="150000"/>
              </a:lnSpc>
              <a:buFont typeface="+mj-lt"/>
              <a:buAutoNum type="arabicParenR"/>
            </a:pPr>
            <a:r>
              <a:rPr lang="en-US" altLang="ko-KR" sz="1600" dirty="0">
                <a:solidFill>
                  <a:srgbClr val="000000"/>
                </a:solidFill>
                <a:latin typeface="KoPubWorldDotum Light" pitchFamily="2" charset="-127"/>
                <a:ea typeface="KoPubWorldDotum Light" pitchFamily="2" charset="-127"/>
                <a:cs typeface="KoPubWorldDotum Light" pitchFamily="2" charset="-127"/>
              </a:rPr>
              <a:t>No question</a:t>
            </a:r>
            <a:r>
              <a:rPr lang="ko-KR" altLang="en-US" sz="1600" dirty="0">
                <a:solidFill>
                  <a:srgbClr val="000000"/>
                </a:solidFill>
                <a:latin typeface="KoPubWorldDotum Light" pitchFamily="2" charset="-127"/>
                <a:ea typeface="KoPubWorldDotum Light" pitchFamily="2" charset="-127"/>
                <a:cs typeface="KoPubWorldDotum Light" pitchFamily="2" charset="-127"/>
              </a:rPr>
              <a:t>도 </a:t>
            </a:r>
            <a:r>
              <a:rPr lang="en-US" altLang="ko-KR" sz="1600" dirty="0">
                <a:solidFill>
                  <a:srgbClr val="000000"/>
                </a:solidFill>
                <a:latin typeface="KoPubWorldDotum Light" pitchFamily="2" charset="-127"/>
                <a:ea typeface="KoPubWorldDotum Light" pitchFamily="2" charset="-127"/>
                <a:cs typeface="KoPubWorldDotum Light" pitchFamily="2" charset="-127"/>
              </a:rPr>
              <a:t>False Causality</a:t>
            </a:r>
            <a:r>
              <a:rPr lang="ko-KR" altLang="en-US" sz="1600" dirty="0" err="1">
                <a:solidFill>
                  <a:srgbClr val="000000"/>
                </a:solidFill>
                <a:latin typeface="KoPubWorldDotum Light" pitchFamily="2" charset="-127"/>
                <a:ea typeface="KoPubWorldDotum Light" pitchFamily="2" charset="-127"/>
                <a:cs typeface="KoPubWorldDotum Light" pitchFamily="2" charset="-127"/>
              </a:rPr>
              <a:t>를</a:t>
            </a:r>
            <a:r>
              <a:rPr lang="ko-KR" altLang="en-US" sz="1600" dirty="0">
                <a:solidFill>
                  <a:srgbClr val="000000"/>
                </a:solidFill>
                <a:latin typeface="KoPubWorldDotum Light" pitchFamily="2" charset="-127"/>
                <a:ea typeface="KoPubWorldDotum Light" pitchFamily="2" charset="-127"/>
                <a:cs typeface="KoPubWorldDotum Light" pitchFamily="2" charset="-127"/>
              </a:rPr>
              <a:t> 비교적 잘 맞춤</a:t>
            </a:r>
            <a:r>
              <a:rPr lang="en-US" altLang="ko-KR" sz="1600" dirty="0">
                <a:solidFill>
                  <a:srgbClr val="000000"/>
                </a:solidFill>
                <a:latin typeface="KoPubWorldDotum Light" pitchFamily="2" charset="-127"/>
                <a:ea typeface="KoPubWorldDotum Light" pitchFamily="2" charset="-127"/>
                <a:cs typeface="KoPubWorldDotum Light" pitchFamily="2" charset="-127"/>
              </a:rPr>
              <a:t>(recall=0.9)</a:t>
            </a:r>
            <a:r>
              <a:rPr lang="ko-KR" altLang="en-US" sz="1600" dirty="0">
                <a:solidFill>
                  <a:srgbClr val="000000"/>
                </a:solidFill>
                <a:latin typeface="KoPubWorldDotum Light" pitchFamily="2" charset="-127"/>
                <a:ea typeface="KoPubWorldDotum Light" pitchFamily="2" charset="-127"/>
                <a:cs typeface="KoPubWorldDotum Light" pitchFamily="2" charset="-127"/>
              </a:rPr>
              <a:t> </a:t>
            </a:r>
            <a:endParaRPr lang="en-US" altLang="ko-KR" sz="1600" dirty="0">
              <a:solidFill>
                <a:srgbClr val="000000"/>
              </a:solidFill>
              <a:latin typeface="KoPubWorldDotum Light" pitchFamily="2" charset="-127"/>
              <a:ea typeface="KoPubWorldDotum Light" pitchFamily="2" charset="-127"/>
              <a:cs typeface="KoPubWorldDotum Light" pitchFamily="2" charset="-127"/>
            </a:endParaRPr>
          </a:p>
          <a:p>
            <a:pPr marL="1028700" lvl="1" indent="-342900" algn="just">
              <a:lnSpc>
                <a:spcPct val="150000"/>
              </a:lnSpc>
              <a:buFont typeface="+mj-lt"/>
              <a:buAutoNum type="arabicParenR"/>
            </a:pPr>
            <a:r>
              <a:rPr lang="en-US" altLang="ko-KR" sz="1600" dirty="0">
                <a:solidFill>
                  <a:srgbClr val="000000"/>
                </a:solidFill>
                <a:latin typeface="KoPubWorldDotum Light" pitchFamily="2" charset="-127"/>
                <a:ea typeface="KoPubWorldDotum Light" pitchFamily="2" charset="-127"/>
                <a:cs typeface="KoPubWorldDotum Light" pitchFamily="2" charset="-127"/>
              </a:rPr>
              <a:t>Irrelevant authority</a:t>
            </a:r>
            <a:r>
              <a:rPr lang="ko-KR" altLang="en-US" sz="1600" dirty="0">
                <a:solidFill>
                  <a:srgbClr val="000000"/>
                </a:solidFill>
                <a:latin typeface="KoPubWorldDotum Light" pitchFamily="2" charset="-127"/>
                <a:ea typeface="KoPubWorldDotum Light" pitchFamily="2" charset="-127"/>
                <a:cs typeface="KoPubWorldDotum Light" pitchFamily="2" charset="-127"/>
              </a:rPr>
              <a:t>는 개수가 적어서 </a:t>
            </a:r>
            <a:r>
              <a:rPr lang="en-US" altLang="ko-KR" sz="1600" dirty="0">
                <a:solidFill>
                  <a:srgbClr val="000000"/>
                </a:solidFill>
                <a:latin typeface="KoPubWorldDotum Light" pitchFamily="2" charset="-127"/>
                <a:ea typeface="KoPubWorldDotum Light" pitchFamily="2" charset="-127"/>
                <a:cs typeface="KoPubWorldDotum Light" pitchFamily="2" charset="-127"/>
              </a:rPr>
              <a:t>acc</a:t>
            </a:r>
            <a:r>
              <a:rPr lang="ko-KR" altLang="en-US" sz="1600" dirty="0">
                <a:solidFill>
                  <a:srgbClr val="000000"/>
                </a:solidFill>
                <a:latin typeface="KoPubWorldDotum Light" pitchFamily="2" charset="-127"/>
                <a:ea typeface="KoPubWorldDotum Light" pitchFamily="2" charset="-127"/>
                <a:cs typeface="KoPubWorldDotum Light" pitchFamily="2" charset="-127"/>
              </a:rPr>
              <a:t>가 높음</a:t>
            </a:r>
            <a:endParaRPr lang="en-US" altLang="ko-KR" sz="1600" dirty="0">
              <a:solidFill>
                <a:srgbClr val="000000"/>
              </a:solidFill>
              <a:latin typeface="KoPubWorldDotum Light" pitchFamily="2" charset="-127"/>
              <a:ea typeface="KoPubWorldDotum Light" pitchFamily="2" charset="-127"/>
              <a:cs typeface="KoPubWorldDotum Light" pitchFamily="2" charset="-127"/>
            </a:endParaRPr>
          </a:p>
          <a:p>
            <a:pPr marL="1028700" lvl="1" indent="-342900" algn="just">
              <a:lnSpc>
                <a:spcPct val="150000"/>
              </a:lnSpc>
              <a:buFont typeface="+mj-lt"/>
              <a:buAutoNum type="arabicParenR"/>
            </a:pPr>
            <a:r>
              <a:rPr lang="en-US" altLang="ko-KR" sz="1600" dirty="0">
                <a:solidFill>
                  <a:srgbClr val="000000"/>
                </a:solidFill>
                <a:latin typeface="KoPubWorldDotum Light" pitchFamily="2" charset="-127"/>
                <a:ea typeface="KoPubWorldDotum Light" pitchFamily="2" charset="-127"/>
                <a:cs typeface="KoPubWorldDotum Light" pitchFamily="2" charset="-127"/>
              </a:rPr>
              <a:t>General Question</a:t>
            </a:r>
            <a:r>
              <a:rPr lang="ko-KR" altLang="en-US" sz="1600" dirty="0">
                <a:solidFill>
                  <a:srgbClr val="000000"/>
                </a:solidFill>
                <a:latin typeface="KoPubWorldDotum Light" pitchFamily="2" charset="-127"/>
                <a:ea typeface="KoPubWorldDotum Light" pitchFamily="2" charset="-127"/>
                <a:cs typeface="KoPubWorldDotum Light" pitchFamily="2" charset="-127"/>
              </a:rPr>
              <a:t>은 </a:t>
            </a:r>
            <a:r>
              <a:rPr lang="en-US" altLang="ko-KR" sz="1600" dirty="0">
                <a:solidFill>
                  <a:srgbClr val="000000"/>
                </a:solidFill>
                <a:latin typeface="KoPubWorldDotum Light" pitchFamily="2" charset="-127"/>
                <a:ea typeface="KoPubWorldDotum Light" pitchFamily="2" charset="-127"/>
                <a:cs typeface="KoPubWorldDotum Light" pitchFamily="2" charset="-127"/>
              </a:rPr>
              <a:t>False Causality</a:t>
            </a:r>
            <a:r>
              <a:rPr lang="ko-KR" altLang="en-US" sz="1600" dirty="0">
                <a:solidFill>
                  <a:srgbClr val="000000"/>
                </a:solidFill>
                <a:latin typeface="KoPubWorldDotum Light" pitchFamily="2" charset="-127"/>
                <a:ea typeface="KoPubWorldDotum Light" pitchFamily="2" charset="-127"/>
                <a:cs typeface="KoPubWorldDotum Light" pitchFamily="2" charset="-127"/>
              </a:rPr>
              <a:t>에 큰 영향을 많이 못 줌</a:t>
            </a:r>
            <a:endParaRPr lang="en-US" altLang="ko-KR" sz="1600" dirty="0">
              <a:solidFill>
                <a:srgbClr val="000000"/>
              </a:solidFill>
              <a:latin typeface="KoPubWorldDotum Light" pitchFamily="2" charset="-127"/>
              <a:ea typeface="KoPubWorldDotum Light" pitchFamily="2" charset="-127"/>
              <a:cs typeface="KoPubWorldDotum Light" pitchFamily="2" charset="-127"/>
            </a:endParaRPr>
          </a:p>
          <a:p>
            <a:pPr marL="1028700" lvl="1" indent="-342900" algn="just">
              <a:lnSpc>
                <a:spcPct val="150000"/>
              </a:lnSpc>
              <a:buFont typeface="Wingdings" pitchFamily="2" charset="2"/>
              <a:buChar char="Ø"/>
            </a:pPr>
            <a:r>
              <a:rPr lang="ko-KR" altLang="en-US" sz="1600" dirty="0">
                <a:solidFill>
                  <a:srgbClr val="000000"/>
                </a:solidFill>
                <a:latin typeface="KoPubWorldDotum Light" pitchFamily="2" charset="-127"/>
                <a:ea typeface="KoPubWorldDotum Light" pitchFamily="2" charset="-127"/>
                <a:cs typeface="KoPubWorldDotum Light" pitchFamily="2" charset="-127"/>
              </a:rPr>
              <a:t>나머지 데이터셋에서도 실험이 필요함</a:t>
            </a:r>
            <a:endParaRPr lang="en-US" altLang="ko-KR" sz="1600" dirty="0">
              <a:solidFill>
                <a:srgbClr val="000000"/>
              </a:solidFill>
              <a:latin typeface="KoPubWorldDotum Light" pitchFamily="2" charset="-127"/>
              <a:ea typeface="KoPubWorldDotum Light" pitchFamily="2" charset="-127"/>
              <a:cs typeface="KoPubWorldDotum Light" pitchFamily="2" charset="-127"/>
            </a:endParaRPr>
          </a:p>
          <a:p>
            <a:pPr marL="342900" indent="-342900" algn="just">
              <a:lnSpc>
                <a:spcPct val="150000"/>
              </a:lnSpc>
              <a:buFont typeface="+mj-lt"/>
              <a:buAutoNum type="arabicPeriod"/>
            </a:pPr>
            <a:r>
              <a:rPr lang="en-US" altLang="ko-KR" sz="1800" dirty="0">
                <a:solidFill>
                  <a:srgbClr val="000000"/>
                </a:solidFill>
                <a:latin typeface="KoPubWorldDotum Light" pitchFamily="2" charset="-127"/>
                <a:ea typeface="KoPubWorldDotum Light" pitchFamily="2" charset="-127"/>
                <a:cs typeface="KoPubWorldDotum Light" pitchFamily="2" charset="-127"/>
              </a:rPr>
              <a:t>LLM(</a:t>
            </a:r>
            <a:r>
              <a:rPr lang="en-US" altLang="ko-KR" sz="1800" dirty="0" err="1">
                <a:solidFill>
                  <a:srgbClr val="000000"/>
                </a:solidFill>
                <a:latin typeface="KoPubWorldDotum Light" pitchFamily="2" charset="-127"/>
                <a:ea typeface="KoPubWorldDotum Light" pitchFamily="2" charset="-127"/>
                <a:cs typeface="KoPubWorldDotum Light" pitchFamily="2" charset="-127"/>
              </a:rPr>
              <a:t>Chatgpt</a:t>
            </a:r>
            <a:r>
              <a:rPr lang="en-US" altLang="ko-KR" sz="1800" dirty="0">
                <a:solidFill>
                  <a:srgbClr val="000000"/>
                </a:solidFill>
                <a:latin typeface="KoPubWorldDotum Light" pitchFamily="2" charset="-127"/>
                <a:ea typeface="KoPubWorldDotum Light" pitchFamily="2" charset="-127"/>
                <a:cs typeface="KoPubWorldDotum Light" pitchFamily="2" charset="-127"/>
              </a:rPr>
              <a:t>)</a:t>
            </a:r>
            <a:r>
              <a:rPr lang="ko-KR" altLang="en-US" sz="1800" dirty="0">
                <a:solidFill>
                  <a:srgbClr val="000000"/>
                </a:solidFill>
                <a:latin typeface="KoPubWorldDotum Light" pitchFamily="2" charset="-127"/>
                <a:ea typeface="KoPubWorldDotum Light" pitchFamily="2" charset="-127"/>
                <a:cs typeface="KoPubWorldDotum Light" pitchFamily="2" charset="-127"/>
              </a:rPr>
              <a:t>는 상대적으로 </a:t>
            </a:r>
            <a:r>
              <a:rPr lang="en-US" altLang="ko-KR" sz="1800" dirty="0">
                <a:solidFill>
                  <a:srgbClr val="000000"/>
                </a:solidFill>
                <a:latin typeface="KoPubWorldDotum Light" pitchFamily="2" charset="-127"/>
                <a:ea typeface="KoPubWorldDotum Light" pitchFamily="2" charset="-127"/>
                <a:cs typeface="KoPubWorldDotum Light" pitchFamily="2" charset="-127"/>
              </a:rPr>
              <a:t>False Causality</a:t>
            </a:r>
            <a:r>
              <a:rPr lang="ko-KR" altLang="en-US" sz="1800" dirty="0">
                <a:solidFill>
                  <a:srgbClr val="000000"/>
                </a:solidFill>
                <a:latin typeface="KoPubWorldDotum Light" pitchFamily="2" charset="-127"/>
                <a:ea typeface="KoPubWorldDotum Light" pitchFamily="2" charset="-127"/>
                <a:cs typeface="KoPubWorldDotum Light" pitchFamily="2" charset="-127"/>
              </a:rPr>
              <a:t>는 잘 구분함</a:t>
            </a:r>
            <a:r>
              <a:rPr lang="en-US" altLang="ko-KR" sz="1800" dirty="0">
                <a:solidFill>
                  <a:srgbClr val="000000"/>
                </a:solidFill>
                <a:latin typeface="KoPubWorldDotum Light" pitchFamily="2" charset="-127"/>
                <a:ea typeface="KoPubWorldDotum Light" pitchFamily="2" charset="-127"/>
                <a:cs typeface="KoPubWorldDotum Light" pitchFamily="2" charset="-127"/>
              </a:rPr>
              <a:t>,</a:t>
            </a:r>
            <a:r>
              <a:rPr lang="ko-KR" altLang="en-US" sz="1800" dirty="0">
                <a:solidFill>
                  <a:srgbClr val="000000"/>
                </a:solidFill>
                <a:latin typeface="KoPubWorldDotum Light" pitchFamily="2" charset="-127"/>
                <a:ea typeface="KoPubWorldDotum Light" pitchFamily="2" charset="-127"/>
                <a:cs typeface="KoPubWorldDotum Light" pitchFamily="2" charset="-127"/>
              </a:rPr>
              <a:t> </a:t>
            </a:r>
            <a:r>
              <a:rPr lang="en-US" altLang="ko-KR" sz="1800" dirty="0">
                <a:solidFill>
                  <a:srgbClr val="000000"/>
                </a:solidFill>
                <a:latin typeface="KoPubWorldDotum Light" pitchFamily="2" charset="-127"/>
                <a:ea typeface="KoPubWorldDotum Light" pitchFamily="2" charset="-127"/>
                <a:cs typeface="KoPubWorldDotum Light" pitchFamily="2" charset="-127"/>
              </a:rPr>
              <a:t>Faulty Generalization</a:t>
            </a:r>
            <a:r>
              <a:rPr lang="ko-KR" altLang="en-US" sz="1800" dirty="0">
                <a:solidFill>
                  <a:srgbClr val="000000"/>
                </a:solidFill>
                <a:latin typeface="KoPubWorldDotum Light" pitchFamily="2" charset="-127"/>
                <a:ea typeface="KoPubWorldDotum Light" pitchFamily="2" charset="-127"/>
                <a:cs typeface="KoPubWorldDotum Light" pitchFamily="2" charset="-127"/>
              </a:rPr>
              <a:t>을 제일 구분 못함</a:t>
            </a:r>
            <a:endParaRPr lang="en-US" altLang="ko-KR" sz="1800" dirty="0">
              <a:solidFill>
                <a:srgbClr val="000000"/>
              </a:solidFill>
              <a:latin typeface="KoPubWorldDotum Light" pitchFamily="2" charset="-127"/>
              <a:ea typeface="KoPubWorldDotum Light" pitchFamily="2" charset="-127"/>
              <a:cs typeface="KoPubWorldDotum Light" pitchFamily="2" charset="-127"/>
            </a:endParaRPr>
          </a:p>
          <a:p>
            <a:pPr marL="342900" indent="-342900" algn="just">
              <a:lnSpc>
                <a:spcPct val="150000"/>
              </a:lnSpc>
              <a:buFont typeface="+mj-lt"/>
              <a:buAutoNum type="arabicPeriod"/>
            </a:pPr>
            <a:r>
              <a:rPr lang="en-US" altLang="ko-KR" sz="1800" dirty="0" err="1">
                <a:solidFill>
                  <a:srgbClr val="000000"/>
                </a:solidFill>
                <a:latin typeface="KoPubWorldDotum Light" pitchFamily="2" charset="-127"/>
                <a:ea typeface="KoPubWorldDotum Light" pitchFamily="2" charset="-127"/>
                <a:cs typeface="KoPubWorldDotum Light" pitchFamily="2" charset="-127"/>
              </a:rPr>
              <a:t>Classwise</a:t>
            </a:r>
            <a:r>
              <a:rPr lang="en-US" altLang="ko-KR" sz="1800" dirty="0">
                <a:solidFill>
                  <a:srgbClr val="000000"/>
                </a:solidFill>
                <a:latin typeface="KoPubWorldDotum Light" pitchFamily="2" charset="-127"/>
                <a:ea typeface="KoPubWorldDotum Light" pitchFamily="2" charset="-127"/>
                <a:cs typeface="KoPubWorldDotum Light" pitchFamily="2" charset="-127"/>
              </a:rPr>
              <a:t> question</a:t>
            </a:r>
            <a:r>
              <a:rPr lang="ko-KR" altLang="en-US" sz="1800" dirty="0">
                <a:solidFill>
                  <a:srgbClr val="000000"/>
                </a:solidFill>
                <a:latin typeface="KoPubWorldDotum Light" pitchFamily="2" charset="-127"/>
                <a:ea typeface="KoPubWorldDotum Light" pitchFamily="2" charset="-127"/>
                <a:cs typeface="KoPubWorldDotum Light" pitchFamily="2" charset="-127"/>
              </a:rPr>
              <a:t>을 생성할 때</a:t>
            </a:r>
            <a:r>
              <a:rPr lang="en-US" altLang="ko-KR" sz="1800" dirty="0">
                <a:solidFill>
                  <a:srgbClr val="000000"/>
                </a:solidFill>
                <a:latin typeface="KoPubWorldDotum Light" pitchFamily="2" charset="-127"/>
                <a:ea typeface="KoPubWorldDotum Light" pitchFamily="2" charset="-127"/>
                <a:cs typeface="KoPubWorldDotum Light" pitchFamily="2" charset="-127"/>
              </a:rPr>
              <a:t>,</a:t>
            </a:r>
            <a:r>
              <a:rPr lang="ko-KR" altLang="en-US" sz="1800" dirty="0">
                <a:solidFill>
                  <a:srgbClr val="000000"/>
                </a:solidFill>
                <a:latin typeface="KoPubWorldDotum Light" pitchFamily="2" charset="-127"/>
                <a:ea typeface="KoPubWorldDotum Light" pitchFamily="2" charset="-127"/>
                <a:cs typeface="KoPubWorldDotum Light" pitchFamily="2" charset="-127"/>
              </a:rPr>
              <a:t> 예시를 안 주었을 때</a:t>
            </a:r>
            <a:r>
              <a:rPr lang="en-US" altLang="ko-KR" sz="1800" dirty="0">
                <a:solidFill>
                  <a:srgbClr val="000000"/>
                </a:solidFill>
                <a:latin typeface="KoPubWorldDotum Light" pitchFamily="2" charset="-127"/>
                <a:ea typeface="KoPubWorldDotum Light" pitchFamily="2" charset="-127"/>
                <a:cs typeface="KoPubWorldDotum Light" pitchFamily="2" charset="-127"/>
              </a:rPr>
              <a:t>(zero-shot)</a:t>
            </a:r>
            <a:r>
              <a:rPr lang="ko-KR" altLang="en-US" sz="1800" dirty="0">
                <a:solidFill>
                  <a:srgbClr val="000000"/>
                </a:solidFill>
                <a:latin typeface="KoPubWorldDotum Light" pitchFamily="2" charset="-127"/>
                <a:ea typeface="KoPubWorldDotum Light" pitchFamily="2" charset="-127"/>
                <a:cs typeface="KoPubWorldDotum Light" pitchFamily="2" charset="-127"/>
              </a:rPr>
              <a:t> 성능이 가장 좋았으며</a:t>
            </a:r>
            <a:r>
              <a:rPr lang="en-US" altLang="ko-KR" sz="1800" dirty="0">
                <a:solidFill>
                  <a:srgbClr val="000000"/>
                </a:solidFill>
                <a:latin typeface="KoPubWorldDotum Light" pitchFamily="2" charset="-127"/>
                <a:ea typeface="KoPubWorldDotum Light" pitchFamily="2" charset="-127"/>
                <a:cs typeface="KoPubWorldDotum Light" pitchFamily="2" charset="-127"/>
              </a:rPr>
              <a:t>,</a:t>
            </a:r>
            <a:r>
              <a:rPr lang="ko-KR" altLang="en-US" sz="1800" dirty="0">
                <a:solidFill>
                  <a:srgbClr val="000000"/>
                </a:solidFill>
                <a:latin typeface="KoPubWorldDotum Light" pitchFamily="2" charset="-127"/>
                <a:ea typeface="KoPubWorldDotum Light" pitchFamily="2" charset="-127"/>
                <a:cs typeface="KoPubWorldDotum Light" pitchFamily="2" charset="-127"/>
              </a:rPr>
              <a:t> 예시를 줄수록 성능이 떨어짐</a:t>
            </a:r>
            <a:endParaRPr lang="en-US" altLang="ko-KR" sz="1800" dirty="0">
              <a:solidFill>
                <a:srgbClr val="000000"/>
              </a:solidFill>
              <a:latin typeface="KoPubWorldDotum Light" pitchFamily="2" charset="-127"/>
              <a:ea typeface="KoPubWorldDotum Light" pitchFamily="2" charset="-127"/>
              <a:cs typeface="KoPubWorldDotum Light" pitchFamily="2" charset="-127"/>
            </a:endParaRPr>
          </a:p>
          <a:p>
            <a:pPr marL="342900" indent="-342900" algn="just">
              <a:lnSpc>
                <a:spcPct val="150000"/>
              </a:lnSpc>
              <a:buFont typeface="+mj-lt"/>
              <a:buAutoNum type="arabicPeriod"/>
            </a:pPr>
            <a:r>
              <a:rPr lang="en-US" altLang="ko-KR" sz="1800" dirty="0">
                <a:solidFill>
                  <a:srgbClr val="000000"/>
                </a:solidFill>
                <a:latin typeface="KoPubWorldDotum Light" pitchFamily="2" charset="-127"/>
                <a:ea typeface="KoPubWorldDotum Light" pitchFamily="2" charset="-127"/>
                <a:cs typeface="KoPubWorldDotum Light" pitchFamily="2" charset="-127"/>
              </a:rPr>
              <a:t>5-shot </a:t>
            </a:r>
            <a:r>
              <a:rPr lang="en-US" altLang="ko-KR" sz="1800" dirty="0" err="1">
                <a:solidFill>
                  <a:srgbClr val="000000"/>
                </a:solidFill>
                <a:latin typeface="KoPubWorldDotum Light" pitchFamily="2" charset="-127"/>
                <a:ea typeface="KoPubWorldDotum Light" pitchFamily="2" charset="-127"/>
                <a:cs typeface="KoPubWorldDotum Light" pitchFamily="2" charset="-127"/>
              </a:rPr>
              <a:t>classwise</a:t>
            </a:r>
            <a:r>
              <a:rPr lang="en-US" altLang="ko-KR" sz="1800" dirty="0">
                <a:solidFill>
                  <a:srgbClr val="000000"/>
                </a:solidFill>
                <a:latin typeface="KoPubWorldDotum Light" pitchFamily="2" charset="-127"/>
                <a:ea typeface="KoPubWorldDotum Light" pitchFamily="2" charset="-127"/>
                <a:cs typeface="KoPubWorldDotum Light" pitchFamily="2" charset="-127"/>
              </a:rPr>
              <a:t> question</a:t>
            </a:r>
            <a:r>
              <a:rPr lang="ko-KR" altLang="en-US" sz="1800" dirty="0">
                <a:solidFill>
                  <a:srgbClr val="000000"/>
                </a:solidFill>
                <a:latin typeface="KoPubWorldDotum Light" pitchFamily="2" charset="-127"/>
                <a:ea typeface="KoPubWorldDotum Light" pitchFamily="2" charset="-127"/>
                <a:cs typeface="KoPubWorldDotum Light" pitchFamily="2" charset="-127"/>
              </a:rPr>
              <a:t>은 </a:t>
            </a:r>
            <a:r>
              <a:rPr lang="en-US" altLang="ko-KR" sz="1800" dirty="0">
                <a:solidFill>
                  <a:srgbClr val="000000"/>
                </a:solidFill>
                <a:latin typeface="KoPubWorldDotum Light" pitchFamily="2" charset="-127"/>
                <a:ea typeface="KoPubWorldDotum Light" pitchFamily="2" charset="-127"/>
                <a:cs typeface="KoPubWorldDotum Light" pitchFamily="2" charset="-127"/>
              </a:rPr>
              <a:t>General question</a:t>
            </a:r>
            <a:r>
              <a:rPr lang="ko-KR" altLang="en-US" sz="1800" dirty="0">
                <a:solidFill>
                  <a:srgbClr val="000000"/>
                </a:solidFill>
                <a:latin typeface="KoPubWorldDotum Light" pitchFamily="2" charset="-127"/>
                <a:ea typeface="KoPubWorldDotum Light" pitchFamily="2" charset="-127"/>
                <a:cs typeface="KoPubWorldDotum Light" pitchFamily="2" charset="-127"/>
              </a:rPr>
              <a:t>과 성능이 거의 </a:t>
            </a:r>
            <a:r>
              <a:rPr lang="ko-KR" altLang="en-US" sz="1800" dirty="0" err="1">
                <a:solidFill>
                  <a:srgbClr val="000000"/>
                </a:solidFill>
                <a:latin typeface="KoPubWorldDotum Light" pitchFamily="2" charset="-127"/>
                <a:ea typeface="KoPubWorldDotum Light" pitchFamily="2" charset="-127"/>
                <a:cs typeface="KoPubWorldDotum Light" pitchFamily="2" charset="-127"/>
              </a:rPr>
              <a:t>같아짐</a:t>
            </a:r>
            <a:endParaRPr lang="en-US" altLang="ko-KR" sz="1800" dirty="0">
              <a:solidFill>
                <a:srgbClr val="000000"/>
              </a:solidFill>
              <a:latin typeface="KoPubWorldDotum Light" pitchFamily="2" charset="-127"/>
              <a:ea typeface="KoPubWorldDotum Light" pitchFamily="2" charset="-127"/>
              <a:cs typeface="KoPubWorldDotum Light" pitchFamily="2" charset="-127"/>
            </a:endParaRPr>
          </a:p>
          <a:p>
            <a:pPr marL="342900" indent="-342900" algn="just">
              <a:lnSpc>
                <a:spcPct val="150000"/>
              </a:lnSpc>
              <a:buFont typeface="+mj-lt"/>
              <a:buAutoNum type="arabicPeriod"/>
            </a:pPr>
            <a:endParaRPr lang="en-US" altLang="ko-KR" sz="1600" dirty="0">
              <a:solidFill>
                <a:srgbClr val="000000"/>
              </a:solidFill>
              <a:latin typeface="KoPubWorldDotum Light" pitchFamily="2" charset="-127"/>
              <a:ea typeface="KoPubWorldDotum Light" pitchFamily="2" charset="-127"/>
              <a:cs typeface="KoPubWorldDotum Light" pitchFamily="2" charset="-127"/>
            </a:endParaRPr>
          </a:p>
          <a:p>
            <a:pPr marL="1485900" lvl="2" indent="-342900" algn="just">
              <a:buFont typeface="+mj-lt"/>
              <a:buAutoNum type="alphaLcPeriod"/>
            </a:pPr>
            <a:endParaRPr lang="en-US" altLang="ko-KR" sz="1400" dirty="0">
              <a:solidFill>
                <a:srgbClr val="000000"/>
              </a:solidFill>
              <a:latin typeface="KoPubWorldDotum Light" pitchFamily="2" charset="-127"/>
              <a:ea typeface="KoPubWorldDotum Light" pitchFamily="2" charset="-127"/>
              <a:cs typeface="KoPubWorldDotum Light" pitchFamily="2" charset="-127"/>
            </a:endParaRPr>
          </a:p>
        </p:txBody>
      </p:sp>
      <p:sp>
        <p:nvSpPr>
          <p:cNvPr id="10" name="TextBox 9">
            <a:extLst>
              <a:ext uri="{FF2B5EF4-FFF2-40B4-BE49-F238E27FC236}">
                <a16:creationId xmlns:a16="http://schemas.microsoft.com/office/drawing/2014/main" id="{AD8C960F-101B-68EA-6DAF-0D05E0386F6B}"/>
              </a:ext>
            </a:extLst>
          </p:cNvPr>
          <p:cNvSpPr txBox="1"/>
          <p:nvPr/>
        </p:nvSpPr>
        <p:spPr>
          <a:xfrm>
            <a:off x="254000" y="745603"/>
            <a:ext cx="4427058" cy="420564"/>
          </a:xfrm>
          <a:prstGeom prst="rect">
            <a:avLst/>
          </a:prstGeom>
          <a:noFill/>
        </p:spPr>
        <p:txBody>
          <a:bodyPr wrap="square" rtlCol="0">
            <a:spAutoFit/>
          </a:bodyPr>
          <a:lstStyle/>
          <a:p>
            <a:r>
              <a:rPr kumimoji="1" lang="en-US" altLang="ko-KR" sz="2133" dirty="0"/>
              <a:t>Analysis</a:t>
            </a:r>
            <a:endParaRPr kumimoji="1" lang="ko-Kore-KR" altLang="en-US" sz="2133" dirty="0"/>
          </a:p>
        </p:txBody>
      </p:sp>
    </p:spTree>
    <p:extLst>
      <p:ext uri="{BB962C8B-B14F-4D97-AF65-F5344CB8AC3E}">
        <p14:creationId xmlns:p14="http://schemas.microsoft.com/office/powerpoint/2010/main" val="29817409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0F4793-F00C-70B7-B5FC-C0036DD64CA8}"/>
            </a:ext>
          </a:extLst>
        </p:cNvPr>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6686ECB5-9AD1-0CA8-9C3A-819DD41640B8}"/>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4" name="텍스트 개체 틀 6">
            <a:extLst>
              <a:ext uri="{FF2B5EF4-FFF2-40B4-BE49-F238E27FC236}">
                <a16:creationId xmlns:a16="http://schemas.microsoft.com/office/drawing/2014/main" id="{5AEC606A-3A5C-87D0-6EE2-C78F3E0B7236}"/>
              </a:ext>
            </a:extLst>
          </p:cNvPr>
          <p:cNvSpPr txBox="1">
            <a:spLocks/>
          </p:cNvSpPr>
          <p:nvPr/>
        </p:nvSpPr>
        <p:spPr>
          <a:xfrm>
            <a:off x="417436" y="1224332"/>
            <a:ext cx="11774564" cy="3733562"/>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lnSpc>
                <a:spcPct val="150000"/>
              </a:lnSpc>
              <a:buFont typeface="+mj-lt"/>
              <a:buAutoNum type="arabicPeriod"/>
            </a:pPr>
            <a:r>
              <a:rPr lang="ko-KR" altLang="en-US" dirty="0">
                <a:solidFill>
                  <a:srgbClr val="000000"/>
                </a:solidFill>
                <a:latin typeface="KoPubWorldDotum Light" pitchFamily="2" charset="-127"/>
                <a:ea typeface="KoPubWorldDotum Light" pitchFamily="2" charset="-127"/>
                <a:cs typeface="KoPubWorldDotum Light" pitchFamily="2" charset="-127"/>
              </a:rPr>
              <a:t>다른 데이터셋에서도 실험</a:t>
            </a:r>
            <a:r>
              <a:rPr lang="en-US" altLang="ko-KR" dirty="0">
                <a:solidFill>
                  <a:srgbClr val="000000"/>
                </a:solidFill>
                <a:latin typeface="KoPubWorldDotum Light" pitchFamily="2" charset="-127"/>
                <a:ea typeface="KoPubWorldDotum Light" pitchFamily="2" charset="-127"/>
                <a:cs typeface="KoPubWorldDotum Light" pitchFamily="2" charset="-127"/>
              </a:rPr>
              <a:t>, 4</a:t>
            </a:r>
            <a:r>
              <a:rPr lang="ko-KR" altLang="en-US" dirty="0">
                <a:solidFill>
                  <a:srgbClr val="000000"/>
                </a:solidFill>
                <a:latin typeface="KoPubWorldDotum Light" pitchFamily="2" charset="-127"/>
                <a:ea typeface="KoPubWorldDotum Light" pitchFamily="2" charset="-127"/>
                <a:cs typeface="KoPubWorldDotum Light" pitchFamily="2" charset="-127"/>
              </a:rPr>
              <a:t>개의 데이터셋을 한 번에 실험 진행하기</a:t>
            </a:r>
            <a:endParaRPr lang="en-US" altLang="ko-KR" dirty="0">
              <a:solidFill>
                <a:srgbClr val="000000"/>
              </a:solidFill>
              <a:latin typeface="KoPubWorldDotum Light" pitchFamily="2" charset="-127"/>
              <a:ea typeface="KoPubWorldDotum Light" pitchFamily="2" charset="-127"/>
              <a:cs typeface="KoPubWorldDotum Light" pitchFamily="2" charset="-127"/>
            </a:endParaRPr>
          </a:p>
          <a:p>
            <a:pPr marL="1143000" lvl="1" indent="-457200" algn="just">
              <a:lnSpc>
                <a:spcPct val="150000"/>
              </a:lnSpc>
              <a:buFont typeface="+mj-lt"/>
              <a:buAutoNum type="arabicParenR"/>
            </a:pPr>
            <a:r>
              <a:rPr lang="ko-KR" altLang="en-US" sz="1400" dirty="0">
                <a:solidFill>
                  <a:srgbClr val="000000"/>
                </a:solidFill>
                <a:latin typeface="KoPubWorldDotum Light" pitchFamily="2" charset="-127"/>
                <a:ea typeface="KoPubWorldDotum Light" pitchFamily="2" charset="-127"/>
                <a:cs typeface="KoPubWorldDotum Light" pitchFamily="2" charset="-127"/>
              </a:rPr>
              <a:t>결과를 다음 미팅 전에 공유</a:t>
            </a:r>
            <a:endParaRPr lang="en-US" altLang="ko-KR" sz="1400" dirty="0">
              <a:solidFill>
                <a:srgbClr val="000000"/>
              </a:solidFill>
              <a:latin typeface="KoPubWorldDotum Light" pitchFamily="2" charset="-127"/>
              <a:ea typeface="KoPubWorldDotum Light" pitchFamily="2" charset="-127"/>
              <a:cs typeface="KoPubWorldDotum Light" pitchFamily="2" charset="-127"/>
            </a:endParaRPr>
          </a:p>
          <a:p>
            <a:pPr marL="342900" indent="-342900" algn="just">
              <a:lnSpc>
                <a:spcPct val="150000"/>
              </a:lnSpc>
              <a:buFont typeface="+mj-lt"/>
              <a:buAutoNum type="arabicPeriod"/>
            </a:pPr>
            <a:r>
              <a:rPr lang="ko-KR" altLang="en-US" sz="1600" dirty="0">
                <a:solidFill>
                  <a:srgbClr val="000000"/>
                </a:solidFill>
                <a:latin typeface="KoPubWorldDotum Light" pitchFamily="2" charset="-127"/>
                <a:ea typeface="KoPubWorldDotum Light" pitchFamily="2" charset="-127"/>
                <a:cs typeface="KoPubWorldDotum Light" pitchFamily="2" charset="-127"/>
              </a:rPr>
              <a:t>지식 그래프</a:t>
            </a:r>
            <a:r>
              <a:rPr lang="ko-KR" altLang="en-US" dirty="0">
                <a:solidFill>
                  <a:srgbClr val="000000"/>
                </a:solidFill>
                <a:latin typeface="KoPubWorldDotum Light" pitchFamily="2" charset="-127"/>
                <a:ea typeface="KoPubWorldDotum Light" pitchFamily="2" charset="-127"/>
                <a:cs typeface="KoPubWorldDotum Light" pitchFamily="2" charset="-127"/>
              </a:rPr>
              <a:t> 방법론 구체화 및 적용</a:t>
            </a:r>
            <a:endParaRPr lang="en-US" altLang="ko-KR" dirty="0">
              <a:solidFill>
                <a:srgbClr val="000000"/>
              </a:solidFill>
              <a:latin typeface="KoPubWorldDotum Light" pitchFamily="2" charset="-127"/>
              <a:ea typeface="KoPubWorldDotum Light" pitchFamily="2" charset="-127"/>
              <a:cs typeface="KoPubWorldDotum Light" pitchFamily="2" charset="-127"/>
            </a:endParaRPr>
          </a:p>
          <a:p>
            <a:pPr marL="1143000" lvl="1" indent="-457200" algn="just">
              <a:lnSpc>
                <a:spcPct val="150000"/>
              </a:lnSpc>
              <a:buFont typeface="+mj-lt"/>
              <a:buAutoNum type="arabicParenR"/>
            </a:pPr>
            <a:r>
              <a:rPr lang="en-US" altLang="ko-KR" sz="1600" dirty="0" err="1">
                <a:solidFill>
                  <a:srgbClr val="000000"/>
                </a:solidFill>
                <a:latin typeface="KoPubWorldDotum Light" pitchFamily="2" charset="-127"/>
                <a:ea typeface="KoPubWorldDotum Light" pitchFamily="2" charset="-127"/>
                <a:cs typeface="KoPubWorldDotum Light" pitchFamily="2" charset="-127"/>
              </a:rPr>
              <a:t>RoG</a:t>
            </a:r>
            <a:r>
              <a:rPr lang="ko-KR" altLang="en-US" sz="1600" dirty="0">
                <a:solidFill>
                  <a:srgbClr val="000000"/>
                </a:solidFill>
                <a:latin typeface="KoPubWorldDotum Light" pitchFamily="2" charset="-127"/>
                <a:ea typeface="KoPubWorldDotum Light" pitchFamily="2" charset="-127"/>
                <a:cs typeface="KoPubWorldDotum Light" pitchFamily="2" charset="-127"/>
              </a:rPr>
              <a:t> 방법론 </a:t>
            </a:r>
            <a:r>
              <a:rPr lang="en-US" altLang="ko-KR" sz="1600" dirty="0">
                <a:solidFill>
                  <a:srgbClr val="000000"/>
                </a:solidFill>
                <a:latin typeface="KoPubWorldDotum Light" pitchFamily="2" charset="-127"/>
                <a:ea typeface="KoPubWorldDotum Light" pitchFamily="2" charset="-127"/>
                <a:cs typeface="KoPubWorldDotum Light" pitchFamily="2" charset="-127"/>
              </a:rPr>
              <a:t>:</a:t>
            </a:r>
            <a:r>
              <a:rPr lang="ko-KR" altLang="en-US" sz="1600" dirty="0">
                <a:solidFill>
                  <a:srgbClr val="000000"/>
                </a:solidFill>
                <a:latin typeface="KoPubWorldDotum Light" pitchFamily="2" charset="-127"/>
                <a:ea typeface="KoPubWorldDotum Light" pitchFamily="2" charset="-127"/>
                <a:cs typeface="KoPubWorldDotum Light" pitchFamily="2" charset="-127"/>
              </a:rPr>
              <a:t> 나오는 </a:t>
            </a:r>
            <a:r>
              <a:rPr lang="en-US" altLang="ko-KR" sz="1600" dirty="0">
                <a:solidFill>
                  <a:srgbClr val="000000"/>
                </a:solidFill>
                <a:latin typeface="KoPubWorldDotum Light" pitchFamily="2" charset="-127"/>
                <a:ea typeface="KoPubWorldDotum Light" pitchFamily="2" charset="-127"/>
                <a:cs typeface="KoPubWorldDotum Light" pitchFamily="2" charset="-127"/>
              </a:rPr>
              <a:t>Reasoning Path</a:t>
            </a:r>
            <a:r>
              <a:rPr lang="ko-KR" altLang="en-US" sz="1600" dirty="0">
                <a:solidFill>
                  <a:srgbClr val="000000"/>
                </a:solidFill>
                <a:latin typeface="KoPubWorldDotum Light" pitchFamily="2" charset="-127"/>
                <a:ea typeface="KoPubWorldDotum Light" pitchFamily="2" charset="-127"/>
                <a:cs typeface="KoPubWorldDotum Light" pitchFamily="2" charset="-127"/>
              </a:rPr>
              <a:t>로부터 </a:t>
            </a:r>
            <a:r>
              <a:rPr lang="en-US" altLang="ko-KR" sz="1600" dirty="0" err="1">
                <a:solidFill>
                  <a:srgbClr val="000000"/>
                </a:solidFill>
                <a:latin typeface="KoPubWorldDotum Light" pitchFamily="2" charset="-127"/>
                <a:ea typeface="KoPubWorldDotum Light" pitchFamily="2" charset="-127"/>
                <a:cs typeface="KoPubWorldDotum Light" pitchFamily="2" charset="-127"/>
              </a:rPr>
              <a:t>selection&amp;inference</a:t>
            </a:r>
            <a:r>
              <a:rPr lang="en-US" altLang="ko-KR" sz="1600" dirty="0">
                <a:solidFill>
                  <a:srgbClr val="000000"/>
                </a:solidFill>
                <a:latin typeface="KoPubWorldDotum Light" pitchFamily="2" charset="-127"/>
                <a:ea typeface="KoPubWorldDotum Light" pitchFamily="2" charset="-127"/>
                <a:cs typeface="KoPubWorldDotum Light" pitchFamily="2" charset="-127"/>
              </a:rPr>
              <a:t> </a:t>
            </a:r>
            <a:r>
              <a:rPr lang="ko-KR" altLang="en-US" sz="1600" dirty="0">
                <a:solidFill>
                  <a:srgbClr val="000000"/>
                </a:solidFill>
                <a:latin typeface="KoPubWorldDotum Light" pitchFamily="2" charset="-127"/>
                <a:ea typeface="KoPubWorldDotum Light" pitchFamily="2" charset="-127"/>
                <a:cs typeface="KoPubWorldDotum Light" pitchFamily="2" charset="-127"/>
              </a:rPr>
              <a:t>사용하기</a:t>
            </a:r>
            <a:endParaRPr lang="en-US" altLang="ko-KR" sz="1600" dirty="0">
              <a:solidFill>
                <a:srgbClr val="000000"/>
              </a:solidFill>
              <a:latin typeface="KoPubWorldDotum Light" pitchFamily="2" charset="-127"/>
              <a:ea typeface="KoPubWorldDotum Light" pitchFamily="2" charset="-127"/>
              <a:cs typeface="KoPubWorldDotum Light" pitchFamily="2" charset="-127"/>
            </a:endParaRPr>
          </a:p>
          <a:p>
            <a:pPr marL="1143000" lvl="1" indent="-457200" algn="just">
              <a:lnSpc>
                <a:spcPct val="150000"/>
              </a:lnSpc>
              <a:buFont typeface="+mj-lt"/>
              <a:buAutoNum type="arabicParenR"/>
            </a:pPr>
            <a:r>
              <a:rPr lang="en-US" altLang="ko-KR" sz="1600" dirty="0">
                <a:solidFill>
                  <a:srgbClr val="000000"/>
                </a:solidFill>
                <a:latin typeface="KoPubWorldDotum Light" pitchFamily="2" charset="-127"/>
                <a:ea typeface="KoPubWorldDotum Light" pitchFamily="2" charset="-127"/>
                <a:cs typeface="KoPubWorldDotum Light" pitchFamily="2" charset="-127"/>
              </a:rPr>
              <a:t>Knowledge</a:t>
            </a:r>
            <a:r>
              <a:rPr lang="ko-KR" altLang="en-US" sz="1600" dirty="0">
                <a:solidFill>
                  <a:srgbClr val="000000"/>
                </a:solidFill>
                <a:latin typeface="KoPubWorldDotum Light" pitchFamily="2" charset="-127"/>
                <a:ea typeface="KoPubWorldDotum Light" pitchFamily="2" charset="-127"/>
                <a:cs typeface="KoPubWorldDotum Light" pitchFamily="2" charset="-127"/>
              </a:rPr>
              <a:t> </a:t>
            </a:r>
            <a:r>
              <a:rPr lang="en-US" altLang="ko-KR" sz="1600" dirty="0">
                <a:solidFill>
                  <a:srgbClr val="000000"/>
                </a:solidFill>
                <a:latin typeface="KoPubWorldDotum Light" pitchFamily="2" charset="-127"/>
                <a:ea typeface="KoPubWorldDotum Light" pitchFamily="2" charset="-127"/>
                <a:cs typeface="KoPubWorldDotum Light" pitchFamily="2" charset="-127"/>
              </a:rPr>
              <a:t>Solver</a:t>
            </a:r>
            <a:r>
              <a:rPr lang="ko-KR" altLang="en-US" sz="1600" dirty="0">
                <a:solidFill>
                  <a:srgbClr val="000000"/>
                </a:solidFill>
                <a:latin typeface="KoPubWorldDotum Light" pitchFamily="2" charset="-127"/>
                <a:ea typeface="KoPubWorldDotum Light" pitchFamily="2" charset="-127"/>
                <a:cs typeface="KoPubWorldDotum Light" pitchFamily="2" charset="-127"/>
              </a:rPr>
              <a:t> </a:t>
            </a:r>
            <a:r>
              <a:rPr lang="en-US" altLang="ko-KR" sz="1600" dirty="0">
                <a:solidFill>
                  <a:srgbClr val="000000"/>
                </a:solidFill>
                <a:latin typeface="KoPubWorldDotum Light" pitchFamily="2" charset="-127"/>
                <a:ea typeface="KoPubWorldDotum Light" pitchFamily="2" charset="-127"/>
                <a:cs typeface="KoPubWorldDotum Light" pitchFamily="2" charset="-127"/>
              </a:rPr>
              <a:t>:</a:t>
            </a:r>
            <a:r>
              <a:rPr lang="ko-KR" altLang="en-US" sz="1600" dirty="0">
                <a:solidFill>
                  <a:srgbClr val="000000"/>
                </a:solidFill>
                <a:latin typeface="KoPubWorldDotum Light" pitchFamily="2" charset="-127"/>
                <a:ea typeface="KoPubWorldDotum Light" pitchFamily="2" charset="-127"/>
                <a:cs typeface="KoPubWorldDotum Light" pitchFamily="2" charset="-127"/>
              </a:rPr>
              <a:t> </a:t>
            </a:r>
            <a:r>
              <a:rPr lang="en-US" altLang="ko-KR" sz="1600" dirty="0">
                <a:solidFill>
                  <a:srgbClr val="000000"/>
                </a:solidFill>
                <a:latin typeface="KoPubWorldDotum Light" pitchFamily="2" charset="-127"/>
                <a:ea typeface="KoPubWorldDotum Light" pitchFamily="2" charset="-127"/>
                <a:cs typeface="KoPubWorldDotum Light" pitchFamily="2" charset="-127"/>
              </a:rPr>
              <a:t>Subgraph</a:t>
            </a:r>
            <a:r>
              <a:rPr lang="ko-KR" altLang="en-US" sz="1600" dirty="0" err="1">
                <a:solidFill>
                  <a:srgbClr val="000000"/>
                </a:solidFill>
                <a:latin typeface="KoPubWorldDotum Light" pitchFamily="2" charset="-127"/>
                <a:ea typeface="KoPubWorldDotum Light" pitchFamily="2" charset="-127"/>
                <a:cs typeface="KoPubWorldDotum Light" pitchFamily="2" charset="-127"/>
              </a:rPr>
              <a:t>를</a:t>
            </a:r>
            <a:r>
              <a:rPr lang="ko-KR" altLang="en-US" sz="1600" dirty="0">
                <a:solidFill>
                  <a:srgbClr val="000000"/>
                </a:solidFill>
                <a:latin typeface="KoPubWorldDotum Light" pitchFamily="2" charset="-127"/>
                <a:ea typeface="KoPubWorldDotum Light" pitchFamily="2" charset="-127"/>
                <a:cs typeface="KoPubWorldDotum Light" pitchFamily="2" charset="-127"/>
              </a:rPr>
              <a:t> 생성하는 방법</a:t>
            </a:r>
            <a:endParaRPr lang="en-US" altLang="ko-KR" sz="1600" dirty="0">
              <a:solidFill>
                <a:srgbClr val="000000"/>
              </a:solidFill>
              <a:latin typeface="KoPubWorldDotum Light" pitchFamily="2" charset="-127"/>
              <a:ea typeface="KoPubWorldDotum Light" pitchFamily="2" charset="-127"/>
              <a:cs typeface="KoPubWorldDotum Light" pitchFamily="2" charset="-127"/>
            </a:endParaRPr>
          </a:p>
          <a:p>
            <a:pPr algn="just">
              <a:lnSpc>
                <a:spcPct val="150000"/>
              </a:lnSpc>
            </a:pPr>
            <a:endParaRPr lang="en-US" altLang="ko-KR" sz="1600" dirty="0">
              <a:solidFill>
                <a:srgbClr val="000000"/>
              </a:solidFill>
              <a:latin typeface="KoPubWorldDotum Light" pitchFamily="2" charset="-127"/>
              <a:ea typeface="KoPubWorldDotum Light" pitchFamily="2" charset="-127"/>
              <a:cs typeface="KoPubWorldDotum Light" pitchFamily="2" charset="-127"/>
            </a:endParaRPr>
          </a:p>
          <a:p>
            <a:pPr marL="1485900" lvl="2" indent="-342900" algn="just">
              <a:buFont typeface="+mj-lt"/>
              <a:buAutoNum type="alphaLcPeriod"/>
            </a:pPr>
            <a:endParaRPr lang="en-US" altLang="ko-KR" sz="1400" dirty="0">
              <a:solidFill>
                <a:srgbClr val="000000"/>
              </a:solidFill>
              <a:latin typeface="KoPubWorldDotum Light" pitchFamily="2" charset="-127"/>
              <a:ea typeface="KoPubWorldDotum Light" pitchFamily="2" charset="-127"/>
              <a:cs typeface="KoPubWorldDotum Light" pitchFamily="2" charset="-127"/>
            </a:endParaRPr>
          </a:p>
        </p:txBody>
      </p:sp>
      <p:sp>
        <p:nvSpPr>
          <p:cNvPr id="10" name="TextBox 9">
            <a:extLst>
              <a:ext uri="{FF2B5EF4-FFF2-40B4-BE49-F238E27FC236}">
                <a16:creationId xmlns:a16="http://schemas.microsoft.com/office/drawing/2014/main" id="{AD8C960F-101B-68EA-6DAF-0D05E0386F6B}"/>
              </a:ext>
            </a:extLst>
          </p:cNvPr>
          <p:cNvSpPr txBox="1"/>
          <p:nvPr/>
        </p:nvSpPr>
        <p:spPr>
          <a:xfrm>
            <a:off x="253999" y="745603"/>
            <a:ext cx="10324517" cy="420564"/>
          </a:xfrm>
          <a:prstGeom prst="rect">
            <a:avLst/>
          </a:prstGeom>
          <a:noFill/>
        </p:spPr>
        <p:txBody>
          <a:bodyPr wrap="square" rtlCol="0">
            <a:spAutoFit/>
          </a:bodyPr>
          <a:lstStyle/>
          <a:p>
            <a:r>
              <a:rPr kumimoji="1" lang="en-US" altLang="en-US" sz="2133" dirty="0" err="1"/>
              <a:t>ToDo</a:t>
            </a:r>
            <a:endParaRPr kumimoji="1" lang="ko-Kore-KR" altLang="en-US" sz="2133" dirty="0"/>
          </a:p>
        </p:txBody>
      </p:sp>
      <p:pic>
        <p:nvPicPr>
          <p:cNvPr id="3" name="그림 2">
            <a:extLst>
              <a:ext uri="{FF2B5EF4-FFF2-40B4-BE49-F238E27FC236}">
                <a16:creationId xmlns:a16="http://schemas.microsoft.com/office/drawing/2014/main" id="{AAFFD527-DFC2-5FCA-92F2-AF126A5E3534}"/>
              </a:ext>
            </a:extLst>
          </p:cNvPr>
          <p:cNvPicPr>
            <a:picLocks noChangeAspect="1"/>
          </p:cNvPicPr>
          <p:nvPr/>
        </p:nvPicPr>
        <p:blipFill>
          <a:blip r:embed="rId3"/>
          <a:stretch>
            <a:fillRect/>
          </a:stretch>
        </p:blipFill>
        <p:spPr>
          <a:xfrm>
            <a:off x="6096000" y="3905425"/>
            <a:ext cx="5144841" cy="2400366"/>
          </a:xfrm>
          <a:prstGeom prst="rect">
            <a:avLst/>
          </a:prstGeom>
        </p:spPr>
      </p:pic>
      <p:pic>
        <p:nvPicPr>
          <p:cNvPr id="5" name="그림 4">
            <a:extLst>
              <a:ext uri="{FF2B5EF4-FFF2-40B4-BE49-F238E27FC236}">
                <a16:creationId xmlns:a16="http://schemas.microsoft.com/office/drawing/2014/main" id="{65A79AB8-0725-9DB2-388F-FF2500BBE9F0}"/>
              </a:ext>
            </a:extLst>
          </p:cNvPr>
          <p:cNvPicPr>
            <a:picLocks noChangeAspect="1"/>
          </p:cNvPicPr>
          <p:nvPr/>
        </p:nvPicPr>
        <p:blipFill>
          <a:blip r:embed="rId4"/>
          <a:stretch>
            <a:fillRect/>
          </a:stretch>
        </p:blipFill>
        <p:spPr>
          <a:xfrm>
            <a:off x="417436" y="3919690"/>
            <a:ext cx="5215544" cy="2635107"/>
          </a:xfrm>
          <a:prstGeom prst="rect">
            <a:avLst/>
          </a:prstGeom>
        </p:spPr>
      </p:pic>
    </p:spTree>
    <p:extLst>
      <p:ext uri="{BB962C8B-B14F-4D97-AF65-F5344CB8AC3E}">
        <p14:creationId xmlns:p14="http://schemas.microsoft.com/office/powerpoint/2010/main" val="14110454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그룹 5">
            <a:extLst>
              <a:ext uri="{FF2B5EF4-FFF2-40B4-BE49-F238E27FC236}">
                <a16:creationId xmlns:a16="http://schemas.microsoft.com/office/drawing/2014/main" id="{1CD516AA-7E35-4FC4-963B-440A862CBCA7}"/>
              </a:ext>
            </a:extLst>
          </p:cNvPr>
          <p:cNvGrpSpPr/>
          <p:nvPr/>
        </p:nvGrpSpPr>
        <p:grpSpPr>
          <a:xfrm>
            <a:off x="923924" y="1268413"/>
            <a:ext cx="4806311" cy="1427310"/>
            <a:chOff x="4798254" y="1172610"/>
            <a:chExt cx="4806311" cy="1427310"/>
          </a:xfrm>
        </p:grpSpPr>
        <p:sp>
          <p:nvSpPr>
            <p:cNvPr id="7" name="TextBox 6">
              <a:extLst>
                <a:ext uri="{FF2B5EF4-FFF2-40B4-BE49-F238E27FC236}">
                  <a16:creationId xmlns:a16="http://schemas.microsoft.com/office/drawing/2014/main" id="{5626CF94-B0ED-4D04-AAAE-0C67E9743A61}"/>
                </a:ext>
              </a:extLst>
            </p:cNvPr>
            <p:cNvSpPr txBox="1"/>
            <p:nvPr/>
          </p:nvSpPr>
          <p:spPr>
            <a:xfrm>
              <a:off x="4798255" y="1172610"/>
              <a:ext cx="4272916" cy="1015663"/>
            </a:xfrm>
            <a:prstGeom prst="rect">
              <a:avLst/>
            </a:prstGeom>
            <a:noFill/>
          </p:spPr>
          <p:txBody>
            <a:bodyPr wrap="square" rtlCol="0">
              <a:spAutoFit/>
            </a:bodyPr>
            <a:lstStyle/>
            <a:p>
              <a:r>
                <a:rPr lang="ko-KR" altLang="en-US" sz="6000" spc="-150" dirty="0">
                  <a:latin typeface="KoPubWorld바탕체 Bold" panose="00000800000000000000" pitchFamily="2" charset="-127"/>
                  <a:ea typeface="KoPubWorld바탕체 Bold" panose="00000800000000000000" pitchFamily="2" charset="-127"/>
                  <a:cs typeface="KoPubWorld바탕체 Bold" panose="00000800000000000000" pitchFamily="2" charset="-127"/>
                </a:rPr>
                <a:t>감사합니다</a:t>
              </a:r>
            </a:p>
          </p:txBody>
        </p:sp>
        <p:sp>
          <p:nvSpPr>
            <p:cNvPr id="10" name="TextBox 9">
              <a:extLst>
                <a:ext uri="{FF2B5EF4-FFF2-40B4-BE49-F238E27FC236}">
                  <a16:creationId xmlns:a16="http://schemas.microsoft.com/office/drawing/2014/main" id="{DAB67009-C371-4E0C-852D-389CC43735E2}"/>
                </a:ext>
              </a:extLst>
            </p:cNvPr>
            <p:cNvSpPr txBox="1"/>
            <p:nvPr/>
          </p:nvSpPr>
          <p:spPr>
            <a:xfrm>
              <a:off x="4798254" y="2199810"/>
              <a:ext cx="4806311" cy="400110"/>
            </a:xfrm>
            <a:prstGeom prst="rect">
              <a:avLst/>
            </a:prstGeom>
            <a:noFill/>
          </p:spPr>
          <p:txBody>
            <a:bodyPr wrap="square" rtlCol="0">
              <a:spAutoFit/>
            </a:bodyPr>
            <a:lstStyle/>
            <a:p>
              <a:r>
                <a:rPr lang="ko-KR" altLang="en-US" sz="20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발표 경청해 주셔서 감사합니다</a:t>
              </a:r>
            </a:p>
          </p:txBody>
        </p:sp>
      </p:grpSp>
      <p:sp>
        <p:nvSpPr>
          <p:cNvPr id="12" name="TextBox 11">
            <a:extLst>
              <a:ext uri="{FF2B5EF4-FFF2-40B4-BE49-F238E27FC236}">
                <a16:creationId xmlns:a16="http://schemas.microsoft.com/office/drawing/2014/main" id="{8B0F195D-0D30-4B74-897D-62A231DF5245}"/>
              </a:ext>
            </a:extLst>
          </p:cNvPr>
          <p:cNvSpPr txBox="1"/>
          <p:nvPr/>
        </p:nvSpPr>
        <p:spPr>
          <a:xfrm>
            <a:off x="1012506" y="4785166"/>
            <a:ext cx="4291015" cy="646331"/>
          </a:xfrm>
          <a:prstGeom prst="rect">
            <a:avLst/>
          </a:prstGeom>
          <a:noFill/>
        </p:spPr>
        <p:txBody>
          <a:bodyPr wrap="square" rtlCol="0">
            <a:spAutoFit/>
          </a:bodyPr>
          <a:lstStyle/>
          <a:p>
            <a:r>
              <a:rPr lang="ko-KR" altLang="en-US" dirty="0">
                <a:latin typeface="KoPubWorld바탕체 Bold" panose="00000800000000000000" pitchFamily="2" charset="-127"/>
                <a:ea typeface="KoPubWorld바탕체 Bold" panose="00000800000000000000" pitchFamily="2" charset="-127"/>
                <a:cs typeface="KoPubWorld바탕체 Bold" panose="00000800000000000000" pitchFamily="2" charset="-127"/>
              </a:rPr>
              <a:t>정지원</a:t>
            </a:r>
            <a:r>
              <a:rPr lang="en-US" altLang="ko-KR" dirty="0">
                <a:latin typeface="KoPubWorld바탕체 Bold" panose="00000800000000000000" pitchFamily="2" charset="-127"/>
                <a:ea typeface="KoPubWorld바탕체 Bold" panose="00000800000000000000" pitchFamily="2" charset="-127"/>
                <a:cs typeface="KoPubWorld바탕체 Bold" panose="00000800000000000000" pitchFamily="2" charset="-127"/>
              </a:rPr>
              <a:t> </a:t>
            </a:r>
            <a:r>
              <a:rPr lang="ko-KR" altLang="en-US" sz="1400" dirty="0">
                <a:latin typeface="KoPubWorld바탕체 Bold" panose="00000800000000000000" pitchFamily="2" charset="-127"/>
                <a:ea typeface="KoPubWorld바탕체 Medium" panose="00000600000000000000" pitchFamily="2" charset="-127"/>
                <a:cs typeface="KoPubWorld바탕체 Bold" panose="00000800000000000000" pitchFamily="2" charset="-127"/>
              </a:rPr>
              <a:t>성균관대학교</a:t>
            </a:r>
            <a:r>
              <a:rPr lang="ko-KR" altLang="en-US" sz="1400" dirty="0">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인공지능학과</a:t>
            </a:r>
            <a:r>
              <a:rPr lang="en-US" altLang="ko-KR" sz="1400" dirty="0">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a:t>
            </a:r>
            <a:r>
              <a:rPr lang="ko-KR" altLang="en-US" sz="1400" dirty="0">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석사 과정</a:t>
            </a:r>
            <a:endParaRPr lang="en-US" altLang="ko-KR" sz="1400" dirty="0">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a:p>
            <a:r>
              <a:rPr lang="en-US" altLang="ko-Kore-KR" kern="100" dirty="0">
                <a:solidFill>
                  <a:srgbClr val="000000"/>
                </a:solidFill>
                <a:latin typeface="굴림" panose="020B0600000101010101" pitchFamily="34" charset="-127"/>
                <a:cs typeface="바탕" panose="02030600000101010101" pitchFamily="18" charset="-127"/>
              </a:rPr>
              <a:t>jwjw9603@g.skku.edu</a:t>
            </a:r>
            <a:endParaRPr lang="ko-KR" altLang="en-US" dirty="0">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p:txBody>
      </p:sp>
      <p:cxnSp>
        <p:nvCxnSpPr>
          <p:cNvPr id="5" name="직선 연결선 4">
            <a:extLst>
              <a:ext uri="{FF2B5EF4-FFF2-40B4-BE49-F238E27FC236}">
                <a16:creationId xmlns:a16="http://schemas.microsoft.com/office/drawing/2014/main" id="{2A6983C3-66A9-4A28-BF6C-DEA70D4DDA52}"/>
              </a:ext>
            </a:extLst>
          </p:cNvPr>
          <p:cNvCxnSpPr>
            <a:cxnSpLocks/>
          </p:cNvCxnSpPr>
          <p:nvPr/>
        </p:nvCxnSpPr>
        <p:spPr>
          <a:xfrm>
            <a:off x="766763" y="1268414"/>
            <a:ext cx="0" cy="1427310"/>
          </a:xfrm>
          <a:prstGeom prst="line">
            <a:avLst/>
          </a:prstGeom>
          <a:ln w="6350">
            <a:solidFill>
              <a:schemeClr val="bg1"/>
            </a:solidFill>
            <a:tailEnd type="none"/>
          </a:ln>
        </p:spPr>
        <p:style>
          <a:lnRef idx="1">
            <a:schemeClr val="accent1"/>
          </a:lnRef>
          <a:fillRef idx="0">
            <a:schemeClr val="accent1"/>
          </a:fillRef>
          <a:effectRef idx="0">
            <a:schemeClr val="accent1"/>
          </a:effectRef>
          <a:fontRef idx="minor">
            <a:schemeClr val="tx1"/>
          </a:fontRef>
        </p:style>
      </p:cxnSp>
      <p:pic>
        <p:nvPicPr>
          <p:cNvPr id="2" name="그림 1">
            <a:extLst>
              <a:ext uri="{FF2B5EF4-FFF2-40B4-BE49-F238E27FC236}">
                <a16:creationId xmlns:a16="http://schemas.microsoft.com/office/drawing/2014/main" id="{E26A2269-3273-0679-4232-FDE3EDC58661}"/>
              </a:ext>
            </a:extLst>
          </p:cNvPr>
          <p:cNvPicPr>
            <a:picLocks noChangeAspect="1"/>
          </p:cNvPicPr>
          <p:nvPr/>
        </p:nvPicPr>
        <p:blipFill>
          <a:blip r:embed="rId3"/>
          <a:stretch>
            <a:fillRect/>
          </a:stretch>
        </p:blipFill>
        <p:spPr>
          <a:xfrm>
            <a:off x="9539445" y="5839097"/>
            <a:ext cx="2177707" cy="575623"/>
          </a:xfrm>
          <a:prstGeom prst="rect">
            <a:avLst/>
          </a:prstGeom>
          <a:solidFill>
            <a:schemeClr val="tx1"/>
          </a:solidFill>
        </p:spPr>
      </p:pic>
    </p:spTree>
    <p:extLst>
      <p:ext uri="{BB962C8B-B14F-4D97-AF65-F5344CB8AC3E}">
        <p14:creationId xmlns:p14="http://schemas.microsoft.com/office/powerpoint/2010/main" val="3475536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35549A7-DDEE-4B47-87C1-64282ED1476C}"/>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8" name="텍스트 개체 틀 6">
            <a:extLst>
              <a:ext uri="{FF2B5EF4-FFF2-40B4-BE49-F238E27FC236}">
                <a16:creationId xmlns:a16="http://schemas.microsoft.com/office/drawing/2014/main" id="{A0720858-BC92-6A2A-FB93-A3BB84C8C58D}"/>
              </a:ext>
            </a:extLst>
          </p:cNvPr>
          <p:cNvSpPr txBox="1">
            <a:spLocks/>
          </p:cNvSpPr>
          <p:nvPr/>
        </p:nvSpPr>
        <p:spPr>
          <a:xfrm>
            <a:off x="519036" y="1112728"/>
            <a:ext cx="11520564" cy="2993166"/>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0510" indent="-190510" algn="just">
              <a:lnSpc>
                <a:spcPct val="150000"/>
              </a:lnSpc>
              <a:buFont typeface="Arial" panose="020B0604020202020204" pitchFamily="34" charset="0"/>
              <a:buChar char="•"/>
            </a:pP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지식 그래프가 사용되기에 적합한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fallacy</a:t>
            </a:r>
          </a:p>
          <a:p>
            <a:pPr marL="1200150" lvl="1" indent="-514350" algn="just">
              <a:lnSpc>
                <a:spcPct val="150000"/>
              </a:lnSpc>
              <a:buFont typeface="+mj-lt"/>
              <a:buAutoNum type="arabicParenR"/>
            </a:pPr>
            <a:r>
              <a:rPr lang="en-US" altLang="ko-KR"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Faulty Generalization</a:t>
            </a:r>
          </a:p>
          <a:p>
            <a:pPr marL="1200150" lvl="1" indent="-514350" algn="just">
              <a:lnSpc>
                <a:spcPct val="150000"/>
              </a:lnSpc>
              <a:buFont typeface="+mj-lt"/>
              <a:buAutoNum type="arabicParenR"/>
            </a:pPr>
            <a:r>
              <a:rPr lang="en-US" altLang="ko-KR"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False Causality</a:t>
            </a:r>
          </a:p>
          <a:p>
            <a:pPr marL="1200150" lvl="1" indent="-514350" algn="just">
              <a:lnSpc>
                <a:spcPct val="150000"/>
              </a:lnSpc>
              <a:buFont typeface="+mj-lt"/>
              <a:buAutoNum type="arabicParenR"/>
            </a:pPr>
            <a:r>
              <a:rPr lang="en-US" altLang="ko-KR"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Irrelevant Authority</a:t>
            </a:r>
          </a:p>
          <a:p>
            <a:pPr marL="190510" indent="-190510" algn="just">
              <a:lnSpc>
                <a:spcPct val="150000"/>
              </a:lnSpc>
              <a:buFont typeface="Arial" panose="020B0604020202020204" pitchFamily="34" charset="0"/>
              <a:buChar char="•"/>
            </a:pP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General Question vs Specific Question</a:t>
            </a:r>
          </a:p>
          <a:p>
            <a:pPr marL="190510" indent="-190510" algn="just">
              <a:lnSpc>
                <a:spcPct val="150000"/>
              </a:lnSpc>
              <a:buFont typeface="Arial" panose="020B0604020202020204" pitchFamily="34" charset="0"/>
              <a:buChar char="•"/>
            </a:pP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실험</a:t>
            </a:r>
            <a:endParaRPr lang="en-US" altLang="ko-KR"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90510" indent="-190510" algn="just">
              <a:lnSpc>
                <a:spcPct val="150000"/>
              </a:lnSpc>
              <a:buFont typeface="Arial" panose="020B0604020202020204" pitchFamily="34" charset="0"/>
              <a:buChar char="•"/>
            </a:pPr>
            <a:endParaRPr lang="en-US" altLang="ko-KR" sz="1333"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sp>
        <p:nvSpPr>
          <p:cNvPr id="3" name="TextBox 2">
            <a:extLst>
              <a:ext uri="{FF2B5EF4-FFF2-40B4-BE49-F238E27FC236}">
                <a16:creationId xmlns:a16="http://schemas.microsoft.com/office/drawing/2014/main" id="{B2BC375B-ACD3-1280-5031-79AE1CB44AD1}"/>
              </a:ext>
            </a:extLst>
          </p:cNvPr>
          <p:cNvSpPr txBox="1"/>
          <p:nvPr/>
        </p:nvSpPr>
        <p:spPr>
          <a:xfrm>
            <a:off x="254000" y="745603"/>
            <a:ext cx="4442525" cy="420564"/>
          </a:xfrm>
          <a:prstGeom prst="rect">
            <a:avLst/>
          </a:prstGeom>
          <a:noFill/>
        </p:spPr>
        <p:txBody>
          <a:bodyPr wrap="square" rtlCol="0">
            <a:spAutoFit/>
          </a:bodyPr>
          <a:lstStyle/>
          <a:p>
            <a:r>
              <a:rPr kumimoji="1" lang="ko-KR" altLang="en-US" sz="2133" dirty="0"/>
              <a:t>진행 내용 </a:t>
            </a:r>
            <a:r>
              <a:rPr kumimoji="1" lang="en-US" altLang="ko-KR" sz="2133" dirty="0"/>
              <a:t>Overview</a:t>
            </a:r>
            <a:endParaRPr kumimoji="1" lang="ko-Kore-KR" altLang="en-US" sz="2133" dirty="0"/>
          </a:p>
        </p:txBody>
      </p:sp>
    </p:spTree>
    <p:extLst>
      <p:ext uri="{BB962C8B-B14F-4D97-AF65-F5344CB8AC3E}">
        <p14:creationId xmlns:p14="http://schemas.microsoft.com/office/powerpoint/2010/main" val="778971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0F4793-F00C-70B7-B5FC-C0036DD64CA8}"/>
            </a:ext>
          </a:extLst>
        </p:cNvPr>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6686ECB5-9AD1-0CA8-9C3A-819DD41640B8}"/>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mc:AlternateContent xmlns:mc="http://schemas.openxmlformats.org/markup-compatibility/2006">
        <mc:Choice xmlns:a14="http://schemas.microsoft.com/office/drawing/2010/main" Requires="a14">
          <p:sp>
            <p:nvSpPr>
              <p:cNvPr id="4" name="텍스트 개체 틀 6">
                <a:extLst>
                  <a:ext uri="{FF2B5EF4-FFF2-40B4-BE49-F238E27FC236}">
                    <a16:creationId xmlns:a16="http://schemas.microsoft.com/office/drawing/2014/main" id="{5AEC606A-3A5C-87D0-6EE2-C78F3E0B7236}"/>
                  </a:ext>
                </a:extLst>
              </p:cNvPr>
              <p:cNvSpPr txBox="1">
                <a:spLocks/>
              </p:cNvSpPr>
              <p:nvPr/>
            </p:nvSpPr>
            <p:spPr>
              <a:xfrm>
                <a:off x="417436" y="1224332"/>
                <a:ext cx="11774564" cy="3733562"/>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buFont typeface="+mj-lt"/>
                  <a:buAutoNum type="arabicPeriod"/>
                </a:pPr>
                <a:r>
                  <a:rPr lang="ko-KR" altLang="en-US" sz="1800" dirty="0">
                    <a:solidFill>
                      <a:srgbClr val="000000"/>
                    </a:solidFill>
                    <a:latin typeface="KoPubWorldDotum Light" pitchFamily="2" charset="-127"/>
                    <a:ea typeface="KoPubWorldDotum Light" pitchFamily="2" charset="-127"/>
                    <a:cs typeface="KoPubWorldDotum Light" pitchFamily="2" charset="-127"/>
                  </a:rPr>
                  <a:t>일전에 지식 그래프가 사용되기에 적합한 </a:t>
                </a:r>
                <a:r>
                  <a:rPr lang="en-US" altLang="ko-KR" sz="1800" dirty="0">
                    <a:solidFill>
                      <a:srgbClr val="000000"/>
                    </a:solidFill>
                    <a:latin typeface="KoPubWorldDotum Light" pitchFamily="2" charset="-127"/>
                    <a:ea typeface="KoPubWorldDotum Light" pitchFamily="2" charset="-127"/>
                    <a:cs typeface="KoPubWorldDotum Light" pitchFamily="2" charset="-127"/>
                  </a:rPr>
                  <a:t>fallacy</a:t>
                </a:r>
                <a:r>
                  <a:rPr lang="ko-KR" altLang="en-US" sz="1800" dirty="0">
                    <a:solidFill>
                      <a:srgbClr val="000000"/>
                    </a:solidFill>
                    <a:latin typeface="KoPubWorldDotum Light" pitchFamily="2" charset="-127"/>
                    <a:ea typeface="KoPubWorldDotum Light" pitchFamily="2" charset="-127"/>
                    <a:cs typeface="KoPubWorldDotum Light" pitchFamily="2" charset="-127"/>
                  </a:rPr>
                  <a:t>들을 언급했었다</a:t>
                </a:r>
                <a:r>
                  <a:rPr lang="en-US" altLang="ko-KR" sz="1800" dirty="0">
                    <a:solidFill>
                      <a:srgbClr val="000000"/>
                    </a:solidFill>
                    <a:latin typeface="KoPubWorldDotum Light" pitchFamily="2" charset="-127"/>
                    <a:ea typeface="KoPubWorldDotum Light" pitchFamily="2" charset="-127"/>
                    <a:cs typeface="KoPubWorldDotum Light" pitchFamily="2" charset="-127"/>
                  </a:rPr>
                  <a:t>.</a:t>
                </a:r>
              </a:p>
              <a:p>
                <a:pPr marL="1028700" lvl="1" indent="-342900" algn="just">
                  <a:buFont typeface="+mj-lt"/>
                  <a:buAutoNum type="arabicParenR"/>
                </a:pPr>
                <a:r>
                  <a:rPr lang="en-US" altLang="ko-KR" sz="1600" dirty="0">
                    <a:solidFill>
                      <a:srgbClr val="000000"/>
                    </a:solidFill>
                    <a:latin typeface="KoPubWorldDotum Light" pitchFamily="2" charset="-127"/>
                    <a:ea typeface="KoPubWorldDotum Light" pitchFamily="2" charset="-127"/>
                    <a:cs typeface="KoPubWorldDotum Light" pitchFamily="2" charset="-127"/>
                  </a:rPr>
                  <a:t>Faulty Generalization, False Causality, Irrelevant Authority, Post Hoc, Cherry Picking</a:t>
                </a:r>
              </a:p>
              <a:p>
                <a:pPr marL="1028700" lvl="1" indent="-342900" algn="just">
                  <a:buFont typeface="+mj-lt"/>
                  <a:buAutoNum type="arabicParenR"/>
                </a:pPr>
                <a:r>
                  <a:rPr lang="en-US" altLang="ko-KR" sz="1600" dirty="0">
                    <a:solidFill>
                      <a:srgbClr val="000000"/>
                    </a:solidFill>
                    <a:latin typeface="KoPubWorldDotum Light" pitchFamily="2" charset="-127"/>
                    <a:ea typeface="KoPubWorldDotum Light" pitchFamily="2" charset="-127"/>
                    <a:cs typeface="KoPubWorldDotum Light" pitchFamily="2" charset="-127"/>
                  </a:rPr>
                  <a:t>Post Hoc</a:t>
                </a:r>
                <a:r>
                  <a:rPr lang="ko-KR" altLang="en-US" sz="1600" dirty="0">
                    <a:solidFill>
                      <a:srgbClr val="000000"/>
                    </a:solidFill>
                    <a:latin typeface="KoPubWorldDotum Light" pitchFamily="2" charset="-127"/>
                    <a:ea typeface="KoPubWorldDotum Light" pitchFamily="2" charset="-127"/>
                    <a:cs typeface="KoPubWorldDotum Light" pitchFamily="2" charset="-127"/>
                  </a:rPr>
                  <a:t>는 </a:t>
                </a:r>
                <a:r>
                  <a:rPr lang="en-US" altLang="ko-KR" sz="1600" dirty="0">
                    <a:solidFill>
                      <a:srgbClr val="000000"/>
                    </a:solidFill>
                    <a:latin typeface="KoPubWorldDotum Light" pitchFamily="2" charset="-127"/>
                    <a:ea typeface="KoPubWorldDotum Light" pitchFamily="2" charset="-127"/>
                    <a:cs typeface="KoPubWorldDotum Light" pitchFamily="2" charset="-127"/>
                  </a:rPr>
                  <a:t>False Causality</a:t>
                </a:r>
                <a:r>
                  <a:rPr lang="ko-KR" altLang="en-US" sz="1600" dirty="0">
                    <a:solidFill>
                      <a:srgbClr val="000000"/>
                    </a:solidFill>
                    <a:latin typeface="KoPubWorldDotum Light" pitchFamily="2" charset="-127"/>
                    <a:ea typeface="KoPubWorldDotum Light" pitchFamily="2" charset="-127"/>
                    <a:cs typeface="KoPubWorldDotum Light" pitchFamily="2" charset="-127"/>
                  </a:rPr>
                  <a:t>의 부분집합</a:t>
                </a:r>
                <a:r>
                  <a:rPr lang="en-US" altLang="ko-KR" sz="1600" dirty="0">
                    <a:solidFill>
                      <a:srgbClr val="000000"/>
                    </a:solidFill>
                    <a:latin typeface="KoPubWorldDotum Light" pitchFamily="2" charset="-127"/>
                    <a:ea typeface="KoPubWorldDotum Light" pitchFamily="2" charset="-127"/>
                    <a:cs typeface="KoPubWorldDotum Light" pitchFamily="2" charset="-127"/>
                  </a:rPr>
                  <a:t>,</a:t>
                </a:r>
                <a:r>
                  <a:rPr lang="ko-KR" altLang="en-US" sz="1600" dirty="0">
                    <a:solidFill>
                      <a:srgbClr val="000000"/>
                    </a:solidFill>
                    <a:latin typeface="KoPubWorldDotum Light" pitchFamily="2" charset="-127"/>
                    <a:ea typeface="KoPubWorldDotum Light" pitchFamily="2" charset="-127"/>
                    <a:cs typeface="KoPubWorldDotum Light" pitchFamily="2" charset="-127"/>
                  </a:rPr>
                  <a:t> </a:t>
                </a:r>
                <a:r>
                  <a:rPr lang="en-US" altLang="ko-KR" sz="1600" b="1" dirty="0">
                    <a:solidFill>
                      <a:srgbClr val="000000"/>
                    </a:solidFill>
                    <a:latin typeface="KoPubWorldDotum Light" pitchFamily="2" charset="-127"/>
                    <a:ea typeface="KoPubWorldDotum Light" pitchFamily="2" charset="-127"/>
                    <a:cs typeface="KoPubWorldDotum Light" pitchFamily="2" charset="-127"/>
                  </a:rPr>
                  <a:t>Post Hoc </a:t>
                </a:r>
                <a14:m>
                  <m:oMath xmlns:m="http://schemas.openxmlformats.org/officeDocument/2006/math">
                    <m:r>
                      <a:rPr lang="en-US" altLang="ko-KR" sz="1600" b="1" i="1" smtClean="0">
                        <a:solidFill>
                          <a:srgbClr val="000000"/>
                        </a:solidFill>
                        <a:latin typeface="Cambria Math" panose="02040503050406030204" pitchFamily="18" charset="0"/>
                        <a:ea typeface="Cambria Math" panose="02040503050406030204" pitchFamily="18" charset="0"/>
                        <a:cs typeface="KoPubWorldDotum Light" pitchFamily="2" charset="-127"/>
                      </a:rPr>
                      <m:t>⊂</m:t>
                    </m:r>
                  </m:oMath>
                </a14:m>
                <a:r>
                  <a:rPr lang="en-US" altLang="ko-KR" sz="1600" b="1" dirty="0">
                    <a:solidFill>
                      <a:srgbClr val="000000"/>
                    </a:solidFill>
                    <a:latin typeface="KoPubWorldDotum Light" pitchFamily="2" charset="-127"/>
                    <a:ea typeface="KoPubWorldDotum Light" pitchFamily="2" charset="-127"/>
                    <a:cs typeface="KoPubWorldDotum Light" pitchFamily="2" charset="-127"/>
                  </a:rPr>
                  <a:t> False Causality</a:t>
                </a:r>
              </a:p>
              <a:p>
                <a:pPr marL="1028700" lvl="1" indent="-342900" algn="just">
                  <a:buFont typeface="+mj-lt"/>
                  <a:buAutoNum type="arabicParenR"/>
                </a:pPr>
                <a:r>
                  <a:rPr lang="en-US" altLang="ko-KR" sz="1600" dirty="0">
                    <a:solidFill>
                      <a:srgbClr val="000000"/>
                    </a:solidFill>
                    <a:latin typeface="KoPubWorldDotum Light" pitchFamily="2" charset="-127"/>
                    <a:ea typeface="KoPubWorldDotum Light" pitchFamily="2" charset="-127"/>
                    <a:cs typeface="KoPubWorldDotum Light" pitchFamily="2" charset="-127"/>
                  </a:rPr>
                  <a:t>Cherry Picking</a:t>
                </a:r>
                <a:r>
                  <a:rPr lang="ko-KR" altLang="en-US" sz="1600" dirty="0">
                    <a:solidFill>
                      <a:srgbClr val="000000"/>
                    </a:solidFill>
                    <a:latin typeface="KoPubWorldDotum Light" pitchFamily="2" charset="-127"/>
                    <a:ea typeface="KoPubWorldDotum Light" pitchFamily="2" charset="-127"/>
                    <a:cs typeface="KoPubWorldDotum Light" pitchFamily="2" charset="-127"/>
                  </a:rPr>
                  <a:t>은 오직 두 개의 데이터셋에만 존재</a:t>
                </a:r>
                <a:r>
                  <a:rPr lang="en-US" altLang="ko-KR" sz="1600" dirty="0">
                    <a:solidFill>
                      <a:srgbClr val="000000"/>
                    </a:solidFill>
                    <a:latin typeface="KoPubWorldDotum Light" pitchFamily="2" charset="-127"/>
                    <a:ea typeface="KoPubWorldDotum Light" pitchFamily="2" charset="-127"/>
                    <a:cs typeface="KoPubWorldDotum Light" pitchFamily="2" charset="-127"/>
                  </a:rPr>
                  <a:t>(</a:t>
                </a:r>
                <a:r>
                  <a:rPr lang="en-US" altLang="ko-KR" sz="1600" b="1" dirty="0">
                    <a:solidFill>
                      <a:srgbClr val="000000"/>
                    </a:solidFill>
                    <a:latin typeface="KoPubWorldDotum Light" pitchFamily="2" charset="-127"/>
                    <a:ea typeface="KoPubWorldDotum Light" pitchFamily="2" charset="-127"/>
                    <a:cs typeface="KoPubWorldDotum Light" pitchFamily="2" charset="-127"/>
                  </a:rPr>
                  <a:t>COVID-19, CLIMATE</a:t>
                </a:r>
                <a:r>
                  <a:rPr lang="en-US" altLang="ko-KR" sz="1600" dirty="0">
                    <a:solidFill>
                      <a:srgbClr val="000000"/>
                    </a:solidFill>
                    <a:latin typeface="KoPubWorldDotum Light" pitchFamily="2" charset="-127"/>
                    <a:ea typeface="KoPubWorldDotum Light" pitchFamily="2" charset="-127"/>
                    <a:cs typeface="KoPubWorldDotum Light" pitchFamily="2" charset="-127"/>
                  </a:rPr>
                  <a:t>)</a:t>
                </a:r>
              </a:p>
              <a:p>
                <a:pPr marL="1028700" lvl="1" indent="-342900" algn="just">
                  <a:buFont typeface="+mj-lt"/>
                  <a:buAutoNum type="arabicParenR"/>
                </a:pPr>
                <a:r>
                  <a:rPr lang="ko-KR" altLang="en-US" sz="1600" dirty="0">
                    <a:solidFill>
                      <a:srgbClr val="000000"/>
                    </a:solidFill>
                    <a:latin typeface="KoPubWorldDotum Light" pitchFamily="2" charset="-127"/>
                    <a:ea typeface="KoPubWorldDotum Light" pitchFamily="2" charset="-127"/>
                    <a:cs typeface="KoPubWorldDotum Light" pitchFamily="2" charset="-127"/>
                  </a:rPr>
                  <a:t>따라서</a:t>
                </a:r>
                <a:r>
                  <a:rPr lang="en-US" altLang="ko-KR" sz="1600" dirty="0">
                    <a:solidFill>
                      <a:srgbClr val="000000"/>
                    </a:solidFill>
                    <a:latin typeface="KoPubWorldDotum Light" pitchFamily="2" charset="-127"/>
                    <a:ea typeface="KoPubWorldDotum Light" pitchFamily="2" charset="-127"/>
                    <a:cs typeface="KoPubWorldDotum Light" pitchFamily="2" charset="-127"/>
                  </a:rPr>
                  <a:t>,</a:t>
                </a:r>
                <a:r>
                  <a:rPr lang="ko-KR" altLang="en-US" sz="1600" dirty="0">
                    <a:solidFill>
                      <a:srgbClr val="000000"/>
                    </a:solidFill>
                    <a:latin typeface="KoPubWorldDotum Light" pitchFamily="2" charset="-127"/>
                    <a:ea typeface="KoPubWorldDotum Light" pitchFamily="2" charset="-127"/>
                    <a:cs typeface="KoPubWorldDotum Light" pitchFamily="2" charset="-127"/>
                  </a:rPr>
                  <a:t> 세 개의 클래스</a:t>
                </a:r>
                <a:r>
                  <a:rPr lang="en-US" altLang="ko-KR" sz="1600" dirty="0">
                    <a:solidFill>
                      <a:srgbClr val="000000"/>
                    </a:solidFill>
                    <a:latin typeface="KoPubWorldDotum Light" pitchFamily="2" charset="-127"/>
                    <a:ea typeface="KoPubWorldDotum Light" pitchFamily="2" charset="-127"/>
                    <a:cs typeface="KoPubWorldDotum Light" pitchFamily="2" charset="-127"/>
                  </a:rPr>
                  <a:t>(Faulty Generalization, False Causality, Irrelevant Authority)</a:t>
                </a:r>
                <a:r>
                  <a:rPr lang="ko-KR" altLang="en-US" sz="1600" dirty="0">
                    <a:solidFill>
                      <a:srgbClr val="000000"/>
                    </a:solidFill>
                    <a:latin typeface="KoPubWorldDotum Light" pitchFamily="2" charset="-127"/>
                    <a:ea typeface="KoPubWorldDotum Light" pitchFamily="2" charset="-127"/>
                    <a:cs typeface="KoPubWorldDotum Light" pitchFamily="2" charset="-127"/>
                  </a:rPr>
                  <a:t>에 집중함</a:t>
                </a:r>
                <a:endParaRPr lang="en-US" altLang="ko-KR" sz="1600" dirty="0">
                  <a:solidFill>
                    <a:srgbClr val="000000"/>
                  </a:solidFill>
                  <a:latin typeface="KoPubWorldDotum Light" pitchFamily="2" charset="-127"/>
                  <a:ea typeface="KoPubWorldDotum Light" pitchFamily="2" charset="-127"/>
                  <a:cs typeface="KoPubWorldDotum Light" pitchFamily="2" charset="-127"/>
                </a:endParaRPr>
              </a:p>
              <a:p>
                <a:pPr marL="1028700" lvl="1" indent="-342900" algn="just">
                  <a:buFont typeface="+mj-lt"/>
                  <a:buAutoNum type="arabicParenR"/>
                </a:pPr>
                <a:r>
                  <a:rPr lang="en-US" altLang="ko-KR" sz="1600" b="1" dirty="0">
                    <a:solidFill>
                      <a:srgbClr val="000000"/>
                    </a:solidFill>
                    <a:latin typeface="KoPubWorldDotum Light" pitchFamily="2" charset="-127"/>
                    <a:ea typeface="KoPubWorldDotum Light" pitchFamily="2" charset="-127"/>
                    <a:cs typeface="KoPubWorldDotum Light" pitchFamily="2" charset="-127"/>
                  </a:rPr>
                  <a:t>Faulty Generalization, False Causality, Irrelevant Authority </a:t>
                </a:r>
                <a:r>
                  <a:rPr lang="ko-KR" altLang="en-US" sz="1600" b="1" dirty="0">
                    <a:solidFill>
                      <a:srgbClr val="000000"/>
                    </a:solidFill>
                    <a:latin typeface="KoPubWorldDotum Light" pitchFamily="2" charset="-127"/>
                    <a:ea typeface="KoPubWorldDotum Light" pitchFamily="2" charset="-127"/>
                    <a:cs typeface="KoPubWorldDotum Light" pitchFamily="2" charset="-127"/>
                  </a:rPr>
                  <a:t>은 </a:t>
                </a:r>
                <a:r>
                  <a:rPr lang="en-US" altLang="ko-KR" sz="1600" b="1" dirty="0">
                    <a:solidFill>
                      <a:srgbClr val="000000"/>
                    </a:solidFill>
                    <a:latin typeface="KoPubWorldDotum Light" pitchFamily="2" charset="-127"/>
                    <a:ea typeface="KoPubWorldDotum Light" pitchFamily="2" charset="-127"/>
                    <a:cs typeface="KoPubWorldDotum Light" pitchFamily="2" charset="-127"/>
                  </a:rPr>
                  <a:t>4</a:t>
                </a:r>
                <a:r>
                  <a:rPr lang="ko-KR" altLang="en-US" sz="1600" b="1" dirty="0">
                    <a:solidFill>
                      <a:srgbClr val="000000"/>
                    </a:solidFill>
                    <a:latin typeface="KoPubWorldDotum Light" pitchFamily="2" charset="-127"/>
                    <a:ea typeface="KoPubWorldDotum Light" pitchFamily="2" charset="-127"/>
                    <a:cs typeface="KoPubWorldDotum Light" pitchFamily="2" charset="-127"/>
                  </a:rPr>
                  <a:t>개의 데이터셋</a:t>
                </a:r>
                <a:r>
                  <a:rPr lang="en-US" altLang="ko-KR" sz="1600" b="1" dirty="0">
                    <a:solidFill>
                      <a:srgbClr val="000000"/>
                    </a:solidFill>
                    <a:latin typeface="KoPubWorldDotum Light" pitchFamily="2" charset="-127"/>
                    <a:ea typeface="KoPubWorldDotum Light" pitchFamily="2" charset="-127"/>
                    <a:cs typeface="KoPubWorldDotum Light" pitchFamily="2" charset="-127"/>
                  </a:rPr>
                  <a:t>(</a:t>
                </a:r>
                <a:r>
                  <a:rPr lang="en-US" altLang="ko-KR" sz="1600" b="1" dirty="0" err="1">
                    <a:solidFill>
                      <a:srgbClr val="000000"/>
                    </a:solidFill>
                    <a:latin typeface="KoPubWorldDotum Light" pitchFamily="2" charset="-127"/>
                    <a:ea typeface="KoPubWorldDotum Light" pitchFamily="2" charset="-127"/>
                    <a:cs typeface="KoPubWorldDotum Light" pitchFamily="2" charset="-127"/>
                  </a:rPr>
                  <a:t>argotario</a:t>
                </a:r>
                <a:r>
                  <a:rPr lang="en-US" altLang="ko-KR" sz="1600" b="1" dirty="0">
                    <a:solidFill>
                      <a:srgbClr val="000000"/>
                    </a:solidFill>
                    <a:latin typeface="KoPubWorldDotum Light" pitchFamily="2" charset="-127"/>
                    <a:ea typeface="KoPubWorldDotum Light" pitchFamily="2" charset="-127"/>
                    <a:cs typeface="KoPubWorldDotum Light" pitchFamily="2" charset="-127"/>
                  </a:rPr>
                  <a:t>, LOGIC, COVID-19, CLIMATE)</a:t>
                </a:r>
                <a:r>
                  <a:rPr lang="ko-KR" altLang="en-US" sz="1600" b="1" dirty="0">
                    <a:solidFill>
                      <a:srgbClr val="000000"/>
                    </a:solidFill>
                    <a:latin typeface="KoPubWorldDotum Light" pitchFamily="2" charset="-127"/>
                    <a:ea typeface="KoPubWorldDotum Light" pitchFamily="2" charset="-127"/>
                    <a:cs typeface="KoPubWorldDotum Light" pitchFamily="2" charset="-127"/>
                  </a:rPr>
                  <a:t>에서 총 </a:t>
                </a:r>
                <a:r>
                  <a:rPr lang="en-US" altLang="ko-KR" sz="1600" b="1" dirty="0">
                    <a:solidFill>
                      <a:srgbClr val="000000"/>
                    </a:solidFill>
                    <a:latin typeface="KoPubWorldDotum Light" pitchFamily="2" charset="-127"/>
                    <a:ea typeface="KoPubWorldDotum Light" pitchFamily="2" charset="-127"/>
                    <a:cs typeface="KoPubWorldDotum Light" pitchFamily="2" charset="-127"/>
                  </a:rPr>
                  <a:t>1/3</a:t>
                </a:r>
                <a:r>
                  <a:rPr lang="ko-KR" altLang="en-US" sz="1600" b="1" dirty="0">
                    <a:solidFill>
                      <a:srgbClr val="000000"/>
                    </a:solidFill>
                    <a:latin typeface="KoPubWorldDotum Light" pitchFamily="2" charset="-127"/>
                    <a:ea typeface="KoPubWorldDotum Light" pitchFamily="2" charset="-127"/>
                    <a:cs typeface="KoPubWorldDotum Light" pitchFamily="2" charset="-127"/>
                  </a:rPr>
                  <a:t>을 차지함</a:t>
                </a:r>
                <a:r>
                  <a:rPr lang="en-US" altLang="ko-KR" sz="1600" b="1" dirty="0">
                    <a:solidFill>
                      <a:srgbClr val="000000"/>
                    </a:solidFill>
                    <a:latin typeface="KoPubWorldDotum Light" pitchFamily="2" charset="-127"/>
                    <a:ea typeface="KoPubWorldDotum Light" pitchFamily="2" charset="-127"/>
                    <a:cs typeface="KoPubWorldDotum Light" pitchFamily="2" charset="-127"/>
                  </a:rPr>
                  <a:t>(2059</a:t>
                </a:r>
                <a:r>
                  <a:rPr lang="ko-KR" altLang="en-US" sz="1600" b="1" dirty="0">
                    <a:solidFill>
                      <a:srgbClr val="000000"/>
                    </a:solidFill>
                    <a:latin typeface="KoPubWorldDotum Light" pitchFamily="2" charset="-127"/>
                    <a:ea typeface="KoPubWorldDotum Light" pitchFamily="2" charset="-127"/>
                    <a:cs typeface="KoPubWorldDotum Light" pitchFamily="2" charset="-127"/>
                  </a:rPr>
                  <a:t>개</a:t>
                </a:r>
                <a:r>
                  <a:rPr lang="en-US" altLang="ko-KR" sz="1600" b="1" dirty="0">
                    <a:solidFill>
                      <a:srgbClr val="000000"/>
                    </a:solidFill>
                    <a:latin typeface="KoPubWorldDotum Light" pitchFamily="2" charset="-127"/>
                    <a:ea typeface="KoPubWorldDotum Light" pitchFamily="2" charset="-127"/>
                    <a:cs typeface="KoPubWorldDotum Light" pitchFamily="2" charset="-127"/>
                  </a:rPr>
                  <a:t>)</a:t>
                </a:r>
              </a:p>
              <a:p>
                <a:pPr marL="342900" indent="-342900" algn="just">
                  <a:buFont typeface="+mj-lt"/>
                  <a:buAutoNum type="arabicPeriod"/>
                </a:pPr>
                <a:r>
                  <a:rPr lang="en-US" altLang="ko-KR" sz="1800" dirty="0">
                    <a:solidFill>
                      <a:srgbClr val="000000"/>
                    </a:solidFill>
                    <a:latin typeface="KoPubWorldDotum Light" pitchFamily="2" charset="-127"/>
                    <a:ea typeface="KoPubWorldDotum Light" pitchFamily="2" charset="-127"/>
                    <a:cs typeface="KoPubWorldDotum Light" pitchFamily="2" charset="-127"/>
                  </a:rPr>
                  <a:t>Faulty Generalization</a:t>
                </a:r>
                <a:r>
                  <a:rPr lang="ko-KR" altLang="en-US" sz="1800" dirty="0">
                    <a:solidFill>
                      <a:srgbClr val="000000"/>
                    </a:solidFill>
                    <a:latin typeface="KoPubWorldDotum Light" pitchFamily="2" charset="-127"/>
                    <a:ea typeface="KoPubWorldDotum Light" pitchFamily="2" charset="-127"/>
                    <a:cs typeface="KoPubWorldDotum Light" pitchFamily="2" charset="-127"/>
                  </a:rPr>
                  <a:t>에 대해서 알아보았으니</a:t>
                </a:r>
                <a:r>
                  <a:rPr lang="en-US" altLang="ko-KR" sz="1800" dirty="0">
                    <a:solidFill>
                      <a:srgbClr val="000000"/>
                    </a:solidFill>
                    <a:latin typeface="KoPubWorldDotum Light" pitchFamily="2" charset="-127"/>
                    <a:ea typeface="KoPubWorldDotum Light" pitchFamily="2" charset="-127"/>
                    <a:cs typeface="KoPubWorldDotum Light" pitchFamily="2" charset="-127"/>
                  </a:rPr>
                  <a:t>,</a:t>
                </a:r>
                <a:r>
                  <a:rPr lang="ko-KR" altLang="en-US" sz="1800" dirty="0">
                    <a:solidFill>
                      <a:srgbClr val="000000"/>
                    </a:solidFill>
                    <a:latin typeface="KoPubWorldDotum Light" pitchFamily="2" charset="-127"/>
                    <a:ea typeface="KoPubWorldDotum Light" pitchFamily="2" charset="-127"/>
                    <a:cs typeface="KoPubWorldDotum Light" pitchFamily="2" charset="-127"/>
                  </a:rPr>
                  <a:t> </a:t>
                </a:r>
                <a:r>
                  <a:rPr lang="en-US" altLang="ko-KR" sz="1800" dirty="0">
                    <a:solidFill>
                      <a:srgbClr val="000000"/>
                    </a:solidFill>
                    <a:latin typeface="KoPubWorldDotum Light" pitchFamily="2" charset="-127"/>
                    <a:ea typeface="KoPubWorldDotum Light" pitchFamily="2" charset="-127"/>
                    <a:cs typeface="KoPubWorldDotum Light" pitchFamily="2" charset="-127"/>
                  </a:rPr>
                  <a:t>False Causality</a:t>
                </a:r>
                <a:r>
                  <a:rPr lang="ko-KR" altLang="en-US" sz="1800" dirty="0">
                    <a:solidFill>
                      <a:srgbClr val="000000"/>
                    </a:solidFill>
                    <a:latin typeface="KoPubWorldDotum Light" pitchFamily="2" charset="-127"/>
                    <a:ea typeface="KoPubWorldDotum Light" pitchFamily="2" charset="-127"/>
                    <a:cs typeface="KoPubWorldDotum Light" pitchFamily="2" charset="-127"/>
                  </a:rPr>
                  <a:t>와 </a:t>
                </a:r>
                <a:r>
                  <a:rPr lang="en-US" altLang="ko-KR" sz="1800" dirty="0">
                    <a:solidFill>
                      <a:srgbClr val="000000"/>
                    </a:solidFill>
                    <a:latin typeface="KoPubWorldDotum Light" pitchFamily="2" charset="-127"/>
                    <a:ea typeface="KoPubWorldDotum Light" pitchFamily="2" charset="-127"/>
                    <a:cs typeface="KoPubWorldDotum Light" pitchFamily="2" charset="-127"/>
                  </a:rPr>
                  <a:t>Irrelevant</a:t>
                </a:r>
                <a:r>
                  <a:rPr lang="ko-KR" altLang="en-US" sz="1800" dirty="0">
                    <a:solidFill>
                      <a:srgbClr val="000000"/>
                    </a:solidFill>
                    <a:latin typeface="KoPubWorldDotum Light" pitchFamily="2" charset="-127"/>
                    <a:ea typeface="KoPubWorldDotum Light" pitchFamily="2" charset="-127"/>
                    <a:cs typeface="KoPubWorldDotum Light" pitchFamily="2" charset="-127"/>
                  </a:rPr>
                  <a:t> </a:t>
                </a:r>
                <a:r>
                  <a:rPr lang="en-US" altLang="ko-KR" sz="1800" dirty="0">
                    <a:solidFill>
                      <a:srgbClr val="000000"/>
                    </a:solidFill>
                    <a:latin typeface="KoPubWorldDotum Light" pitchFamily="2" charset="-127"/>
                    <a:ea typeface="KoPubWorldDotum Light" pitchFamily="2" charset="-127"/>
                    <a:cs typeface="KoPubWorldDotum Light" pitchFamily="2" charset="-127"/>
                  </a:rPr>
                  <a:t>Authority</a:t>
                </a:r>
                <a:r>
                  <a:rPr lang="ko-KR" altLang="en-US" sz="1800" dirty="0">
                    <a:solidFill>
                      <a:srgbClr val="000000"/>
                    </a:solidFill>
                    <a:latin typeface="KoPubWorldDotum Light" pitchFamily="2" charset="-127"/>
                    <a:ea typeface="KoPubWorldDotum Light" pitchFamily="2" charset="-127"/>
                    <a:cs typeface="KoPubWorldDotum Light" pitchFamily="2" charset="-127"/>
                  </a:rPr>
                  <a:t>에 대해 알아보고 규칙을 찾아보자</a:t>
                </a:r>
                <a:r>
                  <a:rPr lang="en-US" altLang="ko-KR" sz="1800" dirty="0">
                    <a:solidFill>
                      <a:srgbClr val="000000"/>
                    </a:solidFill>
                    <a:latin typeface="KoPubWorldDotum Light" pitchFamily="2" charset="-127"/>
                    <a:ea typeface="KoPubWorldDotum Light" pitchFamily="2" charset="-127"/>
                    <a:cs typeface="KoPubWorldDotum Light" pitchFamily="2" charset="-127"/>
                  </a:rPr>
                  <a:t>.</a:t>
                </a:r>
              </a:p>
              <a:p>
                <a:pPr marL="342900" indent="-342900" algn="just">
                  <a:buFont typeface="+mj-lt"/>
                  <a:buAutoNum type="arabicPeriod"/>
                </a:pPr>
                <a:r>
                  <a:rPr lang="ko-KR" altLang="en-US" sz="1800" dirty="0">
                    <a:solidFill>
                      <a:srgbClr val="000000"/>
                    </a:solidFill>
                    <a:latin typeface="KoPubWorldDotum Light" pitchFamily="2" charset="-127"/>
                    <a:ea typeface="KoPubWorldDotum Light" pitchFamily="2" charset="-127"/>
                    <a:cs typeface="KoPubWorldDotum Light" pitchFamily="2" charset="-127"/>
                  </a:rPr>
                  <a:t>규칙을 기반으로 세 개의 클래스에 적용될 수 있는 </a:t>
                </a:r>
                <a:r>
                  <a:rPr lang="en-US" altLang="ko-KR" sz="1800" dirty="0">
                    <a:solidFill>
                      <a:srgbClr val="000000"/>
                    </a:solidFill>
                    <a:latin typeface="KoPubWorldDotum Light" pitchFamily="2" charset="-127"/>
                    <a:ea typeface="KoPubWorldDotum Light" pitchFamily="2" charset="-127"/>
                    <a:cs typeface="KoPubWorldDotum Light" pitchFamily="2" charset="-127"/>
                  </a:rPr>
                  <a:t>General</a:t>
                </a:r>
                <a:r>
                  <a:rPr lang="ko-KR" altLang="en-US" sz="1800" dirty="0">
                    <a:solidFill>
                      <a:srgbClr val="000000"/>
                    </a:solidFill>
                    <a:latin typeface="KoPubWorldDotum Light" pitchFamily="2" charset="-127"/>
                    <a:ea typeface="KoPubWorldDotum Light" pitchFamily="2" charset="-127"/>
                    <a:cs typeface="KoPubWorldDotum Light" pitchFamily="2" charset="-127"/>
                  </a:rPr>
                  <a:t>한 질문을 만들자</a:t>
                </a:r>
                <a:r>
                  <a:rPr lang="en-US" altLang="ko-KR" sz="1800" dirty="0">
                    <a:solidFill>
                      <a:srgbClr val="000000"/>
                    </a:solidFill>
                    <a:latin typeface="KoPubWorldDotum Light" pitchFamily="2" charset="-127"/>
                    <a:ea typeface="KoPubWorldDotum Light" pitchFamily="2" charset="-127"/>
                    <a:cs typeface="KoPubWorldDotum Light" pitchFamily="2" charset="-127"/>
                  </a:rPr>
                  <a:t>.</a:t>
                </a:r>
              </a:p>
              <a:p>
                <a:pPr marL="342900" indent="-342900" algn="just">
                  <a:buFont typeface="+mj-lt"/>
                  <a:buAutoNum type="arabicPeriod"/>
                </a:pPr>
                <a:r>
                  <a:rPr lang="en-US" altLang="ko-KR" sz="1800" dirty="0" err="1">
                    <a:solidFill>
                      <a:srgbClr val="000000"/>
                    </a:solidFill>
                    <a:latin typeface="KoPubWorldDotum Light" pitchFamily="2" charset="-127"/>
                    <a:ea typeface="KoPubWorldDotum Light" pitchFamily="2" charset="-127"/>
                    <a:cs typeface="KoPubWorldDotum Light" pitchFamily="2" charset="-127"/>
                  </a:rPr>
                  <a:t>Classwise</a:t>
                </a:r>
                <a:r>
                  <a:rPr lang="ko-KR" altLang="en-US" sz="1800" dirty="0">
                    <a:solidFill>
                      <a:srgbClr val="000000"/>
                    </a:solidFill>
                    <a:latin typeface="KoPubWorldDotum Light" pitchFamily="2" charset="-127"/>
                    <a:ea typeface="KoPubWorldDotum Light" pitchFamily="2" charset="-127"/>
                    <a:cs typeface="KoPubWorldDotum Light" pitchFamily="2" charset="-127"/>
                  </a:rPr>
                  <a:t> </a:t>
                </a:r>
                <a:r>
                  <a:rPr lang="en-US" altLang="ko-KR" sz="1800" dirty="0">
                    <a:solidFill>
                      <a:srgbClr val="000000"/>
                    </a:solidFill>
                    <a:latin typeface="KoPubWorldDotum Light" pitchFamily="2" charset="-127"/>
                    <a:ea typeface="KoPubWorldDotum Light" pitchFamily="2" charset="-127"/>
                    <a:cs typeface="KoPubWorldDotum Light" pitchFamily="2" charset="-127"/>
                  </a:rPr>
                  <a:t>Question</a:t>
                </a:r>
                <a:r>
                  <a:rPr lang="ko-KR" altLang="en-US" sz="1800" dirty="0">
                    <a:solidFill>
                      <a:srgbClr val="000000"/>
                    </a:solidFill>
                    <a:latin typeface="KoPubWorldDotum Light" pitchFamily="2" charset="-127"/>
                    <a:ea typeface="KoPubWorldDotum Light" pitchFamily="2" charset="-127"/>
                    <a:cs typeface="KoPubWorldDotum Light" pitchFamily="2" charset="-127"/>
                  </a:rPr>
                  <a:t>도 만들자</a:t>
                </a:r>
                <a:r>
                  <a:rPr lang="en-US" altLang="ko-KR" sz="1800" dirty="0">
                    <a:solidFill>
                      <a:srgbClr val="000000"/>
                    </a:solidFill>
                    <a:latin typeface="KoPubWorldDotum Light" pitchFamily="2" charset="-127"/>
                    <a:ea typeface="KoPubWorldDotum Light" pitchFamily="2" charset="-127"/>
                    <a:cs typeface="KoPubWorldDotum Light" pitchFamily="2" charset="-127"/>
                  </a:rPr>
                  <a:t>.</a:t>
                </a:r>
              </a:p>
              <a:p>
                <a:pPr marL="342900" indent="-342900" algn="just">
                  <a:buFont typeface="+mj-lt"/>
                  <a:buAutoNum type="arabicPeriod"/>
                </a:pPr>
                <a:r>
                  <a:rPr lang="en-US" altLang="ko-KR" sz="1800" dirty="0">
                    <a:solidFill>
                      <a:srgbClr val="000000"/>
                    </a:solidFill>
                    <a:latin typeface="KoPubWorldDotum Light" pitchFamily="2" charset="-127"/>
                    <a:ea typeface="KoPubWorldDotum Light" pitchFamily="2" charset="-127"/>
                    <a:cs typeface="KoPubWorldDotum Light" pitchFamily="2" charset="-127"/>
                  </a:rPr>
                  <a:t>3</a:t>
                </a:r>
                <a:r>
                  <a:rPr lang="ko-KR" altLang="en-US" sz="1800" dirty="0">
                    <a:solidFill>
                      <a:srgbClr val="000000"/>
                    </a:solidFill>
                    <a:latin typeface="KoPubWorldDotum Light" pitchFamily="2" charset="-127"/>
                    <a:ea typeface="KoPubWorldDotum Light" pitchFamily="2" charset="-127"/>
                    <a:cs typeface="KoPubWorldDotum Light" pitchFamily="2" charset="-127"/>
                  </a:rPr>
                  <a:t>번과 </a:t>
                </a:r>
                <a:r>
                  <a:rPr lang="en-US" altLang="ko-KR" sz="1800" dirty="0">
                    <a:solidFill>
                      <a:srgbClr val="000000"/>
                    </a:solidFill>
                    <a:latin typeface="KoPubWorldDotum Light" pitchFamily="2" charset="-127"/>
                    <a:ea typeface="KoPubWorldDotum Light" pitchFamily="2" charset="-127"/>
                    <a:cs typeface="KoPubWorldDotum Light" pitchFamily="2" charset="-127"/>
                  </a:rPr>
                  <a:t>4</a:t>
                </a:r>
                <a:r>
                  <a:rPr lang="ko-KR" altLang="en-US" sz="1800" dirty="0">
                    <a:solidFill>
                      <a:srgbClr val="000000"/>
                    </a:solidFill>
                    <a:latin typeface="KoPubWorldDotum Light" pitchFamily="2" charset="-127"/>
                    <a:ea typeface="KoPubWorldDotum Light" pitchFamily="2" charset="-127"/>
                    <a:cs typeface="KoPubWorldDotum Light" pitchFamily="2" charset="-127"/>
                  </a:rPr>
                  <a:t>번의 결과를 비교해보자</a:t>
                </a:r>
                <a:r>
                  <a:rPr lang="en-US" altLang="ko-KR" sz="1800" dirty="0">
                    <a:solidFill>
                      <a:srgbClr val="000000"/>
                    </a:solidFill>
                    <a:latin typeface="KoPubWorldDotum Light" pitchFamily="2" charset="-127"/>
                    <a:ea typeface="KoPubWorldDotum Light" pitchFamily="2" charset="-127"/>
                    <a:cs typeface="KoPubWorldDotum Light" pitchFamily="2" charset="-127"/>
                  </a:rPr>
                  <a:t>.</a:t>
                </a:r>
              </a:p>
            </p:txBody>
          </p:sp>
        </mc:Choice>
        <mc:Fallback>
          <p:sp>
            <p:nvSpPr>
              <p:cNvPr id="4" name="텍스트 개체 틀 6">
                <a:extLst>
                  <a:ext uri="{FF2B5EF4-FFF2-40B4-BE49-F238E27FC236}">
                    <a16:creationId xmlns:a16="http://schemas.microsoft.com/office/drawing/2014/main" id="{5AEC606A-3A5C-87D0-6EE2-C78F3E0B7236}"/>
                  </a:ext>
                </a:extLst>
              </p:cNvPr>
              <p:cNvSpPr txBox="1">
                <a:spLocks noRot="1" noChangeAspect="1" noMove="1" noResize="1" noEditPoints="1" noAdjustHandles="1" noChangeArrowheads="1" noChangeShapeType="1" noTextEdit="1"/>
              </p:cNvSpPr>
              <p:nvPr/>
            </p:nvSpPr>
            <p:spPr>
              <a:xfrm>
                <a:off x="417436" y="1224332"/>
                <a:ext cx="11774564" cy="3733562"/>
              </a:xfrm>
              <a:prstGeom prst="rect">
                <a:avLst/>
              </a:prstGeom>
              <a:blipFill>
                <a:blip r:embed="rId3"/>
                <a:stretch>
                  <a:fillRect l="-753" t="-1017" r="-215" b="-11525"/>
                </a:stretch>
              </a:blipFill>
            </p:spPr>
            <p:txBody>
              <a:bodyPr/>
              <a:lstStyle/>
              <a:p>
                <a:r>
                  <a:rPr lang="ko-KR" altLang="en-US">
                    <a:noFill/>
                  </a:rPr>
                  <a:t> </a:t>
                </a:r>
              </a:p>
            </p:txBody>
          </p:sp>
        </mc:Fallback>
      </mc:AlternateContent>
      <p:sp>
        <p:nvSpPr>
          <p:cNvPr id="10" name="TextBox 9">
            <a:extLst>
              <a:ext uri="{FF2B5EF4-FFF2-40B4-BE49-F238E27FC236}">
                <a16:creationId xmlns:a16="http://schemas.microsoft.com/office/drawing/2014/main" id="{AD8C960F-101B-68EA-6DAF-0D05E0386F6B}"/>
              </a:ext>
            </a:extLst>
          </p:cNvPr>
          <p:cNvSpPr txBox="1"/>
          <p:nvPr/>
        </p:nvSpPr>
        <p:spPr>
          <a:xfrm>
            <a:off x="253999" y="745603"/>
            <a:ext cx="10324517" cy="420564"/>
          </a:xfrm>
          <a:prstGeom prst="rect">
            <a:avLst/>
          </a:prstGeom>
          <a:noFill/>
        </p:spPr>
        <p:txBody>
          <a:bodyPr wrap="square" rtlCol="0">
            <a:spAutoFit/>
          </a:bodyPr>
          <a:lstStyle/>
          <a:p>
            <a:r>
              <a:rPr kumimoji="1" lang="ko-KR" altLang="en-US" sz="2133" dirty="0"/>
              <a:t>지식 그래프가 사용되면 좋을 것 같은 </a:t>
            </a:r>
            <a:r>
              <a:rPr kumimoji="1" lang="en-US" altLang="ko-KR" sz="2133" dirty="0"/>
              <a:t>fallacy</a:t>
            </a:r>
            <a:endParaRPr kumimoji="1" lang="ko-Kore-KR" altLang="en-US" sz="2133" dirty="0"/>
          </a:p>
        </p:txBody>
      </p:sp>
    </p:spTree>
    <p:extLst>
      <p:ext uri="{BB962C8B-B14F-4D97-AF65-F5344CB8AC3E}">
        <p14:creationId xmlns:p14="http://schemas.microsoft.com/office/powerpoint/2010/main" val="3964105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0F4793-F00C-70B7-B5FC-C0036DD64CA8}"/>
            </a:ext>
          </a:extLst>
        </p:cNvPr>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6686ECB5-9AD1-0CA8-9C3A-819DD41640B8}"/>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10" name="TextBox 9">
            <a:extLst>
              <a:ext uri="{FF2B5EF4-FFF2-40B4-BE49-F238E27FC236}">
                <a16:creationId xmlns:a16="http://schemas.microsoft.com/office/drawing/2014/main" id="{AD8C960F-101B-68EA-6DAF-0D05E0386F6B}"/>
              </a:ext>
            </a:extLst>
          </p:cNvPr>
          <p:cNvSpPr txBox="1"/>
          <p:nvPr/>
        </p:nvSpPr>
        <p:spPr>
          <a:xfrm>
            <a:off x="253999" y="745603"/>
            <a:ext cx="10324517" cy="420564"/>
          </a:xfrm>
          <a:prstGeom prst="rect">
            <a:avLst/>
          </a:prstGeom>
          <a:noFill/>
        </p:spPr>
        <p:txBody>
          <a:bodyPr wrap="square" rtlCol="0">
            <a:spAutoFit/>
          </a:bodyPr>
          <a:lstStyle/>
          <a:p>
            <a:r>
              <a:rPr kumimoji="1" lang="en-US" altLang="en-US" sz="2133" dirty="0"/>
              <a:t>Review-Faulty Generalization</a:t>
            </a:r>
            <a:endParaRPr kumimoji="1" lang="ko-Kore-KR" altLang="en-US" sz="2133" dirty="0"/>
          </a:p>
        </p:txBody>
      </p:sp>
      <p:pic>
        <p:nvPicPr>
          <p:cNvPr id="4" name="그림 3">
            <a:extLst>
              <a:ext uri="{FF2B5EF4-FFF2-40B4-BE49-F238E27FC236}">
                <a16:creationId xmlns:a16="http://schemas.microsoft.com/office/drawing/2014/main" id="{3E3E2E3B-5C8D-FE9C-654A-FD361C656F97}"/>
              </a:ext>
            </a:extLst>
          </p:cNvPr>
          <p:cNvPicPr>
            <a:picLocks noChangeAspect="1"/>
          </p:cNvPicPr>
          <p:nvPr/>
        </p:nvPicPr>
        <p:blipFill>
          <a:blip r:embed="rId3"/>
          <a:stretch>
            <a:fillRect/>
          </a:stretch>
        </p:blipFill>
        <p:spPr>
          <a:xfrm>
            <a:off x="262467" y="1349728"/>
            <a:ext cx="6637986" cy="5173198"/>
          </a:xfrm>
          <a:prstGeom prst="rect">
            <a:avLst/>
          </a:prstGeom>
        </p:spPr>
      </p:pic>
      <p:sp>
        <p:nvSpPr>
          <p:cNvPr id="6" name="TextBox 5">
            <a:extLst>
              <a:ext uri="{FF2B5EF4-FFF2-40B4-BE49-F238E27FC236}">
                <a16:creationId xmlns:a16="http://schemas.microsoft.com/office/drawing/2014/main" id="{B8576342-F934-3355-66DE-841D28943C88}"/>
              </a:ext>
            </a:extLst>
          </p:cNvPr>
          <p:cNvSpPr txBox="1"/>
          <p:nvPr/>
        </p:nvSpPr>
        <p:spPr>
          <a:xfrm>
            <a:off x="6575355" y="1545462"/>
            <a:ext cx="5479270" cy="2308324"/>
          </a:xfrm>
          <a:prstGeom prst="rect">
            <a:avLst/>
          </a:prstGeom>
          <a:noFill/>
        </p:spPr>
        <p:txBody>
          <a:bodyPr wrap="square" rtlCol="0">
            <a:spAutoFit/>
          </a:bodyPr>
          <a:lstStyle/>
          <a:p>
            <a:pPr marL="285750" indent="-285750">
              <a:buFont typeface="Arial" panose="020B0604020202020204" pitchFamily="34" charset="0"/>
              <a:buChar char="•"/>
            </a:pPr>
            <a:r>
              <a:rPr kumimoji="1" lang="en-US" altLang="ko-KR" sz="1600" dirty="0"/>
              <a:t>Q : </a:t>
            </a:r>
            <a:r>
              <a:rPr kumimoji="1" lang="ko-KR" altLang="en-US" sz="1600" dirty="0"/>
              <a:t>샘플 데이터에서 특정 특성이나 속성을 가진 개체 도는 사례</a:t>
            </a:r>
            <a:r>
              <a:rPr kumimoji="1" lang="en-US" altLang="ko-KR" sz="1600" dirty="0"/>
              <a:t>, </a:t>
            </a:r>
            <a:r>
              <a:rPr kumimoji="1" lang="ko-KR" altLang="en-US" sz="1600" dirty="0"/>
              <a:t>예시를 의미</a:t>
            </a:r>
            <a:endParaRPr kumimoji="1" lang="en-US" altLang="ko-KR" sz="1600" dirty="0"/>
          </a:p>
          <a:p>
            <a:pPr marL="285750" indent="-285750">
              <a:buFont typeface="Arial" panose="020B0604020202020204" pitchFamily="34" charset="0"/>
              <a:buChar char="•"/>
            </a:pPr>
            <a:r>
              <a:rPr kumimoji="1" lang="en-US" altLang="ko-KR" sz="1600" dirty="0"/>
              <a:t>A : </a:t>
            </a:r>
            <a:r>
              <a:rPr kumimoji="1" lang="ko-KR" altLang="en-US" sz="1600" dirty="0"/>
              <a:t>주어진 문장</a:t>
            </a:r>
            <a:r>
              <a:rPr kumimoji="1" lang="en-US" altLang="ko-KR" sz="1600" dirty="0"/>
              <a:t>, </a:t>
            </a:r>
            <a:r>
              <a:rPr kumimoji="1" lang="ko-KR" altLang="en-US" sz="1600" dirty="0"/>
              <a:t>문맥에서 관심있는 특징이나 주제를 의미</a:t>
            </a:r>
            <a:endParaRPr kumimoji="1" lang="en-US" altLang="ko-KR" sz="1600" dirty="0"/>
          </a:p>
          <a:p>
            <a:pPr marL="285750" indent="-285750">
              <a:buFont typeface="Arial" panose="020B0604020202020204" pitchFamily="34" charset="0"/>
              <a:buChar char="•"/>
            </a:pPr>
            <a:r>
              <a:rPr kumimoji="1" lang="en-US" altLang="ko-KR" sz="1600" b="1" dirty="0">
                <a:solidFill>
                  <a:srgbClr val="FF0000"/>
                </a:solidFill>
              </a:rPr>
              <a:t>A &gt; Q</a:t>
            </a:r>
            <a:r>
              <a:rPr kumimoji="1" lang="ko-KR" altLang="en-US" sz="1600" b="1" dirty="0">
                <a:solidFill>
                  <a:srgbClr val="FF0000"/>
                </a:solidFill>
              </a:rPr>
              <a:t>문장은 </a:t>
            </a:r>
            <a:r>
              <a:rPr kumimoji="1" lang="ko-KR" altLang="en-US" sz="1600" dirty="0"/>
              <a:t>경험한</a:t>
            </a:r>
            <a:r>
              <a:rPr kumimoji="1" lang="en-US" altLang="ko-KR" sz="1600" dirty="0"/>
              <a:t>, </a:t>
            </a:r>
            <a:r>
              <a:rPr kumimoji="1" lang="ko-KR" altLang="en-US" sz="1600" dirty="0"/>
              <a:t>주위 사람에게 들은</a:t>
            </a:r>
            <a:r>
              <a:rPr kumimoji="1" lang="en-US" altLang="ko-KR" sz="1600" dirty="0"/>
              <a:t>, </a:t>
            </a:r>
            <a:r>
              <a:rPr kumimoji="1" lang="ko-KR" altLang="en-US" sz="1600" dirty="0"/>
              <a:t>본 내용</a:t>
            </a:r>
            <a:r>
              <a:rPr kumimoji="1" lang="en-US" altLang="ko-KR" sz="1600" dirty="0"/>
              <a:t>(Q)</a:t>
            </a:r>
            <a:r>
              <a:rPr kumimoji="1" lang="ko-KR" altLang="en-US" sz="1600" dirty="0"/>
              <a:t>을 기반으로 </a:t>
            </a:r>
            <a:r>
              <a:rPr kumimoji="1" lang="ko-KR" altLang="en-US" sz="1600" dirty="0" err="1"/>
              <a:t>일반화적인</a:t>
            </a:r>
            <a:r>
              <a:rPr kumimoji="1" lang="ko-KR" altLang="en-US" sz="1600" dirty="0"/>
              <a:t> 주장</a:t>
            </a:r>
            <a:r>
              <a:rPr kumimoji="1" lang="en-US" altLang="ko-KR" sz="1600" dirty="0"/>
              <a:t>(A)</a:t>
            </a:r>
            <a:r>
              <a:rPr kumimoji="1" lang="ko-KR" altLang="en-US" sz="1600" dirty="0"/>
              <a:t>을 하는 경우</a:t>
            </a:r>
            <a:endParaRPr kumimoji="1" lang="en-US" altLang="ko-KR" sz="1600" dirty="0"/>
          </a:p>
          <a:p>
            <a:pPr marL="285750" indent="-285750">
              <a:buFont typeface="Arial" panose="020B0604020202020204" pitchFamily="34" charset="0"/>
              <a:buChar char="•"/>
            </a:pPr>
            <a:r>
              <a:rPr kumimoji="1" lang="en-US" altLang="ko-KR" sz="1600" b="1" dirty="0">
                <a:solidFill>
                  <a:srgbClr val="FF0000"/>
                </a:solidFill>
              </a:rPr>
              <a:t>A &lt; Q</a:t>
            </a:r>
            <a:r>
              <a:rPr kumimoji="1" lang="ko-KR" altLang="en-US" sz="1600" b="1" dirty="0">
                <a:solidFill>
                  <a:srgbClr val="FF0000"/>
                </a:solidFill>
              </a:rPr>
              <a:t>문장은 </a:t>
            </a:r>
            <a:r>
              <a:rPr kumimoji="1" lang="ko-KR" altLang="en-US" sz="1600" dirty="0"/>
              <a:t>예외를 무시하고 대중적인 주장</a:t>
            </a:r>
            <a:r>
              <a:rPr kumimoji="1" lang="en-US" altLang="ko-KR" sz="1600" dirty="0"/>
              <a:t>, </a:t>
            </a:r>
            <a:r>
              <a:rPr kumimoji="1" lang="ko-KR" altLang="en-US" sz="1600" dirty="0"/>
              <a:t>관념</a:t>
            </a:r>
            <a:r>
              <a:rPr kumimoji="1" lang="en-US" altLang="ko-KR" sz="1600" dirty="0"/>
              <a:t>(Q)</a:t>
            </a:r>
            <a:r>
              <a:rPr kumimoji="1" lang="ko-KR" altLang="en-US" sz="1600" dirty="0"/>
              <a:t>을 기반으로 소수의 경우</a:t>
            </a:r>
            <a:r>
              <a:rPr kumimoji="1" lang="en-US" altLang="ko-KR" sz="1600" dirty="0"/>
              <a:t>, </a:t>
            </a:r>
            <a:r>
              <a:rPr kumimoji="1" lang="ko-KR" altLang="en-US" sz="1600" dirty="0"/>
              <a:t>주장</a:t>
            </a:r>
            <a:r>
              <a:rPr kumimoji="1" lang="en-US" altLang="ko-KR" sz="1600" dirty="0"/>
              <a:t>(A)</a:t>
            </a:r>
            <a:r>
              <a:rPr kumimoji="1" lang="ko-KR" altLang="en-US" sz="1600" dirty="0"/>
              <a:t>을 일반화 시키는 경우</a:t>
            </a:r>
          </a:p>
        </p:txBody>
      </p:sp>
    </p:spTree>
    <p:extLst>
      <p:ext uri="{BB962C8B-B14F-4D97-AF65-F5344CB8AC3E}">
        <p14:creationId xmlns:p14="http://schemas.microsoft.com/office/powerpoint/2010/main" val="3272467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0F4793-F00C-70B7-B5FC-C0036DD64CA8}"/>
            </a:ext>
          </a:extLst>
        </p:cNvPr>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6686ECB5-9AD1-0CA8-9C3A-819DD41640B8}"/>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4" name="텍스트 개체 틀 6">
            <a:extLst>
              <a:ext uri="{FF2B5EF4-FFF2-40B4-BE49-F238E27FC236}">
                <a16:creationId xmlns:a16="http://schemas.microsoft.com/office/drawing/2014/main" id="{5AEC606A-3A5C-87D0-6EE2-C78F3E0B7236}"/>
              </a:ext>
            </a:extLst>
          </p:cNvPr>
          <p:cNvSpPr txBox="1">
            <a:spLocks/>
          </p:cNvSpPr>
          <p:nvPr/>
        </p:nvSpPr>
        <p:spPr>
          <a:xfrm>
            <a:off x="417436" y="1224332"/>
            <a:ext cx="11774564" cy="3733562"/>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lnSpc>
                <a:spcPct val="150000"/>
              </a:lnSpc>
              <a:buFont typeface="+mj-lt"/>
              <a:buAutoNum type="arabicPeriod"/>
            </a:pPr>
            <a:r>
              <a:rPr lang="en-US" altLang="ko-KR" sz="1800" b="1" dirty="0">
                <a:solidFill>
                  <a:srgbClr val="000000"/>
                </a:solidFill>
                <a:latin typeface="KoPubWorldDotum Light" pitchFamily="2" charset="-127"/>
                <a:ea typeface="KoPubWorldDotum Light" pitchFamily="2" charset="-127"/>
                <a:cs typeface="KoPubWorldDotum Light" pitchFamily="2" charset="-127"/>
              </a:rPr>
              <a:t>A &lt; Q </a:t>
            </a:r>
            <a:r>
              <a:rPr lang="ko-KR" altLang="en-US" sz="1800" b="1" dirty="0">
                <a:solidFill>
                  <a:srgbClr val="000000"/>
                </a:solidFill>
                <a:latin typeface="KoPubWorldDotum Light" pitchFamily="2" charset="-127"/>
                <a:ea typeface="KoPubWorldDotum Light" pitchFamily="2" charset="-127"/>
                <a:cs typeface="KoPubWorldDotum Light" pitchFamily="2" charset="-127"/>
              </a:rPr>
              <a:t>문장은 </a:t>
            </a:r>
            <a:r>
              <a:rPr lang="ko-KR" altLang="en-US" sz="1800" dirty="0">
                <a:solidFill>
                  <a:srgbClr val="000000"/>
                </a:solidFill>
                <a:latin typeface="KoPubWorldDotum Light" pitchFamily="2" charset="-127"/>
                <a:ea typeface="KoPubWorldDotum Light" pitchFamily="2" charset="-127"/>
                <a:cs typeface="KoPubWorldDotum Light" pitchFamily="2" charset="-127"/>
              </a:rPr>
              <a:t>단순히 </a:t>
            </a:r>
            <a:r>
              <a:rPr lang="en-US" altLang="ko-KR" sz="1800" dirty="0">
                <a:solidFill>
                  <a:srgbClr val="FF0000"/>
                </a:solidFill>
                <a:latin typeface="KoPubWorldDotum Light" pitchFamily="2" charset="-127"/>
                <a:ea typeface="KoPubWorldDotum Light" pitchFamily="2" charset="-127"/>
                <a:cs typeface="KoPubWorldDotum Light" pitchFamily="2" charset="-127"/>
              </a:rPr>
              <a:t>Q</a:t>
            </a:r>
            <a:r>
              <a:rPr lang="ko-KR" altLang="en-US" sz="1800" dirty="0">
                <a:solidFill>
                  <a:srgbClr val="FF0000"/>
                </a:solidFill>
                <a:latin typeface="KoPubWorldDotum Light" pitchFamily="2" charset="-127"/>
                <a:ea typeface="KoPubWorldDotum Light" pitchFamily="2" charset="-127"/>
                <a:cs typeface="KoPubWorldDotum Light" pitchFamily="2" charset="-127"/>
              </a:rPr>
              <a:t>가 사실인지를 되묻는 형태의 질문이면 </a:t>
            </a:r>
            <a:r>
              <a:rPr lang="ko-KR" altLang="en-US" sz="1800" dirty="0">
                <a:solidFill>
                  <a:srgbClr val="000000"/>
                </a:solidFill>
                <a:latin typeface="KoPubWorldDotum Light" pitchFamily="2" charset="-127"/>
                <a:ea typeface="KoPubWorldDotum Light" pitchFamily="2" charset="-127"/>
                <a:cs typeface="KoPubWorldDotum Light" pitchFamily="2" charset="-127"/>
              </a:rPr>
              <a:t>된다</a:t>
            </a:r>
            <a:r>
              <a:rPr lang="en-US" altLang="ko-KR" sz="1800" dirty="0">
                <a:solidFill>
                  <a:srgbClr val="000000"/>
                </a:solidFill>
                <a:latin typeface="KoPubWorldDotum Light" pitchFamily="2" charset="-127"/>
                <a:ea typeface="KoPubWorldDotum Light" pitchFamily="2" charset="-127"/>
                <a:cs typeface="KoPubWorldDotum Light" pitchFamily="2" charset="-127"/>
              </a:rPr>
              <a:t>. </a:t>
            </a:r>
            <a:r>
              <a:rPr lang="ko-KR" altLang="en-US" sz="1800" dirty="0">
                <a:solidFill>
                  <a:srgbClr val="000000"/>
                </a:solidFill>
                <a:latin typeface="KoPubWorldDotum Light" pitchFamily="2" charset="-127"/>
                <a:ea typeface="KoPubWorldDotum Light" pitchFamily="2" charset="-127"/>
                <a:cs typeface="KoPubWorldDotum Light" pitchFamily="2" charset="-127"/>
              </a:rPr>
              <a:t>왜냐하면 이 문장은 소수</a:t>
            </a:r>
            <a:r>
              <a:rPr lang="en-US" altLang="ko-KR" sz="1800" dirty="0">
                <a:solidFill>
                  <a:srgbClr val="000000"/>
                </a:solidFill>
                <a:latin typeface="KoPubWorldDotum Light" pitchFamily="2" charset="-127"/>
                <a:ea typeface="KoPubWorldDotum Light" pitchFamily="2" charset="-127"/>
                <a:cs typeface="KoPubWorldDotum Light" pitchFamily="2" charset="-127"/>
              </a:rPr>
              <a:t>(</a:t>
            </a:r>
            <a:r>
              <a:rPr lang="ko-KR" altLang="en-US" sz="1800" dirty="0">
                <a:solidFill>
                  <a:srgbClr val="000000"/>
                </a:solidFill>
                <a:latin typeface="KoPubWorldDotum Light" pitchFamily="2" charset="-127"/>
                <a:ea typeface="KoPubWorldDotum Light" pitchFamily="2" charset="-127"/>
                <a:cs typeface="KoPubWorldDotum Light" pitchFamily="2" charset="-127"/>
              </a:rPr>
              <a:t>한 명</a:t>
            </a:r>
            <a:r>
              <a:rPr lang="en-US" altLang="ko-KR" sz="1800" dirty="0">
                <a:solidFill>
                  <a:srgbClr val="000000"/>
                </a:solidFill>
                <a:latin typeface="KoPubWorldDotum Light" pitchFamily="2" charset="-127"/>
                <a:ea typeface="KoPubWorldDotum Light" pitchFamily="2" charset="-127"/>
                <a:cs typeface="KoPubWorldDotum Light" pitchFamily="2" charset="-127"/>
              </a:rPr>
              <a:t>, </a:t>
            </a:r>
            <a:r>
              <a:rPr lang="ko-KR" altLang="en-US" sz="1800" dirty="0">
                <a:solidFill>
                  <a:srgbClr val="000000"/>
                </a:solidFill>
                <a:latin typeface="KoPubWorldDotum Light" pitchFamily="2" charset="-127"/>
                <a:ea typeface="KoPubWorldDotum Light" pitchFamily="2" charset="-127"/>
                <a:cs typeface="KoPubWorldDotum Light" pitchFamily="2" charset="-127"/>
              </a:rPr>
              <a:t>친구</a:t>
            </a:r>
            <a:r>
              <a:rPr lang="en-US" altLang="ko-KR" sz="1800" dirty="0">
                <a:solidFill>
                  <a:srgbClr val="000000"/>
                </a:solidFill>
                <a:latin typeface="KoPubWorldDotum Light" pitchFamily="2" charset="-127"/>
                <a:ea typeface="KoPubWorldDotum Light" pitchFamily="2" charset="-127"/>
                <a:cs typeface="KoPubWorldDotum Light" pitchFamily="2" charset="-127"/>
              </a:rPr>
              <a:t>, </a:t>
            </a:r>
            <a:r>
              <a:rPr lang="ko-KR" altLang="en-US" sz="1800" dirty="0">
                <a:solidFill>
                  <a:srgbClr val="000000"/>
                </a:solidFill>
                <a:latin typeface="KoPubWorldDotum Light" pitchFamily="2" charset="-127"/>
                <a:ea typeface="KoPubWorldDotum Light" pitchFamily="2" charset="-127"/>
                <a:cs typeface="KoPubWorldDotum Light" pitchFamily="2" charset="-127"/>
              </a:rPr>
              <a:t>가족</a:t>
            </a:r>
            <a:r>
              <a:rPr lang="en-US" altLang="ko-KR" sz="1800" dirty="0">
                <a:solidFill>
                  <a:srgbClr val="000000"/>
                </a:solidFill>
                <a:latin typeface="KoPubWorldDotum Light" pitchFamily="2" charset="-127"/>
                <a:ea typeface="KoPubWorldDotum Light" pitchFamily="2" charset="-127"/>
                <a:cs typeface="KoPubWorldDotum Light" pitchFamily="2" charset="-127"/>
              </a:rPr>
              <a:t>)</a:t>
            </a:r>
            <a:r>
              <a:rPr lang="ko-KR" altLang="en-US" sz="1800" dirty="0">
                <a:solidFill>
                  <a:srgbClr val="000000"/>
                </a:solidFill>
                <a:latin typeface="KoPubWorldDotum Light" pitchFamily="2" charset="-127"/>
                <a:ea typeface="KoPubWorldDotum Light" pitchFamily="2" charset="-127"/>
                <a:cs typeface="KoPubWorldDotum Light" pitchFamily="2" charset="-127"/>
              </a:rPr>
              <a:t> 에서 주장하는 내용</a:t>
            </a:r>
            <a:r>
              <a:rPr lang="en-US" altLang="ko-KR" sz="1800" dirty="0">
                <a:solidFill>
                  <a:srgbClr val="000000"/>
                </a:solidFill>
                <a:latin typeface="KoPubWorldDotum Light" pitchFamily="2" charset="-127"/>
                <a:ea typeface="KoPubWorldDotum Light" pitchFamily="2" charset="-127"/>
                <a:cs typeface="KoPubWorldDotum Light" pitchFamily="2" charset="-127"/>
              </a:rPr>
              <a:t>(A)</a:t>
            </a:r>
            <a:r>
              <a:rPr lang="ko-KR" altLang="en-US" sz="1800" dirty="0">
                <a:solidFill>
                  <a:srgbClr val="000000"/>
                </a:solidFill>
                <a:latin typeface="KoPubWorldDotum Light" pitchFamily="2" charset="-127"/>
                <a:ea typeface="KoPubWorldDotum Light" pitchFamily="2" charset="-127"/>
                <a:cs typeface="KoPubWorldDotum Light" pitchFamily="2" charset="-127"/>
              </a:rPr>
              <a:t>을 대중적인 관념</a:t>
            </a:r>
            <a:r>
              <a:rPr lang="en-US" altLang="ko-KR" sz="1800" dirty="0">
                <a:solidFill>
                  <a:srgbClr val="000000"/>
                </a:solidFill>
                <a:latin typeface="KoPubWorldDotum Light" pitchFamily="2" charset="-127"/>
                <a:ea typeface="KoPubWorldDotum Light" pitchFamily="2" charset="-127"/>
                <a:cs typeface="KoPubWorldDotum Light" pitchFamily="2" charset="-127"/>
              </a:rPr>
              <a:t>(Q)</a:t>
            </a:r>
            <a:r>
              <a:rPr lang="ko-KR" altLang="en-US" sz="1800" dirty="0">
                <a:solidFill>
                  <a:srgbClr val="000000"/>
                </a:solidFill>
                <a:latin typeface="KoPubWorldDotum Light" pitchFamily="2" charset="-127"/>
                <a:ea typeface="KoPubWorldDotum Light" pitchFamily="2" charset="-127"/>
                <a:cs typeface="KoPubWorldDotum Light" pitchFamily="2" charset="-127"/>
              </a:rPr>
              <a:t>을 기반으로 사용하기 때문에</a:t>
            </a:r>
            <a:r>
              <a:rPr lang="en-US" altLang="ko-KR" sz="1800" dirty="0">
                <a:solidFill>
                  <a:srgbClr val="000000"/>
                </a:solidFill>
                <a:latin typeface="KoPubWorldDotum Light" pitchFamily="2" charset="-127"/>
                <a:ea typeface="KoPubWorldDotum Light" pitchFamily="2" charset="-127"/>
                <a:cs typeface="KoPubWorldDotum Light" pitchFamily="2" charset="-127"/>
              </a:rPr>
              <a:t>, </a:t>
            </a:r>
            <a:r>
              <a:rPr lang="ko-KR" altLang="en-US" sz="1800" dirty="0">
                <a:solidFill>
                  <a:srgbClr val="000000"/>
                </a:solidFill>
                <a:latin typeface="KoPubWorldDotum Light" pitchFamily="2" charset="-127"/>
                <a:ea typeface="KoPubWorldDotum Light" pitchFamily="2" charset="-127"/>
                <a:cs typeface="KoPubWorldDotum Light" pitchFamily="2" charset="-127"/>
              </a:rPr>
              <a:t>근본적으로 </a:t>
            </a:r>
            <a:r>
              <a:rPr lang="en-US" altLang="ko-KR" sz="1800" dirty="0">
                <a:solidFill>
                  <a:srgbClr val="000000"/>
                </a:solidFill>
                <a:latin typeface="KoPubWorldDotum Light" pitchFamily="2" charset="-127"/>
                <a:ea typeface="KoPubWorldDotum Light" pitchFamily="2" charset="-127"/>
                <a:cs typeface="KoPubWorldDotum Light" pitchFamily="2" charset="-127"/>
              </a:rPr>
              <a:t>Q</a:t>
            </a:r>
            <a:r>
              <a:rPr lang="ko-KR" altLang="en-US" sz="1800" dirty="0">
                <a:solidFill>
                  <a:srgbClr val="000000"/>
                </a:solidFill>
                <a:latin typeface="KoPubWorldDotum Light" pitchFamily="2" charset="-127"/>
                <a:ea typeface="KoPubWorldDotum Light" pitchFamily="2" charset="-127"/>
                <a:cs typeface="KoPubWorldDotum Light" pitchFamily="2" charset="-127"/>
              </a:rPr>
              <a:t>가 사실인지를 직접적으로 물으면 논리 오류를 해결할 수 있음</a:t>
            </a:r>
            <a:r>
              <a:rPr lang="en-US" altLang="ko-KR" sz="1800" dirty="0">
                <a:solidFill>
                  <a:srgbClr val="000000"/>
                </a:solidFill>
                <a:latin typeface="KoPubWorldDotum Light" pitchFamily="2" charset="-127"/>
                <a:ea typeface="KoPubWorldDotum Light" pitchFamily="2" charset="-127"/>
                <a:cs typeface="KoPubWorldDotum Light" pitchFamily="2" charset="-127"/>
              </a:rPr>
              <a:t>.</a:t>
            </a:r>
          </a:p>
          <a:p>
            <a:pPr marL="342900" indent="-342900" algn="just">
              <a:lnSpc>
                <a:spcPct val="150000"/>
              </a:lnSpc>
              <a:buFont typeface="+mj-lt"/>
              <a:buAutoNum type="arabicPeriod"/>
            </a:pPr>
            <a:r>
              <a:rPr lang="en-US" altLang="ko-KR" sz="1800" b="1" dirty="0">
                <a:solidFill>
                  <a:srgbClr val="000000"/>
                </a:solidFill>
                <a:latin typeface="KoPubWorldDotum Light" pitchFamily="2" charset="-127"/>
                <a:ea typeface="KoPubWorldDotum Light" pitchFamily="2" charset="-127"/>
                <a:cs typeface="KoPubWorldDotum Light" pitchFamily="2" charset="-127"/>
              </a:rPr>
              <a:t>A &gt; Q </a:t>
            </a:r>
            <a:r>
              <a:rPr lang="ko-KR" altLang="en-US" sz="1800" b="1" dirty="0">
                <a:solidFill>
                  <a:srgbClr val="000000"/>
                </a:solidFill>
                <a:latin typeface="KoPubWorldDotum Light" pitchFamily="2" charset="-127"/>
                <a:ea typeface="KoPubWorldDotum Light" pitchFamily="2" charset="-127"/>
                <a:cs typeface="KoPubWorldDotum Light" pitchFamily="2" charset="-127"/>
              </a:rPr>
              <a:t>문장은 </a:t>
            </a:r>
            <a:r>
              <a:rPr lang="ko-KR" altLang="en-US" sz="1800" dirty="0">
                <a:solidFill>
                  <a:srgbClr val="000000"/>
                </a:solidFill>
                <a:latin typeface="KoPubWorldDotum Light" pitchFamily="2" charset="-127"/>
                <a:ea typeface="KoPubWorldDotum Light" pitchFamily="2" charset="-127"/>
                <a:cs typeface="KoPubWorldDotum Light" pitchFamily="2" charset="-127"/>
              </a:rPr>
              <a:t>경험한</a:t>
            </a:r>
            <a:r>
              <a:rPr lang="en-US" altLang="ko-KR" sz="1800" dirty="0">
                <a:solidFill>
                  <a:srgbClr val="000000"/>
                </a:solidFill>
                <a:latin typeface="KoPubWorldDotum Light" pitchFamily="2" charset="-127"/>
                <a:ea typeface="KoPubWorldDotum Light" pitchFamily="2" charset="-127"/>
                <a:cs typeface="KoPubWorldDotum Light" pitchFamily="2" charset="-127"/>
              </a:rPr>
              <a:t>, </a:t>
            </a:r>
            <a:r>
              <a:rPr lang="ko-KR" altLang="en-US" sz="1800" dirty="0">
                <a:solidFill>
                  <a:srgbClr val="000000"/>
                </a:solidFill>
                <a:latin typeface="KoPubWorldDotum Light" pitchFamily="2" charset="-127"/>
                <a:ea typeface="KoPubWorldDotum Light" pitchFamily="2" charset="-127"/>
                <a:cs typeface="KoPubWorldDotum Light" pitchFamily="2" charset="-127"/>
              </a:rPr>
              <a:t>주위 사람에게 들은</a:t>
            </a:r>
            <a:r>
              <a:rPr lang="en-US" altLang="ko-KR" sz="1800" dirty="0">
                <a:solidFill>
                  <a:srgbClr val="000000"/>
                </a:solidFill>
                <a:latin typeface="KoPubWorldDotum Light" pitchFamily="2" charset="-127"/>
                <a:ea typeface="KoPubWorldDotum Light" pitchFamily="2" charset="-127"/>
                <a:cs typeface="KoPubWorldDotum Light" pitchFamily="2" charset="-127"/>
              </a:rPr>
              <a:t>, </a:t>
            </a:r>
            <a:r>
              <a:rPr lang="ko-KR" altLang="en-US" sz="1800" dirty="0">
                <a:solidFill>
                  <a:srgbClr val="000000"/>
                </a:solidFill>
                <a:latin typeface="KoPubWorldDotum Light" pitchFamily="2" charset="-127"/>
                <a:ea typeface="KoPubWorldDotum Light" pitchFamily="2" charset="-127"/>
                <a:cs typeface="KoPubWorldDotum Light" pitchFamily="2" charset="-127"/>
              </a:rPr>
              <a:t>본 내용</a:t>
            </a:r>
            <a:r>
              <a:rPr lang="en-US" altLang="ko-KR" sz="1800" dirty="0">
                <a:solidFill>
                  <a:srgbClr val="000000"/>
                </a:solidFill>
                <a:latin typeface="KoPubWorldDotum Light" pitchFamily="2" charset="-127"/>
                <a:ea typeface="KoPubWorldDotum Light" pitchFamily="2" charset="-127"/>
                <a:cs typeface="KoPubWorldDotum Light" pitchFamily="2" charset="-127"/>
              </a:rPr>
              <a:t>(Q)</a:t>
            </a:r>
            <a:r>
              <a:rPr lang="ko-KR" altLang="en-US" sz="1800" dirty="0">
                <a:solidFill>
                  <a:srgbClr val="000000"/>
                </a:solidFill>
                <a:latin typeface="KoPubWorldDotum Light" pitchFamily="2" charset="-127"/>
                <a:ea typeface="KoPubWorldDotum Light" pitchFamily="2" charset="-127"/>
                <a:cs typeface="KoPubWorldDotum Light" pitchFamily="2" charset="-127"/>
              </a:rPr>
              <a:t>을 기반으로 일반화 적인 주장</a:t>
            </a:r>
            <a:r>
              <a:rPr lang="en-US" altLang="ko-KR" sz="1800" dirty="0">
                <a:solidFill>
                  <a:srgbClr val="000000"/>
                </a:solidFill>
                <a:latin typeface="KoPubWorldDotum Light" pitchFamily="2" charset="-127"/>
                <a:ea typeface="KoPubWorldDotum Light" pitchFamily="2" charset="-127"/>
                <a:cs typeface="KoPubWorldDotum Light" pitchFamily="2" charset="-127"/>
              </a:rPr>
              <a:t>(A)</a:t>
            </a:r>
            <a:r>
              <a:rPr lang="ko-KR" altLang="en-US" sz="1800" dirty="0" err="1">
                <a:solidFill>
                  <a:srgbClr val="000000"/>
                </a:solidFill>
                <a:latin typeface="KoPubWorldDotum Light" pitchFamily="2" charset="-127"/>
                <a:ea typeface="KoPubWorldDotum Light" pitchFamily="2" charset="-127"/>
                <a:cs typeface="KoPubWorldDotum Light" pitchFamily="2" charset="-127"/>
              </a:rPr>
              <a:t>를</a:t>
            </a:r>
            <a:r>
              <a:rPr lang="ko-KR" altLang="en-US" sz="1800" dirty="0">
                <a:solidFill>
                  <a:srgbClr val="000000"/>
                </a:solidFill>
                <a:latin typeface="KoPubWorldDotum Light" pitchFamily="2" charset="-127"/>
                <a:ea typeface="KoPubWorldDotum Light" pitchFamily="2" charset="-127"/>
                <a:cs typeface="KoPubWorldDotum Light" pitchFamily="2" charset="-127"/>
              </a:rPr>
              <a:t> 하는 경우로</a:t>
            </a:r>
            <a:r>
              <a:rPr lang="en-US" altLang="ko-KR" sz="1800" dirty="0">
                <a:solidFill>
                  <a:srgbClr val="000000"/>
                </a:solidFill>
                <a:latin typeface="KoPubWorldDotum Light" pitchFamily="2" charset="-127"/>
                <a:ea typeface="KoPubWorldDotum Light" pitchFamily="2" charset="-127"/>
                <a:cs typeface="KoPubWorldDotum Light" pitchFamily="2" charset="-127"/>
              </a:rPr>
              <a:t>, </a:t>
            </a:r>
            <a:r>
              <a:rPr lang="ko-KR" altLang="en-US" sz="1800" dirty="0">
                <a:solidFill>
                  <a:srgbClr val="000000"/>
                </a:solidFill>
                <a:latin typeface="KoPubWorldDotum Light" pitchFamily="2" charset="-127"/>
                <a:ea typeface="KoPubWorldDotum Light" pitchFamily="2" charset="-127"/>
                <a:cs typeface="KoPubWorldDotum Light" pitchFamily="2" charset="-127"/>
              </a:rPr>
              <a:t>이런 문장 같은 경우에는 </a:t>
            </a:r>
            <a:r>
              <a:rPr lang="en-US" altLang="ko-KR" sz="1800" dirty="0">
                <a:solidFill>
                  <a:srgbClr val="FF0000"/>
                </a:solidFill>
                <a:latin typeface="KoPubWorldDotum Light" pitchFamily="2" charset="-127"/>
                <a:ea typeface="KoPubWorldDotum Light" pitchFamily="2" charset="-127"/>
                <a:cs typeface="KoPubWorldDotum Light" pitchFamily="2" charset="-127"/>
              </a:rPr>
              <a:t>A</a:t>
            </a:r>
            <a:r>
              <a:rPr lang="ko-KR" altLang="en-US" sz="1800" dirty="0">
                <a:solidFill>
                  <a:srgbClr val="FF0000"/>
                </a:solidFill>
                <a:latin typeface="KoPubWorldDotum Light" pitchFamily="2" charset="-127"/>
                <a:ea typeface="KoPubWorldDotum Light" pitchFamily="2" charset="-127"/>
                <a:cs typeface="KoPubWorldDotum Light" pitchFamily="2" charset="-127"/>
              </a:rPr>
              <a:t>와 </a:t>
            </a:r>
            <a:r>
              <a:rPr lang="en-US" altLang="ko-KR" sz="1800" dirty="0">
                <a:solidFill>
                  <a:srgbClr val="FF0000"/>
                </a:solidFill>
                <a:latin typeface="KoPubWorldDotum Light" pitchFamily="2" charset="-127"/>
                <a:ea typeface="KoPubWorldDotum Light" pitchFamily="2" charset="-127"/>
                <a:cs typeface="KoPubWorldDotum Light" pitchFamily="2" charset="-127"/>
              </a:rPr>
              <a:t>Q</a:t>
            </a:r>
            <a:r>
              <a:rPr lang="ko-KR" altLang="en-US" sz="1800" dirty="0">
                <a:solidFill>
                  <a:srgbClr val="FF0000"/>
                </a:solidFill>
                <a:latin typeface="KoPubWorldDotum Light" pitchFamily="2" charset="-127"/>
                <a:ea typeface="KoPubWorldDotum Light" pitchFamily="2" charset="-127"/>
                <a:cs typeface="KoPubWorldDotum Light" pitchFamily="2" charset="-127"/>
              </a:rPr>
              <a:t>의 관계를 묻거나</a:t>
            </a:r>
            <a:r>
              <a:rPr lang="en-US" altLang="ko-KR" sz="1800" dirty="0">
                <a:solidFill>
                  <a:srgbClr val="FF0000"/>
                </a:solidFill>
                <a:latin typeface="KoPubWorldDotum Light" pitchFamily="2" charset="-127"/>
                <a:ea typeface="KoPubWorldDotum Light" pitchFamily="2" charset="-127"/>
                <a:cs typeface="KoPubWorldDotum Light" pitchFamily="2" charset="-127"/>
              </a:rPr>
              <a:t>(Question), A</a:t>
            </a:r>
            <a:r>
              <a:rPr lang="ko-KR" altLang="en-US" sz="1800" dirty="0" err="1">
                <a:solidFill>
                  <a:srgbClr val="FF0000"/>
                </a:solidFill>
                <a:latin typeface="KoPubWorldDotum Light" pitchFamily="2" charset="-127"/>
                <a:ea typeface="KoPubWorldDotum Light" pitchFamily="2" charset="-127"/>
                <a:cs typeface="KoPubWorldDotum Light" pitchFamily="2" charset="-127"/>
              </a:rPr>
              <a:t>를</a:t>
            </a:r>
            <a:r>
              <a:rPr lang="ko-KR" altLang="en-US" sz="1800" dirty="0">
                <a:solidFill>
                  <a:srgbClr val="FF0000"/>
                </a:solidFill>
                <a:latin typeface="KoPubWorldDotum Light" pitchFamily="2" charset="-127"/>
                <a:ea typeface="KoPubWorldDotum Light" pitchFamily="2" charset="-127"/>
                <a:cs typeface="KoPubWorldDotum Light" pitchFamily="2" charset="-127"/>
              </a:rPr>
              <a:t> 되묻는 형태의 질문</a:t>
            </a:r>
            <a:r>
              <a:rPr lang="en-US" altLang="ko-KR" sz="1800" dirty="0">
                <a:solidFill>
                  <a:srgbClr val="FF0000"/>
                </a:solidFill>
                <a:latin typeface="KoPubWorldDotum Light" pitchFamily="2" charset="-127"/>
                <a:ea typeface="KoPubWorldDotum Light" pitchFamily="2" charset="-127"/>
                <a:cs typeface="KoPubWorldDotum Light" pitchFamily="2" charset="-127"/>
              </a:rPr>
              <a:t>(Question2)</a:t>
            </a:r>
            <a:r>
              <a:rPr lang="ko-KR" altLang="en-US" sz="1800" dirty="0">
                <a:solidFill>
                  <a:srgbClr val="000000"/>
                </a:solidFill>
                <a:latin typeface="KoPubWorldDotum Light" pitchFamily="2" charset="-127"/>
                <a:ea typeface="KoPubWorldDotum Light" pitchFamily="2" charset="-127"/>
                <a:cs typeface="KoPubWorldDotum Light" pitchFamily="2" charset="-127"/>
              </a:rPr>
              <a:t>을 하면 된다</a:t>
            </a:r>
            <a:r>
              <a:rPr lang="en-US" altLang="ko-KR" sz="1800" dirty="0">
                <a:solidFill>
                  <a:srgbClr val="000000"/>
                </a:solidFill>
                <a:latin typeface="KoPubWorldDotum Light" pitchFamily="2" charset="-127"/>
                <a:ea typeface="KoPubWorldDotum Light" pitchFamily="2" charset="-127"/>
                <a:cs typeface="KoPubWorldDotum Light" pitchFamily="2" charset="-127"/>
              </a:rPr>
              <a:t>.</a:t>
            </a:r>
          </a:p>
          <a:p>
            <a:pPr marL="1028700" lvl="1" indent="-342900" algn="just">
              <a:lnSpc>
                <a:spcPct val="150000"/>
              </a:lnSpc>
              <a:buFont typeface="+mj-lt"/>
              <a:buAutoNum type="arabicParenR"/>
            </a:pPr>
            <a:r>
              <a:rPr lang="en-US" altLang="ko-KR" sz="1600" dirty="0">
                <a:solidFill>
                  <a:srgbClr val="000000"/>
                </a:solidFill>
                <a:latin typeface="KoPubWorldDotum Light" pitchFamily="2" charset="-127"/>
                <a:ea typeface="KoPubWorldDotum Light" pitchFamily="2" charset="-127"/>
                <a:cs typeface="KoPubWorldDotum Light" pitchFamily="2" charset="-127"/>
              </a:rPr>
              <a:t>Question : A</a:t>
            </a:r>
            <a:r>
              <a:rPr lang="ko-KR" altLang="en-US" sz="1600" dirty="0">
                <a:solidFill>
                  <a:srgbClr val="000000"/>
                </a:solidFill>
                <a:latin typeface="KoPubWorldDotum Light" pitchFamily="2" charset="-127"/>
                <a:ea typeface="KoPubWorldDotum Light" pitchFamily="2" charset="-127"/>
                <a:cs typeface="KoPubWorldDotum Light" pitchFamily="2" charset="-127"/>
              </a:rPr>
              <a:t>와 </a:t>
            </a:r>
            <a:r>
              <a:rPr lang="en-US" altLang="ko-KR" sz="1600" dirty="0">
                <a:solidFill>
                  <a:srgbClr val="000000"/>
                </a:solidFill>
                <a:latin typeface="KoPubWorldDotum Light" pitchFamily="2" charset="-127"/>
                <a:ea typeface="KoPubWorldDotum Light" pitchFamily="2" charset="-127"/>
                <a:cs typeface="KoPubWorldDotum Light" pitchFamily="2" charset="-127"/>
              </a:rPr>
              <a:t>Q</a:t>
            </a:r>
            <a:r>
              <a:rPr lang="ko-KR" altLang="en-US" sz="1600" dirty="0">
                <a:solidFill>
                  <a:srgbClr val="000000"/>
                </a:solidFill>
                <a:latin typeface="KoPubWorldDotum Light" pitchFamily="2" charset="-127"/>
                <a:ea typeface="KoPubWorldDotum Light" pitchFamily="2" charset="-127"/>
                <a:cs typeface="KoPubWorldDotum Light" pitchFamily="2" charset="-127"/>
              </a:rPr>
              <a:t>의 관계를 묻는 형태로 </a:t>
            </a:r>
            <a:r>
              <a:rPr lang="ko-KR" altLang="en-US" sz="1600" dirty="0">
                <a:solidFill>
                  <a:srgbClr val="FF0000"/>
                </a:solidFill>
                <a:latin typeface="KoPubWorldDotum Light" pitchFamily="2" charset="-127"/>
                <a:ea typeface="KoPubWorldDotum Light" pitchFamily="2" charset="-127"/>
                <a:cs typeface="KoPubWorldDotum Light" pitchFamily="2" charset="-127"/>
              </a:rPr>
              <a:t>일반화된 주장에 대한 논리적 결함을 직접적으로 다룸</a:t>
            </a:r>
            <a:endParaRPr lang="en-US" altLang="ko-KR" sz="1600" dirty="0">
              <a:solidFill>
                <a:srgbClr val="FF0000"/>
              </a:solidFill>
              <a:latin typeface="KoPubWorldDotum Light" pitchFamily="2" charset="-127"/>
              <a:ea typeface="KoPubWorldDotum Light" pitchFamily="2" charset="-127"/>
              <a:cs typeface="KoPubWorldDotum Light" pitchFamily="2" charset="-127"/>
            </a:endParaRPr>
          </a:p>
          <a:p>
            <a:pPr marL="1485900" lvl="2" indent="-342900" algn="just">
              <a:lnSpc>
                <a:spcPct val="150000"/>
              </a:lnSpc>
              <a:buFont typeface="+mj-lt"/>
              <a:buAutoNum type="alphaLcPeriod"/>
            </a:pPr>
            <a:r>
              <a:rPr lang="ko-KR" altLang="en-US" sz="1400" dirty="0">
                <a:solidFill>
                  <a:srgbClr val="000000"/>
                </a:solidFill>
                <a:latin typeface="KoPubWorldDotum Light" pitchFamily="2" charset="-127"/>
                <a:ea typeface="KoPubWorldDotum Light" pitchFamily="2" charset="-127"/>
                <a:cs typeface="KoPubWorldDotum Light" pitchFamily="2" charset="-127"/>
              </a:rPr>
              <a:t>주장의 근거와 일반화된 결론 간의 관계를 더 명확하게 이해할 수 있지만</a:t>
            </a:r>
            <a:r>
              <a:rPr lang="en-US" altLang="ko-KR" sz="1400" dirty="0">
                <a:solidFill>
                  <a:srgbClr val="000000"/>
                </a:solidFill>
                <a:latin typeface="KoPubWorldDotum Light" pitchFamily="2" charset="-127"/>
                <a:ea typeface="KoPubWorldDotum Light" pitchFamily="2" charset="-127"/>
                <a:cs typeface="KoPubWorldDotum Light" pitchFamily="2" charset="-127"/>
              </a:rPr>
              <a:t>, </a:t>
            </a:r>
            <a:r>
              <a:rPr lang="ko-KR" altLang="en-US" sz="1400" dirty="0">
                <a:solidFill>
                  <a:srgbClr val="000000"/>
                </a:solidFill>
                <a:latin typeface="KoPubWorldDotum Light" pitchFamily="2" charset="-127"/>
                <a:ea typeface="KoPubWorldDotum Light" pitchFamily="2" charset="-127"/>
                <a:cs typeface="KoPubWorldDotum Light" pitchFamily="2" charset="-127"/>
              </a:rPr>
              <a:t>지식 그래프가 사용되기에 쉬운 질문 형태가 아님</a:t>
            </a:r>
            <a:endParaRPr lang="en-US" altLang="ko-KR" sz="1400" dirty="0">
              <a:solidFill>
                <a:srgbClr val="000000"/>
              </a:solidFill>
              <a:latin typeface="KoPubWorldDotum Light" pitchFamily="2" charset="-127"/>
              <a:ea typeface="KoPubWorldDotum Light" pitchFamily="2" charset="-127"/>
              <a:cs typeface="KoPubWorldDotum Light" pitchFamily="2" charset="-127"/>
            </a:endParaRPr>
          </a:p>
          <a:p>
            <a:pPr marL="1485900" lvl="2" indent="-342900" algn="just">
              <a:lnSpc>
                <a:spcPct val="150000"/>
              </a:lnSpc>
              <a:buFont typeface="+mj-lt"/>
              <a:buAutoNum type="alphaLcPeriod"/>
            </a:pPr>
            <a:r>
              <a:rPr lang="ko-KR" altLang="en-US" sz="1400" dirty="0">
                <a:solidFill>
                  <a:srgbClr val="000000"/>
                </a:solidFill>
                <a:latin typeface="KoPubWorldDotum Light" pitchFamily="2" charset="-127"/>
                <a:ea typeface="KoPubWorldDotum Light" pitchFamily="2" charset="-127"/>
                <a:cs typeface="KoPubWorldDotum Light" pitchFamily="2" charset="-127"/>
              </a:rPr>
              <a:t>질문을 만들 때 고유명사</a:t>
            </a:r>
            <a:r>
              <a:rPr lang="en-US" altLang="ko-KR" sz="1400" dirty="0">
                <a:solidFill>
                  <a:srgbClr val="000000"/>
                </a:solidFill>
                <a:latin typeface="KoPubWorldDotum Light" pitchFamily="2" charset="-127"/>
                <a:ea typeface="KoPubWorldDotum Light" pitchFamily="2" charset="-127"/>
                <a:cs typeface="KoPubWorldDotum Light" pitchFamily="2" charset="-127"/>
              </a:rPr>
              <a:t>(</a:t>
            </a:r>
            <a:r>
              <a:rPr lang="ko-KR" altLang="en-US" sz="1400" dirty="0">
                <a:solidFill>
                  <a:srgbClr val="000000"/>
                </a:solidFill>
                <a:latin typeface="KoPubWorldDotum Light" pitchFamily="2" charset="-127"/>
                <a:ea typeface="KoPubWorldDotum Light" pitchFamily="2" charset="-127"/>
                <a:cs typeface="KoPubWorldDotum Light" pitchFamily="2" charset="-127"/>
              </a:rPr>
              <a:t>사람 이름</a:t>
            </a:r>
            <a:r>
              <a:rPr lang="en-US" altLang="ko-KR" sz="1400" dirty="0">
                <a:solidFill>
                  <a:srgbClr val="000000"/>
                </a:solidFill>
                <a:latin typeface="KoPubWorldDotum Light" pitchFamily="2" charset="-127"/>
                <a:ea typeface="KoPubWorldDotum Light" pitchFamily="2" charset="-127"/>
                <a:cs typeface="KoPubWorldDotum Light" pitchFamily="2" charset="-127"/>
              </a:rPr>
              <a:t>, </a:t>
            </a:r>
            <a:r>
              <a:rPr lang="ko-KR" altLang="en-US" sz="1400" dirty="0">
                <a:solidFill>
                  <a:srgbClr val="000000"/>
                </a:solidFill>
                <a:latin typeface="KoPubWorldDotum Light" pitchFamily="2" charset="-127"/>
                <a:ea typeface="KoPubWorldDotum Light" pitchFamily="2" charset="-127"/>
                <a:cs typeface="KoPubWorldDotum Light" pitchFamily="2" charset="-127"/>
              </a:rPr>
              <a:t>회사</a:t>
            </a:r>
            <a:r>
              <a:rPr lang="en-US" altLang="ko-KR" sz="1400" dirty="0">
                <a:solidFill>
                  <a:srgbClr val="000000"/>
                </a:solidFill>
                <a:latin typeface="KoPubWorldDotum Light" pitchFamily="2" charset="-127"/>
                <a:ea typeface="KoPubWorldDotum Light" pitchFamily="2" charset="-127"/>
                <a:cs typeface="KoPubWorldDotum Light" pitchFamily="2" charset="-127"/>
              </a:rPr>
              <a:t>, </a:t>
            </a:r>
            <a:r>
              <a:rPr lang="ko-KR" altLang="en-US" sz="1400" dirty="0">
                <a:solidFill>
                  <a:srgbClr val="000000"/>
                </a:solidFill>
                <a:latin typeface="KoPubWorldDotum Light" pitchFamily="2" charset="-127"/>
                <a:ea typeface="KoPubWorldDotum Light" pitchFamily="2" charset="-127"/>
                <a:cs typeface="KoPubWorldDotum Light" pitchFamily="2" charset="-127"/>
              </a:rPr>
              <a:t>앱 등</a:t>
            </a:r>
            <a:r>
              <a:rPr lang="en-US" altLang="ko-KR" sz="1400" dirty="0">
                <a:solidFill>
                  <a:srgbClr val="000000"/>
                </a:solidFill>
                <a:latin typeface="KoPubWorldDotum Light" pitchFamily="2" charset="-127"/>
                <a:ea typeface="KoPubWorldDotum Light" pitchFamily="2" charset="-127"/>
                <a:cs typeface="KoPubWorldDotum Light" pitchFamily="2" charset="-127"/>
              </a:rPr>
              <a:t>)</a:t>
            </a:r>
            <a:r>
              <a:rPr lang="ko-KR" altLang="en-US" sz="1400" dirty="0">
                <a:solidFill>
                  <a:srgbClr val="000000"/>
                </a:solidFill>
                <a:latin typeface="KoPubWorldDotum Light" pitchFamily="2" charset="-127"/>
                <a:ea typeface="KoPubWorldDotum Light" pitchFamily="2" charset="-127"/>
                <a:cs typeface="KoPubWorldDotum Light" pitchFamily="2" charset="-127"/>
              </a:rPr>
              <a:t>는 지식 그래프에 없을 경우가 있음</a:t>
            </a:r>
            <a:endParaRPr lang="en-US" altLang="ko-KR" sz="1400" dirty="0">
              <a:solidFill>
                <a:srgbClr val="000000"/>
              </a:solidFill>
              <a:latin typeface="KoPubWorldDotum Light" pitchFamily="2" charset="-127"/>
              <a:ea typeface="KoPubWorldDotum Light" pitchFamily="2" charset="-127"/>
              <a:cs typeface="KoPubWorldDotum Light" pitchFamily="2" charset="-127"/>
            </a:endParaRPr>
          </a:p>
          <a:p>
            <a:pPr marL="1028700" lvl="1" indent="-342900" algn="just">
              <a:lnSpc>
                <a:spcPct val="150000"/>
              </a:lnSpc>
              <a:buFont typeface="+mj-lt"/>
              <a:buAutoNum type="arabicParenR"/>
            </a:pPr>
            <a:r>
              <a:rPr lang="en-US" altLang="ko-KR" sz="1600" dirty="0">
                <a:solidFill>
                  <a:srgbClr val="000000"/>
                </a:solidFill>
                <a:latin typeface="KoPubWorldDotum Light" pitchFamily="2" charset="-127"/>
                <a:ea typeface="KoPubWorldDotum Light" pitchFamily="2" charset="-127"/>
                <a:cs typeface="KoPubWorldDotum Light" pitchFamily="2" charset="-127"/>
              </a:rPr>
              <a:t>Question2 : A</a:t>
            </a:r>
            <a:r>
              <a:rPr lang="ko-KR" altLang="en-US" sz="1600" dirty="0" err="1">
                <a:solidFill>
                  <a:srgbClr val="000000"/>
                </a:solidFill>
                <a:latin typeface="KoPubWorldDotum Light" pitchFamily="2" charset="-127"/>
                <a:ea typeface="KoPubWorldDotum Light" pitchFamily="2" charset="-127"/>
                <a:cs typeface="KoPubWorldDotum Light" pitchFamily="2" charset="-127"/>
              </a:rPr>
              <a:t>를</a:t>
            </a:r>
            <a:r>
              <a:rPr lang="ko-KR" altLang="en-US" sz="1600" dirty="0">
                <a:solidFill>
                  <a:srgbClr val="000000"/>
                </a:solidFill>
                <a:latin typeface="KoPubWorldDotum Light" pitchFamily="2" charset="-127"/>
                <a:ea typeface="KoPubWorldDotum Light" pitchFamily="2" charset="-127"/>
                <a:cs typeface="KoPubWorldDotum Light" pitchFamily="2" charset="-127"/>
              </a:rPr>
              <a:t> 되묻는 경우로 </a:t>
            </a:r>
            <a:r>
              <a:rPr lang="ko-KR" altLang="en-US" sz="1600" dirty="0">
                <a:solidFill>
                  <a:srgbClr val="FF0000"/>
                </a:solidFill>
                <a:latin typeface="KoPubWorldDotum Light" pitchFamily="2" charset="-127"/>
                <a:ea typeface="KoPubWorldDotum Light" pitchFamily="2" charset="-127"/>
                <a:cs typeface="KoPubWorldDotum Light" pitchFamily="2" charset="-127"/>
              </a:rPr>
              <a:t>주장된 결과를 의심하거나 부정할 수 있도록 유도하는 형태</a:t>
            </a:r>
            <a:endParaRPr lang="en-US" altLang="ko-KR" sz="1600" dirty="0">
              <a:solidFill>
                <a:srgbClr val="FF0000"/>
              </a:solidFill>
              <a:latin typeface="KoPubWorldDotum Light" pitchFamily="2" charset="-127"/>
              <a:ea typeface="KoPubWorldDotum Light" pitchFamily="2" charset="-127"/>
              <a:cs typeface="KoPubWorldDotum Light" pitchFamily="2" charset="-127"/>
            </a:endParaRPr>
          </a:p>
          <a:p>
            <a:pPr marL="1485900" lvl="2" indent="-342900" algn="just">
              <a:lnSpc>
                <a:spcPct val="150000"/>
              </a:lnSpc>
              <a:buFont typeface="+mj-lt"/>
              <a:buAutoNum type="alphaLcPeriod"/>
            </a:pPr>
            <a:r>
              <a:rPr lang="ko-KR" altLang="en-US" sz="1400" dirty="0" err="1">
                <a:solidFill>
                  <a:srgbClr val="000000"/>
                </a:solidFill>
                <a:latin typeface="KoPubWorldDotum Light" pitchFamily="2" charset="-127"/>
                <a:ea typeface="KoPubWorldDotum Light" pitchFamily="2" charset="-127"/>
                <a:cs typeface="KoPubWorldDotum Light" pitchFamily="2" charset="-127"/>
              </a:rPr>
              <a:t>일반화적인</a:t>
            </a:r>
            <a:r>
              <a:rPr lang="ko-KR" altLang="en-US" sz="1400" dirty="0">
                <a:solidFill>
                  <a:srgbClr val="000000"/>
                </a:solidFill>
                <a:latin typeface="KoPubWorldDotum Light" pitchFamily="2" charset="-127"/>
                <a:ea typeface="KoPubWorldDotum Light" pitchFamily="2" charset="-127"/>
                <a:cs typeface="KoPubWorldDotum Light" pitchFamily="2" charset="-127"/>
              </a:rPr>
              <a:t> 주장을 직접적으로 묻는 형태로서</a:t>
            </a:r>
            <a:r>
              <a:rPr lang="en-US" altLang="ko-KR" sz="1400" dirty="0">
                <a:solidFill>
                  <a:srgbClr val="000000"/>
                </a:solidFill>
                <a:latin typeface="KoPubWorldDotum Light" pitchFamily="2" charset="-127"/>
                <a:ea typeface="KoPubWorldDotum Light" pitchFamily="2" charset="-127"/>
                <a:cs typeface="KoPubWorldDotum Light" pitchFamily="2" charset="-127"/>
              </a:rPr>
              <a:t>, A</a:t>
            </a:r>
            <a:r>
              <a:rPr lang="ko-KR" altLang="en-US" sz="1400" dirty="0">
                <a:solidFill>
                  <a:srgbClr val="000000"/>
                </a:solidFill>
                <a:latin typeface="KoPubWorldDotum Light" pitchFamily="2" charset="-127"/>
                <a:ea typeface="KoPubWorldDotum Light" pitchFamily="2" charset="-127"/>
                <a:cs typeface="KoPubWorldDotum Light" pitchFamily="2" charset="-127"/>
              </a:rPr>
              <a:t>에 대한 답을 추론하는 과정에 적절함</a:t>
            </a:r>
            <a:endParaRPr lang="en-US" altLang="ko-KR" sz="1400" dirty="0">
              <a:solidFill>
                <a:srgbClr val="000000"/>
              </a:solidFill>
              <a:latin typeface="KoPubWorldDotum Light" pitchFamily="2" charset="-127"/>
              <a:ea typeface="KoPubWorldDotum Light" pitchFamily="2" charset="-127"/>
              <a:cs typeface="KoPubWorldDotum Light" pitchFamily="2" charset="-127"/>
            </a:endParaRPr>
          </a:p>
          <a:p>
            <a:pPr marL="1485900" lvl="2" indent="-342900" algn="just">
              <a:lnSpc>
                <a:spcPct val="150000"/>
              </a:lnSpc>
              <a:buFont typeface="+mj-lt"/>
              <a:buAutoNum type="alphaLcPeriod"/>
            </a:pPr>
            <a:r>
              <a:rPr lang="ko-KR" altLang="en-US" sz="1400" dirty="0">
                <a:solidFill>
                  <a:srgbClr val="000000"/>
                </a:solidFill>
                <a:latin typeface="KoPubWorldDotum Light" pitchFamily="2" charset="-127"/>
                <a:ea typeface="KoPubWorldDotum Light" pitchFamily="2" charset="-127"/>
                <a:cs typeface="KoPubWorldDotum Light" pitchFamily="2" charset="-127"/>
              </a:rPr>
              <a:t>주장</a:t>
            </a:r>
            <a:r>
              <a:rPr lang="en-US" altLang="ko-KR" sz="1400" dirty="0">
                <a:solidFill>
                  <a:srgbClr val="000000"/>
                </a:solidFill>
                <a:latin typeface="KoPubWorldDotum Light" pitchFamily="2" charset="-127"/>
                <a:ea typeface="KoPubWorldDotum Light" pitchFamily="2" charset="-127"/>
                <a:cs typeface="KoPubWorldDotum Light" pitchFamily="2" charset="-127"/>
              </a:rPr>
              <a:t>(A)</a:t>
            </a:r>
            <a:r>
              <a:rPr lang="ko-KR" altLang="en-US" sz="1400" dirty="0" err="1">
                <a:solidFill>
                  <a:srgbClr val="000000"/>
                </a:solidFill>
                <a:latin typeface="KoPubWorldDotum Light" pitchFamily="2" charset="-127"/>
                <a:ea typeface="KoPubWorldDotum Light" pitchFamily="2" charset="-127"/>
                <a:cs typeface="KoPubWorldDotum Light" pitchFamily="2" charset="-127"/>
              </a:rPr>
              <a:t>으로만</a:t>
            </a:r>
            <a:r>
              <a:rPr lang="ko-KR" altLang="en-US" sz="1400" dirty="0">
                <a:solidFill>
                  <a:srgbClr val="000000"/>
                </a:solidFill>
                <a:latin typeface="KoPubWorldDotum Light" pitchFamily="2" charset="-127"/>
                <a:ea typeface="KoPubWorldDotum Light" pitchFamily="2" charset="-127"/>
                <a:cs typeface="KoPubWorldDotum Light" pitchFamily="2" charset="-127"/>
              </a:rPr>
              <a:t> 구성되어 있는 문장들에게 적합함</a:t>
            </a:r>
            <a:r>
              <a:rPr lang="en-US" altLang="ko-KR" sz="1400" dirty="0">
                <a:solidFill>
                  <a:srgbClr val="000000"/>
                </a:solidFill>
                <a:latin typeface="KoPubWorldDotum Light" pitchFamily="2" charset="-127"/>
                <a:ea typeface="KoPubWorldDotum Light" pitchFamily="2" charset="-127"/>
                <a:cs typeface="KoPubWorldDotum Light" pitchFamily="2" charset="-127"/>
              </a:rPr>
              <a:t>.(e.g. All four year </a:t>
            </a:r>
            <a:r>
              <a:rPr lang="en-US" altLang="ko-KR" sz="1400" dirty="0" err="1">
                <a:solidFill>
                  <a:srgbClr val="000000"/>
                </a:solidFill>
                <a:latin typeface="KoPubWorldDotum Light" pitchFamily="2" charset="-127"/>
                <a:ea typeface="KoPubWorldDotum Light" pitchFamily="2" charset="-127"/>
                <a:cs typeface="KoPubWorldDotum Light" pitchFamily="2" charset="-127"/>
              </a:rPr>
              <a:t>olds</a:t>
            </a:r>
            <a:r>
              <a:rPr lang="en-US" altLang="ko-KR" sz="1400" dirty="0">
                <a:solidFill>
                  <a:srgbClr val="000000"/>
                </a:solidFill>
                <a:latin typeface="KoPubWorldDotum Light" pitchFamily="2" charset="-127"/>
                <a:ea typeface="KoPubWorldDotum Light" pitchFamily="2" charset="-127"/>
                <a:cs typeface="KoPubWorldDotum Light" pitchFamily="2" charset="-127"/>
              </a:rPr>
              <a:t> talk too much.)</a:t>
            </a:r>
            <a:endParaRPr lang="en-US" altLang="ko-KR" sz="2600" dirty="0">
              <a:solidFill>
                <a:srgbClr val="000000"/>
              </a:solidFill>
              <a:latin typeface="KoPubWorldDotum Light" pitchFamily="2" charset="-127"/>
              <a:ea typeface="KoPubWorldDotum Light" pitchFamily="2" charset="-127"/>
              <a:cs typeface="KoPubWorldDotum Light" pitchFamily="2" charset="-127"/>
            </a:endParaRPr>
          </a:p>
          <a:p>
            <a:pPr marL="342900" indent="-342900" algn="just">
              <a:lnSpc>
                <a:spcPct val="150000"/>
              </a:lnSpc>
              <a:buFont typeface="+mj-lt"/>
              <a:buAutoNum type="arabicPeriod"/>
            </a:pPr>
            <a:r>
              <a:rPr lang="en-US" altLang="ko-KR" sz="1800" b="1" dirty="0">
                <a:latin typeface="KoPubWorldDotum Light" pitchFamily="2" charset="-127"/>
                <a:ea typeface="KoPubWorldDotum Light" pitchFamily="2" charset="-127"/>
                <a:cs typeface="KoPubWorldDotum Light" pitchFamily="2" charset="-127"/>
              </a:rPr>
              <a:t>A &gt; Q</a:t>
            </a:r>
            <a:r>
              <a:rPr lang="ko-KR" altLang="en-US" sz="1800" b="1" dirty="0">
                <a:latin typeface="KoPubWorldDotum Light" pitchFamily="2" charset="-127"/>
                <a:ea typeface="KoPubWorldDotum Light" pitchFamily="2" charset="-127"/>
                <a:cs typeface="KoPubWorldDotum Light" pitchFamily="2" charset="-127"/>
              </a:rPr>
              <a:t> 문장은 </a:t>
            </a:r>
            <a:r>
              <a:rPr lang="en-US" altLang="ko-KR" sz="1800" dirty="0">
                <a:solidFill>
                  <a:srgbClr val="000000"/>
                </a:solidFill>
                <a:latin typeface="KoPubWorldDotum Light" pitchFamily="2" charset="-127"/>
                <a:ea typeface="KoPubWorldDotum Light" pitchFamily="2" charset="-127"/>
                <a:cs typeface="KoPubWorldDotum Light" pitchFamily="2" charset="-127"/>
              </a:rPr>
              <a:t>A</a:t>
            </a:r>
            <a:r>
              <a:rPr lang="ko-KR" altLang="en-US" sz="1800" dirty="0" err="1">
                <a:solidFill>
                  <a:srgbClr val="000000"/>
                </a:solidFill>
                <a:latin typeface="KoPubWorldDotum Light" pitchFamily="2" charset="-127"/>
                <a:ea typeface="KoPubWorldDotum Light" pitchFamily="2" charset="-127"/>
                <a:cs typeface="KoPubWorldDotum Light" pitchFamily="2" charset="-127"/>
              </a:rPr>
              <a:t>를</a:t>
            </a:r>
            <a:r>
              <a:rPr lang="ko-KR" altLang="en-US" sz="1800" dirty="0">
                <a:solidFill>
                  <a:srgbClr val="000000"/>
                </a:solidFill>
                <a:latin typeface="KoPubWorldDotum Light" pitchFamily="2" charset="-127"/>
                <a:ea typeface="KoPubWorldDotum Light" pitchFamily="2" charset="-127"/>
                <a:cs typeface="KoPubWorldDotum Light" pitchFamily="2" charset="-127"/>
              </a:rPr>
              <a:t> 되묻는 형태만으로 충분할 경우에는 </a:t>
            </a:r>
            <a:r>
              <a:rPr lang="en-US" altLang="ko-KR" sz="1800" dirty="0">
                <a:solidFill>
                  <a:srgbClr val="000000"/>
                </a:solidFill>
                <a:latin typeface="KoPubWorldDotum Light" pitchFamily="2" charset="-127"/>
                <a:ea typeface="KoPubWorldDotum Light" pitchFamily="2" charset="-127"/>
                <a:cs typeface="KoPubWorldDotum Light" pitchFamily="2" charset="-127"/>
              </a:rPr>
              <a:t>Question2, </a:t>
            </a:r>
            <a:r>
              <a:rPr lang="ko-KR" altLang="en-US" sz="1800" dirty="0">
                <a:solidFill>
                  <a:srgbClr val="000000"/>
                </a:solidFill>
                <a:latin typeface="KoPubWorldDotum Light" pitchFamily="2" charset="-127"/>
                <a:ea typeface="KoPubWorldDotum Light" pitchFamily="2" charset="-127"/>
                <a:cs typeface="KoPubWorldDotum Light" pitchFamily="2" charset="-127"/>
              </a:rPr>
              <a:t>아닐 경우에는 </a:t>
            </a:r>
            <a:r>
              <a:rPr lang="en-US" altLang="ko-KR" sz="1800" dirty="0">
                <a:solidFill>
                  <a:srgbClr val="000000"/>
                </a:solidFill>
                <a:latin typeface="KoPubWorldDotum Light" pitchFamily="2" charset="-127"/>
                <a:ea typeface="KoPubWorldDotum Light" pitchFamily="2" charset="-127"/>
                <a:cs typeface="KoPubWorldDotum Light" pitchFamily="2" charset="-127"/>
              </a:rPr>
              <a:t>Question</a:t>
            </a:r>
            <a:r>
              <a:rPr lang="ko-KR" altLang="en-US" sz="1800" dirty="0" err="1">
                <a:solidFill>
                  <a:srgbClr val="000000"/>
                </a:solidFill>
                <a:latin typeface="KoPubWorldDotum Light" pitchFamily="2" charset="-127"/>
                <a:ea typeface="KoPubWorldDotum Light" pitchFamily="2" charset="-127"/>
                <a:cs typeface="KoPubWorldDotum Light" pitchFamily="2" charset="-127"/>
              </a:rPr>
              <a:t>으로</a:t>
            </a:r>
            <a:r>
              <a:rPr lang="ko-KR" altLang="en-US" sz="1800" dirty="0">
                <a:solidFill>
                  <a:srgbClr val="000000"/>
                </a:solidFill>
                <a:latin typeface="KoPubWorldDotum Light" pitchFamily="2" charset="-127"/>
                <a:ea typeface="KoPubWorldDotum Light" pitchFamily="2" charset="-127"/>
                <a:cs typeface="KoPubWorldDotum Light" pitchFamily="2" charset="-127"/>
              </a:rPr>
              <a:t> 다루면 어떨까</a:t>
            </a:r>
            <a:r>
              <a:rPr lang="en-US" altLang="ko-KR" sz="1800" dirty="0">
                <a:solidFill>
                  <a:srgbClr val="000000"/>
                </a:solidFill>
                <a:latin typeface="KoPubWorldDotum Light" pitchFamily="2" charset="-127"/>
                <a:ea typeface="KoPubWorldDotum Light" pitchFamily="2" charset="-127"/>
                <a:cs typeface="KoPubWorldDotum Light" pitchFamily="2" charset="-127"/>
              </a:rPr>
              <a:t>?</a:t>
            </a:r>
          </a:p>
          <a:p>
            <a:pPr marL="1485900" lvl="2" indent="-342900" algn="just">
              <a:buFont typeface="+mj-lt"/>
              <a:buAutoNum type="alphaLcPeriod"/>
            </a:pPr>
            <a:endParaRPr lang="en-US" altLang="ko-KR" sz="1400" dirty="0">
              <a:solidFill>
                <a:srgbClr val="000000"/>
              </a:solidFill>
              <a:latin typeface="KoPubWorldDotum Light" pitchFamily="2" charset="-127"/>
              <a:ea typeface="KoPubWorldDotum Light" pitchFamily="2" charset="-127"/>
              <a:cs typeface="KoPubWorldDotum Light" pitchFamily="2" charset="-127"/>
            </a:endParaRPr>
          </a:p>
        </p:txBody>
      </p:sp>
      <p:sp>
        <p:nvSpPr>
          <p:cNvPr id="10" name="TextBox 9">
            <a:extLst>
              <a:ext uri="{FF2B5EF4-FFF2-40B4-BE49-F238E27FC236}">
                <a16:creationId xmlns:a16="http://schemas.microsoft.com/office/drawing/2014/main" id="{AD8C960F-101B-68EA-6DAF-0D05E0386F6B}"/>
              </a:ext>
            </a:extLst>
          </p:cNvPr>
          <p:cNvSpPr txBox="1"/>
          <p:nvPr/>
        </p:nvSpPr>
        <p:spPr>
          <a:xfrm>
            <a:off x="253999" y="745603"/>
            <a:ext cx="10324517" cy="420564"/>
          </a:xfrm>
          <a:prstGeom prst="rect">
            <a:avLst/>
          </a:prstGeom>
          <a:noFill/>
        </p:spPr>
        <p:txBody>
          <a:bodyPr wrap="square" rtlCol="0">
            <a:spAutoFit/>
          </a:bodyPr>
          <a:lstStyle/>
          <a:p>
            <a:r>
              <a:rPr kumimoji="1" lang="en-US" altLang="en-US" sz="2133" dirty="0"/>
              <a:t>Review-Faulty Generalization</a:t>
            </a:r>
            <a:endParaRPr kumimoji="1" lang="ko-Kore-KR" altLang="en-US" sz="2133" dirty="0"/>
          </a:p>
        </p:txBody>
      </p:sp>
    </p:spTree>
    <p:extLst>
      <p:ext uri="{BB962C8B-B14F-4D97-AF65-F5344CB8AC3E}">
        <p14:creationId xmlns:p14="http://schemas.microsoft.com/office/powerpoint/2010/main" val="3162912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0F4793-F00C-70B7-B5FC-C0036DD64CA8}"/>
            </a:ext>
          </a:extLst>
        </p:cNvPr>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6686ECB5-9AD1-0CA8-9C3A-819DD41640B8}"/>
              </a:ext>
            </a:extLst>
          </p:cNvPr>
          <p:cNvSpPr>
            <a:spLocks noGrp="1"/>
          </p:cNvSpPr>
          <p:nvPr>
            <p:ph type="body" sz="quarter" idx="10"/>
          </p:nvPr>
        </p:nvSpPr>
        <p:spPr>
          <a:xfrm>
            <a:off x="253999" y="0"/>
            <a:ext cx="5576964" cy="624423"/>
          </a:xfrm>
          <a:prstGeom prst="rect">
            <a:avLst/>
          </a:prstGeom>
        </p:spPr>
        <p:txBody>
          <a:bodyPr/>
          <a:lstStyle/>
          <a:p>
            <a:r>
              <a:rPr lang="en-US" altLang="ko-KR" dirty="0"/>
              <a:t>Progress</a:t>
            </a:r>
            <a:endParaRPr lang="ko-KR" altLang="en-US" dirty="0"/>
          </a:p>
        </p:txBody>
      </p:sp>
      <mc:AlternateContent xmlns:mc="http://schemas.openxmlformats.org/markup-compatibility/2006">
        <mc:Choice xmlns:a14="http://schemas.microsoft.com/office/drawing/2010/main" Requires="a14">
          <p:sp>
            <p:nvSpPr>
              <p:cNvPr id="4" name="텍스트 개체 틀 6">
                <a:extLst>
                  <a:ext uri="{FF2B5EF4-FFF2-40B4-BE49-F238E27FC236}">
                    <a16:creationId xmlns:a16="http://schemas.microsoft.com/office/drawing/2014/main" id="{5AEC606A-3A5C-87D0-6EE2-C78F3E0B7236}"/>
                  </a:ext>
                </a:extLst>
              </p:cNvPr>
              <p:cNvSpPr txBox="1">
                <a:spLocks/>
              </p:cNvSpPr>
              <p:nvPr/>
            </p:nvSpPr>
            <p:spPr>
              <a:xfrm>
                <a:off x="417436" y="1224332"/>
                <a:ext cx="11774564" cy="3733562"/>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buFont typeface="+mj-lt"/>
                  <a:buAutoNum type="arabicPeriod"/>
                </a:pPr>
                <a:r>
                  <a:rPr lang="ko-KR" altLang="en-US" sz="1800" dirty="0">
                    <a:solidFill>
                      <a:srgbClr val="000000"/>
                    </a:solidFill>
                    <a:latin typeface="KoPubWorldDotum Light" pitchFamily="2" charset="-127"/>
                    <a:ea typeface="KoPubWorldDotum Light" pitchFamily="2" charset="-127"/>
                    <a:cs typeface="KoPubWorldDotum Light" pitchFamily="2" charset="-127"/>
                  </a:rPr>
                  <a:t>데이터셋마다 </a:t>
                </a:r>
                <a:r>
                  <a:rPr lang="en-US" altLang="ko-KR" sz="1800" dirty="0">
                    <a:solidFill>
                      <a:srgbClr val="000000"/>
                    </a:solidFill>
                    <a:latin typeface="KoPubWorldDotum Light" pitchFamily="2" charset="-127"/>
                    <a:ea typeface="KoPubWorldDotum Light" pitchFamily="2" charset="-127"/>
                    <a:cs typeface="KoPubWorldDotum Light" pitchFamily="2" charset="-127"/>
                  </a:rPr>
                  <a:t>False Causality</a:t>
                </a:r>
                <a:r>
                  <a:rPr lang="ko-KR" altLang="en-US" sz="1800" dirty="0" err="1">
                    <a:solidFill>
                      <a:srgbClr val="000000"/>
                    </a:solidFill>
                    <a:latin typeface="KoPubWorldDotum Light" pitchFamily="2" charset="-127"/>
                    <a:ea typeface="KoPubWorldDotum Light" pitchFamily="2" charset="-127"/>
                    <a:cs typeface="KoPubWorldDotum Light" pitchFamily="2" charset="-127"/>
                  </a:rPr>
                  <a:t>를</a:t>
                </a:r>
                <a:r>
                  <a:rPr lang="ko-KR" altLang="en-US" sz="1800" dirty="0">
                    <a:solidFill>
                      <a:srgbClr val="000000"/>
                    </a:solidFill>
                    <a:latin typeface="KoPubWorldDotum Light" pitchFamily="2" charset="-127"/>
                    <a:ea typeface="KoPubWorldDotum Light" pitchFamily="2" charset="-127"/>
                    <a:cs typeface="KoPubWorldDotum Light" pitchFamily="2" charset="-127"/>
                  </a:rPr>
                  <a:t> 어떻게 명칭하고 정의하는지 알아보자</a:t>
                </a:r>
                <a:r>
                  <a:rPr lang="en-US" altLang="ko-KR" sz="1800" dirty="0">
                    <a:solidFill>
                      <a:srgbClr val="000000"/>
                    </a:solidFill>
                    <a:latin typeface="KoPubWorldDotum Light" pitchFamily="2" charset="-127"/>
                    <a:ea typeface="KoPubWorldDotum Light" pitchFamily="2" charset="-127"/>
                    <a:cs typeface="KoPubWorldDotum Light" pitchFamily="2" charset="-127"/>
                  </a:rPr>
                  <a:t>.</a:t>
                </a:r>
              </a:p>
              <a:p>
                <a:pPr marL="342900" indent="-342900" algn="just">
                  <a:buFont typeface="+mj-lt"/>
                  <a:buAutoNum type="arabicPeriod"/>
                </a:pPr>
                <a:r>
                  <a:rPr lang="en-US" altLang="ko-KR" sz="1800" dirty="0">
                    <a:solidFill>
                      <a:srgbClr val="000000"/>
                    </a:solidFill>
                    <a:latin typeface="KoPubWorldDotum Light" pitchFamily="2" charset="-127"/>
                    <a:ea typeface="KoPubWorldDotum Light" pitchFamily="2" charset="-127"/>
                    <a:cs typeface="KoPubWorldDotum Light" pitchFamily="2" charset="-127"/>
                  </a:rPr>
                  <a:t>LOGIC</a:t>
                </a:r>
              </a:p>
              <a:p>
                <a:pPr marL="1143000" lvl="1" indent="-457200" algn="just">
                  <a:buFont typeface="Wingdings" pitchFamily="2" charset="2"/>
                  <a:buChar char="Ø"/>
                </a:pPr>
                <a:r>
                  <a:rPr lang="ko-KR" altLang="en-US" sz="1600" dirty="0">
                    <a:solidFill>
                      <a:srgbClr val="000000"/>
                    </a:solidFill>
                    <a:latin typeface="KoPubWorldDotum Light" pitchFamily="2" charset="-127"/>
                    <a:ea typeface="KoPubWorldDotum Light" pitchFamily="2" charset="-127"/>
                    <a:cs typeface="KoPubWorldDotum Light" pitchFamily="2" charset="-127"/>
                  </a:rPr>
                  <a:t>명칭 </a:t>
                </a:r>
                <a:r>
                  <a:rPr lang="en-US" altLang="ko-KR" sz="1600" dirty="0">
                    <a:solidFill>
                      <a:srgbClr val="000000"/>
                    </a:solidFill>
                    <a:latin typeface="KoPubWorldDotum Light" pitchFamily="2" charset="-127"/>
                    <a:ea typeface="KoPubWorldDotum Light" pitchFamily="2" charset="-127"/>
                    <a:cs typeface="KoPubWorldDotum Light" pitchFamily="2" charset="-127"/>
                  </a:rPr>
                  <a:t>:</a:t>
                </a:r>
                <a:r>
                  <a:rPr lang="ko-KR" altLang="en-US" sz="1600" dirty="0">
                    <a:solidFill>
                      <a:srgbClr val="000000"/>
                    </a:solidFill>
                    <a:latin typeface="KoPubWorldDotum Light" pitchFamily="2" charset="-127"/>
                    <a:ea typeface="KoPubWorldDotum Light" pitchFamily="2" charset="-127"/>
                    <a:cs typeface="KoPubWorldDotum Light" pitchFamily="2" charset="-127"/>
                  </a:rPr>
                  <a:t> </a:t>
                </a:r>
                <a:r>
                  <a:rPr lang="en-US" altLang="ko-KR" sz="1600" dirty="0">
                    <a:solidFill>
                      <a:srgbClr val="000000"/>
                    </a:solidFill>
                    <a:latin typeface="KoPubWorldDotum Light" pitchFamily="2" charset="-127"/>
                    <a:ea typeface="KoPubWorldDotum Light" pitchFamily="2" charset="-127"/>
                    <a:cs typeface="KoPubWorldDotum Light" pitchFamily="2" charset="-127"/>
                  </a:rPr>
                  <a:t>False Causality</a:t>
                </a:r>
              </a:p>
              <a:p>
                <a:pPr marL="1143000" lvl="1" indent="-457200" algn="just">
                  <a:buFont typeface="Wingdings" pitchFamily="2" charset="2"/>
                  <a:buChar char="Ø"/>
                </a:pPr>
                <a:r>
                  <a:rPr lang="en-US" altLang="ko-KR" sz="1600" dirty="0">
                    <a:solidFill>
                      <a:srgbClr val="000000"/>
                    </a:solidFill>
                    <a:latin typeface="KoPubWorldDotum Light" pitchFamily="2" charset="-127"/>
                    <a:ea typeface="KoPubWorldDotum Light" pitchFamily="2" charset="-127"/>
                    <a:cs typeface="KoPubWorldDotum Light" pitchFamily="2" charset="-127"/>
                  </a:rPr>
                  <a:t>Def : A statement that jumps to a conclusion implying a causal relationship </a:t>
                </a:r>
                <a:r>
                  <a:rPr lang="en-US" altLang="ko-KR" sz="1600" b="1" dirty="0">
                    <a:solidFill>
                      <a:srgbClr val="000000"/>
                    </a:solidFill>
                    <a:latin typeface="KoPubWorldDotum Light" pitchFamily="2" charset="-127"/>
                    <a:ea typeface="KoPubWorldDotum Light" pitchFamily="2" charset="-127"/>
                    <a:cs typeface="KoPubWorldDotum Light" pitchFamily="2" charset="-127"/>
                  </a:rPr>
                  <a:t>without supporting evidence</a:t>
                </a:r>
              </a:p>
              <a:p>
                <a:pPr marL="1143000" lvl="1" indent="-457200" algn="just">
                  <a:buFont typeface="Wingdings" pitchFamily="2" charset="2"/>
                  <a:buChar char="Ø"/>
                </a:pPr>
                <a:r>
                  <a:rPr lang="en-US" altLang="ko-KR" sz="1600" dirty="0">
                    <a:solidFill>
                      <a:srgbClr val="000000"/>
                    </a:solidFill>
                    <a:latin typeface="KoPubWorldDotum Light" pitchFamily="2" charset="-127"/>
                    <a:ea typeface="KoPubWorldDotum Light" pitchFamily="2" charset="-127"/>
                    <a:cs typeface="KoPubWorldDotum Light" pitchFamily="2" charset="-127"/>
                  </a:rPr>
                  <a:t>This fallacy occurs when an argument assumes that </a:t>
                </a:r>
                <a:r>
                  <a:rPr lang="en-US" altLang="ko-KR" sz="1600" b="1" dirty="0">
                    <a:solidFill>
                      <a:srgbClr val="000000"/>
                    </a:solidFill>
                    <a:latin typeface="KoPubWorldDotum Light" pitchFamily="2" charset="-127"/>
                    <a:ea typeface="KoPubWorldDotum Light" pitchFamily="2" charset="-127"/>
                    <a:cs typeface="KoPubWorldDotum Light" pitchFamily="2" charset="-127"/>
                  </a:rPr>
                  <a:t>since two events are correlated, they must also have a cause and effect relationship.</a:t>
                </a:r>
                <a:r>
                  <a:rPr lang="en-US" altLang="ko-KR" sz="1600" dirty="0">
                    <a:solidFill>
                      <a:srgbClr val="000000"/>
                    </a:solidFill>
                    <a:latin typeface="KoPubWorldDotum Light" pitchFamily="2" charset="-127"/>
                    <a:ea typeface="KoPubWorldDotum Light" pitchFamily="2" charset="-127"/>
                    <a:cs typeface="KoPubWorldDotum Light" pitchFamily="2" charset="-127"/>
                  </a:rPr>
                  <a:t> -&gt; </a:t>
                </a:r>
                <a:r>
                  <a:rPr lang="ko-KR" altLang="en-US" sz="1600" dirty="0">
                    <a:solidFill>
                      <a:srgbClr val="FF0000"/>
                    </a:solidFill>
                    <a:latin typeface="KoPubWorldDotum Light" pitchFamily="2" charset="-127"/>
                    <a:ea typeface="KoPubWorldDotum Light" pitchFamily="2" charset="-127"/>
                    <a:cs typeface="KoPubWorldDotum Light" pitchFamily="2" charset="-127"/>
                  </a:rPr>
                  <a:t>상관관계가 있다고 원인과 결론</a:t>
                </a:r>
                <a:r>
                  <a:rPr lang="en-US" altLang="ko-KR" sz="1600" dirty="0">
                    <a:solidFill>
                      <a:srgbClr val="FF0000"/>
                    </a:solidFill>
                    <a:latin typeface="KoPubWorldDotum Light" pitchFamily="2" charset="-127"/>
                    <a:ea typeface="KoPubWorldDotum Light" pitchFamily="2" charset="-127"/>
                    <a:cs typeface="KoPubWorldDotum Light" pitchFamily="2" charset="-127"/>
                  </a:rPr>
                  <a:t>(</a:t>
                </a:r>
                <a:r>
                  <a:rPr lang="ko-KR" altLang="en-US" sz="1600" dirty="0">
                    <a:solidFill>
                      <a:srgbClr val="FF0000"/>
                    </a:solidFill>
                    <a:latin typeface="KoPubWorldDotum Light" pitchFamily="2" charset="-127"/>
                    <a:ea typeface="KoPubWorldDotum Light" pitchFamily="2" charset="-127"/>
                    <a:cs typeface="KoPubWorldDotum Light" pitchFamily="2" charset="-127"/>
                  </a:rPr>
                  <a:t>인과관계</a:t>
                </a:r>
                <a:r>
                  <a:rPr lang="en-US" altLang="ko-KR" sz="1600" dirty="0">
                    <a:solidFill>
                      <a:srgbClr val="FF0000"/>
                    </a:solidFill>
                    <a:latin typeface="KoPubWorldDotum Light" pitchFamily="2" charset="-127"/>
                    <a:ea typeface="KoPubWorldDotum Light" pitchFamily="2" charset="-127"/>
                    <a:cs typeface="KoPubWorldDotum Light" pitchFamily="2" charset="-127"/>
                  </a:rPr>
                  <a:t>)</a:t>
                </a:r>
                <a:r>
                  <a:rPr lang="ko-KR" altLang="en-US" sz="1600" dirty="0" err="1">
                    <a:solidFill>
                      <a:srgbClr val="000000"/>
                    </a:solidFill>
                    <a:latin typeface="KoPubWorldDotum Light" pitchFamily="2" charset="-127"/>
                    <a:ea typeface="KoPubWorldDotum Light" pitchFamily="2" charset="-127"/>
                    <a:cs typeface="KoPubWorldDotum Light" pitchFamily="2" charset="-127"/>
                  </a:rPr>
                  <a:t>라고</a:t>
                </a:r>
                <a:r>
                  <a:rPr lang="ko-KR" altLang="en-US" sz="1600" dirty="0">
                    <a:solidFill>
                      <a:srgbClr val="000000"/>
                    </a:solidFill>
                    <a:latin typeface="KoPubWorldDotum Light" pitchFamily="2" charset="-127"/>
                    <a:ea typeface="KoPubWorldDotum Light" pitchFamily="2" charset="-127"/>
                    <a:cs typeface="KoPubWorldDotum Light" pitchFamily="2" charset="-127"/>
                  </a:rPr>
                  <a:t> 생각하는 오류</a:t>
                </a:r>
                <a:r>
                  <a:rPr lang="en-US" altLang="ko-KR" sz="1600" dirty="0">
                    <a:solidFill>
                      <a:srgbClr val="000000"/>
                    </a:solidFill>
                    <a:latin typeface="KoPubWorldDotum Light" pitchFamily="2" charset="-127"/>
                    <a:ea typeface="KoPubWorldDotum Light" pitchFamily="2" charset="-127"/>
                    <a:cs typeface="KoPubWorldDotum Light" pitchFamily="2" charset="-127"/>
                  </a:rPr>
                  <a:t>,</a:t>
                </a:r>
                <a:r>
                  <a:rPr lang="ko-KR" altLang="en-US" sz="1600" dirty="0">
                    <a:solidFill>
                      <a:srgbClr val="000000"/>
                    </a:solidFill>
                    <a:latin typeface="KoPubWorldDotum Light" pitchFamily="2" charset="-127"/>
                    <a:ea typeface="KoPubWorldDotum Light" pitchFamily="2" charset="-127"/>
                    <a:cs typeface="KoPubWorldDotum Light" pitchFamily="2" charset="-127"/>
                  </a:rPr>
                  <a:t> 상관관계 </a:t>
                </a:r>
                <a14:m>
                  <m:oMath xmlns:m="http://schemas.openxmlformats.org/officeDocument/2006/math">
                    <m:r>
                      <a:rPr lang="ko-KR" altLang="en-US" sz="1600" i="1" smtClean="0">
                        <a:solidFill>
                          <a:srgbClr val="000000"/>
                        </a:solidFill>
                        <a:latin typeface="Cambria Math" panose="02040503050406030204" pitchFamily="18" charset="0"/>
                        <a:ea typeface="KoPubWorldDotum Light" pitchFamily="2" charset="-127"/>
                        <a:cs typeface="KoPubWorldDotum Light" pitchFamily="2" charset="-127"/>
                      </a:rPr>
                      <m:t>⊃</m:t>
                    </m:r>
                  </m:oMath>
                </a14:m>
                <a:r>
                  <a:rPr lang="ko-KR" altLang="en-US" sz="1600" dirty="0">
                    <a:solidFill>
                      <a:srgbClr val="000000"/>
                    </a:solidFill>
                    <a:latin typeface="KoPubWorldDotum Light" pitchFamily="2" charset="-127"/>
                    <a:ea typeface="KoPubWorldDotum Light" pitchFamily="2" charset="-127"/>
                    <a:cs typeface="KoPubWorldDotum Light" pitchFamily="2" charset="-127"/>
                  </a:rPr>
                  <a:t> 인과관계</a:t>
                </a:r>
                <a:endParaRPr lang="en-US" altLang="ko-KR" sz="1600" dirty="0">
                  <a:solidFill>
                    <a:srgbClr val="000000"/>
                  </a:solidFill>
                  <a:latin typeface="KoPubWorldDotum Light" pitchFamily="2" charset="-127"/>
                  <a:ea typeface="KoPubWorldDotum Light" pitchFamily="2" charset="-127"/>
                  <a:cs typeface="KoPubWorldDotum Light" pitchFamily="2" charset="-127"/>
                </a:endParaRPr>
              </a:p>
              <a:p>
                <a:pPr marL="342900" indent="-342900" algn="just">
                  <a:buFont typeface="+mj-lt"/>
                  <a:buAutoNum type="arabicPeriod"/>
                </a:pPr>
                <a:r>
                  <a:rPr lang="en-US" altLang="ko-KR" sz="1800" dirty="0">
                    <a:solidFill>
                      <a:srgbClr val="000000"/>
                    </a:solidFill>
                    <a:latin typeface="KoPubWorldDotum Light" pitchFamily="2" charset="-127"/>
                    <a:ea typeface="KoPubWorldDotum Light" pitchFamily="2" charset="-127"/>
                    <a:cs typeface="KoPubWorldDotum Light" pitchFamily="2" charset="-127"/>
                  </a:rPr>
                  <a:t>COVID-19, CLIMATE</a:t>
                </a:r>
              </a:p>
              <a:p>
                <a:pPr marL="1143000" lvl="1" indent="-457200" algn="just">
                  <a:buFont typeface="Wingdings" pitchFamily="2" charset="2"/>
                  <a:buChar char="Ø"/>
                </a:pPr>
                <a:r>
                  <a:rPr lang="ko-KR" altLang="en-US" sz="1600" dirty="0">
                    <a:solidFill>
                      <a:srgbClr val="000000"/>
                    </a:solidFill>
                    <a:latin typeface="KoPubWorldDotum Light" pitchFamily="2" charset="-127"/>
                    <a:ea typeface="KoPubWorldDotum Light" pitchFamily="2" charset="-127"/>
                    <a:cs typeface="KoPubWorldDotum Light" pitchFamily="2" charset="-127"/>
                  </a:rPr>
                  <a:t>명칭 </a:t>
                </a:r>
                <a:r>
                  <a:rPr lang="en-US" altLang="ko-KR" sz="1600" dirty="0">
                    <a:solidFill>
                      <a:srgbClr val="000000"/>
                    </a:solidFill>
                    <a:latin typeface="KoPubWorldDotum Light" pitchFamily="2" charset="-127"/>
                    <a:ea typeface="KoPubWorldDotum Light" pitchFamily="2" charset="-127"/>
                    <a:cs typeface="KoPubWorldDotum Light" pitchFamily="2" charset="-127"/>
                  </a:rPr>
                  <a:t>:</a:t>
                </a:r>
                <a:r>
                  <a:rPr lang="ko-KR" altLang="en-US" sz="1600" dirty="0">
                    <a:solidFill>
                      <a:srgbClr val="000000"/>
                    </a:solidFill>
                    <a:latin typeface="KoPubWorldDotum Light" pitchFamily="2" charset="-127"/>
                    <a:ea typeface="KoPubWorldDotum Light" pitchFamily="2" charset="-127"/>
                    <a:cs typeface="KoPubWorldDotum Light" pitchFamily="2" charset="-127"/>
                  </a:rPr>
                  <a:t> </a:t>
                </a:r>
                <a:r>
                  <a:rPr lang="en-US" altLang="ko-KR" sz="1600" dirty="0">
                    <a:solidFill>
                      <a:srgbClr val="000000"/>
                    </a:solidFill>
                    <a:latin typeface="KoPubWorldDotum Light" pitchFamily="2" charset="-127"/>
                    <a:ea typeface="KoPubWorldDotum Light" pitchFamily="2" charset="-127"/>
                    <a:cs typeface="KoPubWorldDotum Light" pitchFamily="2" charset="-127"/>
                  </a:rPr>
                  <a:t>False Cause(Causal Oversimplification)</a:t>
                </a:r>
              </a:p>
              <a:p>
                <a:pPr marL="1143000" lvl="1" indent="-457200" algn="just">
                  <a:buFont typeface="Wingdings" pitchFamily="2" charset="2"/>
                  <a:buChar char="Ø"/>
                </a:pPr>
                <a:r>
                  <a:rPr lang="en-US" altLang="ko-KR" sz="1600" dirty="0">
                    <a:solidFill>
                      <a:srgbClr val="000000"/>
                    </a:solidFill>
                    <a:latin typeface="KoPubWorldDotum Light" pitchFamily="2" charset="-127"/>
                    <a:ea typeface="KoPubWorldDotum Light" pitchFamily="2" charset="-127"/>
                    <a:cs typeface="KoPubWorldDotum Light" pitchFamily="2" charset="-127"/>
                  </a:rPr>
                  <a:t>Def : X is identified as the cause of Y when another factor Z causes both X and Y OR X is considered the cause of Y when actually it is the opposite -&gt; X</a:t>
                </a:r>
                <a:r>
                  <a:rPr lang="ko-KR" altLang="en-US" sz="1600" dirty="0">
                    <a:solidFill>
                      <a:srgbClr val="000000"/>
                    </a:solidFill>
                    <a:latin typeface="KoPubWorldDotum Light" pitchFamily="2" charset="-127"/>
                    <a:ea typeface="KoPubWorldDotum Light" pitchFamily="2" charset="-127"/>
                    <a:cs typeface="KoPubWorldDotum Light" pitchFamily="2" charset="-127"/>
                  </a:rPr>
                  <a:t>가 </a:t>
                </a:r>
                <a:r>
                  <a:rPr lang="en-US" altLang="ko-KR" sz="1600" dirty="0">
                    <a:solidFill>
                      <a:srgbClr val="000000"/>
                    </a:solidFill>
                    <a:latin typeface="KoPubWorldDotum Light" pitchFamily="2" charset="-127"/>
                    <a:ea typeface="KoPubWorldDotum Light" pitchFamily="2" charset="-127"/>
                    <a:cs typeface="KoPubWorldDotum Light" pitchFamily="2" charset="-127"/>
                  </a:rPr>
                  <a:t>Y</a:t>
                </a:r>
                <a:r>
                  <a:rPr lang="ko-KR" altLang="en-US" sz="1600" dirty="0">
                    <a:solidFill>
                      <a:srgbClr val="000000"/>
                    </a:solidFill>
                    <a:latin typeface="KoPubWorldDotum Light" pitchFamily="2" charset="-127"/>
                    <a:ea typeface="KoPubWorldDotum Light" pitchFamily="2" charset="-127"/>
                    <a:cs typeface="KoPubWorldDotum Light" pitchFamily="2" charset="-127"/>
                  </a:rPr>
                  <a:t>의 원인으로 잘못 간주되는 상황</a:t>
                </a:r>
                <a:endParaRPr lang="en-US" altLang="ko-KR" sz="1600" dirty="0">
                  <a:solidFill>
                    <a:srgbClr val="000000"/>
                  </a:solidFill>
                  <a:latin typeface="KoPubWorldDotum Light" pitchFamily="2" charset="-127"/>
                  <a:ea typeface="KoPubWorldDotum Light" pitchFamily="2" charset="-127"/>
                  <a:cs typeface="KoPubWorldDotum Light" pitchFamily="2" charset="-127"/>
                </a:endParaRPr>
              </a:p>
              <a:p>
                <a:pPr marL="1143000" lvl="1" indent="-457200" algn="just">
                  <a:buFont typeface="Wingdings" pitchFamily="2" charset="2"/>
                  <a:buChar char="Ø"/>
                </a:pPr>
                <a:r>
                  <a:rPr lang="ko-KR" altLang="en-US" sz="1600" dirty="0">
                    <a:solidFill>
                      <a:srgbClr val="FF0000"/>
                    </a:solidFill>
                    <a:latin typeface="KoPubWorldDotum Light" pitchFamily="2" charset="-127"/>
                    <a:ea typeface="KoPubWorldDotum Light" pitchFamily="2" charset="-127"/>
                    <a:cs typeface="KoPubWorldDotum Light" pitchFamily="2" charset="-127"/>
                  </a:rPr>
                  <a:t>원인과 결론의 관계에 대한 질문을 </a:t>
                </a:r>
                <a:r>
                  <a:rPr lang="ko-KR" altLang="en-US" sz="1600" dirty="0">
                    <a:solidFill>
                      <a:srgbClr val="000000"/>
                    </a:solidFill>
                    <a:latin typeface="KoPubWorldDotum Light" pitchFamily="2" charset="-127"/>
                    <a:ea typeface="KoPubWorldDotum Light" pitchFamily="2" charset="-127"/>
                    <a:cs typeface="KoPubWorldDotum Light" pitchFamily="2" charset="-127"/>
                  </a:rPr>
                  <a:t>하면 되지 않을까</a:t>
                </a:r>
                <a:r>
                  <a:rPr lang="en-US" altLang="ko-KR" sz="1600" dirty="0">
                    <a:solidFill>
                      <a:srgbClr val="000000"/>
                    </a:solidFill>
                    <a:latin typeface="KoPubWorldDotum Light" pitchFamily="2" charset="-127"/>
                    <a:ea typeface="KoPubWorldDotum Light" pitchFamily="2" charset="-127"/>
                    <a:cs typeface="KoPubWorldDotum Light" pitchFamily="2" charset="-127"/>
                  </a:rPr>
                  <a:t>?</a:t>
                </a:r>
              </a:p>
              <a:p>
                <a:pPr marL="1143000" lvl="1" indent="-457200" algn="just">
                  <a:buFont typeface="Wingdings" pitchFamily="2" charset="2"/>
                  <a:buChar char="Ø"/>
                </a:pPr>
                <a:r>
                  <a:rPr lang="en-US" altLang="ko-KR" sz="1600" b="1" dirty="0">
                    <a:solidFill>
                      <a:srgbClr val="000000"/>
                    </a:solidFill>
                    <a:latin typeface="KoPubWorldDotum Light" pitchFamily="2" charset="-127"/>
                    <a:ea typeface="KoPubWorldDotum Light" pitchFamily="2" charset="-127"/>
                    <a:cs typeface="KoPubWorldDotum Light" pitchFamily="2" charset="-127"/>
                  </a:rPr>
                  <a:t>Post</a:t>
                </a:r>
                <a:r>
                  <a:rPr lang="ko-KR" altLang="en-US" sz="1600" b="1" dirty="0">
                    <a:solidFill>
                      <a:srgbClr val="000000"/>
                    </a:solidFill>
                    <a:latin typeface="KoPubWorldDotum Light" pitchFamily="2" charset="-127"/>
                    <a:ea typeface="KoPubWorldDotum Light" pitchFamily="2" charset="-127"/>
                    <a:cs typeface="KoPubWorldDotum Light" pitchFamily="2" charset="-127"/>
                  </a:rPr>
                  <a:t> </a:t>
                </a:r>
                <a:r>
                  <a:rPr lang="en-US" altLang="ko-KR" sz="1600" b="1" dirty="0">
                    <a:solidFill>
                      <a:srgbClr val="000000"/>
                    </a:solidFill>
                    <a:latin typeface="KoPubWorldDotum Light" pitchFamily="2" charset="-127"/>
                    <a:ea typeface="KoPubWorldDotum Light" pitchFamily="2" charset="-127"/>
                    <a:cs typeface="KoPubWorldDotum Light" pitchFamily="2" charset="-127"/>
                  </a:rPr>
                  <a:t>Hoc</a:t>
                </a:r>
                <a:r>
                  <a:rPr lang="ko-KR" altLang="en-US" sz="1600" b="1" dirty="0">
                    <a:solidFill>
                      <a:srgbClr val="000000"/>
                    </a:solidFill>
                    <a:latin typeface="KoPubWorldDotum Light" pitchFamily="2" charset="-127"/>
                    <a:ea typeface="KoPubWorldDotum Light" pitchFamily="2" charset="-127"/>
                    <a:cs typeface="KoPubWorldDotum Light" pitchFamily="2" charset="-127"/>
                  </a:rPr>
                  <a:t> 도 </a:t>
                </a:r>
                <a:r>
                  <a:rPr lang="en-US" altLang="ko-KR" sz="1600" b="1" dirty="0">
                    <a:solidFill>
                      <a:srgbClr val="000000"/>
                    </a:solidFill>
                    <a:latin typeface="KoPubWorldDotum Light" pitchFamily="2" charset="-127"/>
                    <a:ea typeface="KoPubWorldDotum Light" pitchFamily="2" charset="-127"/>
                    <a:cs typeface="KoPubWorldDotum Light" pitchFamily="2" charset="-127"/>
                  </a:rPr>
                  <a:t>Causal Oversimplification</a:t>
                </a:r>
                <a:r>
                  <a:rPr lang="ko-KR" altLang="en-US" sz="1600" b="1" dirty="0">
                    <a:solidFill>
                      <a:srgbClr val="000000"/>
                    </a:solidFill>
                    <a:latin typeface="KoPubWorldDotum Light" pitchFamily="2" charset="-127"/>
                    <a:ea typeface="KoPubWorldDotum Light" pitchFamily="2" charset="-127"/>
                    <a:cs typeface="KoPubWorldDotum Light" pitchFamily="2" charset="-127"/>
                  </a:rPr>
                  <a:t>이라 함</a:t>
                </a:r>
                <a:endParaRPr lang="en-US" altLang="ko-KR" sz="1600" b="1" dirty="0">
                  <a:solidFill>
                    <a:srgbClr val="000000"/>
                  </a:solidFill>
                  <a:latin typeface="KoPubWorldDotum Light" pitchFamily="2" charset="-127"/>
                  <a:ea typeface="KoPubWorldDotum Light" pitchFamily="2" charset="-127"/>
                  <a:cs typeface="KoPubWorldDotum Light" pitchFamily="2" charset="-127"/>
                </a:endParaRPr>
              </a:p>
              <a:p>
                <a:pPr marL="1600200" lvl="2" indent="-457200" algn="just">
                  <a:buFont typeface="Wingdings" pitchFamily="2" charset="2"/>
                  <a:buChar char="Ø"/>
                </a:pPr>
                <a:r>
                  <a:rPr lang="en-US" altLang="ko-KR" sz="1200" dirty="0">
                    <a:solidFill>
                      <a:srgbClr val="000000"/>
                    </a:solidFill>
                    <a:latin typeface="KoPubWorldDotum Light" pitchFamily="2" charset="-127"/>
                    <a:ea typeface="KoPubWorldDotum Light" pitchFamily="2" charset="-127"/>
                    <a:cs typeface="KoPubWorldDotum Light" pitchFamily="2" charset="-127"/>
                  </a:rPr>
                  <a:t>Def : </a:t>
                </a:r>
                <a:r>
                  <a:rPr lang="ko-KR" altLang="en-US" sz="1200" dirty="0">
                    <a:solidFill>
                      <a:srgbClr val="000000"/>
                    </a:solidFill>
                    <a:latin typeface="KoPubWorldDotum Light" pitchFamily="2" charset="-127"/>
                    <a:ea typeface="KoPubWorldDotum Light" pitchFamily="2" charset="-127"/>
                    <a:cs typeface="KoPubWorldDotum Light" pitchFamily="2" charset="-127"/>
                  </a:rPr>
                  <a:t>사건 </a:t>
                </a:r>
                <a:r>
                  <a:rPr lang="en-US" altLang="ko-KR" sz="1200" dirty="0">
                    <a:solidFill>
                      <a:srgbClr val="000000"/>
                    </a:solidFill>
                    <a:latin typeface="KoPubWorldDotum Light" pitchFamily="2" charset="-127"/>
                    <a:ea typeface="KoPubWorldDotum Light" pitchFamily="2" charset="-127"/>
                    <a:cs typeface="KoPubWorldDotum Light" pitchFamily="2" charset="-127"/>
                  </a:rPr>
                  <a:t>A</a:t>
                </a:r>
                <a:r>
                  <a:rPr lang="ko-KR" altLang="en-US" sz="1200" dirty="0">
                    <a:solidFill>
                      <a:srgbClr val="000000"/>
                    </a:solidFill>
                    <a:latin typeface="KoPubWorldDotum Light" pitchFamily="2" charset="-127"/>
                    <a:ea typeface="KoPubWorldDotum Light" pitchFamily="2" charset="-127"/>
                    <a:cs typeface="KoPubWorldDotum Light" pitchFamily="2" charset="-127"/>
                  </a:rPr>
                  <a:t>가 일어난 후 </a:t>
                </a:r>
                <a:r>
                  <a:rPr lang="en-US" altLang="ko-KR" sz="1200" dirty="0">
                    <a:solidFill>
                      <a:srgbClr val="000000"/>
                    </a:solidFill>
                    <a:latin typeface="KoPubWorldDotum Light" pitchFamily="2" charset="-127"/>
                    <a:ea typeface="KoPubWorldDotum Light" pitchFamily="2" charset="-127"/>
                    <a:cs typeface="KoPubWorldDotum Light" pitchFamily="2" charset="-127"/>
                  </a:rPr>
                  <a:t>B</a:t>
                </a:r>
                <a:r>
                  <a:rPr lang="ko-KR" altLang="en-US" sz="1200" dirty="0">
                    <a:solidFill>
                      <a:srgbClr val="000000"/>
                    </a:solidFill>
                    <a:latin typeface="KoPubWorldDotum Light" pitchFamily="2" charset="-127"/>
                    <a:ea typeface="KoPubWorldDotum Light" pitchFamily="2" charset="-127"/>
                    <a:cs typeface="KoPubWorldDotum Light" pitchFamily="2" charset="-127"/>
                  </a:rPr>
                  <a:t>가 발생하기 때문에 </a:t>
                </a:r>
                <a:r>
                  <a:rPr lang="en-US" altLang="ko-KR" sz="1200" dirty="0">
                    <a:solidFill>
                      <a:srgbClr val="000000"/>
                    </a:solidFill>
                    <a:latin typeface="KoPubWorldDotum Light" pitchFamily="2" charset="-127"/>
                    <a:ea typeface="KoPubWorldDotum Light" pitchFamily="2" charset="-127"/>
                    <a:cs typeface="KoPubWorldDotum Light" pitchFamily="2" charset="-127"/>
                  </a:rPr>
                  <a:t>B</a:t>
                </a:r>
                <a:r>
                  <a:rPr lang="ko-KR" altLang="en-US" sz="1200" dirty="0">
                    <a:solidFill>
                      <a:srgbClr val="000000"/>
                    </a:solidFill>
                    <a:latin typeface="KoPubWorldDotum Light" pitchFamily="2" charset="-127"/>
                    <a:ea typeface="KoPubWorldDotum Light" pitchFamily="2" charset="-127"/>
                    <a:cs typeface="KoPubWorldDotum Light" pitchFamily="2" charset="-127"/>
                  </a:rPr>
                  <a:t>가 </a:t>
                </a:r>
                <a:r>
                  <a:rPr lang="en-US" altLang="ko-KR" sz="1200" dirty="0">
                    <a:solidFill>
                      <a:srgbClr val="000000"/>
                    </a:solidFill>
                    <a:latin typeface="KoPubWorldDotum Light" pitchFamily="2" charset="-127"/>
                    <a:ea typeface="KoPubWorldDotum Light" pitchFamily="2" charset="-127"/>
                    <a:cs typeface="KoPubWorldDotum Light" pitchFamily="2" charset="-127"/>
                  </a:rPr>
                  <a:t>A</a:t>
                </a:r>
                <a:r>
                  <a:rPr lang="ko-KR" altLang="en-US" sz="1200" dirty="0">
                    <a:solidFill>
                      <a:srgbClr val="000000"/>
                    </a:solidFill>
                    <a:latin typeface="KoPubWorldDotum Light" pitchFamily="2" charset="-127"/>
                    <a:ea typeface="KoPubWorldDotum Light" pitchFamily="2" charset="-127"/>
                    <a:cs typeface="KoPubWorldDotum Light" pitchFamily="2" charset="-127"/>
                  </a:rPr>
                  <a:t>때문에 발생한다고 가정된다</a:t>
                </a:r>
                <a:r>
                  <a:rPr lang="en-US" altLang="ko-KR" sz="1200" dirty="0">
                    <a:solidFill>
                      <a:srgbClr val="000000"/>
                    </a:solidFill>
                    <a:latin typeface="KoPubWorldDotum Light" pitchFamily="2" charset="-127"/>
                    <a:ea typeface="KoPubWorldDotum Light" pitchFamily="2" charset="-127"/>
                    <a:cs typeface="KoPubWorldDotum Light" pitchFamily="2" charset="-127"/>
                  </a:rPr>
                  <a:t>.</a:t>
                </a:r>
                <a:r>
                  <a:rPr lang="ko-KR" altLang="en-US" sz="1200" dirty="0">
                    <a:solidFill>
                      <a:srgbClr val="000000"/>
                    </a:solidFill>
                    <a:latin typeface="KoPubWorldDotum Light" pitchFamily="2" charset="-127"/>
                    <a:ea typeface="KoPubWorldDotum Light" pitchFamily="2" charset="-127"/>
                    <a:cs typeface="KoPubWorldDotum Light" pitchFamily="2" charset="-127"/>
                  </a:rPr>
                  <a:t> 다시 말해</a:t>
                </a:r>
                <a:r>
                  <a:rPr lang="en-US" altLang="ko-KR" sz="1200" dirty="0">
                    <a:solidFill>
                      <a:srgbClr val="000000"/>
                    </a:solidFill>
                    <a:latin typeface="KoPubWorldDotum Light" pitchFamily="2" charset="-127"/>
                    <a:ea typeface="KoPubWorldDotum Light" pitchFamily="2" charset="-127"/>
                    <a:cs typeface="KoPubWorldDotum Light" pitchFamily="2" charset="-127"/>
                  </a:rPr>
                  <a:t>,</a:t>
                </a:r>
                <a:r>
                  <a:rPr lang="ko-KR" altLang="en-US" sz="1200" dirty="0">
                    <a:solidFill>
                      <a:srgbClr val="000000"/>
                    </a:solidFill>
                    <a:latin typeface="KoPubWorldDotum Light" pitchFamily="2" charset="-127"/>
                    <a:ea typeface="KoPubWorldDotum Light" pitchFamily="2" charset="-127"/>
                    <a:cs typeface="KoPubWorldDotum Light" pitchFamily="2" charset="-127"/>
                  </a:rPr>
                  <a:t> 단순한 상관관계가 있는데 원인</a:t>
                </a:r>
                <a:r>
                  <a:rPr lang="en-US" altLang="ko-KR" sz="1200" dirty="0">
                    <a:solidFill>
                      <a:srgbClr val="000000"/>
                    </a:solidFill>
                    <a:latin typeface="KoPubWorldDotum Light" pitchFamily="2" charset="-127"/>
                    <a:ea typeface="KoPubWorldDotum Light" pitchFamily="2" charset="-127"/>
                    <a:cs typeface="KoPubWorldDotum Light" pitchFamily="2" charset="-127"/>
                  </a:rPr>
                  <a:t>-</a:t>
                </a:r>
                <a:r>
                  <a:rPr lang="ko-KR" altLang="en-US" sz="1200" dirty="0">
                    <a:solidFill>
                      <a:srgbClr val="000000"/>
                    </a:solidFill>
                    <a:latin typeface="KoPubWorldDotum Light" pitchFamily="2" charset="-127"/>
                    <a:ea typeface="KoPubWorldDotum Light" pitchFamily="2" charset="-127"/>
                    <a:cs typeface="KoPubWorldDotum Light" pitchFamily="2" charset="-127"/>
                  </a:rPr>
                  <a:t>결론 관계로 해석되는 경우</a:t>
                </a:r>
                <a:r>
                  <a:rPr lang="en-US" altLang="ko-KR" sz="1200" dirty="0">
                    <a:solidFill>
                      <a:srgbClr val="000000"/>
                    </a:solidFill>
                    <a:latin typeface="KoPubWorldDotum Light" pitchFamily="2" charset="-127"/>
                    <a:ea typeface="KoPubWorldDotum Light" pitchFamily="2" charset="-127"/>
                    <a:cs typeface="KoPubWorldDotum Light" pitchFamily="2" charset="-127"/>
                  </a:rPr>
                  <a:t>.</a:t>
                </a:r>
              </a:p>
              <a:p>
                <a:pPr marL="1143000" lvl="1" indent="-457200" algn="just">
                  <a:buFont typeface="Wingdings" pitchFamily="2" charset="2"/>
                  <a:buChar char="Ø"/>
                </a:pPr>
                <a:r>
                  <a:rPr lang="ko-KR" altLang="en-US" sz="1600" dirty="0">
                    <a:solidFill>
                      <a:srgbClr val="FF0000"/>
                    </a:solidFill>
                    <a:latin typeface="KoPubWorldDotum Light" pitchFamily="2" charset="-127"/>
                    <a:ea typeface="KoPubWorldDotum Light" pitchFamily="2" charset="-127"/>
                    <a:cs typeface="KoPubWorldDotum Light" pitchFamily="2" charset="-127"/>
                  </a:rPr>
                  <a:t>상관관계인지</a:t>
                </a:r>
                <a:r>
                  <a:rPr lang="en-US" altLang="ko-KR" sz="1600" dirty="0">
                    <a:solidFill>
                      <a:srgbClr val="FF0000"/>
                    </a:solidFill>
                    <a:latin typeface="KoPubWorldDotum Light" pitchFamily="2" charset="-127"/>
                    <a:ea typeface="KoPubWorldDotum Light" pitchFamily="2" charset="-127"/>
                    <a:cs typeface="KoPubWorldDotum Light" pitchFamily="2" charset="-127"/>
                  </a:rPr>
                  <a:t>,</a:t>
                </a:r>
                <a:r>
                  <a:rPr lang="ko-KR" altLang="en-US" sz="1600" dirty="0">
                    <a:solidFill>
                      <a:srgbClr val="FF0000"/>
                    </a:solidFill>
                    <a:latin typeface="KoPubWorldDotum Light" pitchFamily="2" charset="-127"/>
                    <a:ea typeface="KoPubWorldDotum Light" pitchFamily="2" charset="-127"/>
                    <a:cs typeface="KoPubWorldDotum Light" pitchFamily="2" charset="-127"/>
                  </a:rPr>
                  <a:t> 인과관계인지를 확인하는 질문이면 </a:t>
                </a:r>
                <a:r>
                  <a:rPr lang="ko-KR" altLang="en-US" sz="1600" dirty="0">
                    <a:solidFill>
                      <a:srgbClr val="000000"/>
                    </a:solidFill>
                    <a:latin typeface="KoPubWorldDotum Light" pitchFamily="2" charset="-127"/>
                    <a:ea typeface="KoPubWorldDotum Light" pitchFamily="2" charset="-127"/>
                    <a:cs typeface="KoPubWorldDotum Light" pitchFamily="2" charset="-127"/>
                  </a:rPr>
                  <a:t>되지 않을까</a:t>
                </a:r>
                <a:r>
                  <a:rPr lang="en-US" altLang="ko-KR" sz="1600" dirty="0">
                    <a:solidFill>
                      <a:srgbClr val="000000"/>
                    </a:solidFill>
                    <a:latin typeface="KoPubWorldDotum Light" pitchFamily="2" charset="-127"/>
                    <a:ea typeface="KoPubWorldDotum Light" pitchFamily="2" charset="-127"/>
                    <a:cs typeface="KoPubWorldDotum Light" pitchFamily="2" charset="-127"/>
                  </a:rPr>
                  <a:t>?</a:t>
                </a:r>
              </a:p>
              <a:p>
                <a:pPr marL="342900" indent="-342900" algn="just">
                  <a:buFont typeface="+mj-lt"/>
                  <a:buAutoNum type="arabicPeriod"/>
                </a:pPr>
                <a:r>
                  <a:rPr lang="en-US" altLang="ko-KR" sz="1800" dirty="0">
                    <a:solidFill>
                      <a:srgbClr val="000000"/>
                    </a:solidFill>
                    <a:latin typeface="KoPubWorldDotum Light" pitchFamily="2" charset="-127"/>
                    <a:ea typeface="KoPubWorldDotum Light" pitchFamily="2" charset="-127"/>
                    <a:cs typeface="KoPubWorldDotum Light" pitchFamily="2" charset="-127"/>
                  </a:rPr>
                  <a:t>Wikipedia</a:t>
                </a:r>
                <a:r>
                  <a:rPr lang="ko-KR" altLang="en-US" sz="1800" dirty="0">
                    <a:solidFill>
                      <a:srgbClr val="000000"/>
                    </a:solidFill>
                    <a:latin typeface="KoPubWorldDotum Light" pitchFamily="2" charset="-127"/>
                    <a:ea typeface="KoPubWorldDotum Light" pitchFamily="2" charset="-127"/>
                    <a:cs typeface="KoPubWorldDotum Light" pitchFamily="2" charset="-127"/>
                  </a:rPr>
                  <a:t>에서 </a:t>
                </a:r>
                <a:r>
                  <a:rPr lang="en-US" altLang="ko-KR" sz="1800" dirty="0">
                    <a:solidFill>
                      <a:srgbClr val="000000"/>
                    </a:solidFill>
                    <a:latin typeface="KoPubWorldDotum Light" pitchFamily="2" charset="-127"/>
                    <a:ea typeface="KoPubWorldDotum Light" pitchFamily="2" charset="-127"/>
                    <a:cs typeface="KoPubWorldDotum Light" pitchFamily="2" charset="-127"/>
                  </a:rPr>
                  <a:t>Causal Oversimplification def: Assuming </a:t>
                </a:r>
                <a:r>
                  <a:rPr lang="en-US" altLang="ko-KR" sz="1800" b="1" dirty="0">
                    <a:solidFill>
                      <a:srgbClr val="FF0000"/>
                    </a:solidFill>
                    <a:latin typeface="KoPubWorldDotum Light" pitchFamily="2" charset="-127"/>
                    <a:ea typeface="KoPubWorldDotum Light" pitchFamily="2" charset="-127"/>
                    <a:cs typeface="KoPubWorldDotum Light" pitchFamily="2" charset="-127"/>
                  </a:rPr>
                  <a:t>a single cause </a:t>
                </a:r>
                <a:r>
                  <a:rPr lang="en-US" altLang="ko-KR" sz="1800" dirty="0">
                    <a:solidFill>
                      <a:srgbClr val="000000"/>
                    </a:solidFill>
                    <a:latin typeface="KoPubWorldDotum Light" pitchFamily="2" charset="-127"/>
                    <a:ea typeface="KoPubWorldDotum Light" pitchFamily="2" charset="-127"/>
                    <a:cs typeface="KoPubWorldDotum Light" pitchFamily="2" charset="-127"/>
                  </a:rPr>
                  <a:t>or reason when there are actually multiple causes for an issue</a:t>
                </a:r>
              </a:p>
              <a:p>
                <a:pPr marL="1028700" lvl="1" indent="-342900" algn="just">
                  <a:buFont typeface="Wingdings" pitchFamily="2" charset="2"/>
                  <a:buChar char="Ø"/>
                </a:pPr>
                <a:r>
                  <a:rPr lang="en-US" altLang="ko-KR" sz="1600" dirty="0">
                    <a:solidFill>
                      <a:srgbClr val="000000"/>
                    </a:solidFill>
                    <a:latin typeface="KoPubWorldDotum Light" pitchFamily="2" charset="-127"/>
                    <a:ea typeface="KoPubWorldDotum Light" pitchFamily="2" charset="-127"/>
                    <a:cs typeface="KoPubWorldDotum Light" pitchFamily="2" charset="-127"/>
                  </a:rPr>
                  <a:t>Causal Oversimplification</a:t>
                </a:r>
                <a:r>
                  <a:rPr lang="ko-KR" altLang="en-US" sz="1600" dirty="0">
                    <a:solidFill>
                      <a:srgbClr val="000000"/>
                    </a:solidFill>
                    <a:latin typeface="KoPubWorldDotum Light" pitchFamily="2" charset="-127"/>
                    <a:ea typeface="KoPubWorldDotum Light" pitchFamily="2" charset="-127"/>
                    <a:cs typeface="KoPubWorldDotum Light" pitchFamily="2" charset="-127"/>
                  </a:rPr>
                  <a:t> 같은 경우도 결국 원인과 결론의 관계를 확인하는 질문이면 된다</a:t>
                </a:r>
                <a:r>
                  <a:rPr lang="en-US" altLang="ko-KR" sz="1600" dirty="0">
                    <a:solidFill>
                      <a:srgbClr val="000000"/>
                    </a:solidFill>
                    <a:latin typeface="KoPubWorldDotum Light" pitchFamily="2" charset="-127"/>
                    <a:ea typeface="KoPubWorldDotum Light" pitchFamily="2" charset="-127"/>
                    <a:cs typeface="KoPubWorldDotum Light" pitchFamily="2" charset="-127"/>
                  </a:rPr>
                  <a:t>.</a:t>
                </a:r>
              </a:p>
              <a:p>
                <a:pPr marL="1143000" lvl="1" indent="-457200" algn="just">
                  <a:buFont typeface="Wingdings" pitchFamily="2" charset="2"/>
                  <a:buChar char="Ø"/>
                </a:pPr>
                <a:endParaRPr lang="en-US" altLang="ko-KR" sz="1600" dirty="0">
                  <a:solidFill>
                    <a:srgbClr val="000000"/>
                  </a:solidFill>
                  <a:latin typeface="KoPubWorldDotum Light" pitchFamily="2" charset="-127"/>
                  <a:ea typeface="KoPubWorldDotum Light" pitchFamily="2" charset="-127"/>
                  <a:cs typeface="KoPubWorldDotum Light" pitchFamily="2" charset="-127"/>
                </a:endParaRPr>
              </a:p>
              <a:p>
                <a:pPr marL="342900" indent="-342900" algn="just">
                  <a:buFont typeface="+mj-lt"/>
                  <a:buAutoNum type="arabicPeriod"/>
                </a:pPr>
                <a:endParaRPr lang="en-US" altLang="ko-KR" sz="1800" dirty="0">
                  <a:solidFill>
                    <a:srgbClr val="000000"/>
                  </a:solidFill>
                  <a:latin typeface="KoPubWorldDotum Light" pitchFamily="2" charset="-127"/>
                  <a:ea typeface="KoPubWorldDotum Light" pitchFamily="2" charset="-127"/>
                  <a:cs typeface="KoPubWorldDotum Light" pitchFamily="2" charset="-127"/>
                </a:endParaRPr>
              </a:p>
            </p:txBody>
          </p:sp>
        </mc:Choice>
        <mc:Fallback>
          <p:sp>
            <p:nvSpPr>
              <p:cNvPr id="4" name="텍스트 개체 틀 6">
                <a:extLst>
                  <a:ext uri="{FF2B5EF4-FFF2-40B4-BE49-F238E27FC236}">
                    <a16:creationId xmlns:a16="http://schemas.microsoft.com/office/drawing/2014/main" id="{5AEC606A-3A5C-87D0-6EE2-C78F3E0B7236}"/>
                  </a:ext>
                </a:extLst>
              </p:cNvPr>
              <p:cNvSpPr txBox="1">
                <a:spLocks noRot="1" noChangeAspect="1" noMove="1" noResize="1" noEditPoints="1" noAdjustHandles="1" noChangeArrowheads="1" noChangeShapeType="1" noTextEdit="1"/>
              </p:cNvSpPr>
              <p:nvPr/>
            </p:nvSpPr>
            <p:spPr>
              <a:xfrm>
                <a:off x="417436" y="1224332"/>
                <a:ext cx="11774564" cy="3733562"/>
              </a:xfrm>
              <a:prstGeom prst="rect">
                <a:avLst/>
              </a:prstGeom>
              <a:blipFill>
                <a:blip r:embed="rId3"/>
                <a:stretch>
                  <a:fillRect l="-753" t="-1017" r="-215" b="-38983"/>
                </a:stretch>
              </a:blipFill>
            </p:spPr>
            <p:txBody>
              <a:bodyPr/>
              <a:lstStyle/>
              <a:p>
                <a:r>
                  <a:rPr lang="ko-KR" altLang="en-US">
                    <a:noFill/>
                  </a:rPr>
                  <a:t> </a:t>
                </a:r>
              </a:p>
            </p:txBody>
          </p:sp>
        </mc:Fallback>
      </mc:AlternateContent>
      <p:sp>
        <p:nvSpPr>
          <p:cNvPr id="10" name="TextBox 9">
            <a:extLst>
              <a:ext uri="{FF2B5EF4-FFF2-40B4-BE49-F238E27FC236}">
                <a16:creationId xmlns:a16="http://schemas.microsoft.com/office/drawing/2014/main" id="{AD8C960F-101B-68EA-6DAF-0D05E0386F6B}"/>
              </a:ext>
            </a:extLst>
          </p:cNvPr>
          <p:cNvSpPr txBox="1"/>
          <p:nvPr/>
        </p:nvSpPr>
        <p:spPr>
          <a:xfrm>
            <a:off x="253999" y="745603"/>
            <a:ext cx="10324517" cy="420564"/>
          </a:xfrm>
          <a:prstGeom prst="rect">
            <a:avLst/>
          </a:prstGeom>
          <a:noFill/>
        </p:spPr>
        <p:txBody>
          <a:bodyPr wrap="square" rtlCol="0">
            <a:spAutoFit/>
          </a:bodyPr>
          <a:lstStyle/>
          <a:p>
            <a:r>
              <a:rPr kumimoji="1" lang="en-US" altLang="ko-KR" sz="2133" dirty="0"/>
              <a:t>False Causality</a:t>
            </a:r>
            <a:endParaRPr kumimoji="1" lang="ko-Kore-KR" altLang="en-US" sz="2133" dirty="0"/>
          </a:p>
        </p:txBody>
      </p:sp>
    </p:spTree>
    <p:extLst>
      <p:ext uri="{BB962C8B-B14F-4D97-AF65-F5344CB8AC3E}">
        <p14:creationId xmlns:p14="http://schemas.microsoft.com/office/powerpoint/2010/main" val="421123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0F4793-F00C-70B7-B5FC-C0036DD64CA8}"/>
            </a:ext>
          </a:extLst>
        </p:cNvPr>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6686ECB5-9AD1-0CA8-9C3A-819DD41640B8}"/>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10" name="TextBox 9">
            <a:extLst>
              <a:ext uri="{FF2B5EF4-FFF2-40B4-BE49-F238E27FC236}">
                <a16:creationId xmlns:a16="http://schemas.microsoft.com/office/drawing/2014/main" id="{AD8C960F-101B-68EA-6DAF-0D05E0386F6B}"/>
              </a:ext>
            </a:extLst>
          </p:cNvPr>
          <p:cNvSpPr txBox="1"/>
          <p:nvPr/>
        </p:nvSpPr>
        <p:spPr>
          <a:xfrm>
            <a:off x="253999" y="745603"/>
            <a:ext cx="10324517" cy="420564"/>
          </a:xfrm>
          <a:prstGeom prst="rect">
            <a:avLst/>
          </a:prstGeom>
          <a:noFill/>
        </p:spPr>
        <p:txBody>
          <a:bodyPr wrap="square" rtlCol="0">
            <a:spAutoFit/>
          </a:bodyPr>
          <a:lstStyle/>
          <a:p>
            <a:r>
              <a:rPr kumimoji="1" lang="en-US" altLang="ko-KR" sz="2133" dirty="0"/>
              <a:t>False Causality</a:t>
            </a:r>
            <a:endParaRPr kumimoji="1" lang="ko-Kore-KR" altLang="en-US" sz="2133" dirty="0"/>
          </a:p>
        </p:txBody>
      </p:sp>
      <p:pic>
        <p:nvPicPr>
          <p:cNvPr id="3" name="그림 2">
            <a:extLst>
              <a:ext uri="{FF2B5EF4-FFF2-40B4-BE49-F238E27FC236}">
                <a16:creationId xmlns:a16="http://schemas.microsoft.com/office/drawing/2014/main" id="{D740A4F0-CE94-C544-644B-F49C00A383FE}"/>
              </a:ext>
            </a:extLst>
          </p:cNvPr>
          <p:cNvPicPr>
            <a:picLocks noChangeAspect="1"/>
          </p:cNvPicPr>
          <p:nvPr/>
        </p:nvPicPr>
        <p:blipFill>
          <a:blip r:embed="rId3"/>
          <a:stretch>
            <a:fillRect/>
          </a:stretch>
        </p:blipFill>
        <p:spPr>
          <a:xfrm>
            <a:off x="3597881" y="1675203"/>
            <a:ext cx="4483100" cy="4051300"/>
          </a:xfrm>
          <a:prstGeom prst="rect">
            <a:avLst/>
          </a:prstGeom>
        </p:spPr>
      </p:pic>
      <p:sp>
        <p:nvSpPr>
          <p:cNvPr id="5" name="직사각형 4">
            <a:extLst>
              <a:ext uri="{FF2B5EF4-FFF2-40B4-BE49-F238E27FC236}">
                <a16:creationId xmlns:a16="http://schemas.microsoft.com/office/drawing/2014/main" id="{DBC4D66C-73C0-3528-71CE-1C8F334B306A}"/>
              </a:ext>
            </a:extLst>
          </p:cNvPr>
          <p:cNvSpPr/>
          <p:nvPr/>
        </p:nvSpPr>
        <p:spPr>
          <a:xfrm>
            <a:off x="3050949" y="1349728"/>
            <a:ext cx="5950438" cy="4762669"/>
          </a:xfrm>
          <a:prstGeom prst="rect">
            <a:avLst/>
          </a:prstGeom>
          <a:noFill/>
          <a:ln w="28575">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Tree>
    <p:extLst>
      <p:ext uri="{BB962C8B-B14F-4D97-AF65-F5344CB8AC3E}">
        <p14:creationId xmlns:p14="http://schemas.microsoft.com/office/powerpoint/2010/main" val="2694257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0F4793-F00C-70B7-B5FC-C0036DD64CA8}"/>
            </a:ext>
          </a:extLst>
        </p:cNvPr>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6686ECB5-9AD1-0CA8-9C3A-819DD41640B8}"/>
              </a:ext>
            </a:extLst>
          </p:cNvPr>
          <p:cNvSpPr>
            <a:spLocks noGrp="1"/>
          </p:cNvSpPr>
          <p:nvPr>
            <p:ph type="body" sz="quarter" idx="10"/>
          </p:nvPr>
        </p:nvSpPr>
        <p:spPr>
          <a:xfrm>
            <a:off x="262467" y="-62381"/>
            <a:ext cx="5576964" cy="624423"/>
          </a:xfrm>
          <a:prstGeom prst="rect">
            <a:avLst/>
          </a:prstGeom>
        </p:spPr>
        <p:txBody>
          <a:bodyPr/>
          <a:lstStyle/>
          <a:p>
            <a:r>
              <a:rPr lang="en-US" altLang="ko-KR" dirty="0"/>
              <a:t>Progress</a:t>
            </a:r>
            <a:endParaRPr lang="ko-KR" altLang="en-US" dirty="0"/>
          </a:p>
        </p:txBody>
      </p:sp>
      <p:sp>
        <p:nvSpPr>
          <p:cNvPr id="4" name="텍스트 개체 틀 6">
            <a:extLst>
              <a:ext uri="{FF2B5EF4-FFF2-40B4-BE49-F238E27FC236}">
                <a16:creationId xmlns:a16="http://schemas.microsoft.com/office/drawing/2014/main" id="{5AEC606A-3A5C-87D0-6EE2-C78F3E0B7236}"/>
              </a:ext>
            </a:extLst>
          </p:cNvPr>
          <p:cNvSpPr txBox="1">
            <a:spLocks/>
          </p:cNvSpPr>
          <p:nvPr/>
        </p:nvSpPr>
        <p:spPr>
          <a:xfrm>
            <a:off x="417436" y="1224332"/>
            <a:ext cx="11774564" cy="3733562"/>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buFont typeface="+mj-lt"/>
              <a:buAutoNum type="arabicPeriod" startAt="5"/>
            </a:pPr>
            <a:r>
              <a:rPr lang="ko-KR" altLang="en-US" sz="1800" dirty="0">
                <a:solidFill>
                  <a:srgbClr val="000000"/>
                </a:solidFill>
                <a:latin typeface="KoPubWorldDotum Light" pitchFamily="2" charset="-127"/>
                <a:ea typeface="KoPubWorldDotum Light" pitchFamily="2" charset="-127"/>
                <a:cs typeface="KoPubWorldDotum Light" pitchFamily="2" charset="-127"/>
              </a:rPr>
              <a:t>즉</a:t>
            </a:r>
            <a:r>
              <a:rPr lang="en-US" altLang="ko-KR" sz="1800" dirty="0">
                <a:solidFill>
                  <a:srgbClr val="000000"/>
                </a:solidFill>
                <a:latin typeface="KoPubWorldDotum Light" pitchFamily="2" charset="-127"/>
                <a:ea typeface="KoPubWorldDotum Light" pitchFamily="2" charset="-127"/>
                <a:cs typeface="KoPubWorldDotum Light" pitchFamily="2" charset="-127"/>
              </a:rPr>
              <a:t>,</a:t>
            </a:r>
            <a:r>
              <a:rPr lang="ko-KR" altLang="en-US" sz="1800" dirty="0">
                <a:solidFill>
                  <a:srgbClr val="000000"/>
                </a:solidFill>
                <a:latin typeface="KoPubWorldDotum Light" pitchFamily="2" charset="-127"/>
                <a:ea typeface="KoPubWorldDotum Light" pitchFamily="2" charset="-127"/>
                <a:cs typeface="KoPubWorldDotum Light" pitchFamily="2" charset="-127"/>
              </a:rPr>
              <a:t> 인과관계의 오류는 원인과 결과 사이의 </a:t>
            </a:r>
            <a:r>
              <a:rPr lang="ko-KR" altLang="en-US" sz="1800" u="sng" dirty="0">
                <a:solidFill>
                  <a:srgbClr val="000000"/>
                </a:solidFill>
                <a:latin typeface="KoPubWorldDotum Light" pitchFamily="2" charset="-127"/>
                <a:ea typeface="KoPubWorldDotum Light" pitchFamily="2" charset="-127"/>
                <a:cs typeface="KoPubWorldDotum Light" pitchFamily="2" charset="-127"/>
              </a:rPr>
              <a:t>관계가 잘못되었거나</a:t>
            </a:r>
            <a:r>
              <a:rPr lang="en-US" altLang="ko-KR" sz="1800" dirty="0">
                <a:solidFill>
                  <a:srgbClr val="000000"/>
                </a:solidFill>
                <a:latin typeface="KoPubWorldDotum Light" pitchFamily="2" charset="-127"/>
                <a:ea typeface="KoPubWorldDotum Light" pitchFamily="2" charset="-127"/>
                <a:cs typeface="KoPubWorldDotum Light" pitchFamily="2" charset="-127"/>
              </a:rPr>
              <a:t>,</a:t>
            </a:r>
            <a:r>
              <a:rPr lang="ko-KR" altLang="en-US" sz="1800" dirty="0">
                <a:solidFill>
                  <a:srgbClr val="000000"/>
                </a:solidFill>
                <a:latin typeface="KoPubWorldDotum Light" pitchFamily="2" charset="-127"/>
                <a:ea typeface="KoPubWorldDotum Light" pitchFamily="2" charset="-127"/>
                <a:cs typeface="KoPubWorldDotum Light" pitchFamily="2" charset="-127"/>
              </a:rPr>
              <a:t> </a:t>
            </a:r>
            <a:r>
              <a:rPr lang="ko-KR" altLang="en-US" sz="1800" u="sng" dirty="0">
                <a:solidFill>
                  <a:srgbClr val="000000"/>
                </a:solidFill>
                <a:latin typeface="KoPubWorldDotum Light" pitchFamily="2" charset="-127"/>
                <a:ea typeface="KoPubWorldDotum Light" pitchFamily="2" charset="-127"/>
                <a:cs typeface="KoPubWorldDotum Light" pitchFamily="2" charset="-127"/>
              </a:rPr>
              <a:t>불충분한 경우에 </a:t>
            </a:r>
            <a:r>
              <a:rPr lang="ko-KR" altLang="en-US" sz="1800" dirty="0">
                <a:solidFill>
                  <a:srgbClr val="000000"/>
                </a:solidFill>
                <a:latin typeface="KoPubWorldDotum Light" pitchFamily="2" charset="-127"/>
                <a:ea typeface="KoPubWorldDotum Light" pitchFamily="2" charset="-127"/>
                <a:cs typeface="KoPubWorldDotum Light" pitchFamily="2" charset="-127"/>
              </a:rPr>
              <a:t>발생하는 오류이다</a:t>
            </a:r>
            <a:r>
              <a:rPr lang="en-US" altLang="ko-KR" sz="1800" dirty="0">
                <a:solidFill>
                  <a:srgbClr val="000000"/>
                </a:solidFill>
                <a:latin typeface="KoPubWorldDotum Light" pitchFamily="2" charset="-127"/>
                <a:ea typeface="KoPubWorldDotum Light" pitchFamily="2" charset="-127"/>
                <a:cs typeface="KoPubWorldDotum Light" pitchFamily="2" charset="-127"/>
              </a:rPr>
              <a:t>.</a:t>
            </a:r>
          </a:p>
          <a:p>
            <a:pPr marL="342900" indent="-342900" algn="just">
              <a:buFont typeface="+mj-lt"/>
              <a:buAutoNum type="arabicPeriod" startAt="5"/>
            </a:pPr>
            <a:r>
              <a:rPr lang="ko-KR" altLang="en-US" sz="1800" dirty="0">
                <a:solidFill>
                  <a:srgbClr val="000000"/>
                </a:solidFill>
                <a:latin typeface="KoPubWorldDotum Light" pitchFamily="2" charset="-127"/>
                <a:ea typeface="KoPubWorldDotum Light" pitchFamily="2" charset="-127"/>
                <a:cs typeface="KoPubWorldDotum Light" pitchFamily="2" charset="-127"/>
              </a:rPr>
              <a:t>잘못 되었거나 </a:t>
            </a:r>
            <a:r>
              <a:rPr lang="en-US" altLang="ko-KR" sz="1800" dirty="0">
                <a:solidFill>
                  <a:srgbClr val="000000"/>
                </a:solidFill>
                <a:latin typeface="KoPubWorldDotum Light" pitchFamily="2" charset="-127"/>
                <a:ea typeface="KoPubWorldDotum Light" pitchFamily="2" charset="-127"/>
                <a:cs typeface="KoPubWorldDotum Light" pitchFamily="2" charset="-127"/>
              </a:rPr>
              <a:t>-&gt;</a:t>
            </a:r>
            <a:r>
              <a:rPr lang="ko-KR" altLang="en-US" sz="1800" dirty="0">
                <a:solidFill>
                  <a:srgbClr val="000000"/>
                </a:solidFill>
                <a:latin typeface="KoPubWorldDotum Light" pitchFamily="2" charset="-127"/>
                <a:ea typeface="KoPubWorldDotum Light" pitchFamily="2" charset="-127"/>
                <a:cs typeface="KoPubWorldDotum Light" pitchFamily="2" charset="-127"/>
              </a:rPr>
              <a:t> 가짜 인과관계</a:t>
            </a:r>
            <a:r>
              <a:rPr lang="en-US" altLang="ko-KR" sz="1800" dirty="0">
                <a:solidFill>
                  <a:srgbClr val="000000"/>
                </a:solidFill>
                <a:latin typeface="KoPubWorldDotum Light" pitchFamily="2" charset="-127"/>
                <a:ea typeface="KoPubWorldDotum Light" pitchFamily="2" charset="-127"/>
                <a:cs typeface="KoPubWorldDotum Light" pitchFamily="2" charset="-127"/>
              </a:rPr>
              <a:t>,Post Hoc</a:t>
            </a:r>
          </a:p>
          <a:p>
            <a:pPr marL="342900" indent="-342900" algn="just">
              <a:buFont typeface="+mj-lt"/>
              <a:buAutoNum type="arabicPeriod" startAt="5"/>
            </a:pPr>
            <a:r>
              <a:rPr lang="ko-KR" altLang="en-US" sz="1600" dirty="0">
                <a:solidFill>
                  <a:srgbClr val="000000"/>
                </a:solidFill>
                <a:latin typeface="KoPubWorldDotum Light" pitchFamily="2" charset="-127"/>
                <a:ea typeface="KoPubWorldDotum Light" pitchFamily="2" charset="-127"/>
                <a:cs typeface="KoPubWorldDotum Light" pitchFamily="2" charset="-127"/>
              </a:rPr>
              <a:t>불충분 </a:t>
            </a:r>
            <a:r>
              <a:rPr lang="en-US" altLang="ko-KR" sz="1600" dirty="0">
                <a:solidFill>
                  <a:srgbClr val="000000"/>
                </a:solidFill>
                <a:latin typeface="KoPubWorldDotum Light" pitchFamily="2" charset="-127"/>
                <a:ea typeface="KoPubWorldDotum Light" pitchFamily="2" charset="-127"/>
                <a:cs typeface="KoPubWorldDotum Light" pitchFamily="2" charset="-127"/>
              </a:rPr>
              <a:t>-&gt;</a:t>
            </a:r>
            <a:r>
              <a:rPr lang="ko-KR" altLang="en-US" sz="1600" dirty="0">
                <a:solidFill>
                  <a:srgbClr val="000000"/>
                </a:solidFill>
                <a:latin typeface="KoPubWorldDotum Light" pitchFamily="2" charset="-127"/>
                <a:ea typeface="KoPubWorldDotum Light" pitchFamily="2" charset="-127"/>
                <a:cs typeface="KoPubWorldDotum Light" pitchFamily="2" charset="-127"/>
              </a:rPr>
              <a:t> </a:t>
            </a:r>
            <a:r>
              <a:rPr lang="en-US" altLang="ko-KR" sz="1600" dirty="0">
                <a:solidFill>
                  <a:srgbClr val="000000"/>
                </a:solidFill>
                <a:latin typeface="KoPubWorldDotum Light" pitchFamily="2" charset="-127"/>
                <a:ea typeface="KoPubWorldDotum Light" pitchFamily="2" charset="-127"/>
                <a:cs typeface="KoPubWorldDotum Light" pitchFamily="2" charset="-127"/>
              </a:rPr>
              <a:t>Oversimplification</a:t>
            </a:r>
          </a:p>
          <a:p>
            <a:pPr marL="342900" indent="-342900" algn="just">
              <a:buFont typeface="+mj-lt"/>
              <a:buAutoNum type="arabicPeriod" startAt="5"/>
            </a:pPr>
            <a:r>
              <a:rPr lang="ko-KR" altLang="en-US" sz="1400" dirty="0">
                <a:solidFill>
                  <a:srgbClr val="000000"/>
                </a:solidFill>
                <a:latin typeface="KoPubWorldDotum Light" pitchFamily="2" charset="-127"/>
                <a:ea typeface="KoPubWorldDotum Light" pitchFamily="2" charset="-127"/>
                <a:cs typeface="KoPubWorldDotum Light" pitchFamily="2" charset="-127"/>
              </a:rPr>
              <a:t>위 내용을 기반으로 </a:t>
            </a:r>
            <a:r>
              <a:rPr lang="en-US" altLang="ko-KR" sz="1400" dirty="0">
                <a:solidFill>
                  <a:srgbClr val="000000"/>
                </a:solidFill>
                <a:latin typeface="KoPubWorldDotum Light" pitchFamily="2" charset="-127"/>
                <a:ea typeface="KoPubWorldDotum Light" pitchFamily="2" charset="-127"/>
                <a:cs typeface="KoPubWorldDotum Light" pitchFamily="2" charset="-127"/>
              </a:rPr>
              <a:t>False Causality</a:t>
            </a:r>
            <a:r>
              <a:rPr lang="ko-KR" altLang="en-US" sz="1400" dirty="0">
                <a:solidFill>
                  <a:srgbClr val="000000"/>
                </a:solidFill>
                <a:latin typeface="KoPubWorldDotum Light" pitchFamily="2" charset="-127"/>
                <a:ea typeface="KoPubWorldDotum Light" pitchFamily="2" charset="-127"/>
                <a:cs typeface="KoPubWorldDotum Light" pitchFamily="2" charset="-127"/>
              </a:rPr>
              <a:t>의 </a:t>
            </a:r>
            <a:r>
              <a:rPr lang="en-US" altLang="ko-KR" sz="1400" dirty="0">
                <a:solidFill>
                  <a:srgbClr val="000000"/>
                </a:solidFill>
                <a:latin typeface="KoPubWorldDotum Light" pitchFamily="2" charset="-127"/>
                <a:ea typeface="KoPubWorldDotum Light" pitchFamily="2" charset="-127"/>
                <a:cs typeface="KoPubWorldDotum Light" pitchFamily="2" charset="-127"/>
              </a:rPr>
              <a:t>format</a:t>
            </a:r>
            <a:r>
              <a:rPr lang="ko-KR" altLang="en-US" sz="1400" dirty="0">
                <a:solidFill>
                  <a:srgbClr val="000000"/>
                </a:solidFill>
                <a:latin typeface="KoPubWorldDotum Light" pitchFamily="2" charset="-127"/>
                <a:ea typeface="KoPubWorldDotum Light" pitchFamily="2" charset="-127"/>
                <a:cs typeface="KoPubWorldDotum Light" pitchFamily="2" charset="-127"/>
              </a:rPr>
              <a:t>을 정리한다면 다음과 같다 </a:t>
            </a:r>
            <a:r>
              <a:rPr lang="en-US" altLang="ko-KR" sz="1400" dirty="0">
                <a:solidFill>
                  <a:srgbClr val="000000"/>
                </a:solidFill>
                <a:latin typeface="KoPubWorldDotum Light" pitchFamily="2" charset="-127"/>
                <a:ea typeface="KoPubWorldDotum Light" pitchFamily="2" charset="-127"/>
                <a:cs typeface="KoPubWorldDotum Light" pitchFamily="2" charset="-127"/>
              </a:rPr>
              <a:t>:</a:t>
            </a:r>
            <a:r>
              <a:rPr lang="ko-KR" altLang="en-US" sz="1400" dirty="0">
                <a:solidFill>
                  <a:srgbClr val="000000"/>
                </a:solidFill>
                <a:latin typeface="KoPubWorldDotum Light" pitchFamily="2" charset="-127"/>
                <a:ea typeface="KoPubWorldDotum Light" pitchFamily="2" charset="-127"/>
                <a:cs typeface="KoPubWorldDotum Light" pitchFamily="2" charset="-127"/>
              </a:rPr>
              <a:t> </a:t>
            </a:r>
            <a:r>
              <a:rPr lang="en-US" altLang="ko-KR" sz="1400" dirty="0">
                <a:solidFill>
                  <a:srgbClr val="000000"/>
                </a:solidFill>
                <a:latin typeface="KoPubWorldDotum Light" pitchFamily="2" charset="-127"/>
                <a:ea typeface="KoPubWorldDotum Light" pitchFamily="2" charset="-127"/>
                <a:cs typeface="KoPubWorldDotum Light" pitchFamily="2" charset="-127"/>
              </a:rPr>
              <a:t>(</a:t>
            </a:r>
            <a:r>
              <a:rPr lang="en-US" altLang="ko-KR" sz="1400" dirty="0">
                <a:solidFill>
                  <a:srgbClr val="000000"/>
                </a:solidFill>
                <a:latin typeface="KoPubWorldDotum Light" pitchFamily="2" charset="-127"/>
                <a:ea typeface="KoPubWorldDotum Light" pitchFamily="2" charset="-127"/>
                <a:cs typeface="KoPubWorldDotum Light" pitchFamily="2" charset="-127"/>
                <a:hlinkClick r:id="rId3"/>
              </a:rPr>
              <a:t>https://en.wikipedia.org/wiki/Post_hoc_ergo_propter_hoc</a:t>
            </a:r>
            <a:r>
              <a:rPr lang="en-US" altLang="ko-KR" sz="1400" dirty="0">
                <a:solidFill>
                  <a:srgbClr val="000000"/>
                </a:solidFill>
                <a:latin typeface="KoPubWorldDotum Light" pitchFamily="2" charset="-127"/>
                <a:ea typeface="KoPubWorldDotum Light" pitchFamily="2" charset="-127"/>
                <a:cs typeface="KoPubWorldDotum Light" pitchFamily="2" charset="-127"/>
              </a:rPr>
              <a:t>)</a:t>
            </a:r>
          </a:p>
          <a:p>
            <a:pPr marL="1028700" lvl="1" indent="-342900" algn="just"/>
            <a:r>
              <a:rPr lang="en-US" altLang="ko-KR" sz="1600" dirty="0">
                <a:solidFill>
                  <a:srgbClr val="000000"/>
                </a:solidFill>
                <a:latin typeface="KoPubWorldDotum Light" pitchFamily="2" charset="-127"/>
                <a:ea typeface="KoPubWorldDotum Light" pitchFamily="2" charset="-127"/>
                <a:cs typeface="KoPubWorldDotum Light" pitchFamily="2" charset="-127"/>
              </a:rPr>
              <a:t>A occurred</a:t>
            </a:r>
          </a:p>
          <a:p>
            <a:pPr marL="1028700" lvl="1" indent="-342900" algn="just"/>
            <a:r>
              <a:rPr lang="en-US" altLang="ko-KR" sz="1600" dirty="0">
                <a:solidFill>
                  <a:srgbClr val="000000"/>
                </a:solidFill>
                <a:latin typeface="KoPubWorldDotum Light" pitchFamily="2" charset="-127"/>
                <a:ea typeface="KoPubWorldDotum Light" pitchFamily="2" charset="-127"/>
                <a:cs typeface="KoPubWorldDotum Light" pitchFamily="2" charset="-127"/>
              </a:rPr>
              <a:t>B occurred</a:t>
            </a:r>
          </a:p>
          <a:p>
            <a:pPr marL="1028700" lvl="1" indent="-342900" algn="just"/>
            <a:r>
              <a:rPr lang="en-US" altLang="ko-KR" sz="1600" dirty="0">
                <a:solidFill>
                  <a:srgbClr val="000000"/>
                </a:solidFill>
                <a:latin typeface="KoPubWorldDotum Light" pitchFamily="2" charset="-127"/>
                <a:ea typeface="KoPubWorldDotum Light" pitchFamily="2" charset="-127"/>
                <a:cs typeface="KoPubWorldDotum Light" pitchFamily="2" charset="-127"/>
              </a:rPr>
              <a:t>Therefore, A</a:t>
            </a:r>
            <a:r>
              <a:rPr lang="ko-KR" altLang="en-US" sz="1600" dirty="0">
                <a:solidFill>
                  <a:srgbClr val="000000"/>
                </a:solidFill>
                <a:latin typeface="KoPubWorldDotum Light" pitchFamily="2" charset="-127"/>
                <a:ea typeface="KoPubWorldDotum Light" pitchFamily="2" charset="-127"/>
                <a:cs typeface="KoPubWorldDotum Light" pitchFamily="2" charset="-127"/>
              </a:rPr>
              <a:t> </a:t>
            </a:r>
            <a:r>
              <a:rPr lang="en-US" altLang="ko-KR" sz="1600" dirty="0">
                <a:solidFill>
                  <a:srgbClr val="000000"/>
                </a:solidFill>
                <a:latin typeface="KoPubWorldDotum Light" pitchFamily="2" charset="-127"/>
                <a:ea typeface="KoPubWorldDotum Light" pitchFamily="2" charset="-127"/>
                <a:cs typeface="KoPubWorldDotum Light" pitchFamily="2" charset="-127"/>
              </a:rPr>
              <a:t>caused B</a:t>
            </a:r>
          </a:p>
          <a:p>
            <a:pPr marL="342900" indent="-342900" algn="just">
              <a:buFont typeface="+mj-lt"/>
              <a:buAutoNum type="arabicPeriod" startAt="5"/>
            </a:pPr>
            <a:r>
              <a:rPr lang="en-US" altLang="ko-KR" sz="1400" dirty="0">
                <a:solidFill>
                  <a:srgbClr val="000000"/>
                </a:solidFill>
                <a:latin typeface="KoPubWorldDotum Light" pitchFamily="2" charset="-127"/>
                <a:ea typeface="KoPubWorldDotum Light" pitchFamily="2" charset="-127"/>
                <a:cs typeface="KoPubWorldDotum Light" pitchFamily="2" charset="-127"/>
              </a:rPr>
              <a:t>LOGIC</a:t>
            </a:r>
            <a:r>
              <a:rPr lang="ko-KR" altLang="en-US" sz="1400" dirty="0">
                <a:solidFill>
                  <a:srgbClr val="000000"/>
                </a:solidFill>
                <a:latin typeface="KoPubWorldDotum Light" pitchFamily="2" charset="-127"/>
                <a:ea typeface="KoPubWorldDotum Light" pitchFamily="2" charset="-127"/>
                <a:cs typeface="KoPubWorldDotum Light" pitchFamily="2" charset="-127"/>
              </a:rPr>
              <a:t> 데이터셋에서 예시를 살펴보자</a:t>
            </a:r>
            <a:endParaRPr lang="en-US" altLang="ko-KR" sz="2200" dirty="0">
              <a:solidFill>
                <a:srgbClr val="000000"/>
              </a:solidFill>
              <a:latin typeface="KoPubWorldDotum Light" pitchFamily="2" charset="-127"/>
              <a:ea typeface="KoPubWorldDotum Light" pitchFamily="2" charset="-127"/>
              <a:cs typeface="KoPubWorldDotum Light" pitchFamily="2" charset="-127"/>
            </a:endParaRPr>
          </a:p>
          <a:p>
            <a:pPr algn="just"/>
            <a:endParaRPr lang="en-US" altLang="ko-KR" sz="1600" dirty="0">
              <a:solidFill>
                <a:srgbClr val="000000"/>
              </a:solidFill>
              <a:latin typeface="KoPubWorldDotum Light" pitchFamily="2" charset="-127"/>
              <a:ea typeface="KoPubWorldDotum Light" pitchFamily="2" charset="-127"/>
              <a:cs typeface="KoPubWorldDotum Light" pitchFamily="2" charset="-127"/>
            </a:endParaRPr>
          </a:p>
          <a:p>
            <a:pPr marL="342900" indent="-342900" algn="just">
              <a:buFont typeface="+mj-lt"/>
              <a:buAutoNum type="arabicPeriod" startAt="5"/>
            </a:pPr>
            <a:endParaRPr lang="en-US" altLang="ko-KR" sz="1800" dirty="0">
              <a:solidFill>
                <a:srgbClr val="000000"/>
              </a:solidFill>
              <a:latin typeface="KoPubWorldDotum Light" pitchFamily="2" charset="-127"/>
              <a:ea typeface="KoPubWorldDotum Light" pitchFamily="2" charset="-127"/>
              <a:cs typeface="KoPubWorldDotum Light" pitchFamily="2" charset="-127"/>
            </a:endParaRPr>
          </a:p>
        </p:txBody>
      </p:sp>
      <p:sp>
        <p:nvSpPr>
          <p:cNvPr id="10" name="TextBox 9">
            <a:extLst>
              <a:ext uri="{FF2B5EF4-FFF2-40B4-BE49-F238E27FC236}">
                <a16:creationId xmlns:a16="http://schemas.microsoft.com/office/drawing/2014/main" id="{AD8C960F-101B-68EA-6DAF-0D05E0386F6B}"/>
              </a:ext>
            </a:extLst>
          </p:cNvPr>
          <p:cNvSpPr txBox="1"/>
          <p:nvPr/>
        </p:nvSpPr>
        <p:spPr>
          <a:xfrm>
            <a:off x="253999" y="745603"/>
            <a:ext cx="10324517" cy="420564"/>
          </a:xfrm>
          <a:prstGeom prst="rect">
            <a:avLst/>
          </a:prstGeom>
          <a:noFill/>
        </p:spPr>
        <p:txBody>
          <a:bodyPr wrap="square" rtlCol="0">
            <a:spAutoFit/>
          </a:bodyPr>
          <a:lstStyle/>
          <a:p>
            <a:r>
              <a:rPr kumimoji="1" lang="en-US" altLang="ko-KR" sz="2133" dirty="0"/>
              <a:t>False Causality</a:t>
            </a:r>
            <a:endParaRPr kumimoji="1" lang="ko-Kore-KR" altLang="en-US" sz="2133" dirty="0"/>
          </a:p>
        </p:txBody>
      </p:sp>
    </p:spTree>
    <p:extLst>
      <p:ext uri="{BB962C8B-B14F-4D97-AF65-F5344CB8AC3E}">
        <p14:creationId xmlns:p14="http://schemas.microsoft.com/office/powerpoint/2010/main" val="2341764733"/>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15112</TotalTime>
  <Words>2496</Words>
  <Application>Microsoft Macintosh PowerPoint</Application>
  <PresentationFormat>와이드스크린</PresentationFormat>
  <Paragraphs>336</Paragraphs>
  <Slides>28</Slides>
  <Notes>28</Notes>
  <HiddenSlides>0</HiddenSlides>
  <MMClips>0</MMClips>
  <ScaleCrop>false</ScaleCrop>
  <HeadingPairs>
    <vt:vector size="6" baseType="variant">
      <vt:variant>
        <vt:lpstr>사용한 글꼴</vt:lpstr>
      </vt:variant>
      <vt:variant>
        <vt:i4>13</vt:i4>
      </vt:variant>
      <vt:variant>
        <vt:lpstr>테마</vt:lpstr>
      </vt:variant>
      <vt:variant>
        <vt:i4>1</vt:i4>
      </vt:variant>
      <vt:variant>
        <vt:lpstr>슬라이드 제목</vt:lpstr>
      </vt:variant>
      <vt:variant>
        <vt:i4>28</vt:i4>
      </vt:variant>
    </vt:vector>
  </HeadingPairs>
  <TitlesOfParts>
    <vt:vector size="42" baseType="lpstr">
      <vt:lpstr>굴림</vt:lpstr>
      <vt:lpstr>맑은 고딕</vt:lpstr>
      <vt:lpstr>KoPubWorld돋움체 Bold</vt:lpstr>
      <vt:lpstr>KoPubWorld돋움체 Light</vt:lpstr>
      <vt:lpstr>KoPubWorld바탕체 Bold</vt:lpstr>
      <vt:lpstr>KoPubWorld바탕체 Light</vt:lpstr>
      <vt:lpstr>KoPubWorld바탕체 Medium</vt:lpstr>
      <vt:lpstr>KoPubWorldDotum Light</vt:lpstr>
      <vt:lpstr>Söhne</vt:lpstr>
      <vt:lpstr>Arial</vt:lpstr>
      <vt:lpstr>Cambria Math</vt:lpstr>
      <vt:lpstr>Menlo</vt:lpstr>
      <vt:lpstr>Wingdings</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정지원</dc:creator>
  <cp:lastModifiedBy>정지원</cp:lastModifiedBy>
  <cp:revision>119</cp:revision>
  <dcterms:created xsi:type="dcterms:W3CDTF">2023-11-14T02:56:31Z</dcterms:created>
  <dcterms:modified xsi:type="dcterms:W3CDTF">2024-03-10T13:41:35Z</dcterms:modified>
</cp:coreProperties>
</file>