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1" r:id="rId2"/>
    <p:sldId id="356" r:id="rId3"/>
    <p:sldId id="644" r:id="rId4"/>
    <p:sldId id="345" r:id="rId5"/>
    <p:sldId id="672" r:id="rId6"/>
    <p:sldId id="673" r:id="rId7"/>
    <p:sldId id="395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>
      <p:cViewPr varScale="1">
        <p:scale>
          <a:sx n="101" d="100"/>
          <a:sy n="101" d="100"/>
        </p:scale>
        <p:origin x="3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2023. 10. 19.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2023. 10. 19.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 인코더를 그림으로 나타내보자면 다음과 같습니다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4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56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85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형태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중간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기존에 진행했던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사이클 개수를 노드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값에 주입했다면 이번에는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random number, node degree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주입하는 방식으로 실험했다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실험은 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방법으로 진행함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Input(1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대신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그대로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Input(1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대신 같은 값으로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expand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count(9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거쳐서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 embedding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Input(1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대신 같은 값으로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expand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count(5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거쳐서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 embedding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input;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expand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count]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돌려서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 embedding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CommonsenseQA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진행함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OpenBookQA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진행중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score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사용할 때 기존에는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Passage(3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triple)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사용했지만 이번에는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전환해서 실험을 하고자 한다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 완성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진행은 아직 못함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진행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102AF-DA67-9113-51FA-25C149558FED}"/>
              </a:ext>
            </a:extLst>
          </p:cNvPr>
          <p:cNvSpPr/>
          <p:nvPr/>
        </p:nvSpPr>
        <p:spPr>
          <a:xfrm>
            <a:off x="235295" y="3327489"/>
            <a:ext cx="718869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48B59-07E5-E144-235A-578254826BA0}"/>
                  </a:ext>
                </a:extLst>
              </p:cNvPr>
              <p:cNvSpPr txBox="1"/>
              <p:nvPr/>
            </p:nvSpPr>
            <p:spPr>
              <a:xfrm>
                <a:off x="235295" y="7638658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48B59-07E5-E144-235A-57825482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5" y="7638658"/>
                <a:ext cx="718869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41F0F-167F-1170-84E2-64D9D5DDA3FA}"/>
              </a:ext>
            </a:extLst>
          </p:cNvPr>
          <p:cNvSpPr/>
          <p:nvPr/>
        </p:nvSpPr>
        <p:spPr>
          <a:xfrm>
            <a:off x="1479593" y="3327489"/>
            <a:ext cx="3588380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CBF41A51-0108-4B7D-29BC-48ECEDC9291D}"/>
              </a:ext>
            </a:extLst>
          </p:cNvPr>
          <p:cNvSpPr/>
          <p:nvPr/>
        </p:nvSpPr>
        <p:spPr>
          <a:xfrm rot="5400000">
            <a:off x="3023123" y="1148701"/>
            <a:ext cx="501318" cy="3588380"/>
          </a:xfrm>
          <a:prstGeom prst="leftBrac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444E37-45DD-1A80-CFCB-C9C46C4E18DF}"/>
                  </a:ext>
                </a:extLst>
              </p:cNvPr>
              <p:cNvSpPr txBox="1"/>
              <p:nvPr/>
            </p:nvSpPr>
            <p:spPr>
              <a:xfrm>
                <a:off x="2169282" y="2221197"/>
                <a:ext cx="220899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10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𝐾</m:t>
                      </m:r>
                      <m:r>
                        <a:rPr kumimoji="1" lang="ko-KR" altLang="en-US" sz="210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차원</m:t>
                      </m:r>
                      <m:r>
                        <a:rPr kumimoji="1" lang="en-US" altLang="ko-KR" sz="2100" b="0" i="0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(5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</m:t>
                      </m:r>
                      <m:r>
                        <a:rPr kumimoji="1" lang="en-US" altLang="ko-KR" sz="21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𝑜𝑟</m:t>
                      </m:r>
                      <m:r>
                        <a:rPr kumimoji="1" lang="en-US" altLang="ko-KR" sz="21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9)</m:t>
                      </m:r>
                    </m:oMath>
                  </m:oMathPara>
                </a14:m>
                <a:endParaRPr kumimoji="1" lang="ko-Kore-KR" altLang="en-US" sz="2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444E37-45DD-1A80-CFCB-C9C46C4E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82" y="2221197"/>
                <a:ext cx="2208999" cy="415498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1A99BA86-B600-DA44-5F2A-96537770CF1B}"/>
              </a:ext>
            </a:extLst>
          </p:cNvPr>
          <p:cNvSpPr/>
          <p:nvPr/>
        </p:nvSpPr>
        <p:spPr>
          <a:xfrm rot="10800000">
            <a:off x="5210270" y="3316251"/>
            <a:ext cx="498974" cy="4311168"/>
          </a:xfrm>
          <a:prstGeom prst="leftBrac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B1100-5459-6105-3FB1-62D18C880843}"/>
                  </a:ext>
                </a:extLst>
              </p:cNvPr>
              <p:cNvSpPr txBox="1"/>
              <p:nvPr/>
            </p:nvSpPr>
            <p:spPr>
              <a:xfrm>
                <a:off x="5533798" y="5249210"/>
                <a:ext cx="16327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노드</m:t>
                      </m:r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</m:t>
                      </m:r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개수</m:t>
                      </m:r>
                    </m:oMath>
                  </m:oMathPara>
                </a14:m>
                <a:endParaRPr kumimoji="1" lang="ko-Kore-KR" altLang="en-US" sz="2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B1100-5459-6105-3FB1-62D18C88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98" y="5249210"/>
                <a:ext cx="1632758" cy="41549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FBF765-C356-3CE0-0C9A-A9681A5E2914}"/>
              </a:ext>
            </a:extLst>
          </p:cNvPr>
          <p:cNvSpPr/>
          <p:nvPr/>
        </p:nvSpPr>
        <p:spPr>
          <a:xfrm>
            <a:off x="8334503" y="3351941"/>
            <a:ext cx="4812416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21164-D43D-7D24-E85C-93F769698B52}"/>
                  </a:ext>
                </a:extLst>
              </p:cNvPr>
              <p:cNvSpPr txBox="1"/>
              <p:nvPr/>
            </p:nvSpPr>
            <p:spPr>
              <a:xfrm>
                <a:off x="8367243" y="7638658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21164-D43D-7D24-E85C-93F76969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43" y="7638658"/>
                <a:ext cx="718869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F6DB0F-B966-D384-2208-4F0B5CB11839}"/>
              </a:ext>
            </a:extLst>
          </p:cNvPr>
          <p:cNvCxnSpPr>
            <a:cxnSpLocks/>
          </p:cNvCxnSpPr>
          <p:nvPr/>
        </p:nvCxnSpPr>
        <p:spPr>
          <a:xfrm>
            <a:off x="9154454" y="3351941"/>
            <a:ext cx="11789" cy="431116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0EC88B-69CB-102F-CE31-57B874D633FF}"/>
                  </a:ext>
                </a:extLst>
              </p:cNvPr>
              <p:cNvSpPr txBox="1"/>
              <p:nvPr/>
            </p:nvSpPr>
            <p:spPr>
              <a:xfrm>
                <a:off x="9228113" y="7664647"/>
                <a:ext cx="3856934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𝑣</m:t>
                          </m:r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, 3</m:t>
                          </m:r>
                        </m:sub>
                        <m:sup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0EC88B-69CB-102F-CE31-57B874D6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113" y="7664647"/>
                <a:ext cx="3856934" cy="536365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아래쪽 22">
            <a:extLst>
              <a:ext uri="{FF2B5EF4-FFF2-40B4-BE49-F238E27FC236}">
                <a16:creationId xmlns:a16="http://schemas.microsoft.com/office/drawing/2014/main" id="{A65FFEF4-2613-B838-CC78-94DE7ADED557}"/>
              </a:ext>
            </a:extLst>
          </p:cNvPr>
          <p:cNvSpPr/>
          <p:nvPr/>
        </p:nvSpPr>
        <p:spPr>
          <a:xfrm rot="16200000">
            <a:off x="12672131" y="5054653"/>
            <a:ext cx="3118757" cy="905747"/>
          </a:xfrm>
          <a:prstGeom prst="downArrow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BE513F-DD0F-1D03-7253-1F1143649925}"/>
              </a:ext>
            </a:extLst>
          </p:cNvPr>
          <p:cNvSpPr/>
          <p:nvPr/>
        </p:nvSpPr>
        <p:spPr>
          <a:xfrm>
            <a:off x="15227798" y="3327489"/>
            <a:ext cx="718869" cy="4311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7A3D7D-2905-F983-109C-640162E57867}"/>
                  </a:ext>
                </a:extLst>
              </p:cNvPr>
              <p:cNvSpPr txBox="1"/>
              <p:nvPr/>
            </p:nvSpPr>
            <p:spPr>
              <a:xfrm>
                <a:off x="-396104" y="7695202"/>
                <a:ext cx="7468002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𝑣</m:t>
                          </m:r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, 3</m:t>
                          </m:r>
                        </m:sub>
                        <m:sup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7A3D7D-2905-F983-109C-640162E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104" y="7695202"/>
                <a:ext cx="7468002" cy="536365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27D169-F7AE-D02B-082F-23E364820ED5}"/>
                  </a:ext>
                </a:extLst>
              </p:cNvPr>
              <p:cNvSpPr txBox="1"/>
              <p:nvPr/>
            </p:nvSpPr>
            <p:spPr>
              <a:xfrm>
                <a:off x="15241260" y="7663109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27D169-F7AE-D02B-082F-23E36482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260" y="7663109"/>
                <a:ext cx="718869" cy="507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22">
            <a:extLst>
              <a:ext uri="{FF2B5EF4-FFF2-40B4-BE49-F238E27FC236}">
                <a16:creationId xmlns:a16="http://schemas.microsoft.com/office/drawing/2014/main" id="{E25FF466-7F1E-D17F-4364-F411021057B4}"/>
              </a:ext>
            </a:extLst>
          </p:cNvPr>
          <p:cNvSpPr/>
          <p:nvPr/>
        </p:nvSpPr>
        <p:spPr>
          <a:xfrm rot="16200000">
            <a:off x="5835208" y="4991503"/>
            <a:ext cx="3118757" cy="905747"/>
          </a:xfrm>
          <a:prstGeom prst="downArrow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5F3EF-B2D1-5527-00E1-934FC715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239" y="5013689"/>
            <a:ext cx="1758237" cy="8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79D0-F3A9-83E0-9392-3C601C3095AC}"/>
              </a:ext>
            </a:extLst>
          </p:cNvPr>
          <p:cNvSpPr txBox="1"/>
          <p:nvPr/>
        </p:nvSpPr>
        <p:spPr>
          <a:xfrm>
            <a:off x="10442450" y="971946"/>
            <a:ext cx="80388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※</a:t>
            </a:r>
            <a:r>
              <a:rPr kumimoji="1" lang="en-US" altLang="ko-KR" sz="1650" dirty="0"/>
              <a:t>Graph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soft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counter</a:t>
            </a:r>
            <a:r>
              <a:rPr kumimoji="1" lang="ko-KR" altLang="en-US" sz="1650" dirty="0"/>
              <a:t>의 </a:t>
            </a:r>
            <a:r>
              <a:rPr kumimoji="1" lang="en-US" altLang="ko-KR" sz="1650" dirty="0" err="1"/>
              <a:t>CommonsenseQA</a:t>
            </a:r>
            <a:r>
              <a:rPr kumimoji="1" lang="ko-KR" altLang="en-US" sz="1650" dirty="0"/>
              <a:t>데이터 </a:t>
            </a:r>
            <a:r>
              <a:rPr kumimoji="1" lang="ko-KR" altLang="en-US" sz="1650" dirty="0" err="1"/>
              <a:t>임베딩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shape</a:t>
            </a:r>
            <a:r>
              <a:rPr kumimoji="1" lang="ko-KR" altLang="en-US" sz="1650" dirty="0" err="1"/>
              <a:t>를</a:t>
            </a:r>
            <a:r>
              <a:rPr kumimoji="1" lang="ko-KR" altLang="en-US" sz="1650" dirty="0"/>
              <a:t> 예시로 설명함</a:t>
            </a:r>
            <a:endParaRPr kumimoji="1" lang="ko-Kore-KR" altLang="en-US" sz="165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FCC6DFA-962A-224B-C87A-624FE1844E2B}"/>
              </a:ext>
            </a:extLst>
          </p:cNvPr>
          <p:cNvCxnSpPr/>
          <p:nvPr/>
        </p:nvCxnSpPr>
        <p:spPr>
          <a:xfrm>
            <a:off x="1479591" y="3884996"/>
            <a:ext cx="358838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9AB4364-864A-7828-7272-3C5E8E014592}"/>
              </a:ext>
            </a:extLst>
          </p:cNvPr>
          <p:cNvCxnSpPr>
            <a:cxnSpLocks/>
          </p:cNvCxnSpPr>
          <p:nvPr/>
        </p:nvCxnSpPr>
        <p:spPr>
          <a:xfrm>
            <a:off x="2040263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52F6641-813B-4534-7F3F-1E7EB6B31887}"/>
              </a:ext>
            </a:extLst>
          </p:cNvPr>
          <p:cNvCxnSpPr>
            <a:cxnSpLocks/>
          </p:cNvCxnSpPr>
          <p:nvPr/>
        </p:nvCxnSpPr>
        <p:spPr>
          <a:xfrm>
            <a:off x="2586497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8E3D157-9E9D-9735-C3CC-2E805B75141A}"/>
              </a:ext>
            </a:extLst>
          </p:cNvPr>
          <p:cNvCxnSpPr>
            <a:cxnSpLocks/>
          </p:cNvCxnSpPr>
          <p:nvPr/>
        </p:nvCxnSpPr>
        <p:spPr>
          <a:xfrm>
            <a:off x="3192888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F6DBE59-904C-1262-4D92-B983F8870B23}"/>
              </a:ext>
            </a:extLst>
          </p:cNvPr>
          <p:cNvCxnSpPr>
            <a:cxnSpLocks/>
          </p:cNvCxnSpPr>
          <p:nvPr/>
        </p:nvCxnSpPr>
        <p:spPr>
          <a:xfrm>
            <a:off x="4506737" y="331625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65CCD3-81A7-B420-93C5-FBC51ECACE66}"/>
              </a:ext>
            </a:extLst>
          </p:cNvPr>
          <p:cNvSpPr txBox="1"/>
          <p:nvPr/>
        </p:nvSpPr>
        <p:spPr>
          <a:xfrm>
            <a:off x="3569867" y="3125528"/>
            <a:ext cx="75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…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CA42B-9264-7013-1952-A3479CC3FEC9}"/>
              </a:ext>
            </a:extLst>
          </p:cNvPr>
          <p:cNvSpPr txBox="1"/>
          <p:nvPr/>
        </p:nvSpPr>
        <p:spPr>
          <a:xfrm>
            <a:off x="1560101" y="331168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2E3FCF-2431-7941-D66C-3F53F75DEB87}"/>
              </a:ext>
            </a:extLst>
          </p:cNvPr>
          <p:cNvSpPr txBox="1"/>
          <p:nvPr/>
        </p:nvSpPr>
        <p:spPr>
          <a:xfrm>
            <a:off x="2120771" y="332062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F3C03-AA68-D77E-A1DC-C1EEEAF76811}"/>
              </a:ext>
            </a:extLst>
          </p:cNvPr>
          <p:cNvSpPr txBox="1"/>
          <p:nvPr/>
        </p:nvSpPr>
        <p:spPr>
          <a:xfrm>
            <a:off x="2711456" y="332062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3943B-BC7C-880A-37A1-A59D15F328FC}"/>
              </a:ext>
            </a:extLst>
          </p:cNvPr>
          <p:cNvSpPr txBox="1"/>
          <p:nvPr/>
        </p:nvSpPr>
        <p:spPr>
          <a:xfrm>
            <a:off x="4617116" y="3340532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9D92D1A0-4B4B-D2D3-C741-7B17FFB94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06F71-297D-FEF6-04AA-E722E586A4EC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 err="1"/>
              <a:t>실험</a:t>
            </a:r>
            <a:r>
              <a:rPr kumimoji="1" lang="en-US" altLang="en-US" sz="3200" dirty="0"/>
              <a:t> </a:t>
            </a:r>
            <a:r>
              <a:rPr kumimoji="1" lang="en-US" altLang="en-US" sz="3200" dirty="0" err="1"/>
              <a:t>형태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20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9" grpId="0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6" grpId="0"/>
      <p:bldP spid="37" grpId="0" animBg="1"/>
      <p:bldP spid="38" grpId="0" animBg="1"/>
      <p:bldP spid="39" grpId="0"/>
      <p:bldP spid="40" grpId="0"/>
      <p:bldP spid="41" grpId="0" animBg="1"/>
      <p:bldP spid="23" grpId="0"/>
      <p:bldP spid="24" grpId="0"/>
      <p:bldP spid="31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실험 결과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814460"/>
                  </p:ext>
                </p:extLst>
              </p:nvPr>
            </p:nvGraphicFramePr>
            <p:xfrm>
              <a:off x="533400" y="2280863"/>
              <a:ext cx="6876980" cy="6875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589525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79.04(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0.30)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0.14)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0.59)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79.28(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0.89)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74.42(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𝟏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.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𝟕𝟐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9814460"/>
                  </p:ext>
                </p:extLst>
              </p:nvPr>
            </p:nvGraphicFramePr>
            <p:xfrm>
              <a:off x="533400" y="2280863"/>
              <a:ext cx="6876980" cy="6875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589525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03125" r="-126984" b="-1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03125" r="-1911" b="-1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203125" r="-126984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203125" r="-1911" b="-1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303125" r="-126984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303125" r="-1911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403125" r="-126984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403125" r="-1911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503125" r="-126984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503125" r="-1911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603125" r="-12698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603125" r="-1911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703125" r="-126984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703125" r="-1911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803125" r="-126984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803125" r="-1911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903125" r="-12698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903125" r="-1911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003125" r="-12698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003125" r="-1911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6" t="-1103125" r="-11042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103125" r="-12698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103125" r="-191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203125" r="-12698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203125" r="-191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672581" r="-12698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672581" r="-191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496875" r="-12698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496875" r="-1911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596875" r="-126984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596875" r="-1911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4660642-23C6-5D31-BE5C-E35A664F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080653"/>
            <a:ext cx="9080500" cy="727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5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 err="1"/>
              <a:t>중간</a:t>
            </a:r>
            <a:r>
              <a:rPr kumimoji="1" lang="en-US" altLang="en-US" sz="3200" dirty="0"/>
              <a:t> </a:t>
            </a:r>
            <a:r>
              <a:rPr kumimoji="1" lang="en-US" altLang="en-US" sz="3200" dirty="0" err="1"/>
              <a:t>결론</a:t>
            </a:r>
            <a:endParaRPr kumimoji="1" lang="ko-Kore-KR" altLang="en-US" sz="3200" dirty="0"/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0018F3E2-49C2-F32C-6969-8826738ED554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CommonsenseQA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진행했으며 노드 개수가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32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개인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진행했다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노드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임베딩이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시작하였지만 사이클 카운트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random(1~10), degree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임의의 정수를 주어서 진행했다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 개수는 큰 의미가  있지 않는 것 같다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사이클을 텍스트로 변환하는 과정은 살펴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봐야겠지만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사이클 개수는 특별한 정보가 아니다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91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19579</TotalTime>
  <Words>513</Words>
  <Application>Microsoft Macintosh PowerPoint</Application>
  <PresentationFormat>사용자 지정</PresentationFormat>
  <Paragraphs>112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1" baseType="lpstr">
      <vt:lpstr>굴림</vt:lpstr>
      <vt:lpstr>NanumGothic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80</cp:revision>
  <dcterms:created xsi:type="dcterms:W3CDTF">2021-12-28T00:31:40Z</dcterms:created>
  <dcterms:modified xsi:type="dcterms:W3CDTF">2023-10-19T14:09:42Z</dcterms:modified>
</cp:coreProperties>
</file>