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1" r:id="rId2"/>
    <p:sldId id="356" r:id="rId3"/>
    <p:sldId id="628" r:id="rId4"/>
    <p:sldId id="630" r:id="rId5"/>
    <p:sldId id="634" r:id="rId6"/>
    <p:sldId id="631" r:id="rId7"/>
    <p:sldId id="635" r:id="rId8"/>
    <p:sldId id="395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3"/>
    <p:restoredTop sz="94703"/>
  </p:normalViewPr>
  <p:slideViewPr>
    <p:cSldViewPr>
      <p:cViewPr varScale="1">
        <p:scale>
          <a:sx n="85" d="100"/>
          <a:sy n="85" d="100"/>
        </p:scale>
        <p:origin x="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2023. 6. 7.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회의록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12D3AA-8EF9-D930-3C13-E19BBD92C90F}"/>
              </a:ext>
            </a:extLst>
          </p:cNvPr>
          <p:cNvSpPr txBox="1"/>
          <p:nvPr/>
        </p:nvSpPr>
        <p:spPr>
          <a:xfrm>
            <a:off x="8268354" y="2672695"/>
            <a:ext cx="2914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진행상황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AA7B-2F67-0BF3-51F5-BCB957F9FB06}"/>
              </a:ext>
            </a:extLst>
          </p:cNvPr>
          <p:cNvSpPr txBox="1"/>
          <p:nvPr/>
        </p:nvSpPr>
        <p:spPr>
          <a:xfrm>
            <a:off x="8268354" y="3201810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중간결과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1059-E0EE-858F-9CE3-B1C147AD2DF7}"/>
              </a:ext>
            </a:extLst>
          </p:cNvPr>
          <p:cNvSpPr txBox="1"/>
          <p:nvPr/>
        </p:nvSpPr>
        <p:spPr>
          <a:xfrm>
            <a:off x="6907195" y="2695779"/>
            <a:ext cx="11239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9A8BF440-9D0B-84FC-F00E-17D62FE8062A}"/>
              </a:ext>
            </a:extLst>
          </p:cNvPr>
          <p:cNvCxnSpPr/>
          <p:nvPr/>
        </p:nvCxnSpPr>
        <p:spPr>
          <a:xfrm>
            <a:off x="8031145" y="2798394"/>
            <a:ext cx="0" cy="186880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회의록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다양한 문제 분석을 위한 자동화하기</a:t>
            </a:r>
            <a:endParaRPr lang="en-US" altLang="ko-Kore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이번주에 진행하기로 했던 것</a:t>
            </a:r>
          </a:p>
        </p:txBody>
      </p:sp>
    </p:spTree>
    <p:extLst>
      <p:ext uri="{BB962C8B-B14F-4D97-AF65-F5344CB8AC3E}">
        <p14:creationId xmlns:p14="http://schemas.microsoft.com/office/powerpoint/2010/main" val="33908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8F8492-7A07-1C10-55B4-06598D02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" y="2622056"/>
            <a:ext cx="9213850" cy="6974627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D9B1770-0470-DF16-C585-37E48A42A16F}"/>
              </a:ext>
            </a:extLst>
          </p:cNvPr>
          <p:cNvSpPr/>
          <p:nvPr/>
        </p:nvSpPr>
        <p:spPr>
          <a:xfrm>
            <a:off x="509886" y="123913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7B79-B775-90C1-3F59-7089754A659B}"/>
              </a:ext>
            </a:extLst>
          </p:cNvPr>
          <p:cNvSpPr txBox="1"/>
          <p:nvPr/>
        </p:nvSpPr>
        <p:spPr>
          <a:xfrm>
            <a:off x="920057" y="1253533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B9EFD9-05D6-78DE-9107-22CE9A643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413" y="2793264"/>
            <a:ext cx="8394700" cy="6348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79191-1685-0B84-63EC-82134134A2CF}"/>
              </a:ext>
            </a:extLst>
          </p:cNvPr>
          <p:cNvSpPr txBox="1"/>
          <p:nvPr/>
        </p:nvSpPr>
        <p:spPr>
          <a:xfrm>
            <a:off x="16912388" y="516956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christmas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F4C25-346B-9666-4AC2-86F18FA243F5}"/>
              </a:ext>
            </a:extLst>
          </p:cNvPr>
          <p:cNvSpPr txBox="1"/>
          <p:nvPr/>
        </p:nvSpPr>
        <p:spPr>
          <a:xfrm>
            <a:off x="17092313" y="3505643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yule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ACB94-E230-A54E-A51D-6983228ED0F6}"/>
              </a:ext>
            </a:extLst>
          </p:cNvPr>
          <p:cNvSpPr txBox="1"/>
          <p:nvPr/>
        </p:nvSpPr>
        <p:spPr>
          <a:xfrm>
            <a:off x="9650842" y="4229100"/>
            <a:ext cx="234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june_solstice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7C5B8-B56D-09F0-F274-6DF4BA2AB38D}"/>
              </a:ext>
            </a:extLst>
          </p:cNvPr>
          <p:cNvSpPr txBox="1"/>
          <p:nvPr/>
        </p:nvSpPr>
        <p:spPr>
          <a:xfrm>
            <a:off x="12344400" y="2747257"/>
            <a:ext cx="185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summer_solstice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231E0-6CE6-F652-F554-9EFA201B49C0}"/>
              </a:ext>
            </a:extLst>
          </p:cNvPr>
          <p:cNvSpPr txBox="1"/>
          <p:nvPr/>
        </p:nvSpPr>
        <p:spPr>
          <a:xfrm>
            <a:off x="8784077" y="4979238"/>
            <a:ext cx="3028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december_solstice</a:t>
            </a:r>
            <a:endParaRPr lang="en" altLang="ko-Kore-KR" dirty="0"/>
          </a:p>
          <a:p>
            <a:r>
              <a:rPr lang="ko-Kore-KR" altLang="en-US" dirty="0"/>
              <a:t>동지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04B91-D235-3188-2D07-9757EE6652FF}"/>
              </a:ext>
            </a:extLst>
          </p:cNvPr>
          <p:cNvSpPr txBox="1"/>
          <p:nvPr/>
        </p:nvSpPr>
        <p:spPr>
          <a:xfrm>
            <a:off x="14194491" y="4245374"/>
            <a:ext cx="2535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midwinter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2C56B-7A6F-7A41-F18E-BC60ADB9D093}"/>
              </a:ext>
            </a:extLst>
          </p:cNvPr>
          <p:cNvSpPr txBox="1"/>
          <p:nvPr/>
        </p:nvSpPr>
        <p:spPr>
          <a:xfrm>
            <a:off x="11658600" y="8863199"/>
            <a:ext cx="175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tropic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19B65-333C-9F45-2E9E-FBE70C8D9CD1}"/>
              </a:ext>
            </a:extLst>
          </p:cNvPr>
          <p:cNvSpPr txBox="1"/>
          <p:nvPr/>
        </p:nvSpPr>
        <p:spPr>
          <a:xfrm>
            <a:off x="10612309" y="3628669"/>
            <a:ext cx="2566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summer_solstice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7CD9D-2DF7-3002-13D4-B6965254FAC4}"/>
              </a:ext>
            </a:extLst>
          </p:cNvPr>
          <p:cNvSpPr txBox="1"/>
          <p:nvPr/>
        </p:nvSpPr>
        <p:spPr>
          <a:xfrm>
            <a:off x="17158780" y="5967293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snowflake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92AC9-67FA-999A-EE8C-D3C29FB6C7AF}"/>
              </a:ext>
            </a:extLst>
          </p:cNvPr>
          <p:cNvSpPr txBox="1"/>
          <p:nvPr/>
        </p:nvSpPr>
        <p:spPr>
          <a:xfrm>
            <a:off x="9206368" y="6483967"/>
            <a:ext cx="2346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tropic_of_Capricorn</a:t>
            </a:r>
            <a:endParaRPr lang="en" altLang="ko-Kore-KR" dirty="0"/>
          </a:p>
          <a:p>
            <a:r>
              <a:rPr lang="ko-Kore-KR" altLang="en-US" dirty="0"/>
              <a:t>남회귀선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F9C8A-A878-F2E1-A287-22849BBB4BE1}"/>
              </a:ext>
            </a:extLst>
          </p:cNvPr>
          <p:cNvSpPr txBox="1"/>
          <p:nvPr/>
        </p:nvSpPr>
        <p:spPr>
          <a:xfrm>
            <a:off x="17259028" y="6658933"/>
            <a:ext cx="159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autumn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AFCA2-CB1B-2A0E-D501-32FED4AD7692}"/>
              </a:ext>
            </a:extLst>
          </p:cNvPr>
          <p:cNvSpPr txBox="1"/>
          <p:nvPr/>
        </p:nvSpPr>
        <p:spPr>
          <a:xfrm>
            <a:off x="16568914" y="8049754"/>
            <a:ext cx="12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fall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389A8-1853-4335-9565-D732DD8283C8}"/>
              </a:ext>
            </a:extLst>
          </p:cNvPr>
          <p:cNvSpPr txBox="1"/>
          <p:nvPr/>
        </p:nvSpPr>
        <p:spPr>
          <a:xfrm>
            <a:off x="11722651" y="6857395"/>
            <a:ext cx="1858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tropic_of_cancer</a:t>
            </a:r>
            <a:endParaRPr lang="en" altLang="ko-Kore-KR" dirty="0"/>
          </a:p>
          <a:p>
            <a:r>
              <a:rPr lang="ko-Kore-KR" altLang="en-US" dirty="0"/>
              <a:t>북회귀선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9CE011-7B11-3569-D345-3B0C5728A33D}"/>
              </a:ext>
            </a:extLst>
          </p:cNvPr>
          <p:cNvSpPr txBox="1"/>
          <p:nvPr/>
        </p:nvSpPr>
        <p:spPr>
          <a:xfrm>
            <a:off x="16039125" y="6820087"/>
            <a:ext cx="1773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snow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654D39-9461-5175-C66A-00E02BC74949}"/>
              </a:ext>
            </a:extLst>
          </p:cNvPr>
          <p:cNvSpPr txBox="1"/>
          <p:nvPr/>
        </p:nvSpPr>
        <p:spPr>
          <a:xfrm>
            <a:off x="15250396" y="7691667"/>
            <a:ext cx="1152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cold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0804BB-0CBC-319B-2960-5036BF41E2C1}"/>
              </a:ext>
            </a:extLst>
          </p:cNvPr>
          <p:cNvSpPr txBox="1"/>
          <p:nvPr/>
        </p:nvSpPr>
        <p:spPr>
          <a:xfrm>
            <a:off x="14896125" y="867853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bear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9B90B1-C3E9-DF81-D9E8-7AD1B607CEEC}"/>
              </a:ext>
            </a:extLst>
          </p:cNvPr>
          <p:cNvSpPr txBox="1"/>
          <p:nvPr/>
        </p:nvSpPr>
        <p:spPr>
          <a:xfrm>
            <a:off x="13726813" y="8678533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cold</a:t>
            </a:r>
            <a:endParaRPr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BF779-0D6B-A3BC-2533-44C4D8E6F150}"/>
              </a:ext>
            </a:extLst>
          </p:cNvPr>
          <p:cNvSpPr txBox="1"/>
          <p:nvPr/>
        </p:nvSpPr>
        <p:spPr>
          <a:xfrm>
            <a:off x="4495800" y="59306"/>
            <a:ext cx="832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summer solstice for the northern hemisphere also known as the June solstice</a:t>
            </a:r>
          </a:p>
          <a:p>
            <a:r>
              <a:rPr kumimoji="1" lang="en-US" altLang="ko-Kore-KR" dirty="0"/>
              <a:t>The winter solstice for the northern </a:t>
            </a:r>
            <a:r>
              <a:rPr kumimoji="1" lang="en-US" altLang="ko-Kore-KR" dirty="0" err="1"/>
              <a:t>hemishphere</a:t>
            </a:r>
            <a:r>
              <a:rPr kumimoji="1" lang="en-US" altLang="ko-Kore-KR" dirty="0"/>
              <a:t> also known as the December solstice</a:t>
            </a:r>
          </a:p>
          <a:p>
            <a:r>
              <a:rPr kumimoji="1" lang="en-US" altLang="ko-Kore-KR" dirty="0"/>
              <a:t>Solstice : </a:t>
            </a:r>
            <a:r>
              <a:rPr kumimoji="1" lang="ko-Kore-KR" altLang="en-US" dirty="0"/>
              <a:t>지점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동지와 하지점을 통틀어 이르는 말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78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70597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/>
              <a:t>attention</a:t>
            </a:r>
            <a:endParaRPr lang="ko-KR" altLang="en-US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0FA3F3-B69E-261B-9F5E-65090D8F435B}"/>
              </a:ext>
            </a:extLst>
          </p:cNvPr>
          <p:cNvSpPr/>
          <p:nvPr/>
        </p:nvSpPr>
        <p:spPr>
          <a:xfrm>
            <a:off x="4046261" y="2849372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279B97-8717-33AC-C2F6-1AE151CCA8CC}"/>
              </a:ext>
            </a:extLst>
          </p:cNvPr>
          <p:cNvSpPr/>
          <p:nvPr/>
        </p:nvSpPr>
        <p:spPr>
          <a:xfrm>
            <a:off x="4966590" y="4071662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FD7634-AB85-1E42-02D3-BAED8B5B59AE}"/>
              </a:ext>
            </a:extLst>
          </p:cNvPr>
          <p:cNvSpPr/>
          <p:nvPr/>
        </p:nvSpPr>
        <p:spPr>
          <a:xfrm>
            <a:off x="5784758" y="2833532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08F69-F452-CC37-9F8F-BAE42306AC02}"/>
              </a:ext>
            </a:extLst>
          </p:cNvPr>
          <p:cNvSpPr txBox="1"/>
          <p:nvPr/>
        </p:nvSpPr>
        <p:spPr>
          <a:xfrm>
            <a:off x="4800600" y="4850578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christmas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A5599B-4AE7-C998-D14D-9A816974E007}"/>
              </a:ext>
            </a:extLst>
          </p:cNvPr>
          <p:cNvSpPr txBox="1"/>
          <p:nvPr/>
        </p:nvSpPr>
        <p:spPr>
          <a:xfrm>
            <a:off x="5847448" y="2421549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snow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03952-5260-1734-10CA-327EEE56BDB0}"/>
              </a:ext>
            </a:extLst>
          </p:cNvPr>
          <p:cNvSpPr txBox="1"/>
          <p:nvPr/>
        </p:nvSpPr>
        <p:spPr>
          <a:xfrm>
            <a:off x="3858126" y="2435862"/>
            <a:ext cx="14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winter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0DE5A4-EB6F-507D-984A-0BC28E8F92CA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4698438" y="3525059"/>
            <a:ext cx="380048" cy="66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41ACCC-9FE7-53DD-358D-5A3CDDC81AF1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5618767" y="3509219"/>
            <a:ext cx="277887" cy="678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BF9A32-B7FF-C3E5-17BF-602BAD7556F9}"/>
              </a:ext>
            </a:extLst>
          </p:cNvPr>
          <p:cNvCxnSpPr>
            <a:stCxn id="8" idx="2"/>
            <a:endCxn id="3" idx="6"/>
          </p:cNvCxnSpPr>
          <p:nvPr/>
        </p:nvCxnSpPr>
        <p:spPr>
          <a:xfrm flipH="1">
            <a:off x="4810334" y="3229340"/>
            <a:ext cx="974424" cy="1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8FFEF1-5979-FC1E-9716-E4C36FC28D06}"/>
              </a:ext>
            </a:extLst>
          </p:cNvPr>
          <p:cNvSpPr txBox="1"/>
          <p:nvPr/>
        </p:nvSpPr>
        <p:spPr>
          <a:xfrm>
            <a:off x="3801588" y="3776129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36:0.0381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C3E17-392E-B034-E739-FFF22631252A}"/>
              </a:ext>
            </a:extLst>
          </p:cNvPr>
          <p:cNvSpPr txBox="1"/>
          <p:nvPr/>
        </p:nvSpPr>
        <p:spPr>
          <a:xfrm>
            <a:off x="5953596" y="3762812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37:0.0288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2D2C8-7748-28D5-9555-EB23F4AAC19F}"/>
              </a:ext>
            </a:extLst>
          </p:cNvPr>
          <p:cNvSpPr txBox="1"/>
          <p:nvPr/>
        </p:nvSpPr>
        <p:spPr>
          <a:xfrm>
            <a:off x="4814715" y="2815282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36:0.0765</a:t>
            </a:r>
            <a:endParaRPr kumimoji="1" lang="ko-Kore-KR" altLang="en-US" dirty="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1A93BB61-3E83-0D7D-233B-B78A305B6968}"/>
              </a:ext>
            </a:extLst>
          </p:cNvPr>
          <p:cNvSpPr/>
          <p:nvPr/>
        </p:nvSpPr>
        <p:spPr>
          <a:xfrm>
            <a:off x="7190676" y="3279612"/>
            <a:ext cx="1524000" cy="958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C5C4B8E-BCE6-CCC5-C22C-035B8932F3AF}"/>
              </a:ext>
            </a:extLst>
          </p:cNvPr>
          <p:cNvSpPr/>
          <p:nvPr/>
        </p:nvSpPr>
        <p:spPr>
          <a:xfrm>
            <a:off x="9159498" y="2973556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9B13AB0-B0C9-69EF-4E67-D704E913DD21}"/>
              </a:ext>
            </a:extLst>
          </p:cNvPr>
          <p:cNvSpPr/>
          <p:nvPr/>
        </p:nvSpPr>
        <p:spPr>
          <a:xfrm>
            <a:off x="10079827" y="4195846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B55DCD9-A8C2-E436-8E6C-5F5448B3B765}"/>
              </a:ext>
            </a:extLst>
          </p:cNvPr>
          <p:cNvSpPr/>
          <p:nvPr/>
        </p:nvSpPr>
        <p:spPr>
          <a:xfrm>
            <a:off x="10897995" y="2957716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3A4DBD-1DCE-A5B8-D522-A809CA4E6764}"/>
              </a:ext>
            </a:extLst>
          </p:cNvPr>
          <p:cNvSpPr txBox="1"/>
          <p:nvPr/>
        </p:nvSpPr>
        <p:spPr>
          <a:xfrm>
            <a:off x="9184578" y="2545445"/>
            <a:ext cx="14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winter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2A6193D-4C8E-93FD-5C80-3B9F2140587A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9811675" y="3649243"/>
            <a:ext cx="380048" cy="66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8544D5-235B-8557-C337-34238E192A5B}"/>
              </a:ext>
            </a:extLst>
          </p:cNvPr>
          <p:cNvCxnSpPr>
            <a:stCxn id="63" idx="7"/>
            <a:endCxn id="64" idx="3"/>
          </p:cNvCxnSpPr>
          <p:nvPr/>
        </p:nvCxnSpPr>
        <p:spPr>
          <a:xfrm flipV="1">
            <a:off x="10732004" y="3633403"/>
            <a:ext cx="277887" cy="678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4FDDD69-E854-114B-ACD8-CC68622866DA}"/>
              </a:ext>
            </a:extLst>
          </p:cNvPr>
          <p:cNvCxnSpPr>
            <a:stCxn id="64" idx="2"/>
            <a:endCxn id="62" idx="6"/>
          </p:cNvCxnSpPr>
          <p:nvPr/>
        </p:nvCxnSpPr>
        <p:spPr>
          <a:xfrm flipH="1">
            <a:off x="9923571" y="3353524"/>
            <a:ext cx="974424" cy="1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D73331-1BF2-123C-129B-B38EB7780B43}"/>
              </a:ext>
            </a:extLst>
          </p:cNvPr>
          <p:cNvSpPr txBox="1"/>
          <p:nvPr/>
        </p:nvSpPr>
        <p:spPr>
          <a:xfrm>
            <a:off x="9100858" y="3920238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36:0.1625</a:t>
            </a:r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203892-F9B2-5A22-70D8-2BA3FBEBB276}"/>
              </a:ext>
            </a:extLst>
          </p:cNvPr>
          <p:cNvSpPr txBox="1"/>
          <p:nvPr/>
        </p:nvSpPr>
        <p:spPr>
          <a:xfrm>
            <a:off x="11066833" y="3886996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37:0.1292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5F8611-A276-707D-B901-96D35955B351}"/>
              </a:ext>
            </a:extLst>
          </p:cNvPr>
          <p:cNvSpPr txBox="1"/>
          <p:nvPr/>
        </p:nvSpPr>
        <p:spPr>
          <a:xfrm>
            <a:off x="9966009" y="2893297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36</a:t>
            </a:r>
            <a:r>
              <a:rPr kumimoji="1" lang="en-US" altLang="ko-Kore-KR" dirty="0"/>
              <a:t>:0.1088</a:t>
            </a:r>
            <a:endParaRPr kumimoji="1"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387529-B3BB-1BEB-5F9E-FAD012DA9F82}"/>
              </a:ext>
            </a:extLst>
          </p:cNvPr>
          <p:cNvSpPr txBox="1"/>
          <p:nvPr/>
        </p:nvSpPr>
        <p:spPr>
          <a:xfrm>
            <a:off x="9875276" y="4998940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christmas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CF091C-4E22-0103-3D67-60D9B70F9428}"/>
              </a:ext>
            </a:extLst>
          </p:cNvPr>
          <p:cNvSpPr txBox="1"/>
          <p:nvPr/>
        </p:nvSpPr>
        <p:spPr>
          <a:xfrm>
            <a:off x="10949301" y="2575840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snow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8FF672-1042-F7D5-F68A-517A3F09885B}"/>
              </a:ext>
            </a:extLst>
          </p:cNvPr>
          <p:cNvSpPr txBox="1"/>
          <p:nvPr/>
        </p:nvSpPr>
        <p:spPr>
          <a:xfrm>
            <a:off x="14290361" y="2185622"/>
            <a:ext cx="4267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0,19 : context to question </a:t>
            </a:r>
          </a:p>
          <a:p>
            <a:r>
              <a:rPr lang="en" altLang="ko-Kore-KR" dirty="0"/>
              <a:t>1,20 : context to answer </a:t>
            </a:r>
          </a:p>
          <a:p>
            <a:r>
              <a:rPr lang="en" altLang="ko-Kore-KR" dirty="0"/>
              <a:t>2,21 : antonym </a:t>
            </a:r>
          </a:p>
          <a:p>
            <a:r>
              <a:rPr lang="en" altLang="ko-Kore-KR" dirty="0"/>
              <a:t>3,22 : </a:t>
            </a:r>
            <a:r>
              <a:rPr lang="en" altLang="ko-Kore-KR" dirty="0" err="1"/>
              <a:t>atlocation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4,23 : </a:t>
            </a:r>
            <a:r>
              <a:rPr lang="en" altLang="ko-Kore-KR" dirty="0" err="1"/>
              <a:t>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5,24 : causes </a:t>
            </a:r>
          </a:p>
          <a:p>
            <a:r>
              <a:rPr lang="en" altLang="ko-Kore-KR" dirty="0"/>
              <a:t>6,25 : </a:t>
            </a:r>
            <a:r>
              <a:rPr lang="en" altLang="ko-Kore-KR" dirty="0" err="1"/>
              <a:t>createdby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7,26 : isa </a:t>
            </a:r>
          </a:p>
          <a:p>
            <a:r>
              <a:rPr lang="en" altLang="ko-Kore-KR" dirty="0"/>
              <a:t>8,27 : desires </a:t>
            </a:r>
          </a:p>
          <a:p>
            <a:r>
              <a:rPr lang="en" altLang="ko-Kore-KR" dirty="0"/>
              <a:t>9,28 : </a:t>
            </a:r>
            <a:r>
              <a:rPr lang="en" altLang="ko-Kore-KR" dirty="0" err="1"/>
              <a:t>hassubevent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10,29 : </a:t>
            </a:r>
            <a:r>
              <a:rPr lang="en" altLang="ko-Kore-KR" dirty="0" err="1"/>
              <a:t>partof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11,30 : </a:t>
            </a:r>
            <a:r>
              <a:rPr lang="en" altLang="ko-Kore-KR" dirty="0" err="1"/>
              <a:t>hascontext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12,31 : </a:t>
            </a:r>
            <a:r>
              <a:rPr lang="en" altLang="ko-Kore-KR" dirty="0" err="1"/>
              <a:t>hasproperty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13,32 : </a:t>
            </a:r>
            <a:r>
              <a:rPr lang="en" altLang="ko-Kore-KR" dirty="0" err="1"/>
              <a:t>madeof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14,33 : </a:t>
            </a:r>
            <a:r>
              <a:rPr lang="en" altLang="ko-Kore-KR" dirty="0" err="1"/>
              <a:t>notcapableof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15,34 : </a:t>
            </a:r>
            <a:r>
              <a:rPr lang="en" altLang="ko-Kore-KR" dirty="0" err="1"/>
              <a:t>notdesires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16,35 : </a:t>
            </a:r>
            <a:r>
              <a:rPr lang="en" altLang="ko-Kore-KR" dirty="0" err="1"/>
              <a:t>receivesaction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17,36 : </a:t>
            </a:r>
            <a:r>
              <a:rPr lang="en" altLang="ko-Kore-KR" dirty="0" err="1"/>
              <a:t>relatedto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18,37 : </a:t>
            </a:r>
            <a:r>
              <a:rPr lang="en" altLang="ko-Kore-KR" dirty="0" err="1"/>
              <a:t>usedfor</a:t>
            </a:r>
            <a:endParaRPr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477A09-7C8C-2A8E-8C9E-34C626078DB5}"/>
              </a:ext>
            </a:extLst>
          </p:cNvPr>
          <p:cNvSpPr txBox="1"/>
          <p:nvPr/>
        </p:nvSpPr>
        <p:spPr>
          <a:xfrm>
            <a:off x="4854973" y="1642703"/>
            <a:ext cx="208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1-layer</a:t>
            </a:r>
            <a:endParaRPr kumimoji="1" lang="ko-Kore-KR" altLang="en-US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D4D4CE-95F8-CF13-EBFD-B1CA83ABBA6F}"/>
              </a:ext>
            </a:extLst>
          </p:cNvPr>
          <p:cNvSpPr txBox="1"/>
          <p:nvPr/>
        </p:nvSpPr>
        <p:spPr>
          <a:xfrm>
            <a:off x="9918116" y="1700559"/>
            <a:ext cx="208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5-layer</a:t>
            </a:r>
            <a:endParaRPr kumimoji="1" lang="ko-Kore-KR" altLang="en-US" sz="2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15D8EB-E2FF-9251-A76F-8D0F59AC326B}"/>
              </a:ext>
            </a:extLst>
          </p:cNvPr>
          <p:cNvSpPr txBox="1"/>
          <p:nvPr/>
        </p:nvSpPr>
        <p:spPr>
          <a:xfrm>
            <a:off x="1072599" y="3369364"/>
            <a:ext cx="208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423DBBF-9637-97D9-C9E1-A24458EA54EF}"/>
              </a:ext>
            </a:extLst>
          </p:cNvPr>
          <p:cNvSpPr/>
          <p:nvPr/>
        </p:nvSpPr>
        <p:spPr>
          <a:xfrm>
            <a:off x="4200820" y="6765158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2E07247-0B46-E5AE-ADC7-ED5C74FFC703}"/>
              </a:ext>
            </a:extLst>
          </p:cNvPr>
          <p:cNvSpPr/>
          <p:nvPr/>
        </p:nvSpPr>
        <p:spPr>
          <a:xfrm>
            <a:off x="5121149" y="7987448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078CF4E-356C-DF51-5410-C915ECD117BB}"/>
              </a:ext>
            </a:extLst>
          </p:cNvPr>
          <p:cNvSpPr/>
          <p:nvPr/>
        </p:nvSpPr>
        <p:spPr>
          <a:xfrm>
            <a:off x="5939317" y="6749318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21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FD77C9-D200-842E-6302-90F4DEEFA540}"/>
              </a:ext>
            </a:extLst>
          </p:cNvPr>
          <p:cNvSpPr txBox="1"/>
          <p:nvPr/>
        </p:nvSpPr>
        <p:spPr>
          <a:xfrm>
            <a:off x="4955159" y="8766364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christmas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0F5772-4B37-72DA-3AA4-B8A10E8C30E0}"/>
              </a:ext>
            </a:extLst>
          </p:cNvPr>
          <p:cNvSpPr txBox="1"/>
          <p:nvPr/>
        </p:nvSpPr>
        <p:spPr>
          <a:xfrm>
            <a:off x="5952968" y="6289705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snow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9422F1-957C-BA9B-6D80-738483901D1D}"/>
              </a:ext>
            </a:extLst>
          </p:cNvPr>
          <p:cNvSpPr txBox="1"/>
          <p:nvPr/>
        </p:nvSpPr>
        <p:spPr>
          <a:xfrm>
            <a:off x="4012685" y="6351648"/>
            <a:ext cx="14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winter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AD552C-ADCE-BB85-B932-F9DBBD264CBF}"/>
              </a:ext>
            </a:extLst>
          </p:cNvPr>
          <p:cNvCxnSpPr>
            <a:cxnSpLocks/>
            <a:stCxn id="78" idx="5"/>
            <a:endCxn id="79" idx="1"/>
          </p:cNvCxnSpPr>
          <p:nvPr/>
        </p:nvCxnSpPr>
        <p:spPr>
          <a:xfrm>
            <a:off x="4852997" y="7440845"/>
            <a:ext cx="380048" cy="66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9271385-75D9-3860-0A74-02683CD4E538}"/>
              </a:ext>
            </a:extLst>
          </p:cNvPr>
          <p:cNvCxnSpPr>
            <a:stCxn id="79" idx="7"/>
            <a:endCxn id="80" idx="3"/>
          </p:cNvCxnSpPr>
          <p:nvPr/>
        </p:nvCxnSpPr>
        <p:spPr>
          <a:xfrm flipV="1">
            <a:off x="5773326" y="7425005"/>
            <a:ext cx="277887" cy="678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720AB19-E055-0FD0-88E7-D57246A6BFDE}"/>
              </a:ext>
            </a:extLst>
          </p:cNvPr>
          <p:cNvCxnSpPr>
            <a:stCxn id="80" idx="2"/>
            <a:endCxn id="78" idx="6"/>
          </p:cNvCxnSpPr>
          <p:nvPr/>
        </p:nvCxnSpPr>
        <p:spPr>
          <a:xfrm flipH="1">
            <a:off x="4964893" y="7145126"/>
            <a:ext cx="974424" cy="1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ADDDEDF-0D93-4006-2FD5-940C5082A778}"/>
              </a:ext>
            </a:extLst>
          </p:cNvPr>
          <p:cNvSpPr txBox="1"/>
          <p:nvPr/>
        </p:nvSpPr>
        <p:spPr>
          <a:xfrm>
            <a:off x="4156165" y="7723409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36:0.1722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55D382-FD32-15AA-7F7E-08DCD19AF9F0}"/>
              </a:ext>
            </a:extLst>
          </p:cNvPr>
          <p:cNvSpPr txBox="1"/>
          <p:nvPr/>
        </p:nvSpPr>
        <p:spPr>
          <a:xfrm>
            <a:off x="6108155" y="7678598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37:0.1346</a:t>
            </a:r>
            <a:endParaRPr kumimoji="1" lang="ko-Kore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02B188-BD12-4CB5-B497-EB2163F64137}"/>
              </a:ext>
            </a:extLst>
          </p:cNvPr>
          <p:cNvSpPr txBox="1"/>
          <p:nvPr/>
        </p:nvSpPr>
        <p:spPr>
          <a:xfrm>
            <a:off x="4985673" y="6700516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36</a:t>
            </a:r>
            <a:r>
              <a:rPr kumimoji="1" lang="en-US" altLang="ko-Kore-KR" dirty="0"/>
              <a:t>:0.0994</a:t>
            </a:r>
            <a:endParaRPr kumimoji="1" lang="ko-Kore-KR" altLang="en-US" dirty="0"/>
          </a:p>
        </p:txBody>
      </p:sp>
      <p:sp>
        <p:nvSpPr>
          <p:cNvPr id="90" name="오른쪽 화살표[R] 89">
            <a:extLst>
              <a:ext uri="{FF2B5EF4-FFF2-40B4-BE49-F238E27FC236}">
                <a16:creationId xmlns:a16="http://schemas.microsoft.com/office/drawing/2014/main" id="{0B639B98-E474-97AB-CDCF-B304B70C500B}"/>
              </a:ext>
            </a:extLst>
          </p:cNvPr>
          <p:cNvSpPr/>
          <p:nvPr/>
        </p:nvSpPr>
        <p:spPr>
          <a:xfrm>
            <a:off x="7345235" y="7195398"/>
            <a:ext cx="1524000" cy="958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3B919A2-A00C-5100-9057-5F1E62B1D43B}"/>
              </a:ext>
            </a:extLst>
          </p:cNvPr>
          <p:cNvSpPr/>
          <p:nvPr/>
        </p:nvSpPr>
        <p:spPr>
          <a:xfrm>
            <a:off x="9314057" y="6889342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6261039-1939-EB43-714C-B875FDDA9C83}"/>
              </a:ext>
            </a:extLst>
          </p:cNvPr>
          <p:cNvSpPr/>
          <p:nvPr/>
        </p:nvSpPr>
        <p:spPr>
          <a:xfrm>
            <a:off x="10234386" y="8111632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EC2119E-D06B-8FBC-7FA8-2AC1195C1067}"/>
              </a:ext>
            </a:extLst>
          </p:cNvPr>
          <p:cNvSpPr/>
          <p:nvPr/>
        </p:nvSpPr>
        <p:spPr>
          <a:xfrm>
            <a:off x="11052554" y="6873502"/>
            <a:ext cx="764073" cy="7916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21</a:t>
            </a:r>
            <a:endParaRPr kumimoji="1" lang="ko-Kore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6F70E5-F8B1-F16B-9A42-9661AEDBDEDD}"/>
              </a:ext>
            </a:extLst>
          </p:cNvPr>
          <p:cNvSpPr txBox="1"/>
          <p:nvPr/>
        </p:nvSpPr>
        <p:spPr>
          <a:xfrm>
            <a:off x="9339137" y="6461231"/>
            <a:ext cx="14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winter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83E6B6C-6E8E-3D3E-41B9-B08EE437A729}"/>
              </a:ext>
            </a:extLst>
          </p:cNvPr>
          <p:cNvCxnSpPr>
            <a:cxnSpLocks/>
            <a:stCxn id="91" idx="5"/>
            <a:endCxn id="92" idx="1"/>
          </p:cNvCxnSpPr>
          <p:nvPr/>
        </p:nvCxnSpPr>
        <p:spPr>
          <a:xfrm>
            <a:off x="9966234" y="7565029"/>
            <a:ext cx="380048" cy="66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C77F43F-0E90-BC42-EE85-F123FC09E6A6}"/>
              </a:ext>
            </a:extLst>
          </p:cNvPr>
          <p:cNvCxnSpPr>
            <a:stCxn id="92" idx="7"/>
            <a:endCxn id="93" idx="3"/>
          </p:cNvCxnSpPr>
          <p:nvPr/>
        </p:nvCxnSpPr>
        <p:spPr>
          <a:xfrm flipV="1">
            <a:off x="10886563" y="7549189"/>
            <a:ext cx="277887" cy="678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6E5D097-C8FB-F97E-A4E5-3E9D1D8C7063}"/>
              </a:ext>
            </a:extLst>
          </p:cNvPr>
          <p:cNvCxnSpPr>
            <a:stCxn id="93" idx="2"/>
            <a:endCxn id="91" idx="6"/>
          </p:cNvCxnSpPr>
          <p:nvPr/>
        </p:nvCxnSpPr>
        <p:spPr>
          <a:xfrm flipH="1">
            <a:off x="10078130" y="7269310"/>
            <a:ext cx="974424" cy="1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AE6A8A9-CD66-DE95-5DAD-8EB67F6045F9}"/>
              </a:ext>
            </a:extLst>
          </p:cNvPr>
          <p:cNvSpPr txBox="1"/>
          <p:nvPr/>
        </p:nvSpPr>
        <p:spPr>
          <a:xfrm>
            <a:off x="9166875" y="7802782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36:0.1644</a:t>
            </a:r>
            <a:endParaRPr kumimoji="1" lang="ko-Kore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DF5053-C680-1AA8-9965-879B51A944E6}"/>
              </a:ext>
            </a:extLst>
          </p:cNvPr>
          <p:cNvSpPr txBox="1"/>
          <p:nvPr/>
        </p:nvSpPr>
        <p:spPr>
          <a:xfrm>
            <a:off x="11221392" y="7802782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37:0.1281</a:t>
            </a:r>
            <a:endParaRPr kumimoji="1" lang="ko-Kore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518080-5E18-AE45-3EE1-99EBA48E11E4}"/>
              </a:ext>
            </a:extLst>
          </p:cNvPr>
          <p:cNvSpPr txBox="1"/>
          <p:nvPr/>
        </p:nvSpPr>
        <p:spPr>
          <a:xfrm>
            <a:off x="10222955" y="6840379"/>
            <a:ext cx="119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36</a:t>
            </a:r>
            <a:r>
              <a:rPr kumimoji="1" lang="en-US" altLang="ko-Kore-KR" dirty="0"/>
              <a:t>:0.1116</a:t>
            </a:r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D7870D-3F98-23FF-5272-89F3A34E7B4A}"/>
              </a:ext>
            </a:extLst>
          </p:cNvPr>
          <p:cNvSpPr txBox="1"/>
          <p:nvPr/>
        </p:nvSpPr>
        <p:spPr>
          <a:xfrm>
            <a:off x="9966234" y="8935490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christmas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64EC22-0D72-B10A-CF0A-FA77B528BB6C}"/>
              </a:ext>
            </a:extLst>
          </p:cNvPr>
          <p:cNvSpPr txBox="1"/>
          <p:nvPr/>
        </p:nvSpPr>
        <p:spPr>
          <a:xfrm>
            <a:off x="11060974" y="647437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snow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AF2F108-1227-B1B3-D9C6-50C312895639}"/>
              </a:ext>
            </a:extLst>
          </p:cNvPr>
          <p:cNvSpPr txBox="1"/>
          <p:nvPr/>
        </p:nvSpPr>
        <p:spPr>
          <a:xfrm>
            <a:off x="1227158" y="7285150"/>
            <a:ext cx="208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QAGNN</a:t>
            </a:r>
            <a:endParaRPr kumimoji="1" lang="ko-Kore-KR" altLang="en-US" sz="2400" b="1" dirty="0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1D0FE18E-918B-7E0B-84E0-E40D6BD91E23}"/>
              </a:ext>
            </a:extLst>
          </p:cNvPr>
          <p:cNvSpPr/>
          <p:nvPr/>
        </p:nvSpPr>
        <p:spPr>
          <a:xfrm>
            <a:off x="11552331" y="8184658"/>
            <a:ext cx="304800" cy="25024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D83919E8-33E1-A1F9-EB27-DE02C18362E7}"/>
              </a:ext>
            </a:extLst>
          </p:cNvPr>
          <p:cNvSpPr/>
          <p:nvPr/>
        </p:nvSpPr>
        <p:spPr>
          <a:xfrm>
            <a:off x="9425953" y="8211043"/>
            <a:ext cx="304800" cy="25024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A9D365B7-47F4-0533-4232-249AE0ACE4E5}"/>
              </a:ext>
            </a:extLst>
          </p:cNvPr>
          <p:cNvSpPr/>
          <p:nvPr/>
        </p:nvSpPr>
        <p:spPr>
          <a:xfrm rot="10800000">
            <a:off x="10499229" y="6571948"/>
            <a:ext cx="304800" cy="2502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0CD2F667-4BE3-8893-CF69-4EF06308B9B8}"/>
              </a:ext>
            </a:extLst>
          </p:cNvPr>
          <p:cNvSpPr/>
          <p:nvPr/>
        </p:nvSpPr>
        <p:spPr>
          <a:xfrm rot="10800000">
            <a:off x="10410783" y="2525427"/>
            <a:ext cx="304800" cy="2502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01622E6A-F993-375C-B542-5E2E7C7F2654}"/>
              </a:ext>
            </a:extLst>
          </p:cNvPr>
          <p:cNvSpPr/>
          <p:nvPr/>
        </p:nvSpPr>
        <p:spPr>
          <a:xfrm rot="10800000">
            <a:off x="9385479" y="4290865"/>
            <a:ext cx="304800" cy="2502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AAFAD-D9C5-DEF5-F23A-81D7AD94DDFF}"/>
              </a:ext>
            </a:extLst>
          </p:cNvPr>
          <p:cNvSpPr txBox="1"/>
          <p:nvPr/>
        </p:nvSpPr>
        <p:spPr>
          <a:xfrm>
            <a:off x="4790787" y="1022471"/>
            <a:ext cx="37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평균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0.0477</a:t>
            </a:r>
            <a:endParaRPr kumimoji="1" lang="en-US" altLang="ko-Kore-KR" dirty="0"/>
          </a:p>
          <a:p>
            <a:r>
              <a:rPr kumimoji="1" lang="ko-Kore-KR" altLang="en-US" dirty="0"/>
              <a:t>중간값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0.0381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B56BA-FDAB-0DF2-2863-6A4DEBB169C2}"/>
              </a:ext>
            </a:extLst>
          </p:cNvPr>
          <p:cNvSpPr txBox="1"/>
          <p:nvPr/>
        </p:nvSpPr>
        <p:spPr>
          <a:xfrm>
            <a:off x="9731292" y="1020148"/>
            <a:ext cx="37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평균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0.1334</a:t>
            </a:r>
            <a:endParaRPr kumimoji="1" lang="en-US" altLang="ko-Kore-KR" dirty="0"/>
          </a:p>
          <a:p>
            <a:r>
              <a:rPr kumimoji="1" lang="ko-Kore-KR" altLang="en-US" dirty="0"/>
              <a:t>중간값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0.1075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39DD6-1C5F-7F92-06EE-3C50CFB680F5}"/>
              </a:ext>
            </a:extLst>
          </p:cNvPr>
          <p:cNvSpPr txBox="1"/>
          <p:nvPr/>
        </p:nvSpPr>
        <p:spPr>
          <a:xfrm>
            <a:off x="4574316" y="5530883"/>
            <a:ext cx="37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평균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0.1133</a:t>
            </a:r>
            <a:endParaRPr kumimoji="1" lang="en-US" altLang="ko-Kore-KR" dirty="0"/>
          </a:p>
          <a:p>
            <a:r>
              <a:rPr kumimoji="1" lang="ko-Kore-KR" altLang="en-US" dirty="0"/>
              <a:t>중간값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0.08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ACA1F-2BAB-F187-BF73-9678F2A3C559}"/>
              </a:ext>
            </a:extLst>
          </p:cNvPr>
          <p:cNvSpPr txBox="1"/>
          <p:nvPr/>
        </p:nvSpPr>
        <p:spPr>
          <a:xfrm>
            <a:off x="9867396" y="5621492"/>
            <a:ext cx="37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평균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0.1133</a:t>
            </a:r>
            <a:endParaRPr kumimoji="1" lang="en-US" altLang="ko-Kore-KR" dirty="0"/>
          </a:p>
          <a:p>
            <a:r>
              <a:rPr kumimoji="1" lang="ko-Kore-KR" altLang="en-US" dirty="0"/>
              <a:t>중간값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0.075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22FB3-D8E9-CB1B-B6F5-3D764E71CB1E}"/>
              </a:ext>
            </a:extLst>
          </p:cNvPr>
          <p:cNvSpPr txBox="1"/>
          <p:nvPr/>
        </p:nvSpPr>
        <p:spPr>
          <a:xfrm>
            <a:off x="10959797" y="457225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남반구의 크리스마스는 덥다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3024A2-ECF3-6E35-A0C6-8D27EAFF155D}"/>
              </a:ext>
            </a:extLst>
          </p:cNvPr>
          <p:cNvSpPr/>
          <p:nvPr/>
        </p:nvSpPr>
        <p:spPr>
          <a:xfrm>
            <a:off x="8965625" y="982178"/>
            <a:ext cx="4995552" cy="85047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62CC5094-3000-2AF6-71CE-C2C1F3D18311}"/>
              </a:ext>
            </a:extLst>
          </p:cNvPr>
          <p:cNvSpPr/>
          <p:nvPr/>
        </p:nvSpPr>
        <p:spPr>
          <a:xfrm rot="10800000">
            <a:off x="11517103" y="4172486"/>
            <a:ext cx="304800" cy="2502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F5CC3-0EFE-88A0-97EA-4F57334762AD}"/>
              </a:ext>
            </a:extLst>
          </p:cNvPr>
          <p:cNvSpPr txBox="1"/>
          <p:nvPr/>
        </p:nvSpPr>
        <p:spPr>
          <a:xfrm>
            <a:off x="381000" y="9304822"/>
            <a:ext cx="1162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[1, 7, 21] </a:t>
            </a:r>
            <a:r>
              <a:rPr kumimoji="1" lang="ko-KR" altLang="en-US" dirty="0"/>
              <a:t>사이클에서 </a:t>
            </a:r>
            <a:r>
              <a:rPr kumimoji="1" lang="en-US" altLang="ko-KR" dirty="0"/>
              <a:t>7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21</a:t>
            </a:r>
            <a:r>
              <a:rPr kumimoji="1" lang="ko-KR" altLang="en-US" dirty="0"/>
              <a:t>을 연결하는 에지의 </a:t>
            </a:r>
            <a:r>
              <a:rPr kumimoji="1" lang="en-US" altLang="ko-KR" dirty="0"/>
              <a:t>attention score</a:t>
            </a:r>
            <a:r>
              <a:rPr kumimoji="1" lang="ko-KR" altLang="en-US" dirty="0"/>
              <a:t>은 모두 </a:t>
            </a:r>
            <a:r>
              <a:rPr kumimoji="1" lang="en-US" altLang="ko-KR" dirty="0"/>
              <a:t>cycle encoder</a:t>
            </a:r>
            <a:r>
              <a:rPr kumimoji="1" lang="ko-KR" altLang="en-US" dirty="0"/>
              <a:t>가 높았다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7-21 </a:t>
            </a:r>
            <a:r>
              <a:rPr kumimoji="1" lang="ko-KR" altLang="en-US" dirty="0"/>
              <a:t>의 에지 타입은 </a:t>
            </a:r>
            <a:r>
              <a:rPr kumimoji="1" lang="en-US" altLang="ko-KR" dirty="0"/>
              <a:t>[37,36,17]</a:t>
            </a:r>
            <a:r>
              <a:rPr kumimoji="1" lang="ko-KR" altLang="en-US" dirty="0"/>
              <a:t>중 </a:t>
            </a:r>
            <a:r>
              <a:rPr kumimoji="1" lang="en-US" altLang="ko-KR" dirty="0"/>
              <a:t>37</a:t>
            </a:r>
            <a:r>
              <a:rPr kumimoji="1" lang="ko-KR" altLang="en-US" dirty="0"/>
              <a:t>의 에지 타입의 </a:t>
            </a:r>
            <a:r>
              <a:rPr kumimoji="1" lang="en-US" altLang="ko-KR" dirty="0"/>
              <a:t>attention score</a:t>
            </a:r>
            <a:r>
              <a:rPr kumimoji="1" lang="ko-KR" altLang="en-US" dirty="0"/>
              <a:t>가 가장 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13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중간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EA7183-D74B-B32F-1E4F-5BCD9743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76990"/>
            <a:ext cx="17830800" cy="88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중간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D9920-CF94-A19B-A985-2B1A339D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162853"/>
            <a:ext cx="11963400" cy="89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9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362</Words>
  <Application>Microsoft Macintosh PowerPoint</Application>
  <PresentationFormat>사용자 지정</PresentationFormat>
  <Paragraphs>130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36</cp:revision>
  <dcterms:created xsi:type="dcterms:W3CDTF">2021-12-28T00:31:40Z</dcterms:created>
  <dcterms:modified xsi:type="dcterms:W3CDTF">2023-06-07T03:58:36Z</dcterms:modified>
</cp:coreProperties>
</file>