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143" autoAdjust="0"/>
  </p:normalViewPr>
  <p:slideViewPr>
    <p:cSldViewPr snapToGrid="0">
      <p:cViewPr varScale="1">
        <p:scale>
          <a:sx n="67" d="100"/>
          <a:sy n="67" d="100"/>
        </p:scale>
        <p:origin x="117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27FC5-BD1D-41B0-9014-6BD49FE548C0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542EF-92B5-4715-A8F3-D193E3FDB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209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안녕하세여 </a:t>
            </a:r>
            <a:r>
              <a:rPr lang="en-US" altLang="ko-KR" dirty="0"/>
              <a:t>ML</a:t>
            </a:r>
            <a:r>
              <a:rPr lang="ko-KR" altLang="en-US" dirty="0"/>
              <a:t>세미나 </a:t>
            </a:r>
            <a:r>
              <a:rPr lang="en-US" altLang="ko-KR" dirty="0"/>
              <a:t>3</a:t>
            </a:r>
            <a:r>
              <a:rPr lang="ko-KR" altLang="en-US" dirty="0"/>
              <a:t>주차 발표를 </a:t>
            </a:r>
            <a:r>
              <a:rPr lang="ko-KR" altLang="en-US" dirty="0" err="1"/>
              <a:t>맏게된</a:t>
            </a:r>
            <a:r>
              <a:rPr lang="ko-KR" altLang="en-US" dirty="0"/>
              <a:t> 학부 </a:t>
            </a:r>
            <a:r>
              <a:rPr lang="ko-KR" altLang="en-US" dirty="0" err="1"/>
              <a:t>인턴생</a:t>
            </a:r>
            <a:r>
              <a:rPr lang="ko-KR" altLang="en-US" dirty="0"/>
              <a:t> 정지원 입니다</a:t>
            </a:r>
            <a:r>
              <a:rPr lang="en-US" altLang="ko-KR" dirty="0"/>
              <a:t>. </a:t>
            </a:r>
            <a:r>
              <a:rPr lang="ko-KR" altLang="en-US" dirty="0"/>
              <a:t>이번 시간에 소개할 내용은 </a:t>
            </a:r>
            <a:r>
              <a:rPr lang="en-US" altLang="ko-KR" dirty="0"/>
              <a:t>PCA(Principal component Analysis)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목차는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42EF-92B5-4715-A8F3-D193E3FDB82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626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</a:t>
            </a:r>
            <a:r>
              <a:rPr lang="en-US" altLang="ko-KR" dirty="0"/>
              <a:t>, PCA</a:t>
            </a:r>
            <a:r>
              <a:rPr lang="ko-KR" altLang="en-US" dirty="0"/>
              <a:t>를 보기에 앞서 </a:t>
            </a:r>
            <a:r>
              <a:rPr lang="en-US" altLang="ko-KR" dirty="0"/>
              <a:t>covariance</a:t>
            </a:r>
            <a:r>
              <a:rPr lang="ko-KR" altLang="en-US" dirty="0"/>
              <a:t>와 </a:t>
            </a:r>
            <a:r>
              <a:rPr lang="en-US" altLang="ko-KR" dirty="0"/>
              <a:t>covariance Matrix</a:t>
            </a:r>
            <a:r>
              <a:rPr lang="ko-KR" altLang="en-US" dirty="0"/>
              <a:t>에 대해 알아 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공분산은 두 데이터의 상관 관계를 </a:t>
            </a:r>
            <a:r>
              <a:rPr lang="ko-KR" altLang="en-US" dirty="0" err="1"/>
              <a:t>설명하는것으로</a:t>
            </a:r>
            <a:r>
              <a:rPr lang="ko-KR" altLang="en-US" dirty="0"/>
              <a:t> 축과 축사이의 관계라고 </a:t>
            </a:r>
            <a:r>
              <a:rPr lang="ko-KR" altLang="en-US" dirty="0" err="1"/>
              <a:t>생각하면편합니다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공식은 다음과 같고</a:t>
            </a:r>
            <a:endParaRPr lang="en-US" altLang="ko-KR" dirty="0"/>
          </a:p>
          <a:p>
            <a:r>
              <a:rPr lang="en-US" altLang="ko-KR" dirty="0" err="1"/>
              <a:t>Kvariable</a:t>
            </a:r>
            <a:r>
              <a:rPr lang="ko-KR" altLang="en-US" dirty="0"/>
              <a:t>이라 되어있는데 </a:t>
            </a:r>
            <a:r>
              <a:rPr lang="en-US" altLang="ko-KR" dirty="0"/>
              <a:t>K-dimensional</a:t>
            </a:r>
            <a:r>
              <a:rPr lang="ko-KR" altLang="en-US" dirty="0"/>
              <a:t>이란 뜻입니다</a:t>
            </a:r>
            <a:r>
              <a:rPr lang="en-US" altLang="ko-KR" dirty="0"/>
              <a:t>. K</a:t>
            </a:r>
            <a:r>
              <a:rPr lang="ko-KR" altLang="en-US" dirty="0"/>
              <a:t>차원의 데이터가 </a:t>
            </a:r>
            <a:r>
              <a:rPr lang="en-US" altLang="ko-KR" dirty="0"/>
              <a:t>n</a:t>
            </a:r>
            <a:r>
              <a:rPr lang="ko-KR" altLang="en-US" dirty="0"/>
              <a:t>개 있다는 뜻입니다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공분산 행렬을 보시면 시그마 </a:t>
            </a:r>
            <a:r>
              <a:rPr lang="en-US" altLang="ko-KR" dirty="0"/>
              <a:t>11 </a:t>
            </a:r>
            <a:r>
              <a:rPr lang="ko-KR" altLang="en-US" dirty="0"/>
              <a:t>시그마 </a:t>
            </a:r>
            <a:r>
              <a:rPr lang="en-US" altLang="ko-KR" dirty="0"/>
              <a:t>12 </a:t>
            </a:r>
            <a:r>
              <a:rPr lang="ko-KR" altLang="en-US" dirty="0"/>
              <a:t>이렇게 되어있는데 시그마</a:t>
            </a:r>
            <a:r>
              <a:rPr lang="en-US" altLang="ko-KR" dirty="0"/>
              <a:t>12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차원과 </a:t>
            </a:r>
            <a:r>
              <a:rPr lang="en-US" altLang="ko-KR" dirty="0"/>
              <a:t>2</a:t>
            </a:r>
            <a:r>
              <a:rPr lang="ko-KR" altLang="en-US" dirty="0"/>
              <a:t>차원의 공분산입니다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시그마</a:t>
            </a:r>
            <a:r>
              <a:rPr lang="en-US" altLang="ko-KR" dirty="0"/>
              <a:t>12</a:t>
            </a:r>
            <a:r>
              <a:rPr lang="ko-KR" altLang="en-US" dirty="0"/>
              <a:t>는 시그마</a:t>
            </a:r>
            <a:r>
              <a:rPr lang="en-US" altLang="ko-KR" dirty="0"/>
              <a:t>21</a:t>
            </a:r>
            <a:r>
              <a:rPr lang="ko-KR" altLang="en-US" dirty="0"/>
              <a:t>과 같으므로 </a:t>
            </a:r>
            <a:r>
              <a:rPr lang="en-US" altLang="ko-KR" dirty="0"/>
              <a:t>covariance matrix</a:t>
            </a:r>
            <a:r>
              <a:rPr lang="ko-KR" altLang="en-US" dirty="0"/>
              <a:t>는 </a:t>
            </a:r>
            <a:r>
              <a:rPr lang="en-US" altLang="ko-KR" dirty="0"/>
              <a:t>symmetric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42EF-92B5-4715-A8F3-D193E3FDB82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421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 공분산 행렬은 </a:t>
            </a:r>
            <a:r>
              <a:rPr lang="en-US" altLang="ko-KR" dirty="0"/>
              <a:t>diagonal</a:t>
            </a:r>
            <a:r>
              <a:rPr lang="ko-KR" altLang="en-US" dirty="0"/>
              <a:t>하고 </a:t>
            </a:r>
            <a:r>
              <a:rPr lang="ko-KR" altLang="en-US" dirty="0" err="1"/>
              <a:t>주대각성분들이</a:t>
            </a:r>
            <a:r>
              <a:rPr lang="ko-KR" altLang="en-US" dirty="0"/>
              <a:t> 모두 크기가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번은 </a:t>
            </a:r>
            <a:r>
              <a:rPr lang="en-US" altLang="ko-KR" dirty="0"/>
              <a:t>elliptical </a:t>
            </a:r>
            <a:r>
              <a:rPr lang="ko-KR" altLang="en-US" dirty="0"/>
              <a:t>하지만 데이터 축과 평행합니다</a:t>
            </a:r>
            <a:r>
              <a:rPr lang="en-US" altLang="ko-KR" dirty="0"/>
              <a:t>. </a:t>
            </a:r>
            <a:r>
              <a:rPr lang="ko-KR" altLang="en-US" dirty="0" err="1"/>
              <a:t>주대각성분</a:t>
            </a:r>
            <a:r>
              <a:rPr lang="ko-KR" altLang="en-US" dirty="0"/>
              <a:t> 요소들의 크기가 다릅니다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번은 </a:t>
            </a:r>
            <a:r>
              <a:rPr lang="ko-KR" altLang="en-US" dirty="0" err="1"/>
              <a:t>데이터축과</a:t>
            </a:r>
            <a:r>
              <a:rPr lang="ko-KR" altLang="en-US" dirty="0"/>
              <a:t> 평행하지않은 공분산 행렬입니다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42EF-92B5-4715-A8F3-D193E3FDB82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332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다음과 같은 데이터가 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각 축의 평균을 </a:t>
            </a:r>
            <a:r>
              <a:rPr lang="en-US" altLang="ko-KR" dirty="0"/>
              <a:t>0</a:t>
            </a:r>
            <a:r>
              <a:rPr lang="ko-KR" altLang="en-US" dirty="0"/>
              <a:t>으로 가정하면</a:t>
            </a:r>
            <a:r>
              <a:rPr lang="en-US" altLang="ko-KR" dirty="0"/>
              <a:t>(</a:t>
            </a:r>
            <a:r>
              <a:rPr lang="ko-KR" altLang="en-US" dirty="0"/>
              <a:t>어떻게 실행하지</a:t>
            </a:r>
            <a:r>
              <a:rPr lang="en-US" altLang="ko-KR" dirty="0"/>
              <a:t>? </a:t>
            </a:r>
            <a:r>
              <a:rPr lang="ko-KR" altLang="en-US" dirty="0"/>
              <a:t>평행이동</a:t>
            </a:r>
            <a:r>
              <a:rPr lang="en-US" altLang="ko-KR" dirty="0"/>
              <a:t>!!)</a:t>
            </a:r>
            <a:r>
              <a:rPr lang="ko-KR" altLang="en-US" dirty="0"/>
              <a:t> </a:t>
            </a:r>
            <a:r>
              <a:rPr lang="en-US" altLang="ko-KR" dirty="0"/>
              <a:t>covariance matrix</a:t>
            </a:r>
            <a:r>
              <a:rPr lang="ko-KR" altLang="en-US" dirty="0"/>
              <a:t>는 다음과 같습니다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42EF-92B5-4715-A8F3-D193E3FDB8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160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PCA</a:t>
            </a:r>
            <a:r>
              <a:rPr lang="ko-KR" altLang="en-US" dirty="0"/>
              <a:t>를 그림으로 표현하면 다음과 같습니다</a:t>
            </a:r>
            <a:r>
              <a:rPr lang="en-US" altLang="ko-KR" dirty="0"/>
              <a:t>. 1</a:t>
            </a:r>
            <a:r>
              <a:rPr lang="ko-KR" altLang="en-US" dirty="0"/>
              <a:t>번그림의 데이터가 있다고 가정하겠습니다</a:t>
            </a:r>
            <a:r>
              <a:rPr lang="en-US" altLang="ko-KR" dirty="0"/>
              <a:t>(</a:t>
            </a:r>
            <a:r>
              <a:rPr lang="ko-KR" altLang="en-US" dirty="0"/>
              <a:t>이건 정규분포로 되어있다고 가정합니다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평균을 </a:t>
            </a:r>
            <a:r>
              <a:rPr lang="en-US" altLang="ko-KR" dirty="0"/>
              <a:t>(0,0)</a:t>
            </a:r>
            <a:r>
              <a:rPr lang="ko-KR" altLang="en-US" dirty="0"/>
              <a:t>으로 </a:t>
            </a:r>
            <a:r>
              <a:rPr lang="ko-KR" altLang="en-US" dirty="0" err="1"/>
              <a:t>평행이동합니다</a:t>
            </a:r>
            <a:r>
              <a:rPr lang="en-US" altLang="ko-KR" dirty="0"/>
              <a:t>. </a:t>
            </a:r>
            <a:r>
              <a:rPr lang="ko-KR" altLang="en-US" dirty="0"/>
              <a:t>평행이동한 다음에 회전을 하는데 </a:t>
            </a:r>
            <a:r>
              <a:rPr lang="en-US" altLang="ko-KR" dirty="0"/>
              <a:t>x</a:t>
            </a:r>
            <a:r>
              <a:rPr lang="ko-KR" altLang="en-US" dirty="0"/>
              <a:t>축 </a:t>
            </a:r>
            <a:r>
              <a:rPr lang="ko-KR" altLang="en-US" dirty="0" err="1"/>
              <a:t>방향또는</a:t>
            </a:r>
            <a:r>
              <a:rPr lang="ko-KR" alt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 방향으로 회전</a:t>
            </a:r>
            <a:r>
              <a:rPr lang="en-US" altLang="ko-KR" dirty="0"/>
              <a:t>(</a:t>
            </a:r>
            <a:r>
              <a:rPr lang="ko-KR" altLang="en-US" dirty="0"/>
              <a:t>분산이 가장 </a:t>
            </a:r>
            <a:r>
              <a:rPr lang="ko-KR" altLang="en-US" dirty="0" err="1"/>
              <a:t>큰축이</a:t>
            </a:r>
            <a:r>
              <a:rPr lang="ko-KR" altLang="en-US" dirty="0"/>
              <a:t> </a:t>
            </a:r>
            <a:r>
              <a:rPr lang="ko-KR" altLang="en-US" dirty="0" err="1"/>
              <a:t>가는곳임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분산이 </a:t>
            </a:r>
            <a:r>
              <a:rPr lang="ko-KR" altLang="en-US" dirty="0" err="1">
                <a:sym typeface="Wingdings" panose="05000000000000000000" pitchFamily="2" charset="2"/>
              </a:rPr>
              <a:t>가장큰축</a:t>
            </a:r>
            <a:r>
              <a:rPr lang="en-US" altLang="ko-KR" dirty="0">
                <a:sym typeface="Wingdings" panose="05000000000000000000" pitchFamily="2" charset="2"/>
              </a:rPr>
              <a:t>=</a:t>
            </a:r>
            <a:r>
              <a:rPr lang="ko-KR" altLang="en-US" dirty="0">
                <a:sym typeface="Wingdings" panose="05000000000000000000" pitchFamily="2" charset="2"/>
              </a:rPr>
              <a:t>주성분</a:t>
            </a:r>
            <a:r>
              <a:rPr lang="en-US" altLang="ko-KR" dirty="0"/>
              <a:t>)</a:t>
            </a:r>
            <a:r>
              <a:rPr lang="ko-KR" altLang="en-US" dirty="0"/>
              <a:t>합니다</a:t>
            </a:r>
            <a:r>
              <a:rPr lang="en-US" altLang="ko-KR" dirty="0"/>
              <a:t>. </a:t>
            </a:r>
            <a:r>
              <a:rPr lang="ko-KR" altLang="en-US" dirty="0"/>
              <a:t>그림에서는 </a:t>
            </a:r>
            <a:r>
              <a:rPr lang="en-US" altLang="ko-KR" dirty="0"/>
              <a:t>x</a:t>
            </a:r>
            <a:r>
              <a:rPr lang="ko-KR" altLang="en-US" dirty="0"/>
              <a:t>축이죠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그다음</a:t>
            </a:r>
            <a:r>
              <a:rPr lang="ko-KR" altLang="en-US" dirty="0"/>
              <a:t> </a:t>
            </a:r>
            <a:r>
              <a:rPr lang="en-US" altLang="ko-KR" dirty="0"/>
              <a:t>y</a:t>
            </a:r>
            <a:r>
              <a:rPr lang="ko-KR" altLang="en-US" dirty="0" err="1"/>
              <a:t>좌표값들을</a:t>
            </a:r>
            <a:r>
              <a:rPr lang="ko-KR" altLang="en-US" dirty="0"/>
              <a:t> 없애면 다음과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방금 그냥 넘어갔는데 </a:t>
            </a:r>
            <a:r>
              <a:rPr lang="en-US" altLang="ko-KR" dirty="0"/>
              <a:t>x</a:t>
            </a:r>
            <a:r>
              <a:rPr lang="ko-KR" altLang="en-US" dirty="0" err="1"/>
              <a:t>축말고</a:t>
            </a:r>
            <a:r>
              <a:rPr lang="ko-KR" alt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축으로도 갈 수 있지 않을까요</a:t>
            </a:r>
            <a:r>
              <a:rPr lang="en-US" altLang="ko-KR" dirty="0"/>
              <a:t>? </a:t>
            </a:r>
            <a:r>
              <a:rPr lang="ko-KR" altLang="en-US" dirty="0"/>
              <a:t>이를 어떻게 결정할까요</a:t>
            </a:r>
            <a:r>
              <a:rPr lang="en-US" altLang="ko-KR" dirty="0"/>
              <a:t>? </a:t>
            </a:r>
            <a:r>
              <a:rPr lang="ko-KR" altLang="en-US" dirty="0"/>
              <a:t>우선 </a:t>
            </a:r>
            <a:r>
              <a:rPr lang="en-US" altLang="ko-KR" dirty="0"/>
              <a:t>x</a:t>
            </a:r>
            <a:r>
              <a:rPr lang="ko-KR" altLang="en-US" dirty="0"/>
              <a:t>축으로 </a:t>
            </a:r>
            <a:r>
              <a:rPr lang="ko-KR" altLang="en-US" dirty="0" err="1"/>
              <a:t>회전됬을때를</a:t>
            </a:r>
            <a:r>
              <a:rPr lang="ko-KR" altLang="en-US" dirty="0"/>
              <a:t> 먼저 </a:t>
            </a:r>
            <a:r>
              <a:rPr lang="ko-KR" altLang="en-US" dirty="0" err="1"/>
              <a:t>설명하겟습니다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42EF-92B5-4715-A8F3-D193E3FDB82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166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페이지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42EF-92B5-4715-A8F3-D193E3FDB82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405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Y</a:t>
            </a:r>
            <a:r>
              <a:rPr lang="ko-KR" altLang="en-US" dirty="0"/>
              <a:t>의 </a:t>
            </a:r>
            <a:r>
              <a:rPr lang="en-US" altLang="ko-KR" dirty="0"/>
              <a:t>covariance matrix</a:t>
            </a:r>
            <a:r>
              <a:rPr lang="ko-KR" altLang="en-US" dirty="0"/>
              <a:t>가 </a:t>
            </a:r>
            <a:r>
              <a:rPr lang="en-US" altLang="ko-KR" dirty="0"/>
              <a:t>diagonalized </a:t>
            </a:r>
            <a:r>
              <a:rPr lang="ko-KR" altLang="en-US" dirty="0"/>
              <a:t>여야 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Xx</a:t>
            </a:r>
            <a:r>
              <a:rPr lang="en-US" altLang="ko-KR" dirty="0"/>
              <a:t>(transpose)</a:t>
            </a:r>
            <a:r>
              <a:rPr lang="ko-KR" altLang="en-US" dirty="0"/>
              <a:t>는 무조건 </a:t>
            </a:r>
            <a:r>
              <a:rPr lang="en-US" altLang="ko-KR" dirty="0"/>
              <a:t>symmetric </a:t>
            </a:r>
            <a:r>
              <a:rPr lang="ko-KR" altLang="en-US" dirty="0"/>
              <a:t>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</a:t>
            </a:r>
            <a:r>
              <a:rPr lang="ko-KR" altLang="en-US" dirty="0"/>
              <a:t>는</a:t>
            </a:r>
            <a:r>
              <a:rPr lang="en-US" altLang="ko-KR" dirty="0"/>
              <a:t>eigen vector</a:t>
            </a:r>
            <a:r>
              <a:rPr lang="ko-KR" altLang="en-US" dirty="0"/>
              <a:t>이므로 </a:t>
            </a:r>
            <a:r>
              <a:rPr lang="en-US" altLang="ko-KR" dirty="0" err="1"/>
              <a:t>orthnormal</a:t>
            </a:r>
            <a:r>
              <a:rPr lang="ko-KR" altLang="en-US" dirty="0"/>
              <a:t>하다 그래서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s(transpose)=s(inverse)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endParaRPr lang="en-US" altLang="ko-KR" dirty="0"/>
          </a:p>
          <a:p>
            <a:r>
              <a:rPr lang="ko-KR" altLang="en-US" dirty="0"/>
              <a:t>어떤 축으로 </a:t>
            </a:r>
            <a:r>
              <a:rPr lang="en-US" altLang="ko-KR" dirty="0"/>
              <a:t>rotation</a:t>
            </a:r>
            <a:r>
              <a:rPr lang="ko-KR" altLang="en-US" dirty="0"/>
              <a:t>하는지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42EF-92B5-4715-A8F3-D193E3FDB82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50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PCA</a:t>
            </a:r>
            <a:r>
              <a:rPr lang="ko-KR" altLang="en-US" dirty="0"/>
              <a:t>는 </a:t>
            </a:r>
            <a:r>
              <a:rPr lang="en-US" altLang="ko-KR" dirty="0" err="1"/>
              <a:t>rotatio</a:t>
            </a:r>
            <a:r>
              <a:rPr lang="ko-KR" altLang="en-US" dirty="0"/>
              <a:t>을 하므로 </a:t>
            </a:r>
            <a:r>
              <a:rPr lang="ko-KR" altLang="en-US" dirty="0" err="1"/>
              <a:t>선형변환입니다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Y=PX</a:t>
            </a:r>
            <a:r>
              <a:rPr lang="ko-KR" altLang="en-US" dirty="0"/>
              <a:t>에서 </a:t>
            </a:r>
            <a:r>
              <a:rPr lang="en-US" altLang="ko-KR" dirty="0"/>
              <a:t>P</a:t>
            </a:r>
            <a:r>
              <a:rPr lang="ko-KR" altLang="en-US" dirty="0"/>
              <a:t>의 행과 </a:t>
            </a:r>
            <a:r>
              <a:rPr lang="en-US" altLang="ko-KR" dirty="0"/>
              <a:t>x</a:t>
            </a:r>
            <a:r>
              <a:rPr lang="ko-KR" altLang="en-US" dirty="0"/>
              <a:t>의 열들의</a:t>
            </a:r>
            <a:r>
              <a:rPr lang="en-US" altLang="ko-KR" dirty="0"/>
              <a:t> </a:t>
            </a:r>
            <a:r>
              <a:rPr lang="ko-KR" altLang="en-US" dirty="0"/>
              <a:t>내적이므로 </a:t>
            </a:r>
            <a:r>
              <a:rPr lang="en-US" altLang="ko-KR" dirty="0"/>
              <a:t> kernel</a:t>
            </a:r>
            <a:r>
              <a:rPr lang="ko-KR" altLang="en-US" dirty="0"/>
              <a:t>을 생각할 수 있습니다</a:t>
            </a:r>
            <a:r>
              <a:rPr lang="en-US" altLang="ko-KR" dirty="0"/>
              <a:t>.(normal distribution</a:t>
            </a:r>
            <a:r>
              <a:rPr lang="ko-KR" altLang="en-US" dirty="0"/>
              <a:t>이 </a:t>
            </a:r>
            <a:r>
              <a:rPr lang="ko-KR" altLang="en-US" dirty="0" err="1"/>
              <a:t>아닐겨웅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째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, 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Spoqa Han Sans"/>
              </a:rPr>
              <a:t>큰 분산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을 갖는 방향이 중요한 정보를 담고있다고 가정합니다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위의 그림에서 보면 길쭉하게 늘어진 방향을 가장 중요한 방향으로 생각하고 그곳을 축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(basis)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으로 데이터들을 투영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(projection)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하게 되죠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.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</a:br>
            <a:b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→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큰 분산을 갖는 방향이 정말로 우리가 찾고자 하는 중요한 방향인지 생각해봐야 함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. </a:t>
            </a:r>
            <a:br>
              <a:rPr lang="ko-KR" altLang="en-US" dirty="0"/>
            </a:b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번째</a:t>
            </a:r>
            <a:r>
              <a:rPr lang="en-US" altLang="ko-KR" dirty="0"/>
              <a:t>-&gt;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42EF-92B5-4715-A8F3-D193E3FDB82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306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3FE4-4621-4F5C-9AE8-ED83C24866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2152CE-B47B-451B-A1DA-B4A1FE69E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1133062"/>
            <a:ext cx="10881360" cy="1030923"/>
          </a:xfrm>
        </p:spPr>
        <p:txBody>
          <a:bodyPr>
            <a:noAutofit/>
          </a:bodyPr>
          <a:lstStyle/>
          <a:p>
            <a:endParaRPr lang="ko-KR" altLang="en-US" sz="2800" dirty="0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33E847E1-892E-4402-8695-BFC63895B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12656"/>
            <a:ext cx="9144000" cy="2122901"/>
          </a:xfrm>
        </p:spPr>
        <p:txBody>
          <a:bodyPr>
            <a:normAutofit/>
          </a:bodyPr>
          <a:lstStyle/>
          <a:p>
            <a:endParaRPr lang="en-US" altLang="ko-KR" sz="18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B41CA4B-02C8-4F55-B001-007781007492}"/>
              </a:ext>
            </a:extLst>
          </p:cNvPr>
          <p:cNvCxnSpPr/>
          <p:nvPr/>
        </p:nvCxnSpPr>
        <p:spPr>
          <a:xfrm>
            <a:off x="768626" y="2239617"/>
            <a:ext cx="10787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부제목 2">
            <a:extLst>
              <a:ext uri="{FF2B5EF4-FFF2-40B4-BE49-F238E27FC236}">
                <a16:creationId xmlns:a16="http://schemas.microsoft.com/office/drawing/2014/main" id="{9C6D4870-1432-49A5-B20B-DF0460D5E836}"/>
              </a:ext>
            </a:extLst>
          </p:cNvPr>
          <p:cNvSpPr txBox="1">
            <a:spLocks/>
          </p:cNvSpPr>
          <p:nvPr/>
        </p:nvSpPr>
        <p:spPr>
          <a:xfrm>
            <a:off x="5671930" y="4505757"/>
            <a:ext cx="5681870" cy="176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ko-KR" sz="1800" dirty="0">
              <a:ea typeface="나눔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306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DC050A-AAEA-4E7D-950B-15CC5280AE55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3FE4-4621-4F5C-9AE8-ED83C2486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568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DC050A-AAEA-4E7D-950B-15CC5280AE55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3FE4-4621-4F5C-9AE8-ED83C2486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08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21027"/>
            <a:ext cx="10515600" cy="475593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3FE4-4621-4F5C-9AE8-ED83C24866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41384619-6DA5-413A-8180-EAAB8FA09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14368"/>
            <a:ext cx="11887199" cy="745014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ko-KR" altLang="en-US" sz="32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F41A660-9BD8-4886-89E8-67A8020D6B1D}"/>
              </a:ext>
            </a:extLst>
          </p:cNvPr>
          <p:cNvCxnSpPr>
            <a:cxnSpLocks/>
          </p:cNvCxnSpPr>
          <p:nvPr/>
        </p:nvCxnSpPr>
        <p:spPr>
          <a:xfrm>
            <a:off x="221227" y="959382"/>
            <a:ext cx="1154654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64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DC050A-AAEA-4E7D-950B-15CC5280AE55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3FE4-4621-4F5C-9AE8-ED83C2486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3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DC050A-AAEA-4E7D-950B-15CC5280AE55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3FE4-4621-4F5C-9AE8-ED83C2486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80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DC050A-AAEA-4E7D-950B-15CC5280AE55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3FE4-4621-4F5C-9AE8-ED83C2486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73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3FE4-4621-4F5C-9AE8-ED83C24866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C88BCAF-A597-4252-B93E-BEE88C738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14368"/>
            <a:ext cx="11887199" cy="745014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ko-KR" altLang="en-US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39CD2CA-75B3-42EC-96E5-A521ED3B598E}"/>
              </a:ext>
            </a:extLst>
          </p:cNvPr>
          <p:cNvCxnSpPr>
            <a:cxnSpLocks/>
          </p:cNvCxnSpPr>
          <p:nvPr/>
        </p:nvCxnSpPr>
        <p:spPr>
          <a:xfrm>
            <a:off x="221227" y="959382"/>
            <a:ext cx="1154654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11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DC050A-AAEA-4E7D-950B-15CC5280AE55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3FE4-4621-4F5C-9AE8-ED83C2486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28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DC050A-AAEA-4E7D-950B-15CC5280AE55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3FE4-4621-4F5C-9AE8-ED83C2486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1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DC050A-AAEA-4E7D-950B-15CC5280AE55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3FE4-4621-4F5C-9AE8-ED83C2486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49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21227" y="136525"/>
            <a:ext cx="11546541" cy="7831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03FE4-4621-4F5C-9AE8-ED83C248664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8DAE307-706E-47D5-968E-3708176F65D8}"/>
              </a:ext>
            </a:extLst>
          </p:cNvPr>
          <p:cNvGrpSpPr/>
          <p:nvPr/>
        </p:nvGrpSpPr>
        <p:grpSpPr>
          <a:xfrm>
            <a:off x="133350" y="6216649"/>
            <a:ext cx="3152588" cy="549055"/>
            <a:chOff x="133350" y="6216649"/>
            <a:chExt cx="3152588" cy="549055"/>
          </a:xfrm>
        </p:grpSpPr>
        <p:pic>
          <p:nvPicPr>
            <p:cNvPr id="12" name="Picture 2" descr="http://iislab.skku.ac.kr/iish/files/attach/images/125/iislab_logo_grayscale.png">
              <a:extLst>
                <a:ext uri="{FF2B5EF4-FFF2-40B4-BE49-F238E27FC236}">
                  <a16:creationId xmlns:a16="http://schemas.microsoft.com/office/drawing/2014/main" id="{E30A261F-B39A-403C-9D4E-96B2A03991B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350" y="6216649"/>
              <a:ext cx="704850" cy="504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356B84A3-819A-4EAD-8DCC-8322372AB2CD}"/>
                </a:ext>
              </a:extLst>
            </p:cNvPr>
            <p:cNvSpPr txBox="1"/>
            <p:nvPr userDrawn="1"/>
          </p:nvSpPr>
          <p:spPr>
            <a:xfrm>
              <a:off x="850556" y="6334817"/>
              <a:ext cx="24353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b="0" dirty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I</a:t>
              </a:r>
              <a:r>
                <a:rPr lang="en-US" altLang="ko-KR" sz="1100" b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nformation</a:t>
              </a:r>
              <a:r>
                <a:rPr lang="en-US" altLang="ko-KR" sz="1100" b="0" baseline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 &amp; </a:t>
              </a:r>
              <a:r>
                <a:rPr lang="en-US" altLang="ko-KR" sz="1100" b="0" baseline="0" dirty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I</a:t>
              </a:r>
              <a:r>
                <a:rPr lang="en-US" altLang="ko-KR" sz="1100" b="0" baseline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ntelligence </a:t>
              </a:r>
              <a:r>
                <a:rPr lang="en-US" altLang="ko-KR" sz="1100" b="0" baseline="0" dirty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S</a:t>
              </a:r>
              <a:r>
                <a:rPr lang="en-US" altLang="ko-KR" sz="1100" b="0" baseline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ystem Lab.,</a:t>
              </a:r>
            </a:p>
            <a:p>
              <a:r>
                <a:rPr lang="en-US" altLang="ko-KR" sz="1100" b="0" baseline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Sungkyunkwan University</a:t>
              </a:r>
              <a:endParaRPr lang="ko-KR" altLang="en-US" sz="1100" b="0" dirty="0">
                <a:latin typeface="Calibri" panose="020F0502020204030204" pitchFamily="34" charset="0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498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2.png"/><Relationship Id="rId7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2.bin"/><Relationship Id="rId7" Type="http://schemas.openxmlformats.org/officeDocument/2006/relationships/image" Target="../media/image1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3.wmf"/><Relationship Id="rId5" Type="http://schemas.openxmlformats.org/officeDocument/2006/relationships/image" Target="../media/image10.png"/><Relationship Id="rId10" Type="http://schemas.openxmlformats.org/officeDocument/2006/relationships/oleObject" Target="../embeddings/oleObject7.bin"/><Relationship Id="rId4" Type="http://schemas.openxmlformats.org/officeDocument/2006/relationships/image" Target="../media/image4.wmf"/><Relationship Id="rId9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4.png"/><Relationship Id="rId7" Type="http://schemas.openxmlformats.org/officeDocument/2006/relationships/image" Target="../media/image17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9.png"/><Relationship Id="rId7" Type="http://schemas.openxmlformats.org/officeDocument/2006/relationships/image" Target="../media/image20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6.wmf"/><Relationship Id="rId10" Type="http://schemas.openxmlformats.org/officeDocument/2006/relationships/image" Target="../media/image22.pn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DE2248A6-D326-447E-9AC9-988AB0056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1133062"/>
            <a:ext cx="10881360" cy="103092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 PCA</a:t>
            </a:r>
            <a:endParaRPr lang="ko-KR" altLang="en-US" dirty="0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57061AD2-2AFF-4EED-9409-C0A783603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12656"/>
            <a:ext cx="9144000" cy="2122901"/>
          </a:xfrm>
        </p:spPr>
        <p:txBody>
          <a:bodyPr/>
          <a:lstStyle/>
          <a:p>
            <a:r>
              <a:rPr lang="en-US" altLang="ko-KR" dirty="0"/>
              <a:t>Covariance , Covariance Matrix</a:t>
            </a:r>
          </a:p>
          <a:p>
            <a:r>
              <a:rPr lang="en-US" altLang="ko-KR" dirty="0"/>
              <a:t>Dimension Reduction</a:t>
            </a:r>
          </a:p>
          <a:p>
            <a:r>
              <a:rPr lang="en-US" altLang="ko-KR" dirty="0"/>
              <a:t>Rotational Transform Matrix</a:t>
            </a:r>
          </a:p>
          <a:p>
            <a:r>
              <a:rPr lang="en-US" altLang="ko-KR" dirty="0"/>
              <a:t>Limitation</a:t>
            </a:r>
            <a:endParaRPr lang="ko-KR" altLang="en-US" dirty="0"/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1C5E840A-9577-4F20-9D25-D3EE70B02E3E}"/>
              </a:ext>
            </a:extLst>
          </p:cNvPr>
          <p:cNvSpPr txBox="1">
            <a:spLocks/>
          </p:cNvSpPr>
          <p:nvPr/>
        </p:nvSpPr>
        <p:spPr>
          <a:xfrm>
            <a:off x="5671930" y="4505757"/>
            <a:ext cx="5681870" cy="176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800" dirty="0" err="1">
                <a:ea typeface="Calibri" charset="0"/>
                <a:cs typeface="Times New Roman" panose="02020603050405020304" pitchFamily="18" charset="0"/>
              </a:rPr>
              <a:t>JeongJiWon</a:t>
            </a:r>
            <a:endParaRPr lang="en-US" altLang="ko-KR" sz="1800" dirty="0">
              <a:ea typeface="Calibri" charset="0"/>
              <a:cs typeface="Times New Roman" panose="02020603050405020304" pitchFamily="18" charset="0"/>
            </a:endParaRPr>
          </a:p>
          <a:p>
            <a:pPr algn="r"/>
            <a:r>
              <a:rPr lang="en-US" altLang="ko-KR" sz="1800" dirty="0">
                <a:ea typeface="Calibri" charset="0"/>
                <a:cs typeface="Times New Roman" panose="02020603050405020304" pitchFamily="18" charset="0"/>
              </a:rPr>
              <a:t>Information &amp; Intelligence System Lab.</a:t>
            </a:r>
          </a:p>
          <a:p>
            <a:pPr algn="r"/>
            <a:r>
              <a:rPr lang="en-US" altLang="ko-KR" sz="1800" dirty="0">
                <a:ea typeface="Calibri" charset="0"/>
                <a:cs typeface="Times New Roman" panose="02020603050405020304" pitchFamily="18" charset="0"/>
              </a:rPr>
              <a:t>Sungkyunkwan University</a:t>
            </a:r>
            <a:endParaRPr kumimoji="1" lang="en-US" altLang="ko-KR" sz="1800" dirty="0">
              <a:ea typeface="Calibri" charset="0"/>
              <a:cs typeface="Times New Roman" panose="02020603050405020304" pitchFamily="18" charset="0"/>
            </a:endParaRPr>
          </a:p>
          <a:p>
            <a:pPr algn="r"/>
            <a:r>
              <a:rPr kumimoji="1" lang="en-US" altLang="ko-KR" sz="1800" dirty="0">
                <a:ea typeface="Calibri" charset="0"/>
                <a:cs typeface="Times New Roman" panose="02020603050405020304" pitchFamily="18" charset="0"/>
              </a:rPr>
              <a:t>2021/03/04</a:t>
            </a:r>
            <a:endParaRPr lang="en-US" altLang="ko-KR" sz="1800" dirty="0">
              <a:ea typeface="나눔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2276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E2411876-5214-4FCD-BA0A-EBD910F7E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2638"/>
                <a:ext cx="10515600" cy="4755937"/>
              </a:xfrm>
            </p:spPr>
            <p:txBody>
              <a:bodyPr/>
              <a:lstStyle/>
              <a:p>
                <a:r>
                  <a:rPr lang="en-US" altLang="ko-KR" dirty="0"/>
                  <a:t>Covariance of x and y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K variables are observed together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=</a:t>
                </a:r>
              </a:p>
              <a:p>
                <a:r>
                  <a:rPr lang="en-US" altLang="ko-KR" dirty="0"/>
                  <a:t>Covariance Matrix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	</a:t>
                </a: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E2411876-5214-4FCD-BA0A-EBD910F7E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2638"/>
                <a:ext cx="10515600" cy="4755937"/>
              </a:xfrm>
              <a:blipFill>
                <a:blip r:embed="rId3"/>
                <a:stretch>
                  <a:fillRect l="-812" t="-17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C81AD026-FFA8-4D17-837C-4EB7FC79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Covariance, Covariance Matrix</a:t>
            </a:r>
            <a:endParaRPr lang="ko-KR" altLang="en-US" dirty="0"/>
          </a:p>
        </p:txBody>
      </p:sp>
      <p:graphicFrame>
        <p:nvGraphicFramePr>
          <p:cNvPr id="4" name="Object 9">
            <a:extLst>
              <a:ext uri="{FF2B5EF4-FFF2-40B4-BE49-F238E27FC236}">
                <a16:creationId xmlns:a16="http://schemas.microsoft.com/office/drawing/2014/main" id="{B3C55FB5-46A0-4B8B-A156-299AEAE735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777795"/>
              </p:ext>
            </p:extLst>
          </p:nvPr>
        </p:nvGraphicFramePr>
        <p:xfrm>
          <a:off x="979798" y="1873720"/>
          <a:ext cx="5605381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4" imgW="3733800" imgH="685800" progId="">
                  <p:embed/>
                </p:oleObj>
              </mc:Choice>
              <mc:Fallback>
                <p:oleObj name="수식" r:id="rId4" imgW="3733800" imgH="685800" progId="">
                  <p:embed/>
                  <p:pic>
                    <p:nvPicPr>
                      <p:cNvPr id="3" name="Object 9">
                        <a:extLst>
                          <a:ext uri="{FF2B5EF4-FFF2-40B4-BE49-F238E27FC236}">
                            <a16:creationId xmlns:a16="http://schemas.microsoft.com/office/drawing/2014/main" id="{4B402EF5-D11F-4670-B1FE-AF517FCC1F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798" y="1873720"/>
                        <a:ext cx="5605381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7D0E2129-0ED2-4270-8D7D-5A04667535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225514"/>
              </p:ext>
            </p:extLst>
          </p:nvPr>
        </p:nvGraphicFramePr>
        <p:xfrm>
          <a:off x="3695700" y="3300002"/>
          <a:ext cx="4800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6" imgW="2844800" imgH="241300" progId="">
                  <p:embed/>
                </p:oleObj>
              </mc:Choice>
              <mc:Fallback>
                <p:oleObj name="수식" r:id="rId6" imgW="2844800" imgH="241300" progId="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E36C106-C233-4FFE-ADD7-CADFF0F1B3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3300002"/>
                        <a:ext cx="4800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10A9BEFD-F551-49B5-BA46-955B1C76EB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391754"/>
              </p:ext>
            </p:extLst>
          </p:nvPr>
        </p:nvGraphicFramePr>
        <p:xfrm>
          <a:off x="1212199" y="4184286"/>
          <a:ext cx="2851150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8" imgW="1689100" imgH="939800" progId="">
                  <p:embed/>
                </p:oleObj>
              </mc:Choice>
              <mc:Fallback>
                <p:oleObj name="수식" r:id="rId8" imgW="1689100" imgH="939800" progId="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9D18116-B95B-45C7-820D-9588D32AB2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199" y="4184286"/>
                        <a:ext cx="2851150" cy="158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>
            <a:extLst>
              <a:ext uri="{FF2B5EF4-FFF2-40B4-BE49-F238E27FC236}">
                <a16:creationId xmlns:a16="http://schemas.microsoft.com/office/drawing/2014/main" id="{67DFE215-7302-448C-A3C1-96343F72BA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371257"/>
              </p:ext>
            </p:extLst>
          </p:nvPr>
        </p:nvGraphicFramePr>
        <p:xfrm>
          <a:off x="4378340" y="4547030"/>
          <a:ext cx="19716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10" imgW="1167893" imgH="253890" progId="">
                  <p:embed/>
                </p:oleObj>
              </mc:Choice>
              <mc:Fallback>
                <p:oleObj name="수식" r:id="rId10" imgW="1167893" imgH="253890" progId="">
                  <p:embed/>
                  <p:pic>
                    <p:nvPicPr>
                      <p:cNvPr id="10" name="Object 11">
                        <a:extLst>
                          <a:ext uri="{FF2B5EF4-FFF2-40B4-BE49-F238E27FC236}">
                            <a16:creationId xmlns:a16="http://schemas.microsoft.com/office/drawing/2014/main" id="{CEFCAA9D-9F3F-4565-B41C-AFFE5563C4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340" y="4547030"/>
                        <a:ext cx="19716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940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E7975D6-0376-4445-AF21-09CE2691A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639888"/>
            <a:ext cx="10515600" cy="4755937"/>
          </a:xfrm>
        </p:spPr>
        <p:txBody>
          <a:bodyPr/>
          <a:lstStyle/>
          <a:p>
            <a:r>
              <a:rPr lang="en-US" altLang="ko-KR" dirty="0"/>
              <a:t>Covariance Matrix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4A24E24-0B48-4807-9669-3335CA90B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Covariance, Covariance</a:t>
            </a:r>
            <a:r>
              <a:rPr lang="ko-KR" altLang="en-US" dirty="0"/>
              <a:t> </a:t>
            </a:r>
            <a:r>
              <a:rPr lang="en-US" altLang="ko-KR" dirty="0"/>
              <a:t>Matrix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1E4BF2F-4A9A-41F0-9B03-105F98345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868" y="2049462"/>
            <a:ext cx="2693988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557B7D-BC0C-4298-B13B-F0EB7C636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618" y="2049462"/>
            <a:ext cx="3165475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A74C37-81CC-4866-888F-A8F0E81CD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621" y="2224087"/>
            <a:ext cx="2447925" cy="137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타원 9">
            <a:extLst>
              <a:ext uri="{FF2B5EF4-FFF2-40B4-BE49-F238E27FC236}">
                <a16:creationId xmlns:a16="http://schemas.microsoft.com/office/drawing/2014/main" id="{8D6E580E-FAE0-4095-887C-84D7F7A87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3031" y="4281487"/>
            <a:ext cx="1368425" cy="1368425"/>
          </a:xfrm>
          <a:prstGeom prst="ellipse">
            <a:avLst/>
          </a:prstGeom>
          <a:solidFill>
            <a:schemeClr val="accent1"/>
          </a:solidFill>
          <a:ln w="9525" algn="ctr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11">
            <a:extLst>
              <a:ext uri="{FF2B5EF4-FFF2-40B4-BE49-F238E27FC236}">
                <a16:creationId xmlns:a16="http://schemas.microsoft.com/office/drawing/2014/main" id="{050CECFD-0C07-42A2-BF7E-4A25EC0DF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418" y="4497387"/>
            <a:ext cx="2376488" cy="720725"/>
          </a:xfrm>
          <a:prstGeom prst="ellipse">
            <a:avLst/>
          </a:prstGeom>
          <a:solidFill>
            <a:schemeClr val="accent1"/>
          </a:solidFill>
          <a:ln w="9525" algn="ctr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12">
            <a:extLst>
              <a:ext uri="{FF2B5EF4-FFF2-40B4-BE49-F238E27FC236}">
                <a16:creationId xmlns:a16="http://schemas.microsoft.com/office/drawing/2014/main" id="{6841CC84-F3CE-4A41-B5D5-B0A00077F477}"/>
              </a:ext>
            </a:extLst>
          </p:cNvPr>
          <p:cNvSpPr>
            <a:spLocks noChangeArrowheads="1"/>
          </p:cNvSpPr>
          <p:nvPr/>
        </p:nvSpPr>
        <p:spPr bwMode="auto">
          <a:xfrm rot="19475865">
            <a:off x="8188493" y="4543425"/>
            <a:ext cx="2376488" cy="720725"/>
          </a:xfrm>
          <a:prstGeom prst="ellipse">
            <a:avLst/>
          </a:prstGeom>
          <a:solidFill>
            <a:schemeClr val="accent1"/>
          </a:solidFill>
          <a:ln w="9525" algn="ctr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07512AC-1236-4A07-8EEA-63D35D694603}"/>
              </a:ext>
            </a:extLst>
          </p:cNvPr>
          <p:cNvCxnSpPr/>
          <p:nvPr/>
        </p:nvCxnSpPr>
        <p:spPr>
          <a:xfrm>
            <a:off x="4960620" y="4857749"/>
            <a:ext cx="2948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A225C80-DE4F-4737-99A0-8F0B4632C2E3}"/>
              </a:ext>
            </a:extLst>
          </p:cNvPr>
          <p:cNvCxnSpPr>
            <a:cxnSpLocks/>
          </p:cNvCxnSpPr>
          <p:nvPr/>
        </p:nvCxnSpPr>
        <p:spPr>
          <a:xfrm flipH="1" flipV="1">
            <a:off x="6434856" y="3921688"/>
            <a:ext cx="1" cy="1433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70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034CBF3-3DF8-436D-BA91-B259481BC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 have K dimensional data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Let assume that</a:t>
            </a:r>
          </a:p>
          <a:p>
            <a:endParaRPr lang="en-US" altLang="ko-KR" dirty="0"/>
          </a:p>
          <a:p>
            <a:r>
              <a:rPr lang="en-US" altLang="ko-KR" dirty="0"/>
              <a:t>Then, Covariance matrix of data 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DE34932-6DBD-43CD-89E4-17791BCCF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Covariance, Covariance Matrix</a:t>
            </a:r>
            <a:endParaRPr lang="ko-KR" alt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8225DF9-B0A8-4084-9229-850C5273AB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879612"/>
              </p:ext>
            </p:extLst>
          </p:nvPr>
        </p:nvGraphicFramePr>
        <p:xfrm>
          <a:off x="3329940" y="2076992"/>
          <a:ext cx="4800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3" imgW="2844800" imgH="241300" progId="">
                  <p:embed/>
                </p:oleObj>
              </mc:Choice>
              <mc:Fallback>
                <p:oleObj name="수식" r:id="rId3" imgW="2844800" imgH="241300" progId="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7D0E2129-0ED2-4270-8D7D-5A04667535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9940" y="2076992"/>
                        <a:ext cx="4800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F87ED8-7DEC-4F83-AE6A-B300FD64569A}"/>
                  </a:ext>
                </a:extLst>
              </p:cNvPr>
              <p:cNvSpPr txBox="1"/>
              <p:nvPr/>
            </p:nvSpPr>
            <p:spPr>
              <a:xfrm>
                <a:off x="1795463" y="2065072"/>
                <a:ext cx="15344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=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F87ED8-7DEC-4F83-AE6A-B300FD645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463" y="2065072"/>
                <a:ext cx="1534477" cy="369332"/>
              </a:xfrm>
              <a:prstGeom prst="rect">
                <a:avLst/>
              </a:prstGeom>
              <a:blipFill>
                <a:blip r:embed="rId5"/>
                <a:stretch>
                  <a:fillRect t="-10000" r="-2789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92083470-C72F-4AF7-AD2B-1A4C09CA44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2636838"/>
          <a:ext cx="2386013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6" imgW="1485900" imgH="431800" progId="Equation.3">
                  <p:embed/>
                </p:oleObj>
              </mc:Choice>
              <mc:Fallback>
                <p:oleObj name="수식" r:id="rId6" imgW="1485900" imgH="431800" progId="Equation.3">
                  <p:embed/>
                  <p:pic>
                    <p:nvPicPr>
                      <p:cNvPr id="11273" name="Object 5">
                        <a:extLst>
                          <a:ext uri="{FF2B5EF4-FFF2-40B4-BE49-F238E27FC236}">
                            <a16:creationId xmlns:a16="http://schemas.microsoft.com/office/drawing/2014/main" id="{34F4AAAA-2204-4689-A55E-8CFE998700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636838"/>
                        <a:ext cx="2386013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9EC26FBB-49CC-4DBC-9866-E92B31407E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084278"/>
              </p:ext>
            </p:extLst>
          </p:nvPr>
        </p:nvGraphicFramePr>
        <p:xfrm>
          <a:off x="1795463" y="4423597"/>
          <a:ext cx="1570038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8" imgW="977476" imgH="393529" progId="">
                  <p:embed/>
                </p:oleObj>
              </mc:Choice>
              <mc:Fallback>
                <p:oleObj name="수식" r:id="rId8" imgW="977476" imgH="393529" progId="">
                  <p:embed/>
                  <p:pic>
                    <p:nvPicPr>
                      <p:cNvPr id="13" name="Object 4">
                        <a:extLst>
                          <a:ext uri="{FF2B5EF4-FFF2-40B4-BE49-F238E27FC236}">
                            <a16:creationId xmlns:a16="http://schemas.microsoft.com/office/drawing/2014/main" id="{A4161AE2-F1E4-4CC3-93F0-3D8E5E13D3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3" y="4423597"/>
                        <a:ext cx="1570038" cy="66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6D313991-3E7A-4F5A-A609-DD34B46042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038703"/>
              </p:ext>
            </p:extLst>
          </p:nvPr>
        </p:nvGraphicFramePr>
        <p:xfrm>
          <a:off x="4078288" y="4030887"/>
          <a:ext cx="3281362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10" imgW="1371600" imgH="939800" progId="">
                  <p:embed/>
                </p:oleObj>
              </mc:Choice>
              <mc:Fallback>
                <p:oleObj name="수식" r:id="rId10" imgW="1371600" imgH="939800" progId="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D6BFBEA3-5EA3-49B2-B531-424CB7BA95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8288" y="4030887"/>
                        <a:ext cx="3281362" cy="158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4367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9D0745E-6B50-4C64-92A9-18CA15267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to reduce dimension of data</a:t>
            </a:r>
          </a:p>
          <a:p>
            <a:pPr lvl="1"/>
            <a:r>
              <a:rPr lang="en-US" altLang="ko-KR" dirty="0"/>
              <a:t>Assume that data is generated by a normal distribution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B61361C-F255-439F-B9BE-02E96603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Dimension Reduction</a:t>
            </a:r>
            <a:endParaRPr lang="ko-KR" altLang="en-US" dirty="0"/>
          </a:p>
        </p:txBody>
      </p:sp>
      <p:grpSp>
        <p:nvGrpSpPr>
          <p:cNvPr id="4" name="그룹 345">
            <a:extLst>
              <a:ext uri="{FF2B5EF4-FFF2-40B4-BE49-F238E27FC236}">
                <a16:creationId xmlns:a16="http://schemas.microsoft.com/office/drawing/2014/main" id="{15D95697-7D3E-40E2-B252-8957490EFB2A}"/>
              </a:ext>
            </a:extLst>
          </p:cNvPr>
          <p:cNvGrpSpPr>
            <a:grpSpLocks/>
          </p:cNvGrpSpPr>
          <p:nvPr/>
        </p:nvGrpSpPr>
        <p:grpSpPr bwMode="auto">
          <a:xfrm>
            <a:off x="1466850" y="2957513"/>
            <a:ext cx="2519363" cy="2016125"/>
            <a:chOff x="323528" y="3356992"/>
            <a:chExt cx="2520280" cy="2016224"/>
          </a:xfrm>
        </p:grpSpPr>
        <p:sp>
          <p:nvSpPr>
            <p:cNvPr id="5" name="직사각형 342">
              <a:extLst>
                <a:ext uri="{FF2B5EF4-FFF2-40B4-BE49-F238E27FC236}">
                  <a16:creationId xmlns:a16="http://schemas.microsoft.com/office/drawing/2014/main" id="{0036506D-1DC4-4546-842F-0033F8052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28" y="3356992"/>
              <a:ext cx="2520280" cy="20162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grpSp>
          <p:nvGrpSpPr>
            <p:cNvPr id="6" name="그룹 337">
              <a:extLst>
                <a:ext uri="{FF2B5EF4-FFF2-40B4-BE49-F238E27FC236}">
                  <a16:creationId xmlns:a16="http://schemas.microsoft.com/office/drawing/2014/main" id="{088611F2-15FE-49B9-8152-71453DF1DD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8468" y="3573016"/>
              <a:ext cx="2029316" cy="1508166"/>
              <a:chOff x="323528" y="2708920"/>
              <a:chExt cx="2029316" cy="1508166"/>
            </a:xfrm>
          </p:grpSpPr>
          <p:cxnSp>
            <p:nvCxnSpPr>
              <p:cNvPr id="7" name="직선 화살표 연결선 27">
                <a:extLst>
                  <a:ext uri="{FF2B5EF4-FFF2-40B4-BE49-F238E27FC236}">
                    <a16:creationId xmlns:a16="http://schemas.microsoft.com/office/drawing/2014/main" id="{50F70981-CF1D-4C33-9DB2-D29AB486B84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23528" y="3957057"/>
                <a:ext cx="2029316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" name="직선 화살표 연결선 30">
                <a:extLst>
                  <a:ext uri="{FF2B5EF4-FFF2-40B4-BE49-F238E27FC236}">
                    <a16:creationId xmlns:a16="http://schemas.microsoft.com/office/drawing/2014/main" id="{9947DCB0-01C1-46E5-B712-59A85D5882D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780124" y="2708920"/>
                <a:ext cx="0" cy="150816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" name="타원 66">
                <a:extLst>
                  <a:ext uri="{FF2B5EF4-FFF2-40B4-BE49-F238E27FC236}">
                    <a16:creationId xmlns:a16="http://schemas.microsoft.com/office/drawing/2014/main" id="{8EA4CE47-328D-482C-869B-B25E6CB35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4522" y="3332989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" name="타원 67">
                <a:extLst>
                  <a:ext uri="{FF2B5EF4-FFF2-40B4-BE49-F238E27FC236}">
                    <a16:creationId xmlns:a16="http://schemas.microsoft.com/office/drawing/2014/main" id="{A6898821-C5C4-4F7F-8083-59F24022D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6720" y="3332989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1" name="타원 68">
                <a:extLst>
                  <a:ext uri="{FF2B5EF4-FFF2-40B4-BE49-F238E27FC236}">
                    <a16:creationId xmlns:a16="http://schemas.microsoft.com/office/drawing/2014/main" id="{87C023E1-6BE7-45BC-9588-2B258D971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54" y="343700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2" name="타원 69">
                <a:extLst>
                  <a:ext uri="{FF2B5EF4-FFF2-40B4-BE49-F238E27FC236}">
                    <a16:creationId xmlns:a16="http://schemas.microsoft.com/office/drawing/2014/main" id="{FF296E62-7302-40A0-8C06-E3B2DD4875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093" y="354101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3" name="타원 70">
                <a:extLst>
                  <a:ext uri="{FF2B5EF4-FFF2-40B4-BE49-F238E27FC236}">
                    <a16:creationId xmlns:a16="http://schemas.microsoft.com/office/drawing/2014/main" id="{21E4C256-555D-423F-AEC1-CD8F25B4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6720" y="3443055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4" name="타원 71">
                <a:extLst>
                  <a:ext uri="{FF2B5EF4-FFF2-40B4-BE49-F238E27FC236}">
                    <a16:creationId xmlns:a16="http://schemas.microsoft.com/office/drawing/2014/main" id="{A924715A-5724-473B-9DFC-78D39A88CA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093" y="3280983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5" name="타원 72">
                <a:extLst>
                  <a:ext uri="{FF2B5EF4-FFF2-40B4-BE49-F238E27FC236}">
                    <a16:creationId xmlns:a16="http://schemas.microsoft.com/office/drawing/2014/main" id="{70DE1FA9-902E-41A9-A143-D60464BC9C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093" y="3124966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6" name="타원 73">
                <a:extLst>
                  <a:ext uri="{FF2B5EF4-FFF2-40B4-BE49-F238E27FC236}">
                    <a16:creationId xmlns:a16="http://schemas.microsoft.com/office/drawing/2014/main" id="{7D310EEA-401B-4680-8CA8-DD9EFA422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0385" y="3443055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7" name="타원 74">
                <a:extLst>
                  <a:ext uri="{FF2B5EF4-FFF2-40B4-BE49-F238E27FC236}">
                    <a16:creationId xmlns:a16="http://schemas.microsoft.com/office/drawing/2014/main" id="{DF45A57A-24D1-44EC-B4BC-3FC2C6D08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9652" y="3280983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" name="타원 75">
                <a:extLst>
                  <a:ext uri="{FF2B5EF4-FFF2-40B4-BE49-F238E27FC236}">
                    <a16:creationId xmlns:a16="http://schemas.microsoft.com/office/drawing/2014/main" id="{AD6CDA28-18F2-4C37-B325-C690FAA46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7025" y="317697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" name="타원 76">
                <a:extLst>
                  <a:ext uri="{FF2B5EF4-FFF2-40B4-BE49-F238E27FC236}">
                    <a16:creationId xmlns:a16="http://schemas.microsoft.com/office/drawing/2014/main" id="{7A829F32-976D-40BE-9BEA-8388BDDA5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4397" y="307296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0" name="타원 77">
                <a:extLst>
                  <a:ext uri="{FF2B5EF4-FFF2-40B4-BE49-F238E27FC236}">
                    <a16:creationId xmlns:a16="http://schemas.microsoft.com/office/drawing/2014/main" id="{1C435E59-BF88-4C9E-93E0-8F9EEB496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4397" y="328703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1" name="타원 78">
                <a:extLst>
                  <a:ext uri="{FF2B5EF4-FFF2-40B4-BE49-F238E27FC236}">
                    <a16:creationId xmlns:a16="http://schemas.microsoft.com/office/drawing/2014/main" id="{387D5E04-BEFC-42E1-AFD6-793037F36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1770" y="3280983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2" name="타원 79">
                <a:extLst>
                  <a:ext uri="{FF2B5EF4-FFF2-40B4-BE49-F238E27FC236}">
                    <a16:creationId xmlns:a16="http://schemas.microsoft.com/office/drawing/2014/main" id="{05842D24-1B39-4DB6-951D-E9ED60589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4782" y="339105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3" name="타원 80">
                <a:extLst>
                  <a:ext uri="{FF2B5EF4-FFF2-40B4-BE49-F238E27FC236}">
                    <a16:creationId xmlns:a16="http://schemas.microsoft.com/office/drawing/2014/main" id="{13E0ECC3-8138-4ABB-889A-2C1CBD69C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583" y="3501116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4" name="타원 81">
                <a:extLst>
                  <a:ext uri="{FF2B5EF4-FFF2-40B4-BE49-F238E27FC236}">
                    <a16:creationId xmlns:a16="http://schemas.microsoft.com/office/drawing/2014/main" id="{0337DB4B-58A9-4312-8906-C2A38F61E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1118" y="3611183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5" name="타원 82">
                <a:extLst>
                  <a:ext uri="{FF2B5EF4-FFF2-40B4-BE49-F238E27FC236}">
                    <a16:creationId xmlns:a16="http://schemas.microsoft.com/office/drawing/2014/main" id="{9467C14D-BDD0-47D2-A4BB-516F1ECD2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0385" y="354101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6" name="타원 83">
                <a:extLst>
                  <a:ext uri="{FF2B5EF4-FFF2-40B4-BE49-F238E27FC236}">
                    <a16:creationId xmlns:a16="http://schemas.microsoft.com/office/drawing/2014/main" id="{712F110A-A7CB-4E11-85A1-441CC7EF3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7453" y="3697029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7" name="타원 84">
                <a:extLst>
                  <a:ext uri="{FF2B5EF4-FFF2-40B4-BE49-F238E27FC236}">
                    <a16:creationId xmlns:a16="http://schemas.microsoft.com/office/drawing/2014/main" id="{B1C5C6AF-9D4A-45D3-8FEC-8E0A85928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9652" y="365107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8" name="타원 85">
                <a:extLst>
                  <a:ext uri="{FF2B5EF4-FFF2-40B4-BE49-F238E27FC236}">
                    <a16:creationId xmlns:a16="http://schemas.microsoft.com/office/drawing/2014/main" id="{760FEEC0-02EE-4978-9D7E-B453930B76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460" y="3761145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9" name="타원 86">
                <a:extLst>
                  <a:ext uri="{FF2B5EF4-FFF2-40B4-BE49-F238E27FC236}">
                    <a16:creationId xmlns:a16="http://schemas.microsoft.com/office/drawing/2014/main" id="{891BCD94-E538-4172-8F2F-69703EB45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658" y="390505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0" name="타원 87">
                <a:extLst>
                  <a:ext uri="{FF2B5EF4-FFF2-40B4-BE49-F238E27FC236}">
                    <a16:creationId xmlns:a16="http://schemas.microsoft.com/office/drawing/2014/main" id="{220B26FD-8DE7-43D6-AA34-2699B7EA5C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6031" y="395705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1" name="타원 88">
                <a:extLst>
                  <a:ext uri="{FF2B5EF4-FFF2-40B4-BE49-F238E27FC236}">
                    <a16:creationId xmlns:a16="http://schemas.microsoft.com/office/drawing/2014/main" id="{3FC42249-A42B-4948-805E-254788947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1590" y="3853046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2" name="타원 89">
                <a:extLst>
                  <a:ext uri="{FF2B5EF4-FFF2-40B4-BE49-F238E27FC236}">
                    <a16:creationId xmlns:a16="http://schemas.microsoft.com/office/drawing/2014/main" id="{B43ECD4A-806D-4DBF-B836-724955A923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6031" y="3645023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3" name="타원 90">
                <a:extLst>
                  <a:ext uri="{FF2B5EF4-FFF2-40B4-BE49-F238E27FC236}">
                    <a16:creationId xmlns:a16="http://schemas.microsoft.com/office/drawing/2014/main" id="{828CE0A5-F8DC-4C05-A2E8-9E3AE276C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3056" y="3853046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4" name="타원 91">
                <a:extLst>
                  <a:ext uri="{FF2B5EF4-FFF2-40B4-BE49-F238E27FC236}">
                    <a16:creationId xmlns:a16="http://schemas.microsoft.com/office/drawing/2014/main" id="{6DD3D933-35D8-4FC9-AAED-A56B078AA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3056" y="354101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5" name="타원 92">
                <a:extLst>
                  <a:ext uri="{FF2B5EF4-FFF2-40B4-BE49-F238E27FC236}">
                    <a16:creationId xmlns:a16="http://schemas.microsoft.com/office/drawing/2014/main" id="{D70A46F7-016C-42DC-9D56-C5CCE6DDCC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0428" y="365107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6" name="타원 93">
                <a:extLst>
                  <a:ext uri="{FF2B5EF4-FFF2-40B4-BE49-F238E27FC236}">
                    <a16:creationId xmlns:a16="http://schemas.microsoft.com/office/drawing/2014/main" id="{76CD3B56-B116-41AC-84E7-0DCF62D90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7801" y="380104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7" name="타원 94">
                <a:extLst>
                  <a:ext uri="{FF2B5EF4-FFF2-40B4-BE49-F238E27FC236}">
                    <a16:creationId xmlns:a16="http://schemas.microsoft.com/office/drawing/2014/main" id="{8EC5F977-1532-424A-9DFC-744FA1F0C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6720" y="359301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8" name="타원 95">
                <a:extLst>
                  <a:ext uri="{FF2B5EF4-FFF2-40B4-BE49-F238E27FC236}">
                    <a16:creationId xmlns:a16="http://schemas.microsoft.com/office/drawing/2014/main" id="{58B55048-C38A-4F74-803F-C108193F23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3056" y="338499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9" name="타원 96">
                <a:extLst>
                  <a:ext uri="{FF2B5EF4-FFF2-40B4-BE49-F238E27FC236}">
                    <a16:creationId xmlns:a16="http://schemas.microsoft.com/office/drawing/2014/main" id="{39571E5A-099D-4C0C-A4F4-39C2730EEB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789" y="374903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40" name="타원 97">
                <a:extLst>
                  <a:ext uri="{FF2B5EF4-FFF2-40B4-BE49-F238E27FC236}">
                    <a16:creationId xmlns:a16="http://schemas.microsoft.com/office/drawing/2014/main" id="{7CE36928-D5A8-4D9A-832F-7ECD547AEE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1590" y="3489006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41" name="타원 98">
                <a:extLst>
                  <a:ext uri="{FF2B5EF4-FFF2-40B4-BE49-F238E27FC236}">
                    <a16:creationId xmlns:a16="http://schemas.microsoft.com/office/drawing/2014/main" id="{EC9C0688-55F0-4EBE-BC6B-F1CA7F6BB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2323" y="359907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42" name="타원 99">
                <a:extLst>
                  <a:ext uri="{FF2B5EF4-FFF2-40B4-BE49-F238E27FC236}">
                    <a16:creationId xmlns:a16="http://schemas.microsoft.com/office/drawing/2014/main" id="{6AF67059-895F-4002-A48E-3B1119E78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658" y="3709139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43" name="타원 100">
                <a:extLst>
                  <a:ext uri="{FF2B5EF4-FFF2-40B4-BE49-F238E27FC236}">
                    <a16:creationId xmlns:a16="http://schemas.microsoft.com/office/drawing/2014/main" id="{627BBB7F-1386-4E1B-8C59-05FE53D8F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460" y="390505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44" name="타원 101">
                <a:extLst>
                  <a:ext uri="{FF2B5EF4-FFF2-40B4-BE49-F238E27FC236}">
                    <a16:creationId xmlns:a16="http://schemas.microsoft.com/office/drawing/2014/main" id="{3F4E0651-6BC8-4356-AB64-9784CFE11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4782" y="302095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45" name="타원 102">
                <a:extLst>
                  <a:ext uri="{FF2B5EF4-FFF2-40B4-BE49-F238E27FC236}">
                    <a16:creationId xmlns:a16="http://schemas.microsoft.com/office/drawing/2014/main" id="{BC520C4B-F1D3-44FB-B665-96B480F08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2155" y="317697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46" name="타원 103">
                <a:extLst>
                  <a:ext uri="{FF2B5EF4-FFF2-40B4-BE49-F238E27FC236}">
                    <a16:creationId xmlns:a16="http://schemas.microsoft.com/office/drawing/2014/main" id="{112F6181-6885-4396-B28D-31DAD8A89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6248" y="328703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47" name="타원 104">
                <a:extLst>
                  <a:ext uri="{FF2B5EF4-FFF2-40B4-BE49-F238E27FC236}">
                    <a16:creationId xmlns:a16="http://schemas.microsoft.com/office/drawing/2014/main" id="{F1A8B774-DAC8-46AD-BE04-0D16253F3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714" y="2968949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48" name="타원 105">
                <a:extLst>
                  <a:ext uri="{FF2B5EF4-FFF2-40B4-BE49-F238E27FC236}">
                    <a16:creationId xmlns:a16="http://schemas.microsoft.com/office/drawing/2014/main" id="{F546E79B-25D1-4FE9-A365-7A62B95674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0385" y="307296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49" name="타원 106">
                <a:extLst>
                  <a:ext uri="{FF2B5EF4-FFF2-40B4-BE49-F238E27FC236}">
                    <a16:creationId xmlns:a16="http://schemas.microsoft.com/office/drawing/2014/main" id="{F25AFDA3-FAA8-4B34-B03B-285AF21B9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714" y="3124966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50" name="타원 107">
                <a:extLst>
                  <a:ext uri="{FF2B5EF4-FFF2-40B4-BE49-F238E27FC236}">
                    <a16:creationId xmlns:a16="http://schemas.microsoft.com/office/drawing/2014/main" id="{B9D71CB6-1187-4711-8B0C-FF4D72ECD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4782" y="3124966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51" name="타원 108">
                <a:extLst>
                  <a:ext uri="{FF2B5EF4-FFF2-40B4-BE49-F238E27FC236}">
                    <a16:creationId xmlns:a16="http://schemas.microsoft.com/office/drawing/2014/main" id="{ADBA210C-F283-4F39-A3AB-38F08E8C1B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8919" y="338499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52" name="타원 109">
                <a:extLst>
                  <a:ext uri="{FF2B5EF4-FFF2-40B4-BE49-F238E27FC236}">
                    <a16:creationId xmlns:a16="http://schemas.microsoft.com/office/drawing/2014/main" id="{E96874AA-E977-45F6-AB15-3B2DA228F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1851" y="338499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53" name="타원 110">
                <a:extLst>
                  <a:ext uri="{FF2B5EF4-FFF2-40B4-BE49-F238E27FC236}">
                    <a16:creationId xmlns:a16="http://schemas.microsoft.com/office/drawing/2014/main" id="{11EBC5CE-AB54-4404-8BF8-119424994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1851" y="3280983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54" name="타원 111">
                <a:extLst>
                  <a:ext uri="{FF2B5EF4-FFF2-40B4-BE49-F238E27FC236}">
                    <a16:creationId xmlns:a16="http://schemas.microsoft.com/office/drawing/2014/main" id="{F347E61E-B5D0-4623-9185-CEB71AA2D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54" y="354101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55" name="타원 112">
                <a:extLst>
                  <a:ext uri="{FF2B5EF4-FFF2-40B4-BE49-F238E27FC236}">
                    <a16:creationId xmlns:a16="http://schemas.microsoft.com/office/drawing/2014/main" id="{ADD1848A-CE66-4C4C-AAC1-093EFDD7A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2323" y="3697029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56" name="타원 113">
                <a:extLst>
                  <a:ext uri="{FF2B5EF4-FFF2-40B4-BE49-F238E27FC236}">
                    <a16:creationId xmlns:a16="http://schemas.microsoft.com/office/drawing/2014/main" id="{8A1CBBE5-BCA5-4083-B401-5F3F9D8ED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857" y="374903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57" name="타원 114">
                <a:extLst>
                  <a:ext uri="{FF2B5EF4-FFF2-40B4-BE49-F238E27FC236}">
                    <a16:creationId xmlns:a16="http://schemas.microsoft.com/office/drawing/2014/main" id="{91C6667A-72C8-4E00-8E68-F71169931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6720" y="322897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58" name="타원 115">
                <a:extLst>
                  <a:ext uri="{FF2B5EF4-FFF2-40B4-BE49-F238E27FC236}">
                    <a16:creationId xmlns:a16="http://schemas.microsoft.com/office/drawing/2014/main" id="{C480BC40-2B1D-4630-A040-B789BA8B4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3316" y="317697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59" name="타원 116">
                <a:extLst>
                  <a:ext uri="{FF2B5EF4-FFF2-40B4-BE49-F238E27FC236}">
                    <a16:creationId xmlns:a16="http://schemas.microsoft.com/office/drawing/2014/main" id="{2B1CBAF1-7C56-4485-AC44-3E8EDFBE7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3316" y="2968949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0" name="타원 117">
                <a:extLst>
                  <a:ext uri="{FF2B5EF4-FFF2-40B4-BE49-F238E27FC236}">
                    <a16:creationId xmlns:a16="http://schemas.microsoft.com/office/drawing/2014/main" id="{00244AEB-1C26-4D8F-8ABD-93D2435D42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0689" y="3079015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</p:grpSp>
      </p:grpSp>
      <p:grpSp>
        <p:nvGrpSpPr>
          <p:cNvPr id="61" name="그룹 347">
            <a:extLst>
              <a:ext uri="{FF2B5EF4-FFF2-40B4-BE49-F238E27FC236}">
                <a16:creationId xmlns:a16="http://schemas.microsoft.com/office/drawing/2014/main" id="{6ECE2D4C-4AFB-4E6D-8518-4140E3026F22}"/>
              </a:ext>
            </a:extLst>
          </p:cNvPr>
          <p:cNvGrpSpPr>
            <a:grpSpLocks/>
          </p:cNvGrpSpPr>
          <p:nvPr/>
        </p:nvGrpSpPr>
        <p:grpSpPr bwMode="auto">
          <a:xfrm>
            <a:off x="4631884" y="2301470"/>
            <a:ext cx="2519363" cy="2016125"/>
            <a:chOff x="3275856" y="2420888"/>
            <a:chExt cx="2520280" cy="2016224"/>
          </a:xfrm>
        </p:grpSpPr>
        <p:sp>
          <p:nvSpPr>
            <p:cNvPr id="62" name="직사각형 343">
              <a:extLst>
                <a:ext uri="{FF2B5EF4-FFF2-40B4-BE49-F238E27FC236}">
                  <a16:creationId xmlns:a16="http://schemas.microsoft.com/office/drawing/2014/main" id="{98A09B54-4994-43B9-90C1-BA89AB71A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856" y="2420888"/>
              <a:ext cx="2520280" cy="20162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grpSp>
          <p:nvGrpSpPr>
            <p:cNvPr id="63" name="그룹 339">
              <a:extLst>
                <a:ext uri="{FF2B5EF4-FFF2-40B4-BE49-F238E27FC236}">
                  <a16:creationId xmlns:a16="http://schemas.microsoft.com/office/drawing/2014/main" id="{19935D3C-BA8A-4688-B1CE-492EFB97DF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1880" y="2636912"/>
              <a:ext cx="2029316" cy="1508166"/>
              <a:chOff x="3563888" y="2636912"/>
              <a:chExt cx="2029316" cy="1508166"/>
            </a:xfrm>
          </p:grpSpPr>
          <p:cxnSp>
            <p:nvCxnSpPr>
              <p:cNvPr id="64" name="직선 화살표 연결선 56">
                <a:extLst>
                  <a:ext uri="{FF2B5EF4-FFF2-40B4-BE49-F238E27FC236}">
                    <a16:creationId xmlns:a16="http://schemas.microsoft.com/office/drawing/2014/main" id="{F402AF01-1AB8-4473-BE12-F3C250846F3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563888" y="3416998"/>
                <a:ext cx="2029316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" name="직선 화살표 연결선 57">
                <a:extLst>
                  <a:ext uri="{FF2B5EF4-FFF2-40B4-BE49-F238E27FC236}">
                    <a16:creationId xmlns:a16="http://schemas.microsoft.com/office/drawing/2014/main" id="{E6291C59-ED4A-44E2-89A4-667B9FF743D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4578546" y="2636912"/>
                <a:ext cx="0" cy="150816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6" name="타원 120">
                <a:extLst>
                  <a:ext uri="{FF2B5EF4-FFF2-40B4-BE49-F238E27FC236}">
                    <a16:creationId xmlns:a16="http://schemas.microsoft.com/office/drawing/2014/main" id="{0D3A9A1A-5686-4D62-9B04-190072137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5615" y="3260981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7" name="타원 121">
                <a:extLst>
                  <a:ext uri="{FF2B5EF4-FFF2-40B4-BE49-F238E27FC236}">
                    <a16:creationId xmlns:a16="http://schemas.microsoft.com/office/drawing/2014/main" id="{C146AE6C-0D41-408E-B681-017FC82CF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7814" y="3260981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8" name="타원 122">
                <a:extLst>
                  <a:ext uri="{FF2B5EF4-FFF2-40B4-BE49-F238E27FC236}">
                    <a16:creationId xmlns:a16="http://schemas.microsoft.com/office/drawing/2014/main" id="{8D459469-A729-471A-B65A-2BF0BE31E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6348" y="336499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9" name="타원 123">
                <a:extLst>
                  <a:ext uri="{FF2B5EF4-FFF2-40B4-BE49-F238E27FC236}">
                    <a16:creationId xmlns:a16="http://schemas.microsoft.com/office/drawing/2014/main" id="{01D72FD3-23FC-482C-9C57-6138F4938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5186" y="346900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70" name="타원 124">
                <a:extLst>
                  <a:ext uri="{FF2B5EF4-FFF2-40B4-BE49-F238E27FC236}">
                    <a16:creationId xmlns:a16="http://schemas.microsoft.com/office/drawing/2014/main" id="{DF915267-E461-410F-B144-E65C5D092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7814" y="337104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71" name="타원 125">
                <a:extLst>
                  <a:ext uri="{FF2B5EF4-FFF2-40B4-BE49-F238E27FC236}">
                    <a16:creationId xmlns:a16="http://schemas.microsoft.com/office/drawing/2014/main" id="{B39C2589-51D3-46A9-B3C9-7B3BF7F7BB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5186" y="3208975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72" name="타원 126">
                <a:extLst>
                  <a:ext uri="{FF2B5EF4-FFF2-40B4-BE49-F238E27FC236}">
                    <a16:creationId xmlns:a16="http://schemas.microsoft.com/office/drawing/2014/main" id="{D1E20869-6C17-4364-9896-05D385054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5186" y="305295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73" name="타원 127">
                <a:extLst>
                  <a:ext uri="{FF2B5EF4-FFF2-40B4-BE49-F238E27FC236}">
                    <a16:creationId xmlns:a16="http://schemas.microsoft.com/office/drawing/2014/main" id="{025AE615-6299-47E7-A061-FBFF8ED657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1478" y="337104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74" name="타원 128">
                <a:extLst>
                  <a:ext uri="{FF2B5EF4-FFF2-40B4-BE49-F238E27FC236}">
                    <a16:creationId xmlns:a16="http://schemas.microsoft.com/office/drawing/2014/main" id="{581DABC1-3631-4BB0-90EF-720155B56B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0745" y="3208975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75" name="타원 129">
                <a:extLst>
                  <a:ext uri="{FF2B5EF4-FFF2-40B4-BE49-F238E27FC236}">
                    <a16:creationId xmlns:a16="http://schemas.microsoft.com/office/drawing/2014/main" id="{3A2C65F4-47A6-4F7A-9343-B25565749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8118" y="310496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76" name="타원 130">
                <a:extLst>
                  <a:ext uri="{FF2B5EF4-FFF2-40B4-BE49-F238E27FC236}">
                    <a16:creationId xmlns:a16="http://schemas.microsoft.com/office/drawing/2014/main" id="{4A494ADA-C4E9-41DA-80B2-7AE068A7F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5491" y="300095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77" name="타원 131">
                <a:extLst>
                  <a:ext uri="{FF2B5EF4-FFF2-40B4-BE49-F238E27FC236}">
                    <a16:creationId xmlns:a16="http://schemas.microsoft.com/office/drawing/2014/main" id="{BC366891-1D63-4707-BB14-4E5B9C69A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5491" y="321503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78" name="타원 132">
                <a:extLst>
                  <a:ext uri="{FF2B5EF4-FFF2-40B4-BE49-F238E27FC236}">
                    <a16:creationId xmlns:a16="http://schemas.microsoft.com/office/drawing/2014/main" id="{1F877F96-9F08-4D1E-A677-E888F1945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2863" y="3208975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79" name="타원 133">
                <a:extLst>
                  <a:ext uri="{FF2B5EF4-FFF2-40B4-BE49-F238E27FC236}">
                    <a16:creationId xmlns:a16="http://schemas.microsoft.com/office/drawing/2014/main" id="{799C3B35-E062-4A5A-B097-46F5C7F5B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5876" y="331904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80" name="타원 134">
                <a:extLst>
                  <a:ext uri="{FF2B5EF4-FFF2-40B4-BE49-F238E27FC236}">
                    <a16:creationId xmlns:a16="http://schemas.microsoft.com/office/drawing/2014/main" id="{F7DB8F84-751F-47D5-8803-01A8345ED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3677" y="342910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81" name="타원 135">
                <a:extLst>
                  <a:ext uri="{FF2B5EF4-FFF2-40B4-BE49-F238E27FC236}">
                    <a16:creationId xmlns:a16="http://schemas.microsoft.com/office/drawing/2014/main" id="{26B4CAAA-4C60-492F-A606-E4E33F03D2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2211" y="3539175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82" name="타원 136">
                <a:extLst>
                  <a:ext uri="{FF2B5EF4-FFF2-40B4-BE49-F238E27FC236}">
                    <a16:creationId xmlns:a16="http://schemas.microsoft.com/office/drawing/2014/main" id="{DFC351D0-36ED-4445-A117-94C382EC09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1478" y="346900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83" name="타원 137">
                <a:extLst>
                  <a:ext uri="{FF2B5EF4-FFF2-40B4-BE49-F238E27FC236}">
                    <a16:creationId xmlns:a16="http://schemas.microsoft.com/office/drawing/2014/main" id="{C4B5B449-6918-4C2B-AAE5-46D050E7A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8547" y="3625021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84" name="타원 138">
                <a:extLst>
                  <a:ext uri="{FF2B5EF4-FFF2-40B4-BE49-F238E27FC236}">
                    <a16:creationId xmlns:a16="http://schemas.microsoft.com/office/drawing/2014/main" id="{763EED6F-B858-4D99-BC22-7C74D299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0745" y="357907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85" name="타원 139">
                <a:extLst>
                  <a:ext uri="{FF2B5EF4-FFF2-40B4-BE49-F238E27FC236}">
                    <a16:creationId xmlns:a16="http://schemas.microsoft.com/office/drawing/2014/main" id="{FA8F5A6F-48BC-4ABB-915B-20FCB5123D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7553" y="368913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86" name="타원 140">
                <a:extLst>
                  <a:ext uri="{FF2B5EF4-FFF2-40B4-BE49-F238E27FC236}">
                    <a16:creationId xmlns:a16="http://schemas.microsoft.com/office/drawing/2014/main" id="{0B600A00-E26F-4CFD-AB3E-C5E164825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752" y="383304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87" name="타원 141">
                <a:extLst>
                  <a:ext uri="{FF2B5EF4-FFF2-40B4-BE49-F238E27FC236}">
                    <a16:creationId xmlns:a16="http://schemas.microsoft.com/office/drawing/2014/main" id="{D8CB6463-08FB-4E9A-968B-0AB82B3D1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7124" y="3885049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88" name="타원 142">
                <a:extLst>
                  <a:ext uri="{FF2B5EF4-FFF2-40B4-BE49-F238E27FC236}">
                    <a16:creationId xmlns:a16="http://schemas.microsoft.com/office/drawing/2014/main" id="{CD889ABF-9F9D-4734-A8EF-6E5B388ED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2683" y="378103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89" name="타원 143">
                <a:extLst>
                  <a:ext uri="{FF2B5EF4-FFF2-40B4-BE49-F238E27FC236}">
                    <a16:creationId xmlns:a16="http://schemas.microsoft.com/office/drawing/2014/main" id="{44C2323D-00C7-4949-8961-5535D8FD6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7124" y="3573015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90" name="타원 144">
                <a:extLst>
                  <a:ext uri="{FF2B5EF4-FFF2-40B4-BE49-F238E27FC236}">
                    <a16:creationId xmlns:a16="http://schemas.microsoft.com/office/drawing/2014/main" id="{38E09E6D-451C-4A61-8784-3CBDB2AB0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4149" y="378103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91" name="타원 145">
                <a:extLst>
                  <a:ext uri="{FF2B5EF4-FFF2-40B4-BE49-F238E27FC236}">
                    <a16:creationId xmlns:a16="http://schemas.microsoft.com/office/drawing/2014/main" id="{EAB1C16C-9F97-41B6-BA97-B5360F9EF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4149" y="346900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92" name="타원 146">
                <a:extLst>
                  <a:ext uri="{FF2B5EF4-FFF2-40B4-BE49-F238E27FC236}">
                    <a16:creationId xmlns:a16="http://schemas.microsoft.com/office/drawing/2014/main" id="{AA162CB1-4BD2-4243-9284-E34EEB5DA5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522" y="357907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93" name="타원 147">
                <a:extLst>
                  <a:ext uri="{FF2B5EF4-FFF2-40B4-BE49-F238E27FC236}">
                    <a16:creationId xmlns:a16="http://schemas.microsoft.com/office/drawing/2014/main" id="{A1428B5A-5991-494D-8386-F6DF5D83F5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8895" y="372903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94" name="타원 148">
                <a:extLst>
                  <a:ext uri="{FF2B5EF4-FFF2-40B4-BE49-F238E27FC236}">
                    <a16:creationId xmlns:a16="http://schemas.microsoft.com/office/drawing/2014/main" id="{08A1E318-EFCD-48FA-B3F2-60DEE89FD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7814" y="3521009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95" name="타원 149">
                <a:extLst>
                  <a:ext uri="{FF2B5EF4-FFF2-40B4-BE49-F238E27FC236}">
                    <a16:creationId xmlns:a16="http://schemas.microsoft.com/office/drawing/2014/main" id="{8BD00D08-A7F9-448D-B3E5-36A924D04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4149" y="331298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96" name="타원 150">
                <a:extLst>
                  <a:ext uri="{FF2B5EF4-FFF2-40B4-BE49-F238E27FC236}">
                    <a16:creationId xmlns:a16="http://schemas.microsoft.com/office/drawing/2014/main" id="{F7BA3C29-28EF-4308-9825-D9CD102E6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882" y="367702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97" name="타원 151">
                <a:extLst>
                  <a:ext uri="{FF2B5EF4-FFF2-40B4-BE49-F238E27FC236}">
                    <a16:creationId xmlns:a16="http://schemas.microsoft.com/office/drawing/2014/main" id="{88CCA2B0-EB01-4315-8E1F-DDA3B2DCE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2683" y="341699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98" name="타원 152">
                <a:extLst>
                  <a:ext uri="{FF2B5EF4-FFF2-40B4-BE49-F238E27FC236}">
                    <a16:creationId xmlns:a16="http://schemas.microsoft.com/office/drawing/2014/main" id="{926DE007-712E-45A3-A8EC-74109F4F4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416" y="3527065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99" name="타원 153">
                <a:extLst>
                  <a:ext uri="{FF2B5EF4-FFF2-40B4-BE49-F238E27FC236}">
                    <a16:creationId xmlns:a16="http://schemas.microsoft.com/office/drawing/2014/main" id="{8AACB739-54B6-410A-A903-BE6D37709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752" y="3637131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0" name="타원 154">
                <a:extLst>
                  <a:ext uri="{FF2B5EF4-FFF2-40B4-BE49-F238E27FC236}">
                    <a16:creationId xmlns:a16="http://schemas.microsoft.com/office/drawing/2014/main" id="{1F41B0C4-E25A-4173-A2B9-61A17FD81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7553" y="383304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1" name="타원 155">
                <a:extLst>
                  <a:ext uri="{FF2B5EF4-FFF2-40B4-BE49-F238E27FC236}">
                    <a16:creationId xmlns:a16="http://schemas.microsoft.com/office/drawing/2014/main" id="{37CFAFA0-55C5-4513-BC54-A55FEB7065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5876" y="294894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2" name="타원 156">
                <a:extLst>
                  <a:ext uri="{FF2B5EF4-FFF2-40B4-BE49-F238E27FC236}">
                    <a16:creationId xmlns:a16="http://schemas.microsoft.com/office/drawing/2014/main" id="{BFCC5AA5-7629-4153-B39A-705A58476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3248" y="310496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" name="타원 157">
                <a:extLst>
                  <a:ext uri="{FF2B5EF4-FFF2-40B4-BE49-F238E27FC236}">
                    <a16:creationId xmlns:a16="http://schemas.microsoft.com/office/drawing/2014/main" id="{617D65F7-36AC-44E3-832A-3DD1C6211A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7341" y="321503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" name="타원 158">
                <a:extLst>
                  <a:ext uri="{FF2B5EF4-FFF2-40B4-BE49-F238E27FC236}">
                    <a16:creationId xmlns:a16="http://schemas.microsoft.com/office/drawing/2014/main" id="{64D599DE-E2B9-4CAA-AC1D-A211E1128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8807" y="2896941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5" name="타원 159">
                <a:extLst>
                  <a:ext uri="{FF2B5EF4-FFF2-40B4-BE49-F238E27FC236}">
                    <a16:creationId xmlns:a16="http://schemas.microsoft.com/office/drawing/2014/main" id="{2DDC383E-83EA-47A8-BE39-EADCD9125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1478" y="300095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6" name="타원 160">
                <a:extLst>
                  <a:ext uri="{FF2B5EF4-FFF2-40B4-BE49-F238E27FC236}">
                    <a16:creationId xmlns:a16="http://schemas.microsoft.com/office/drawing/2014/main" id="{2EF4AD69-3DFF-4DC4-8272-D930E8A01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8807" y="305295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7" name="타원 161">
                <a:extLst>
                  <a:ext uri="{FF2B5EF4-FFF2-40B4-BE49-F238E27FC236}">
                    <a16:creationId xmlns:a16="http://schemas.microsoft.com/office/drawing/2014/main" id="{949CB63D-8125-450B-89B4-CC33203407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5876" y="305295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8" name="타원 162">
                <a:extLst>
                  <a:ext uri="{FF2B5EF4-FFF2-40B4-BE49-F238E27FC236}">
                    <a16:creationId xmlns:a16="http://schemas.microsoft.com/office/drawing/2014/main" id="{B4852441-9496-43A2-BD28-F67E4F3EA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0012" y="331298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9" name="타원 163">
                <a:extLst>
                  <a:ext uri="{FF2B5EF4-FFF2-40B4-BE49-F238E27FC236}">
                    <a16:creationId xmlns:a16="http://schemas.microsoft.com/office/drawing/2014/main" id="{077D9561-6040-4B36-94E7-01EE2C857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2944" y="331298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10" name="타원 164">
                <a:extLst>
                  <a:ext uri="{FF2B5EF4-FFF2-40B4-BE49-F238E27FC236}">
                    <a16:creationId xmlns:a16="http://schemas.microsoft.com/office/drawing/2014/main" id="{C2BD0C4B-3A04-4FA1-A7D7-70DC35BB8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2944" y="3208975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11" name="타원 165">
                <a:extLst>
                  <a:ext uri="{FF2B5EF4-FFF2-40B4-BE49-F238E27FC236}">
                    <a16:creationId xmlns:a16="http://schemas.microsoft.com/office/drawing/2014/main" id="{3DED72AB-722F-4FE4-BEAE-C3AB6DCCE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6348" y="346900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12" name="타원 166">
                <a:extLst>
                  <a:ext uri="{FF2B5EF4-FFF2-40B4-BE49-F238E27FC236}">
                    <a16:creationId xmlns:a16="http://schemas.microsoft.com/office/drawing/2014/main" id="{A741B7ED-FAAB-4F17-8543-943865B15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416" y="3625021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13" name="타원 167">
                <a:extLst>
                  <a:ext uri="{FF2B5EF4-FFF2-40B4-BE49-F238E27FC236}">
                    <a16:creationId xmlns:a16="http://schemas.microsoft.com/office/drawing/2014/main" id="{6CA1C779-05F3-49F4-9B3F-F5A388771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1950" y="367702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14" name="타원 168">
                <a:extLst>
                  <a:ext uri="{FF2B5EF4-FFF2-40B4-BE49-F238E27FC236}">
                    <a16:creationId xmlns:a16="http://schemas.microsoft.com/office/drawing/2014/main" id="{EF7AE31E-679C-4713-A67D-1CF8421AC3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7814" y="315697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15" name="타원 169">
                <a:extLst>
                  <a:ext uri="{FF2B5EF4-FFF2-40B4-BE49-F238E27FC236}">
                    <a16:creationId xmlns:a16="http://schemas.microsoft.com/office/drawing/2014/main" id="{F917FED6-F8B0-4EA7-9AC7-CD560DD94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4410" y="310496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16" name="타원 170">
                <a:extLst>
                  <a:ext uri="{FF2B5EF4-FFF2-40B4-BE49-F238E27FC236}">
                    <a16:creationId xmlns:a16="http://schemas.microsoft.com/office/drawing/2014/main" id="{B7712A7C-5B93-4023-BCDC-CABD84B450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4410" y="2896941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17" name="타원 171">
                <a:extLst>
                  <a:ext uri="{FF2B5EF4-FFF2-40B4-BE49-F238E27FC236}">
                    <a16:creationId xmlns:a16="http://schemas.microsoft.com/office/drawing/2014/main" id="{1D2CB1D7-43E5-4F39-AB8A-646EA8B787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1782" y="300700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</p:grpSp>
      </p:grpSp>
      <p:grpSp>
        <p:nvGrpSpPr>
          <p:cNvPr id="118" name="그룹 346">
            <a:extLst>
              <a:ext uri="{FF2B5EF4-FFF2-40B4-BE49-F238E27FC236}">
                <a16:creationId xmlns:a16="http://schemas.microsoft.com/office/drawing/2014/main" id="{BB6CE1B1-D4E2-4E47-A788-90FB2A8AEA06}"/>
              </a:ext>
            </a:extLst>
          </p:cNvPr>
          <p:cNvGrpSpPr>
            <a:grpSpLocks/>
          </p:cNvGrpSpPr>
          <p:nvPr/>
        </p:nvGrpSpPr>
        <p:grpSpPr bwMode="auto">
          <a:xfrm>
            <a:off x="4602436" y="4641263"/>
            <a:ext cx="2519363" cy="2016125"/>
            <a:chOff x="3347864" y="4653136"/>
            <a:chExt cx="2520280" cy="2016224"/>
          </a:xfrm>
        </p:grpSpPr>
        <p:sp>
          <p:nvSpPr>
            <p:cNvPr id="119" name="직사각형 344">
              <a:extLst>
                <a:ext uri="{FF2B5EF4-FFF2-40B4-BE49-F238E27FC236}">
                  <a16:creationId xmlns:a16="http://schemas.microsoft.com/office/drawing/2014/main" id="{5D2F49DC-A751-4B29-83FD-DE26F749F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864" y="4653136"/>
              <a:ext cx="2520280" cy="20162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grpSp>
          <p:nvGrpSpPr>
            <p:cNvPr id="120" name="그룹 338">
              <a:extLst>
                <a:ext uri="{FF2B5EF4-FFF2-40B4-BE49-F238E27FC236}">
                  <a16:creationId xmlns:a16="http://schemas.microsoft.com/office/drawing/2014/main" id="{A48CC4BD-9C18-487D-89B8-F61FADE95E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9872" y="5157192"/>
              <a:ext cx="2232248" cy="936104"/>
              <a:chOff x="6732240" y="2996953"/>
              <a:chExt cx="2232248" cy="936104"/>
            </a:xfrm>
          </p:grpSpPr>
          <p:cxnSp>
            <p:nvCxnSpPr>
              <p:cNvPr id="121" name="직선 화살표 연결선 39">
                <a:extLst>
                  <a:ext uri="{FF2B5EF4-FFF2-40B4-BE49-F238E27FC236}">
                    <a16:creationId xmlns:a16="http://schemas.microsoft.com/office/drawing/2014/main" id="{56E9F823-6C63-4B9F-8B24-361A27FAA24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732240" y="3517010"/>
                <a:ext cx="2232248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2" name="직선 화살표 연결선 40">
                <a:extLst>
                  <a:ext uri="{FF2B5EF4-FFF2-40B4-BE49-F238E27FC236}">
                    <a16:creationId xmlns:a16="http://schemas.microsoft.com/office/drawing/2014/main" id="{437D6266-D193-4B70-B99B-93ED0887004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7848364" y="2996953"/>
                <a:ext cx="0" cy="936104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3" name="타원 173">
                <a:extLst>
                  <a:ext uri="{FF2B5EF4-FFF2-40B4-BE49-F238E27FC236}">
                    <a16:creationId xmlns:a16="http://schemas.microsoft.com/office/drawing/2014/main" id="{149B4665-EB1F-4E0F-90E8-A089F7EACE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727382" y="3292299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24" name="타원 174">
                <a:extLst>
                  <a:ext uri="{FF2B5EF4-FFF2-40B4-BE49-F238E27FC236}">
                    <a16:creationId xmlns:a16="http://schemas.microsoft.com/office/drawing/2014/main" id="{49CFC1E3-CAFC-4710-B695-4D463467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862838" y="3363439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25" name="타원 175">
                <a:extLst>
                  <a:ext uri="{FF2B5EF4-FFF2-40B4-BE49-F238E27FC236}">
                    <a16:creationId xmlns:a16="http://schemas.microsoft.com/office/drawing/2014/main" id="{A542FAF8-CE59-4FA0-B057-EBA6B19A6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726268" y="340858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26" name="타원 176">
                <a:extLst>
                  <a:ext uri="{FF2B5EF4-FFF2-40B4-BE49-F238E27FC236}">
                    <a16:creationId xmlns:a16="http://schemas.microsoft.com/office/drawing/2014/main" id="{FAC3CA9C-45D9-4EB0-8481-A70B375803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865867" y="3598766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27" name="타원 177">
                <a:extLst>
                  <a:ext uri="{FF2B5EF4-FFF2-40B4-BE49-F238E27FC236}">
                    <a16:creationId xmlns:a16="http://schemas.microsoft.com/office/drawing/2014/main" id="{D091FFE1-D1CC-46FC-9E87-9A561ABC5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813879" y="346139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28" name="타원 178">
                <a:extLst>
                  <a:ext uri="{FF2B5EF4-FFF2-40B4-BE49-F238E27FC236}">
                    <a16:creationId xmlns:a16="http://schemas.microsoft.com/office/drawing/2014/main" id="{35982FBC-6B90-4709-A8AE-5BC7544D2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981532" y="336734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29" name="타원 179">
                <a:extLst>
                  <a:ext uri="{FF2B5EF4-FFF2-40B4-BE49-F238E27FC236}">
                    <a16:creationId xmlns:a16="http://schemas.microsoft.com/office/drawing/2014/main" id="{7D12A0B9-64DF-4200-8881-5B389EF80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050931" y="322848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30" name="타원 180">
                <a:extLst>
                  <a:ext uri="{FF2B5EF4-FFF2-40B4-BE49-F238E27FC236}">
                    <a16:creationId xmlns:a16="http://schemas.microsoft.com/office/drawing/2014/main" id="{543E6654-A46D-4704-AE33-3F517FEAD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039638" y="357996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31" name="타원 181">
                <a:extLst>
                  <a:ext uri="{FF2B5EF4-FFF2-40B4-BE49-F238E27FC236}">
                    <a16:creationId xmlns:a16="http://schemas.microsoft.com/office/drawing/2014/main" id="{395D2D53-55AF-47EE-9D87-BB0603BDB0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066579" y="341200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32" name="타원 182">
                <a:extLst>
                  <a:ext uri="{FF2B5EF4-FFF2-40B4-BE49-F238E27FC236}">
                    <a16:creationId xmlns:a16="http://schemas.microsoft.com/office/drawing/2014/main" id="{6255C72D-5059-4D50-9449-8AD27D75B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208405" y="336962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33" name="타원 183">
                <a:extLst>
                  <a:ext uri="{FF2B5EF4-FFF2-40B4-BE49-F238E27FC236}">
                    <a16:creationId xmlns:a16="http://schemas.microsoft.com/office/drawing/2014/main" id="{B03B6E73-D9DA-48F6-8CFD-1AF3FCE7B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350232" y="3327245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34" name="타원 184">
                <a:extLst>
                  <a:ext uri="{FF2B5EF4-FFF2-40B4-BE49-F238E27FC236}">
                    <a16:creationId xmlns:a16="http://schemas.microsoft.com/office/drawing/2014/main" id="{D92E0192-8210-4DC8-878B-EDE49C557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255007" y="351777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35" name="타원 185">
                <a:extLst>
                  <a:ext uri="{FF2B5EF4-FFF2-40B4-BE49-F238E27FC236}">
                    <a16:creationId xmlns:a16="http://schemas.microsoft.com/office/drawing/2014/main" id="{E3406AB3-2B83-4D81-99C3-3C76B0EF70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353261" y="3562571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36" name="타원 186">
                <a:extLst>
                  <a:ext uri="{FF2B5EF4-FFF2-40B4-BE49-F238E27FC236}">
                    <a16:creationId xmlns:a16="http://schemas.microsoft.com/office/drawing/2014/main" id="{1FD4A2C8-4775-4BFF-A0BE-239458CDB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333682" y="367596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37" name="타원 187">
                <a:extLst>
                  <a:ext uri="{FF2B5EF4-FFF2-40B4-BE49-F238E27FC236}">
                    <a16:creationId xmlns:a16="http://schemas.microsoft.com/office/drawing/2014/main" id="{5A1EF9CD-28F2-4A69-9417-550F56D49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149267" y="370277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38" name="타원 188">
                <a:extLst>
                  <a:ext uri="{FF2B5EF4-FFF2-40B4-BE49-F238E27FC236}">
                    <a16:creationId xmlns:a16="http://schemas.microsoft.com/office/drawing/2014/main" id="{4930C268-CDE7-4417-BF85-6F89E6A52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010004" y="375331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39" name="타원 189">
                <a:extLst>
                  <a:ext uri="{FF2B5EF4-FFF2-40B4-BE49-F238E27FC236}">
                    <a16:creationId xmlns:a16="http://schemas.microsoft.com/office/drawing/2014/main" id="{4B8B874D-D6DF-4666-B918-10E2B2FD3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996065" y="3667145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40" name="타원 190">
                <a:extLst>
                  <a:ext uri="{FF2B5EF4-FFF2-40B4-BE49-F238E27FC236}">
                    <a16:creationId xmlns:a16="http://schemas.microsoft.com/office/drawing/2014/main" id="{51875B1A-2E43-4191-848E-5D0B643112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746058" y="3711145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41" name="타원 191">
                <a:extLst>
                  <a:ext uri="{FF2B5EF4-FFF2-40B4-BE49-F238E27FC236}">
                    <a16:creationId xmlns:a16="http://schemas.microsoft.com/office/drawing/2014/main" id="{85C8E74E-CA58-4A9D-8F2D-BBB7E26AE5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901954" y="3741389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42" name="타원 192">
                <a:extLst>
                  <a:ext uri="{FF2B5EF4-FFF2-40B4-BE49-F238E27FC236}">
                    <a16:creationId xmlns:a16="http://schemas.microsoft.com/office/drawing/2014/main" id="{71792E20-A3E2-4700-8262-2B0CEAD818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040261" y="341250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43" name="타원 193">
                <a:extLst>
                  <a:ext uri="{FF2B5EF4-FFF2-40B4-BE49-F238E27FC236}">
                    <a16:creationId xmlns:a16="http://schemas.microsoft.com/office/drawing/2014/main" id="{125DC2AE-685C-4064-9E2A-02A8740C0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111704" y="3611723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44" name="타원 194">
                <a:extLst>
                  <a:ext uri="{FF2B5EF4-FFF2-40B4-BE49-F238E27FC236}">
                    <a16:creationId xmlns:a16="http://schemas.microsoft.com/office/drawing/2014/main" id="{421B530D-5C18-49E3-82B7-CC28E7F9B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184132" y="3708195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45" name="타원 195">
                <a:extLst>
                  <a:ext uri="{FF2B5EF4-FFF2-40B4-BE49-F238E27FC236}">
                    <a16:creationId xmlns:a16="http://schemas.microsoft.com/office/drawing/2014/main" id="{BAFD99F0-EFCA-4C20-AA29-615A5C3F8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315444" y="366029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46" name="타원 196">
                <a:extLst>
                  <a:ext uri="{FF2B5EF4-FFF2-40B4-BE49-F238E27FC236}">
                    <a16:creationId xmlns:a16="http://schemas.microsoft.com/office/drawing/2014/main" id="{436E5FE4-861E-45CA-BACE-8BAAF8932E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322930" y="343048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47" name="타원 197">
                <a:extLst>
                  <a:ext uri="{FF2B5EF4-FFF2-40B4-BE49-F238E27FC236}">
                    <a16:creationId xmlns:a16="http://schemas.microsoft.com/office/drawing/2014/main" id="{D01156F2-0DF5-48C0-A27C-5E4F7463E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405748" y="3707719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48" name="타원 198">
                <a:extLst>
                  <a:ext uri="{FF2B5EF4-FFF2-40B4-BE49-F238E27FC236}">
                    <a16:creationId xmlns:a16="http://schemas.microsoft.com/office/drawing/2014/main" id="{6E0B42DB-3280-4898-8453-8ED744414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544546" y="3430011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49" name="타원 199">
                <a:extLst>
                  <a:ext uri="{FF2B5EF4-FFF2-40B4-BE49-F238E27FC236}">
                    <a16:creationId xmlns:a16="http://schemas.microsoft.com/office/drawing/2014/main" id="{C81C45EB-D12E-412F-899E-AB029ADFC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591148" y="357815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50" name="타원 200">
                <a:extLst>
                  <a:ext uri="{FF2B5EF4-FFF2-40B4-BE49-F238E27FC236}">
                    <a16:creationId xmlns:a16="http://schemas.microsoft.com/office/drawing/2014/main" id="{E5ACE2FD-5A7C-418A-BE10-231C9D3F2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620003" y="376181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51" name="타원 201">
                <a:extLst>
                  <a:ext uri="{FF2B5EF4-FFF2-40B4-BE49-F238E27FC236}">
                    <a16:creationId xmlns:a16="http://schemas.microsoft.com/office/drawing/2014/main" id="{D9CFDB6E-C970-44F7-868F-11BEA5BA6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747173" y="359486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52" name="타원 202">
                <a:extLst>
                  <a:ext uri="{FF2B5EF4-FFF2-40B4-BE49-F238E27FC236}">
                    <a16:creationId xmlns:a16="http://schemas.microsoft.com/office/drawing/2014/main" id="{57492A21-58D3-4638-977E-D45ED6B7E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613946" y="3291156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53" name="타원 203">
                <a:extLst>
                  <a:ext uri="{FF2B5EF4-FFF2-40B4-BE49-F238E27FC236}">
                    <a16:creationId xmlns:a16="http://schemas.microsoft.com/office/drawing/2014/main" id="{6AAA77C5-015B-40F6-9C93-AC776EEB97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497166" y="3638863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54" name="타원 204">
                <a:extLst>
                  <a:ext uri="{FF2B5EF4-FFF2-40B4-BE49-F238E27FC236}">
                    <a16:creationId xmlns:a16="http://schemas.microsoft.com/office/drawing/2014/main" id="{6005BE08-2D71-447F-9EEB-1557D14841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477376" y="333630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55" name="타원 205">
                <a:extLst>
                  <a:ext uri="{FF2B5EF4-FFF2-40B4-BE49-F238E27FC236}">
                    <a16:creationId xmlns:a16="http://schemas.microsoft.com/office/drawing/2014/main" id="{6B6D5FDA-E517-4099-8771-BF960A2CB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473568" y="3457971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56" name="타원 206">
                <a:extLst>
                  <a:ext uri="{FF2B5EF4-FFF2-40B4-BE49-F238E27FC236}">
                    <a16:creationId xmlns:a16="http://schemas.microsoft.com/office/drawing/2014/main" id="{8745DD6E-6280-4F96-90ED-505131C76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198849" y="343736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57" name="타원 207">
                <a:extLst>
                  <a:ext uri="{FF2B5EF4-FFF2-40B4-BE49-F238E27FC236}">
                    <a16:creationId xmlns:a16="http://schemas.microsoft.com/office/drawing/2014/main" id="{C882B41A-78A5-4D01-BB29-6A7121B53C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976249" y="3540583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58" name="타원 208">
                <a:extLst>
                  <a:ext uri="{FF2B5EF4-FFF2-40B4-BE49-F238E27FC236}">
                    <a16:creationId xmlns:a16="http://schemas.microsoft.com/office/drawing/2014/main" id="{A1A71BE0-F47B-4D00-9B01-4AA2BB941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498306" y="334657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59" name="타원 209">
                <a:extLst>
                  <a:ext uri="{FF2B5EF4-FFF2-40B4-BE49-F238E27FC236}">
                    <a16:creationId xmlns:a16="http://schemas.microsoft.com/office/drawing/2014/main" id="{660E88F6-28E7-4FEF-B477-95E12D48E0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524468" y="353562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60" name="타원 210">
                <a:extLst>
                  <a:ext uri="{FF2B5EF4-FFF2-40B4-BE49-F238E27FC236}">
                    <a16:creationId xmlns:a16="http://schemas.microsoft.com/office/drawing/2014/main" id="{BBB3B55D-2CEB-4F85-ACEE-CDD524FCE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470252" y="363081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61" name="타원 211">
                <a:extLst>
                  <a:ext uri="{FF2B5EF4-FFF2-40B4-BE49-F238E27FC236}">
                    <a16:creationId xmlns:a16="http://schemas.microsoft.com/office/drawing/2014/main" id="{74D19EC5-B990-4243-80B1-DB58A74EE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702047" y="339514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62" name="타원 212">
                <a:extLst>
                  <a:ext uri="{FF2B5EF4-FFF2-40B4-BE49-F238E27FC236}">
                    <a16:creationId xmlns:a16="http://schemas.microsoft.com/office/drawing/2014/main" id="{0B7EFE3C-9BB4-48FB-AFEB-2BBABF8A9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204262" y="3250583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63" name="타원 213">
                <a:extLst>
                  <a:ext uri="{FF2B5EF4-FFF2-40B4-BE49-F238E27FC236}">
                    <a16:creationId xmlns:a16="http://schemas.microsoft.com/office/drawing/2014/main" id="{5E9686D8-22AC-4B57-BB75-29278D0E8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632648" y="3534001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64" name="타원 214">
                <a:extLst>
                  <a:ext uri="{FF2B5EF4-FFF2-40B4-BE49-F238E27FC236}">
                    <a16:creationId xmlns:a16="http://schemas.microsoft.com/office/drawing/2014/main" id="{DEFDA49B-5776-4E1F-ADF7-D358C2EBF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452040" y="343914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65" name="타원 215">
                <a:extLst>
                  <a:ext uri="{FF2B5EF4-FFF2-40B4-BE49-F238E27FC236}">
                    <a16:creationId xmlns:a16="http://schemas.microsoft.com/office/drawing/2014/main" id="{7FBE9BBC-6410-4F6B-A884-149CC23C49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975160" y="348086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66" name="타원 216">
                <a:extLst>
                  <a:ext uri="{FF2B5EF4-FFF2-40B4-BE49-F238E27FC236}">
                    <a16:creationId xmlns:a16="http://schemas.microsoft.com/office/drawing/2014/main" id="{1347BFDC-29A0-4AD0-A344-605E4A3F8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155768" y="357571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67" name="타원 217">
                <a:extLst>
                  <a:ext uri="{FF2B5EF4-FFF2-40B4-BE49-F238E27FC236}">
                    <a16:creationId xmlns:a16="http://schemas.microsoft.com/office/drawing/2014/main" id="{93660905-CE4A-4C34-9870-211C5FBEBD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202034" y="348314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68" name="타원 218">
                <a:extLst>
                  <a:ext uri="{FF2B5EF4-FFF2-40B4-BE49-F238E27FC236}">
                    <a16:creationId xmlns:a16="http://schemas.microsoft.com/office/drawing/2014/main" id="{C952F3AF-757D-4A64-9EF9-47EBDA229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680002" y="3501151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69" name="타원 219">
                <a:extLst>
                  <a:ext uri="{FF2B5EF4-FFF2-40B4-BE49-F238E27FC236}">
                    <a16:creationId xmlns:a16="http://schemas.microsoft.com/office/drawing/2014/main" id="{57505D6C-0159-46F7-88C1-BC0FFF493C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429996" y="354515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70" name="타원 220">
                <a:extLst>
                  <a:ext uri="{FF2B5EF4-FFF2-40B4-BE49-F238E27FC236}">
                    <a16:creationId xmlns:a16="http://schemas.microsoft.com/office/drawing/2014/main" id="{ED4B8716-764F-488C-9CA6-2E2670AFB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316559" y="3544009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71" name="타원 221">
                <a:extLst>
                  <a:ext uri="{FF2B5EF4-FFF2-40B4-BE49-F238E27FC236}">
                    <a16:creationId xmlns:a16="http://schemas.microsoft.com/office/drawing/2014/main" id="{0506F910-086A-4B10-AF52-3962D4D52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909104" y="327087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72" name="타원 222">
                <a:extLst>
                  <a:ext uri="{FF2B5EF4-FFF2-40B4-BE49-F238E27FC236}">
                    <a16:creationId xmlns:a16="http://schemas.microsoft.com/office/drawing/2014/main" id="{A738A8EF-F556-444A-99FF-25386B2AE1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338604" y="3438006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73" name="타원 223">
                <a:extLst>
                  <a:ext uri="{FF2B5EF4-FFF2-40B4-BE49-F238E27FC236}">
                    <a16:creationId xmlns:a16="http://schemas.microsoft.com/office/drawing/2014/main" id="{F88EAF2C-D799-4C68-BDE6-73EF28270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431136" y="325286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74" name="타원 224">
                <a:extLst>
                  <a:ext uri="{FF2B5EF4-FFF2-40B4-BE49-F238E27FC236}">
                    <a16:creationId xmlns:a16="http://schemas.microsoft.com/office/drawing/2014/main" id="{7C4FCD3D-7014-439A-A1CF-2209DD586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477737" y="3401013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</p:grpSp>
      </p:grpSp>
      <p:grpSp>
        <p:nvGrpSpPr>
          <p:cNvPr id="175" name="그룹 348">
            <a:extLst>
              <a:ext uri="{FF2B5EF4-FFF2-40B4-BE49-F238E27FC236}">
                <a16:creationId xmlns:a16="http://schemas.microsoft.com/office/drawing/2014/main" id="{621D5E3D-7C8C-4FBD-A758-4FEE11276F2F}"/>
              </a:ext>
            </a:extLst>
          </p:cNvPr>
          <p:cNvGrpSpPr>
            <a:grpSpLocks/>
          </p:cNvGrpSpPr>
          <p:nvPr/>
        </p:nvGrpSpPr>
        <p:grpSpPr bwMode="auto">
          <a:xfrm>
            <a:off x="8423214" y="2957513"/>
            <a:ext cx="2520950" cy="2016125"/>
            <a:chOff x="6228184" y="3284984"/>
            <a:chExt cx="2520280" cy="2016224"/>
          </a:xfrm>
        </p:grpSpPr>
        <p:sp>
          <p:nvSpPr>
            <p:cNvPr id="176" name="직사각형 341">
              <a:extLst>
                <a:ext uri="{FF2B5EF4-FFF2-40B4-BE49-F238E27FC236}">
                  <a16:creationId xmlns:a16="http://schemas.microsoft.com/office/drawing/2014/main" id="{B4CEF922-D764-41AC-920D-33EAECF35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8184" y="3284984"/>
              <a:ext cx="2520280" cy="20162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grpSp>
          <p:nvGrpSpPr>
            <p:cNvPr id="177" name="그룹 334">
              <a:extLst>
                <a:ext uri="{FF2B5EF4-FFF2-40B4-BE49-F238E27FC236}">
                  <a16:creationId xmlns:a16="http://schemas.microsoft.com/office/drawing/2014/main" id="{58C1368E-39D5-4538-9307-47FCA9951F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44208" y="3789040"/>
              <a:ext cx="2232248" cy="936104"/>
              <a:chOff x="4644008" y="5085184"/>
              <a:chExt cx="3168352" cy="1296145"/>
            </a:xfrm>
          </p:grpSpPr>
          <p:cxnSp>
            <p:nvCxnSpPr>
              <p:cNvPr id="178" name="직선 화살표 연결선 64">
                <a:extLst>
                  <a:ext uri="{FF2B5EF4-FFF2-40B4-BE49-F238E27FC236}">
                    <a16:creationId xmlns:a16="http://schemas.microsoft.com/office/drawing/2014/main" id="{B19DC7B8-ECEC-4F2E-9C13-7C25A8418E1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644008" y="5783142"/>
                <a:ext cx="3168352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9" name="직선 화살표 연결선 65">
                <a:extLst>
                  <a:ext uri="{FF2B5EF4-FFF2-40B4-BE49-F238E27FC236}">
                    <a16:creationId xmlns:a16="http://schemas.microsoft.com/office/drawing/2014/main" id="{6926D980-6E68-4707-B164-DD1CE9B3899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300192" y="5085184"/>
                <a:ext cx="0" cy="12961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0" name="타원 279">
                <a:extLst>
                  <a:ext uri="{FF2B5EF4-FFF2-40B4-BE49-F238E27FC236}">
                    <a16:creationId xmlns:a16="http://schemas.microsoft.com/office/drawing/2014/main" id="{2436AABD-D1AE-4DED-A137-5981B7D6D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971448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1" name="타원 280">
                <a:extLst>
                  <a:ext uri="{FF2B5EF4-FFF2-40B4-BE49-F238E27FC236}">
                    <a16:creationId xmlns:a16="http://schemas.microsoft.com/office/drawing/2014/main" id="{89E48B82-52C9-43FC-9248-AE87BC0EA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163708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2" name="타원 281">
                <a:extLst>
                  <a:ext uri="{FF2B5EF4-FFF2-40B4-BE49-F238E27FC236}">
                    <a16:creationId xmlns:a16="http://schemas.microsoft.com/office/drawing/2014/main" id="{195788CC-FA6B-4DBA-AF2B-AD013EB33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969867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3" name="타원 282">
                <a:extLst>
                  <a:ext uri="{FF2B5EF4-FFF2-40B4-BE49-F238E27FC236}">
                    <a16:creationId xmlns:a16="http://schemas.microsoft.com/office/drawing/2014/main" id="{CF7625ED-F51A-4EF3-B403-7F6998466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168007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4" name="타원 283">
                <a:extLst>
                  <a:ext uri="{FF2B5EF4-FFF2-40B4-BE49-F238E27FC236}">
                    <a16:creationId xmlns:a16="http://schemas.microsoft.com/office/drawing/2014/main" id="{6851E8A9-0AAA-4476-B035-BADD1598F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094217" y="574701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" name="타원 284">
                <a:extLst>
                  <a:ext uri="{FF2B5EF4-FFF2-40B4-BE49-F238E27FC236}">
                    <a16:creationId xmlns:a16="http://schemas.microsoft.com/office/drawing/2014/main" id="{5AA0A950-9F76-4671-B7BC-852635AD3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332176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" name="타원 285">
                <a:extLst>
                  <a:ext uri="{FF2B5EF4-FFF2-40B4-BE49-F238E27FC236}">
                    <a16:creationId xmlns:a16="http://schemas.microsoft.com/office/drawing/2014/main" id="{725AC00E-5D4D-4840-B548-A1C584367A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430678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7" name="타원 286">
                <a:extLst>
                  <a:ext uri="{FF2B5EF4-FFF2-40B4-BE49-F238E27FC236}">
                    <a16:creationId xmlns:a16="http://schemas.microsoft.com/office/drawing/2014/main" id="{46819382-7B3B-4209-A6A7-396BE0E50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414649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8" name="타원 287">
                <a:extLst>
                  <a:ext uri="{FF2B5EF4-FFF2-40B4-BE49-F238E27FC236}">
                    <a16:creationId xmlns:a16="http://schemas.microsoft.com/office/drawing/2014/main" id="{856569FF-3378-40BF-BD01-665FA0C16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452888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9" name="타원 288">
                <a:extLst>
                  <a:ext uri="{FF2B5EF4-FFF2-40B4-BE49-F238E27FC236}">
                    <a16:creationId xmlns:a16="http://schemas.microsoft.com/office/drawing/2014/main" id="{B4DEBCB4-FC61-4659-BDD4-A7CBA60BE8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654190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0" name="타원 289">
                <a:extLst>
                  <a:ext uri="{FF2B5EF4-FFF2-40B4-BE49-F238E27FC236}">
                    <a16:creationId xmlns:a16="http://schemas.microsoft.com/office/drawing/2014/main" id="{5E20DA32-95CB-4EDD-852D-9942B1C3E4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855493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1" name="타원 290">
                <a:extLst>
                  <a:ext uri="{FF2B5EF4-FFF2-40B4-BE49-F238E27FC236}">
                    <a16:creationId xmlns:a16="http://schemas.microsoft.com/office/drawing/2014/main" id="{DC91D8C7-84B7-4043-8454-0158613048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720334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2" name="타원 291">
                <a:extLst>
                  <a:ext uri="{FF2B5EF4-FFF2-40B4-BE49-F238E27FC236}">
                    <a16:creationId xmlns:a16="http://schemas.microsoft.com/office/drawing/2014/main" id="{49D03372-B49C-4455-B3FF-1C2421B99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859792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3" name="타원 292">
                <a:extLst>
                  <a:ext uri="{FF2B5EF4-FFF2-40B4-BE49-F238E27FC236}">
                    <a16:creationId xmlns:a16="http://schemas.microsoft.com/office/drawing/2014/main" id="{4C7D9ADD-6E0C-4FC3-893B-9AD340485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832003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4" name="타원 293">
                <a:extLst>
                  <a:ext uri="{FF2B5EF4-FFF2-40B4-BE49-F238E27FC236}">
                    <a16:creationId xmlns:a16="http://schemas.microsoft.com/office/drawing/2014/main" id="{42FC3AFF-4002-433C-AFD9-008FE6804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570252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5" name="타원 294">
                <a:extLst>
                  <a:ext uri="{FF2B5EF4-FFF2-40B4-BE49-F238E27FC236}">
                    <a16:creationId xmlns:a16="http://schemas.microsoft.com/office/drawing/2014/main" id="{DFE1D936-1438-4073-BBD4-73CF6464BA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372588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6" name="타원 295">
                <a:extLst>
                  <a:ext uri="{FF2B5EF4-FFF2-40B4-BE49-F238E27FC236}">
                    <a16:creationId xmlns:a16="http://schemas.microsoft.com/office/drawing/2014/main" id="{DE49CB86-5056-4AA6-91B4-FB724BAC9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352804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7" name="타원 296">
                <a:extLst>
                  <a:ext uri="{FF2B5EF4-FFF2-40B4-BE49-F238E27FC236}">
                    <a16:creationId xmlns:a16="http://schemas.microsoft.com/office/drawing/2014/main" id="{07F2BB82-CFD5-467A-B8B3-9B84FBD0D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997956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8" name="타원 297">
                <a:extLst>
                  <a:ext uri="{FF2B5EF4-FFF2-40B4-BE49-F238E27FC236}">
                    <a16:creationId xmlns:a16="http://schemas.microsoft.com/office/drawing/2014/main" id="{8B06D384-C148-4D20-98F2-03384557A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219227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9" name="타원 298">
                <a:extLst>
                  <a:ext uri="{FF2B5EF4-FFF2-40B4-BE49-F238E27FC236}">
                    <a16:creationId xmlns:a16="http://schemas.microsoft.com/office/drawing/2014/main" id="{97F05682-4E6A-494C-906A-0D0A8FE7C4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4996179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00" name="타원 299">
                <a:extLst>
                  <a:ext uri="{FF2B5EF4-FFF2-40B4-BE49-F238E27FC236}">
                    <a16:creationId xmlns:a16="http://schemas.microsoft.com/office/drawing/2014/main" id="{0AE3E938-96DC-44CE-9862-4A703313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097582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01" name="타원 300">
                <a:extLst>
                  <a:ext uri="{FF2B5EF4-FFF2-40B4-BE49-F238E27FC236}">
                    <a16:creationId xmlns:a16="http://schemas.microsoft.com/office/drawing/2014/main" id="{EAD7634E-ABC5-4DC9-AE5E-EDEE1E19C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200383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02" name="타원 301">
                <a:extLst>
                  <a:ext uri="{FF2B5EF4-FFF2-40B4-BE49-F238E27FC236}">
                    <a16:creationId xmlns:a16="http://schemas.microsoft.com/office/drawing/2014/main" id="{04ED886F-2AB0-44F0-9A2F-D6C846D9A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386762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03" name="타원 302">
                <a:extLst>
                  <a:ext uri="{FF2B5EF4-FFF2-40B4-BE49-F238E27FC236}">
                    <a16:creationId xmlns:a16="http://schemas.microsoft.com/office/drawing/2014/main" id="{3AD5DE39-C3D8-4C2F-9CCC-D98252645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397387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04" name="타원 303">
                <a:extLst>
                  <a:ext uri="{FF2B5EF4-FFF2-40B4-BE49-F238E27FC236}">
                    <a16:creationId xmlns:a16="http://schemas.microsoft.com/office/drawing/2014/main" id="{77762E53-A5C9-41EE-A2C9-58BCF48BC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514935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05" name="타원 304">
                <a:extLst>
                  <a:ext uri="{FF2B5EF4-FFF2-40B4-BE49-F238E27FC236}">
                    <a16:creationId xmlns:a16="http://schemas.microsoft.com/office/drawing/2014/main" id="{DE0300AC-696A-41B4-9823-8FBF27F897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711939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06" name="타원 305">
                <a:extLst>
                  <a:ext uri="{FF2B5EF4-FFF2-40B4-BE49-F238E27FC236}">
                    <a16:creationId xmlns:a16="http://schemas.microsoft.com/office/drawing/2014/main" id="{ECEE30E1-60A9-44FF-ADF9-89F207DF1A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778083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07" name="타원 306">
                <a:extLst>
                  <a:ext uri="{FF2B5EF4-FFF2-40B4-BE49-F238E27FC236}">
                    <a16:creationId xmlns:a16="http://schemas.microsoft.com/office/drawing/2014/main" id="{97C2D607-9F12-4A8C-9AA9-7C3D09E96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819039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08" name="타원 307">
                <a:extLst>
                  <a:ext uri="{FF2B5EF4-FFF2-40B4-BE49-F238E27FC236}">
                    <a16:creationId xmlns:a16="http://schemas.microsoft.com/office/drawing/2014/main" id="{4504FE26-2C3D-43BE-B18E-961DEBD7B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999538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09" name="타원 308">
                <a:extLst>
                  <a:ext uri="{FF2B5EF4-FFF2-40B4-BE49-F238E27FC236}">
                    <a16:creationId xmlns:a16="http://schemas.microsoft.com/office/drawing/2014/main" id="{494C9277-C57C-479C-9A1D-835BE30C3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810441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10" name="타원 309">
                <a:extLst>
                  <a:ext uri="{FF2B5EF4-FFF2-40B4-BE49-F238E27FC236}">
                    <a16:creationId xmlns:a16="http://schemas.microsoft.com/office/drawing/2014/main" id="{FAA6441E-CF5F-49B8-9218-68D37B791B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644690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11" name="타원 310">
                <a:extLst>
                  <a:ext uri="{FF2B5EF4-FFF2-40B4-BE49-F238E27FC236}">
                    <a16:creationId xmlns:a16="http://schemas.microsoft.com/office/drawing/2014/main" id="{0108532B-A5EA-4E75-8102-DC0C97410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616600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12" name="타원 311">
                <a:extLst>
                  <a:ext uri="{FF2B5EF4-FFF2-40B4-BE49-F238E27FC236}">
                    <a16:creationId xmlns:a16="http://schemas.microsoft.com/office/drawing/2014/main" id="{CBA320BB-9D5B-45DF-923D-9BCF695AB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611196" y="574227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13" name="타원 312">
                <a:extLst>
                  <a:ext uri="{FF2B5EF4-FFF2-40B4-BE49-F238E27FC236}">
                    <a16:creationId xmlns:a16="http://schemas.microsoft.com/office/drawing/2014/main" id="{F1752423-8A5D-4824-B398-519C8B983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221272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14" name="타원 313">
                <a:extLst>
                  <a:ext uri="{FF2B5EF4-FFF2-40B4-BE49-F238E27FC236}">
                    <a16:creationId xmlns:a16="http://schemas.microsoft.com/office/drawing/2014/main" id="{E69FC425-BC5D-4800-AAC9-3E086F908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4905323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15" name="타원 314">
                <a:extLst>
                  <a:ext uri="{FF2B5EF4-FFF2-40B4-BE49-F238E27FC236}">
                    <a16:creationId xmlns:a16="http://schemas.microsoft.com/office/drawing/2014/main" id="{DF4A44BD-B42B-479E-A34E-8B08824C4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065663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16" name="타원 315">
                <a:extLst>
                  <a:ext uri="{FF2B5EF4-FFF2-40B4-BE49-F238E27FC236}">
                    <a16:creationId xmlns:a16="http://schemas.microsoft.com/office/drawing/2014/main" id="{BF955D4E-326E-4ADC-933D-85B16358C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102796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17" name="타원 316">
                <a:extLst>
                  <a:ext uri="{FF2B5EF4-FFF2-40B4-BE49-F238E27FC236}">
                    <a16:creationId xmlns:a16="http://schemas.microsoft.com/office/drawing/2014/main" id="{6C588C30-96B6-41AC-A6B8-00D1B0277B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025844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18" name="타원 317">
                <a:extLst>
                  <a:ext uri="{FF2B5EF4-FFF2-40B4-BE49-F238E27FC236}">
                    <a16:creationId xmlns:a16="http://schemas.microsoft.com/office/drawing/2014/main" id="{49248635-7306-4850-9822-07D4B788D8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354843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19" name="타원 318">
                <a:extLst>
                  <a:ext uri="{FF2B5EF4-FFF2-40B4-BE49-F238E27FC236}">
                    <a16:creationId xmlns:a16="http://schemas.microsoft.com/office/drawing/2014/main" id="{E7F0F19C-93CF-4E17-9CD3-D396E4442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648310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20" name="타원 319">
                <a:extLst>
                  <a:ext uri="{FF2B5EF4-FFF2-40B4-BE49-F238E27FC236}">
                    <a16:creationId xmlns:a16="http://schemas.microsoft.com/office/drawing/2014/main" id="{769CC539-CAAA-44D3-A9BC-BCCD9A2422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256341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21" name="타원 320">
                <a:extLst>
                  <a:ext uri="{FF2B5EF4-FFF2-40B4-BE49-F238E27FC236}">
                    <a16:creationId xmlns:a16="http://schemas.microsoft.com/office/drawing/2014/main" id="{5386339D-4B50-4FF1-BE1C-95641F9B1B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999995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22" name="타원 321">
                <a:extLst>
                  <a:ext uri="{FF2B5EF4-FFF2-40B4-BE49-F238E27FC236}">
                    <a16:creationId xmlns:a16="http://schemas.microsoft.com/office/drawing/2014/main" id="{0ECF9F4B-BF89-41FA-8B2C-70B932916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323133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23" name="타원 322">
                <a:extLst>
                  <a:ext uri="{FF2B5EF4-FFF2-40B4-BE49-F238E27FC236}">
                    <a16:creationId xmlns:a16="http://schemas.microsoft.com/office/drawing/2014/main" id="{83DB9489-33DB-460A-B32F-1B2067C75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579479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24" name="타원 323">
                <a:extLst>
                  <a:ext uri="{FF2B5EF4-FFF2-40B4-BE49-F238E27FC236}">
                    <a16:creationId xmlns:a16="http://schemas.microsoft.com/office/drawing/2014/main" id="{E363FAE9-0A63-4703-80E4-4C910956A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645147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25" name="타원 324">
                <a:extLst>
                  <a:ext uri="{FF2B5EF4-FFF2-40B4-BE49-F238E27FC236}">
                    <a16:creationId xmlns:a16="http://schemas.microsoft.com/office/drawing/2014/main" id="{804BA370-DB5A-4B84-BC22-D24DCADA3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904199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26" name="타원 325">
                <a:extLst>
                  <a:ext uri="{FF2B5EF4-FFF2-40B4-BE49-F238E27FC236}">
                    <a16:creationId xmlns:a16="http://schemas.microsoft.com/office/drawing/2014/main" id="{356C02E4-C864-45EA-BCDB-D2359ED34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549351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27" name="타원 326">
                <a:extLst>
                  <a:ext uri="{FF2B5EF4-FFF2-40B4-BE49-F238E27FC236}">
                    <a16:creationId xmlns:a16="http://schemas.microsoft.com/office/drawing/2014/main" id="{4217CC12-17D1-4FDA-ADDF-74302E41A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5388344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28" name="타원 327">
                <a:extLst>
                  <a:ext uri="{FF2B5EF4-FFF2-40B4-BE49-F238E27FC236}">
                    <a16:creationId xmlns:a16="http://schemas.microsoft.com/office/drawing/2014/main" id="{3A99172F-FCCC-410D-8A51-45DE88434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229376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29" name="타원 328">
                <a:extLst>
                  <a:ext uri="{FF2B5EF4-FFF2-40B4-BE49-F238E27FC236}">
                    <a16:creationId xmlns:a16="http://schemas.microsoft.com/office/drawing/2014/main" id="{68FFAEFD-5491-4110-AC77-82A3B8CC26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838988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30" name="타원 329">
                <a:extLst>
                  <a:ext uri="{FF2B5EF4-FFF2-40B4-BE49-F238E27FC236}">
                    <a16:creationId xmlns:a16="http://schemas.microsoft.com/office/drawing/2014/main" id="{52B80061-5B25-4A2E-8592-A5E3926D24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970324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31" name="타원 330">
                <a:extLst>
                  <a:ext uri="{FF2B5EF4-FFF2-40B4-BE49-F238E27FC236}">
                    <a16:creationId xmlns:a16="http://schemas.microsoft.com/office/drawing/2014/main" id="{269D632B-A5E9-4C71-A512-97B1DA4D7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036468" y="574571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</p:grpSp>
      </p:grpSp>
      <p:cxnSp>
        <p:nvCxnSpPr>
          <p:cNvPr id="233" name="연결선: 구부러짐 232">
            <a:extLst>
              <a:ext uri="{FF2B5EF4-FFF2-40B4-BE49-F238E27FC236}">
                <a16:creationId xmlns:a16="http://schemas.microsoft.com/office/drawing/2014/main" id="{157061C9-7CE0-42BC-AF0F-498862357A5E}"/>
              </a:ext>
            </a:extLst>
          </p:cNvPr>
          <p:cNvCxnSpPr/>
          <p:nvPr/>
        </p:nvCxnSpPr>
        <p:spPr>
          <a:xfrm flipV="1">
            <a:off x="3110980" y="2517483"/>
            <a:ext cx="1491456" cy="3640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617AC422-56E5-484A-870E-3B8A5F17E6A3}"/>
              </a:ext>
            </a:extLst>
          </p:cNvPr>
          <p:cNvSpPr txBox="1"/>
          <p:nvPr/>
        </p:nvSpPr>
        <p:spPr>
          <a:xfrm>
            <a:off x="1821852" y="2434590"/>
            <a:ext cx="210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평균</a:t>
            </a:r>
            <a:r>
              <a:rPr lang="en-US" altLang="ko-KR" dirty="0"/>
              <a:t>0</a:t>
            </a:r>
            <a:r>
              <a:rPr lang="ko-KR" altLang="en-US" dirty="0"/>
              <a:t>으로 이동</a:t>
            </a:r>
          </a:p>
        </p:txBody>
      </p:sp>
      <p:cxnSp>
        <p:nvCxnSpPr>
          <p:cNvPr id="238" name="연결선: 구부러짐 237">
            <a:extLst>
              <a:ext uri="{FF2B5EF4-FFF2-40B4-BE49-F238E27FC236}">
                <a16:creationId xmlns:a16="http://schemas.microsoft.com/office/drawing/2014/main" id="{59767FE0-AFB5-4842-B698-2DA30FA528A2}"/>
              </a:ext>
            </a:extLst>
          </p:cNvPr>
          <p:cNvCxnSpPr/>
          <p:nvPr/>
        </p:nvCxnSpPr>
        <p:spPr>
          <a:xfrm rot="5400000">
            <a:off x="6322393" y="3841857"/>
            <a:ext cx="947706" cy="6511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F42CDEF6-8B23-48F3-BCBA-617BFFA6F40C}"/>
              </a:ext>
            </a:extLst>
          </p:cNvPr>
          <p:cNvSpPr txBox="1"/>
          <p:nvPr/>
        </p:nvSpPr>
        <p:spPr>
          <a:xfrm>
            <a:off x="6803425" y="4282884"/>
            <a:ext cx="122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회전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3CAD9BDF-6F96-45D0-B5BD-EB1B2A085BA9}"/>
              </a:ext>
            </a:extLst>
          </p:cNvPr>
          <p:cNvSpPr txBox="1"/>
          <p:nvPr/>
        </p:nvSpPr>
        <p:spPr>
          <a:xfrm>
            <a:off x="7394507" y="5300287"/>
            <a:ext cx="420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정보 손실을 최소화 해서 차원을 줄이자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10D41B10-A535-4254-9B26-949F184E9FF7}"/>
              </a:ext>
            </a:extLst>
          </p:cNvPr>
          <p:cNvCxnSpPr/>
          <p:nvPr/>
        </p:nvCxnSpPr>
        <p:spPr>
          <a:xfrm flipV="1">
            <a:off x="7166302" y="4855051"/>
            <a:ext cx="1256912" cy="38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48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52CD60D-3A67-425A-B29B-E8D4ABC37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to reduce dimension of data</a:t>
            </a:r>
          </a:p>
          <a:p>
            <a:pPr lvl="1"/>
            <a:r>
              <a:rPr lang="en-US" altLang="ko-KR" dirty="0"/>
              <a:t>Assume that data is generated by a normal distribution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1F77035-CC7E-49A5-898B-545BFA8F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Dimension Reduction</a:t>
            </a:r>
            <a:endParaRPr lang="ko-KR" altLang="en-US" dirty="0"/>
          </a:p>
        </p:txBody>
      </p:sp>
      <p:grpSp>
        <p:nvGrpSpPr>
          <p:cNvPr id="4" name="그룹 347">
            <a:extLst>
              <a:ext uri="{FF2B5EF4-FFF2-40B4-BE49-F238E27FC236}">
                <a16:creationId xmlns:a16="http://schemas.microsoft.com/office/drawing/2014/main" id="{7738D4DB-81C7-414C-91E5-010DBDD8D1D0}"/>
              </a:ext>
            </a:extLst>
          </p:cNvPr>
          <p:cNvGrpSpPr>
            <a:grpSpLocks/>
          </p:cNvGrpSpPr>
          <p:nvPr/>
        </p:nvGrpSpPr>
        <p:grpSpPr bwMode="auto">
          <a:xfrm>
            <a:off x="2208724" y="2420937"/>
            <a:ext cx="2519363" cy="2016125"/>
            <a:chOff x="3275856" y="2420888"/>
            <a:chExt cx="2520280" cy="2016224"/>
          </a:xfrm>
        </p:grpSpPr>
        <p:sp>
          <p:nvSpPr>
            <p:cNvPr id="5" name="직사각형 343">
              <a:extLst>
                <a:ext uri="{FF2B5EF4-FFF2-40B4-BE49-F238E27FC236}">
                  <a16:creationId xmlns:a16="http://schemas.microsoft.com/office/drawing/2014/main" id="{37C6DBBC-EC95-4291-8262-773BFEB54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856" y="2420888"/>
              <a:ext cx="2520280" cy="20162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grpSp>
          <p:nvGrpSpPr>
            <p:cNvPr id="6" name="그룹 339">
              <a:extLst>
                <a:ext uri="{FF2B5EF4-FFF2-40B4-BE49-F238E27FC236}">
                  <a16:creationId xmlns:a16="http://schemas.microsoft.com/office/drawing/2014/main" id="{733EEED2-57DF-46DA-80CE-93887ACF0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1880" y="2636912"/>
              <a:ext cx="2029316" cy="1508166"/>
              <a:chOff x="3563888" y="2636912"/>
              <a:chExt cx="2029316" cy="1508166"/>
            </a:xfrm>
          </p:grpSpPr>
          <p:cxnSp>
            <p:nvCxnSpPr>
              <p:cNvPr id="7" name="직선 화살표 연결선 56">
                <a:extLst>
                  <a:ext uri="{FF2B5EF4-FFF2-40B4-BE49-F238E27FC236}">
                    <a16:creationId xmlns:a16="http://schemas.microsoft.com/office/drawing/2014/main" id="{CB481C13-52BD-43AF-BE3F-17D519009BD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563888" y="3416998"/>
                <a:ext cx="2029316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" name="직선 화살표 연결선 57">
                <a:extLst>
                  <a:ext uri="{FF2B5EF4-FFF2-40B4-BE49-F238E27FC236}">
                    <a16:creationId xmlns:a16="http://schemas.microsoft.com/office/drawing/2014/main" id="{9400C6B8-40E9-45DE-BEB4-69A6C8671ED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4578546" y="2636912"/>
                <a:ext cx="0" cy="150816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" name="타원 120">
                <a:extLst>
                  <a:ext uri="{FF2B5EF4-FFF2-40B4-BE49-F238E27FC236}">
                    <a16:creationId xmlns:a16="http://schemas.microsoft.com/office/drawing/2014/main" id="{33D44AE2-3D2E-4ACF-B191-0DF8696D4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5615" y="3260981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" name="타원 121">
                <a:extLst>
                  <a:ext uri="{FF2B5EF4-FFF2-40B4-BE49-F238E27FC236}">
                    <a16:creationId xmlns:a16="http://schemas.microsoft.com/office/drawing/2014/main" id="{473BF031-57C6-43D8-BAE7-15AB7AE08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7814" y="3260981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1" name="타원 122">
                <a:extLst>
                  <a:ext uri="{FF2B5EF4-FFF2-40B4-BE49-F238E27FC236}">
                    <a16:creationId xmlns:a16="http://schemas.microsoft.com/office/drawing/2014/main" id="{FAD97155-C8BF-4FDE-89A5-CE65FD9F92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6348" y="336499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2" name="타원 123">
                <a:extLst>
                  <a:ext uri="{FF2B5EF4-FFF2-40B4-BE49-F238E27FC236}">
                    <a16:creationId xmlns:a16="http://schemas.microsoft.com/office/drawing/2014/main" id="{A69D4DE1-D5CC-466B-8A32-FAD5EF7E8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5186" y="346900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3" name="타원 124">
                <a:extLst>
                  <a:ext uri="{FF2B5EF4-FFF2-40B4-BE49-F238E27FC236}">
                    <a16:creationId xmlns:a16="http://schemas.microsoft.com/office/drawing/2014/main" id="{B342F144-B570-454C-8ED1-A0FA37230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7814" y="337104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4" name="타원 125">
                <a:extLst>
                  <a:ext uri="{FF2B5EF4-FFF2-40B4-BE49-F238E27FC236}">
                    <a16:creationId xmlns:a16="http://schemas.microsoft.com/office/drawing/2014/main" id="{8E06B38F-1ED0-42B2-BDD0-8EB786ECE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5186" y="3208975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5" name="타원 126">
                <a:extLst>
                  <a:ext uri="{FF2B5EF4-FFF2-40B4-BE49-F238E27FC236}">
                    <a16:creationId xmlns:a16="http://schemas.microsoft.com/office/drawing/2014/main" id="{D0D5B527-5E15-413C-A79C-635348D31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5186" y="305295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6" name="타원 127">
                <a:extLst>
                  <a:ext uri="{FF2B5EF4-FFF2-40B4-BE49-F238E27FC236}">
                    <a16:creationId xmlns:a16="http://schemas.microsoft.com/office/drawing/2014/main" id="{EA54AB1A-FD78-4625-AC9B-F95D0ED5C7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1478" y="337104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7" name="타원 128">
                <a:extLst>
                  <a:ext uri="{FF2B5EF4-FFF2-40B4-BE49-F238E27FC236}">
                    <a16:creationId xmlns:a16="http://schemas.microsoft.com/office/drawing/2014/main" id="{DFC06848-6F4A-4CF9-922B-6F9121550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0745" y="3208975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" name="타원 129">
                <a:extLst>
                  <a:ext uri="{FF2B5EF4-FFF2-40B4-BE49-F238E27FC236}">
                    <a16:creationId xmlns:a16="http://schemas.microsoft.com/office/drawing/2014/main" id="{1443D1ED-9824-4074-AFCB-184B0F49F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8118" y="310496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" name="타원 130">
                <a:extLst>
                  <a:ext uri="{FF2B5EF4-FFF2-40B4-BE49-F238E27FC236}">
                    <a16:creationId xmlns:a16="http://schemas.microsoft.com/office/drawing/2014/main" id="{ECF3DD5C-4353-486A-97EB-512D01544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5491" y="300095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0" name="타원 131">
                <a:extLst>
                  <a:ext uri="{FF2B5EF4-FFF2-40B4-BE49-F238E27FC236}">
                    <a16:creationId xmlns:a16="http://schemas.microsoft.com/office/drawing/2014/main" id="{288331E8-12A4-4BD1-98C9-BC196EADA1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5491" y="321503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1" name="타원 132">
                <a:extLst>
                  <a:ext uri="{FF2B5EF4-FFF2-40B4-BE49-F238E27FC236}">
                    <a16:creationId xmlns:a16="http://schemas.microsoft.com/office/drawing/2014/main" id="{FB3DC9BF-D446-46A9-8BEB-C306DF3364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2863" y="3208975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2" name="타원 133">
                <a:extLst>
                  <a:ext uri="{FF2B5EF4-FFF2-40B4-BE49-F238E27FC236}">
                    <a16:creationId xmlns:a16="http://schemas.microsoft.com/office/drawing/2014/main" id="{33A18C07-B6B3-4AD0-AE2D-080606A05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5876" y="331904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3" name="타원 134">
                <a:extLst>
                  <a:ext uri="{FF2B5EF4-FFF2-40B4-BE49-F238E27FC236}">
                    <a16:creationId xmlns:a16="http://schemas.microsoft.com/office/drawing/2014/main" id="{DFD0C7EF-D5CF-47F4-BB81-97F1048CE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3677" y="342910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4" name="타원 135">
                <a:extLst>
                  <a:ext uri="{FF2B5EF4-FFF2-40B4-BE49-F238E27FC236}">
                    <a16:creationId xmlns:a16="http://schemas.microsoft.com/office/drawing/2014/main" id="{0D23D128-2D08-4489-84EC-088C837287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2211" y="3539175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5" name="타원 136">
                <a:extLst>
                  <a:ext uri="{FF2B5EF4-FFF2-40B4-BE49-F238E27FC236}">
                    <a16:creationId xmlns:a16="http://schemas.microsoft.com/office/drawing/2014/main" id="{6A1617BF-C925-414F-BA38-1AA35C4C5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1478" y="346900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6" name="타원 137">
                <a:extLst>
                  <a:ext uri="{FF2B5EF4-FFF2-40B4-BE49-F238E27FC236}">
                    <a16:creationId xmlns:a16="http://schemas.microsoft.com/office/drawing/2014/main" id="{F6E3FD0F-B6B1-4CEB-A000-0910F4D0D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8547" y="3625021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7" name="타원 138">
                <a:extLst>
                  <a:ext uri="{FF2B5EF4-FFF2-40B4-BE49-F238E27FC236}">
                    <a16:creationId xmlns:a16="http://schemas.microsoft.com/office/drawing/2014/main" id="{1D35322D-B65E-47C8-87A5-B477920607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0745" y="357907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8" name="타원 139">
                <a:extLst>
                  <a:ext uri="{FF2B5EF4-FFF2-40B4-BE49-F238E27FC236}">
                    <a16:creationId xmlns:a16="http://schemas.microsoft.com/office/drawing/2014/main" id="{EA89AE2B-D568-4A8A-ABD6-34CE815BD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7553" y="368913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9" name="타원 140">
                <a:extLst>
                  <a:ext uri="{FF2B5EF4-FFF2-40B4-BE49-F238E27FC236}">
                    <a16:creationId xmlns:a16="http://schemas.microsoft.com/office/drawing/2014/main" id="{D05B79A0-AF15-42B3-A321-8D84FDED38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752" y="383304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0" name="타원 141">
                <a:extLst>
                  <a:ext uri="{FF2B5EF4-FFF2-40B4-BE49-F238E27FC236}">
                    <a16:creationId xmlns:a16="http://schemas.microsoft.com/office/drawing/2014/main" id="{9EE81667-26F7-4DFB-9F31-5B7F2449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7124" y="3885049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1" name="타원 142">
                <a:extLst>
                  <a:ext uri="{FF2B5EF4-FFF2-40B4-BE49-F238E27FC236}">
                    <a16:creationId xmlns:a16="http://schemas.microsoft.com/office/drawing/2014/main" id="{A2472A04-CE08-4526-921D-98D5B8F77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2683" y="378103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2" name="타원 143">
                <a:extLst>
                  <a:ext uri="{FF2B5EF4-FFF2-40B4-BE49-F238E27FC236}">
                    <a16:creationId xmlns:a16="http://schemas.microsoft.com/office/drawing/2014/main" id="{2F4BF6EA-C47C-4DD6-B9CA-E83B858268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7124" y="3573015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3" name="타원 144">
                <a:extLst>
                  <a:ext uri="{FF2B5EF4-FFF2-40B4-BE49-F238E27FC236}">
                    <a16:creationId xmlns:a16="http://schemas.microsoft.com/office/drawing/2014/main" id="{6916AA79-F2B8-4EAE-9831-F2CDF3196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4149" y="378103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4" name="타원 145">
                <a:extLst>
                  <a:ext uri="{FF2B5EF4-FFF2-40B4-BE49-F238E27FC236}">
                    <a16:creationId xmlns:a16="http://schemas.microsoft.com/office/drawing/2014/main" id="{0CE79790-59B7-4380-A5E0-0E3354AA3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4149" y="346900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5" name="타원 146">
                <a:extLst>
                  <a:ext uri="{FF2B5EF4-FFF2-40B4-BE49-F238E27FC236}">
                    <a16:creationId xmlns:a16="http://schemas.microsoft.com/office/drawing/2014/main" id="{46F3E2AB-ADB0-46AF-B2EB-13D66D632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522" y="357907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6" name="타원 147">
                <a:extLst>
                  <a:ext uri="{FF2B5EF4-FFF2-40B4-BE49-F238E27FC236}">
                    <a16:creationId xmlns:a16="http://schemas.microsoft.com/office/drawing/2014/main" id="{E615D3E0-4122-4762-AF9C-B15657FC6C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8895" y="372903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7" name="타원 148">
                <a:extLst>
                  <a:ext uri="{FF2B5EF4-FFF2-40B4-BE49-F238E27FC236}">
                    <a16:creationId xmlns:a16="http://schemas.microsoft.com/office/drawing/2014/main" id="{4B0AD8F3-5585-4E72-9B76-373733575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7814" y="3521009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8" name="타원 149">
                <a:extLst>
                  <a:ext uri="{FF2B5EF4-FFF2-40B4-BE49-F238E27FC236}">
                    <a16:creationId xmlns:a16="http://schemas.microsoft.com/office/drawing/2014/main" id="{2A4DAA44-0002-48B0-B7CC-5BEB87B4AF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4149" y="331298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9" name="타원 150">
                <a:extLst>
                  <a:ext uri="{FF2B5EF4-FFF2-40B4-BE49-F238E27FC236}">
                    <a16:creationId xmlns:a16="http://schemas.microsoft.com/office/drawing/2014/main" id="{45E115FA-A90D-447E-A162-CDF713CC2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882" y="367702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40" name="타원 151">
                <a:extLst>
                  <a:ext uri="{FF2B5EF4-FFF2-40B4-BE49-F238E27FC236}">
                    <a16:creationId xmlns:a16="http://schemas.microsoft.com/office/drawing/2014/main" id="{F926CFCF-7FBB-4022-A5A9-C541E61D41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2683" y="341699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41" name="타원 152">
                <a:extLst>
                  <a:ext uri="{FF2B5EF4-FFF2-40B4-BE49-F238E27FC236}">
                    <a16:creationId xmlns:a16="http://schemas.microsoft.com/office/drawing/2014/main" id="{F28CFA24-FA3C-48BC-850E-E3F043754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416" y="3527065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42" name="타원 153">
                <a:extLst>
                  <a:ext uri="{FF2B5EF4-FFF2-40B4-BE49-F238E27FC236}">
                    <a16:creationId xmlns:a16="http://schemas.microsoft.com/office/drawing/2014/main" id="{365A9DDE-6E14-4933-AC2C-2BF152378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752" y="3637131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43" name="타원 154">
                <a:extLst>
                  <a:ext uri="{FF2B5EF4-FFF2-40B4-BE49-F238E27FC236}">
                    <a16:creationId xmlns:a16="http://schemas.microsoft.com/office/drawing/2014/main" id="{8AD157B1-4E2A-4976-B67C-A71CE0246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7553" y="383304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44" name="타원 155">
                <a:extLst>
                  <a:ext uri="{FF2B5EF4-FFF2-40B4-BE49-F238E27FC236}">
                    <a16:creationId xmlns:a16="http://schemas.microsoft.com/office/drawing/2014/main" id="{B80A373B-578F-4CF7-B7D2-1D3AAE9D7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5876" y="294894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45" name="타원 156">
                <a:extLst>
                  <a:ext uri="{FF2B5EF4-FFF2-40B4-BE49-F238E27FC236}">
                    <a16:creationId xmlns:a16="http://schemas.microsoft.com/office/drawing/2014/main" id="{143B4146-FF1D-496A-9751-F7150D5CB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3248" y="310496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46" name="타원 157">
                <a:extLst>
                  <a:ext uri="{FF2B5EF4-FFF2-40B4-BE49-F238E27FC236}">
                    <a16:creationId xmlns:a16="http://schemas.microsoft.com/office/drawing/2014/main" id="{66FC761C-AF11-43EA-8B21-6EF0E429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7341" y="321503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47" name="타원 158">
                <a:extLst>
                  <a:ext uri="{FF2B5EF4-FFF2-40B4-BE49-F238E27FC236}">
                    <a16:creationId xmlns:a16="http://schemas.microsoft.com/office/drawing/2014/main" id="{25DBFFF2-5472-4F06-BB79-DAF7CC4B6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8807" y="2896941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48" name="타원 159">
                <a:extLst>
                  <a:ext uri="{FF2B5EF4-FFF2-40B4-BE49-F238E27FC236}">
                    <a16:creationId xmlns:a16="http://schemas.microsoft.com/office/drawing/2014/main" id="{0864410B-B518-4875-89BC-7DBE1AD36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1478" y="300095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49" name="타원 160">
                <a:extLst>
                  <a:ext uri="{FF2B5EF4-FFF2-40B4-BE49-F238E27FC236}">
                    <a16:creationId xmlns:a16="http://schemas.microsoft.com/office/drawing/2014/main" id="{261D46AE-DC42-4FAF-814C-7B3FC21B9F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8807" y="305295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50" name="타원 161">
                <a:extLst>
                  <a:ext uri="{FF2B5EF4-FFF2-40B4-BE49-F238E27FC236}">
                    <a16:creationId xmlns:a16="http://schemas.microsoft.com/office/drawing/2014/main" id="{3AF2F20E-D9FB-44ED-909D-17454F0E71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5876" y="305295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51" name="타원 162">
                <a:extLst>
                  <a:ext uri="{FF2B5EF4-FFF2-40B4-BE49-F238E27FC236}">
                    <a16:creationId xmlns:a16="http://schemas.microsoft.com/office/drawing/2014/main" id="{9E19FAE6-FF50-4BFE-A39E-EE8BA1F9B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0012" y="331298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52" name="타원 163">
                <a:extLst>
                  <a:ext uri="{FF2B5EF4-FFF2-40B4-BE49-F238E27FC236}">
                    <a16:creationId xmlns:a16="http://schemas.microsoft.com/office/drawing/2014/main" id="{FB05119B-093A-4863-B4CF-B52DDC1063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2944" y="331298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53" name="타원 164">
                <a:extLst>
                  <a:ext uri="{FF2B5EF4-FFF2-40B4-BE49-F238E27FC236}">
                    <a16:creationId xmlns:a16="http://schemas.microsoft.com/office/drawing/2014/main" id="{8A0C5787-C5C3-4B84-9563-2EACA44941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2944" y="3208975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54" name="타원 165">
                <a:extLst>
                  <a:ext uri="{FF2B5EF4-FFF2-40B4-BE49-F238E27FC236}">
                    <a16:creationId xmlns:a16="http://schemas.microsoft.com/office/drawing/2014/main" id="{18CA07B7-C1FC-4DFF-9A5D-C1B977E49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6348" y="346900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55" name="타원 166">
                <a:extLst>
                  <a:ext uri="{FF2B5EF4-FFF2-40B4-BE49-F238E27FC236}">
                    <a16:creationId xmlns:a16="http://schemas.microsoft.com/office/drawing/2014/main" id="{5BB9EF7E-97F3-4BA9-AAE6-CD1EB6EC1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416" y="3625021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56" name="타원 167">
                <a:extLst>
                  <a:ext uri="{FF2B5EF4-FFF2-40B4-BE49-F238E27FC236}">
                    <a16:creationId xmlns:a16="http://schemas.microsoft.com/office/drawing/2014/main" id="{6D014EDA-E10D-4F3B-8F0E-712E1B4172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1950" y="367702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57" name="타원 168">
                <a:extLst>
                  <a:ext uri="{FF2B5EF4-FFF2-40B4-BE49-F238E27FC236}">
                    <a16:creationId xmlns:a16="http://schemas.microsoft.com/office/drawing/2014/main" id="{AD893084-D36D-4537-AA0F-18ED15D81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7814" y="315697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58" name="타원 169">
                <a:extLst>
                  <a:ext uri="{FF2B5EF4-FFF2-40B4-BE49-F238E27FC236}">
                    <a16:creationId xmlns:a16="http://schemas.microsoft.com/office/drawing/2014/main" id="{FAB8587E-78CE-4101-8F0E-7453DAD8A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4410" y="310496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59" name="타원 170">
                <a:extLst>
                  <a:ext uri="{FF2B5EF4-FFF2-40B4-BE49-F238E27FC236}">
                    <a16:creationId xmlns:a16="http://schemas.microsoft.com/office/drawing/2014/main" id="{34ADA296-DA8C-4CFC-B94A-91DD1738B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4410" y="2896941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0" name="타원 171">
                <a:extLst>
                  <a:ext uri="{FF2B5EF4-FFF2-40B4-BE49-F238E27FC236}">
                    <a16:creationId xmlns:a16="http://schemas.microsoft.com/office/drawing/2014/main" id="{7C709BA6-62FE-45E2-ABBF-EDFE28F64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1782" y="300700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</p:grpSp>
      </p:grpSp>
      <p:sp>
        <p:nvSpPr>
          <p:cNvPr id="61" name="TextBox 50">
            <a:extLst>
              <a:ext uri="{FF2B5EF4-FFF2-40B4-BE49-F238E27FC236}">
                <a16:creationId xmlns:a16="http://schemas.microsoft.com/office/drawing/2014/main" id="{852833D7-1B04-4DE4-8A15-79E8AFA82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4035" y="2970693"/>
            <a:ext cx="2159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How much rotate?</a:t>
            </a:r>
            <a:endParaRPr lang="ko-KR" altLang="en-US" sz="1800" dirty="0"/>
          </a:p>
        </p:txBody>
      </p:sp>
      <p:sp>
        <p:nvSpPr>
          <p:cNvPr id="62" name="오른쪽 화살표 49">
            <a:extLst>
              <a:ext uri="{FF2B5EF4-FFF2-40B4-BE49-F238E27FC236}">
                <a16:creationId xmlns:a16="http://schemas.microsoft.com/office/drawing/2014/main" id="{DE0EAA56-A668-4D18-AB52-0A1EFCBFD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079" y="3368510"/>
            <a:ext cx="574675" cy="360362"/>
          </a:xfrm>
          <a:prstGeom prst="rightArrow">
            <a:avLst>
              <a:gd name="adj1" fmla="val 50000"/>
              <a:gd name="adj2" fmla="val 4983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grpSp>
        <p:nvGrpSpPr>
          <p:cNvPr id="64" name="그룹 346">
            <a:extLst>
              <a:ext uri="{FF2B5EF4-FFF2-40B4-BE49-F238E27FC236}">
                <a16:creationId xmlns:a16="http://schemas.microsoft.com/office/drawing/2014/main" id="{C816799B-1D7C-4DDA-AB25-5551B4F198AC}"/>
              </a:ext>
            </a:extLst>
          </p:cNvPr>
          <p:cNvGrpSpPr>
            <a:grpSpLocks/>
          </p:cNvGrpSpPr>
          <p:nvPr/>
        </p:nvGrpSpPr>
        <p:grpSpPr bwMode="auto">
          <a:xfrm>
            <a:off x="8193962" y="2420937"/>
            <a:ext cx="2519363" cy="2016125"/>
            <a:chOff x="3347864" y="4653136"/>
            <a:chExt cx="2520280" cy="2016224"/>
          </a:xfrm>
        </p:grpSpPr>
        <p:sp>
          <p:nvSpPr>
            <p:cNvPr id="65" name="직사각형 344">
              <a:extLst>
                <a:ext uri="{FF2B5EF4-FFF2-40B4-BE49-F238E27FC236}">
                  <a16:creationId xmlns:a16="http://schemas.microsoft.com/office/drawing/2014/main" id="{03E5D213-A500-4BDE-8C92-34311E579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864" y="4653136"/>
              <a:ext cx="2520280" cy="20162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grpSp>
          <p:nvGrpSpPr>
            <p:cNvPr id="66" name="그룹 338">
              <a:extLst>
                <a:ext uri="{FF2B5EF4-FFF2-40B4-BE49-F238E27FC236}">
                  <a16:creationId xmlns:a16="http://schemas.microsoft.com/office/drawing/2014/main" id="{6DF9C711-3FF0-41DC-93B2-C761034B04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9872" y="5157192"/>
              <a:ext cx="2232248" cy="936104"/>
              <a:chOff x="6732240" y="2996953"/>
              <a:chExt cx="2232248" cy="936104"/>
            </a:xfrm>
          </p:grpSpPr>
          <p:cxnSp>
            <p:nvCxnSpPr>
              <p:cNvPr id="67" name="직선 화살표 연결선 39">
                <a:extLst>
                  <a:ext uri="{FF2B5EF4-FFF2-40B4-BE49-F238E27FC236}">
                    <a16:creationId xmlns:a16="http://schemas.microsoft.com/office/drawing/2014/main" id="{45BFDDD0-EBCB-4B5A-B199-084F7D31A1B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732240" y="3517010"/>
                <a:ext cx="2232248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" name="직선 화살표 연결선 40">
                <a:extLst>
                  <a:ext uri="{FF2B5EF4-FFF2-40B4-BE49-F238E27FC236}">
                    <a16:creationId xmlns:a16="http://schemas.microsoft.com/office/drawing/2014/main" id="{D7A356B9-63DD-4152-A316-41A1CF8B495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7848364" y="2996953"/>
                <a:ext cx="0" cy="936104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9" name="타원 173">
                <a:extLst>
                  <a:ext uri="{FF2B5EF4-FFF2-40B4-BE49-F238E27FC236}">
                    <a16:creationId xmlns:a16="http://schemas.microsoft.com/office/drawing/2014/main" id="{A252E77A-E95A-442D-ADB9-EBEA0F8BD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727382" y="3292299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70" name="타원 174">
                <a:extLst>
                  <a:ext uri="{FF2B5EF4-FFF2-40B4-BE49-F238E27FC236}">
                    <a16:creationId xmlns:a16="http://schemas.microsoft.com/office/drawing/2014/main" id="{73B978B6-B99F-4BFC-AA6D-941224476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862838" y="3363439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71" name="타원 175">
                <a:extLst>
                  <a:ext uri="{FF2B5EF4-FFF2-40B4-BE49-F238E27FC236}">
                    <a16:creationId xmlns:a16="http://schemas.microsoft.com/office/drawing/2014/main" id="{B4BD4E73-6657-49F9-8681-BB2DBFDF2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726268" y="340858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72" name="타원 176">
                <a:extLst>
                  <a:ext uri="{FF2B5EF4-FFF2-40B4-BE49-F238E27FC236}">
                    <a16:creationId xmlns:a16="http://schemas.microsoft.com/office/drawing/2014/main" id="{B99B2A37-C565-4C0E-800A-55C6D465A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865867" y="3598766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73" name="타원 177">
                <a:extLst>
                  <a:ext uri="{FF2B5EF4-FFF2-40B4-BE49-F238E27FC236}">
                    <a16:creationId xmlns:a16="http://schemas.microsoft.com/office/drawing/2014/main" id="{352F1BBC-F20B-400C-A474-709EF55E5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813879" y="346139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74" name="타원 178">
                <a:extLst>
                  <a:ext uri="{FF2B5EF4-FFF2-40B4-BE49-F238E27FC236}">
                    <a16:creationId xmlns:a16="http://schemas.microsoft.com/office/drawing/2014/main" id="{01481F5A-DBC7-4A37-B733-6F16BF6CC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981532" y="336734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75" name="타원 179">
                <a:extLst>
                  <a:ext uri="{FF2B5EF4-FFF2-40B4-BE49-F238E27FC236}">
                    <a16:creationId xmlns:a16="http://schemas.microsoft.com/office/drawing/2014/main" id="{C65B86E0-087A-481D-A184-ED8BA3679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050931" y="322848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76" name="타원 180">
                <a:extLst>
                  <a:ext uri="{FF2B5EF4-FFF2-40B4-BE49-F238E27FC236}">
                    <a16:creationId xmlns:a16="http://schemas.microsoft.com/office/drawing/2014/main" id="{85734A03-86A9-4EB7-85E8-9D596A279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039638" y="357996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77" name="타원 181">
                <a:extLst>
                  <a:ext uri="{FF2B5EF4-FFF2-40B4-BE49-F238E27FC236}">
                    <a16:creationId xmlns:a16="http://schemas.microsoft.com/office/drawing/2014/main" id="{75A7846B-2A8E-4977-A4DB-F01C46916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066579" y="341200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78" name="타원 182">
                <a:extLst>
                  <a:ext uri="{FF2B5EF4-FFF2-40B4-BE49-F238E27FC236}">
                    <a16:creationId xmlns:a16="http://schemas.microsoft.com/office/drawing/2014/main" id="{95809C24-0816-4924-A39D-E625494AD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208405" y="336962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79" name="타원 183">
                <a:extLst>
                  <a:ext uri="{FF2B5EF4-FFF2-40B4-BE49-F238E27FC236}">
                    <a16:creationId xmlns:a16="http://schemas.microsoft.com/office/drawing/2014/main" id="{C7F974B3-4656-4EFF-865E-84303F858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350232" y="3327245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80" name="타원 184">
                <a:extLst>
                  <a:ext uri="{FF2B5EF4-FFF2-40B4-BE49-F238E27FC236}">
                    <a16:creationId xmlns:a16="http://schemas.microsoft.com/office/drawing/2014/main" id="{D82FEFDE-124C-4346-9F8A-592F5995A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255007" y="351777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81" name="타원 185">
                <a:extLst>
                  <a:ext uri="{FF2B5EF4-FFF2-40B4-BE49-F238E27FC236}">
                    <a16:creationId xmlns:a16="http://schemas.microsoft.com/office/drawing/2014/main" id="{F83FE225-9E0A-4240-9FE4-DA025C0AD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353261" y="3562571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82" name="타원 186">
                <a:extLst>
                  <a:ext uri="{FF2B5EF4-FFF2-40B4-BE49-F238E27FC236}">
                    <a16:creationId xmlns:a16="http://schemas.microsoft.com/office/drawing/2014/main" id="{18331F07-4FE1-4E94-857B-4AA0E0B175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333682" y="367596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83" name="타원 187">
                <a:extLst>
                  <a:ext uri="{FF2B5EF4-FFF2-40B4-BE49-F238E27FC236}">
                    <a16:creationId xmlns:a16="http://schemas.microsoft.com/office/drawing/2014/main" id="{FEDBB88B-9958-4A32-9CC9-DF9864D46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149267" y="370277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84" name="타원 188">
                <a:extLst>
                  <a:ext uri="{FF2B5EF4-FFF2-40B4-BE49-F238E27FC236}">
                    <a16:creationId xmlns:a16="http://schemas.microsoft.com/office/drawing/2014/main" id="{830A4976-AF82-4108-AF84-0056A9F4C8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010004" y="375331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85" name="타원 189">
                <a:extLst>
                  <a:ext uri="{FF2B5EF4-FFF2-40B4-BE49-F238E27FC236}">
                    <a16:creationId xmlns:a16="http://schemas.microsoft.com/office/drawing/2014/main" id="{D689B6CF-2AA2-4A92-8EEC-CFB236101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996065" y="3667145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86" name="타원 190">
                <a:extLst>
                  <a:ext uri="{FF2B5EF4-FFF2-40B4-BE49-F238E27FC236}">
                    <a16:creationId xmlns:a16="http://schemas.microsoft.com/office/drawing/2014/main" id="{5A4BF7FD-457B-4792-B42D-EF9EDD246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746058" y="3711145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87" name="타원 191">
                <a:extLst>
                  <a:ext uri="{FF2B5EF4-FFF2-40B4-BE49-F238E27FC236}">
                    <a16:creationId xmlns:a16="http://schemas.microsoft.com/office/drawing/2014/main" id="{98B42399-96EA-4DEB-B549-0C83C60E1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901954" y="3741389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88" name="타원 192">
                <a:extLst>
                  <a:ext uri="{FF2B5EF4-FFF2-40B4-BE49-F238E27FC236}">
                    <a16:creationId xmlns:a16="http://schemas.microsoft.com/office/drawing/2014/main" id="{BD6A66E5-A97E-47A4-9B72-2F72FD1A8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040261" y="341250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89" name="타원 193">
                <a:extLst>
                  <a:ext uri="{FF2B5EF4-FFF2-40B4-BE49-F238E27FC236}">
                    <a16:creationId xmlns:a16="http://schemas.microsoft.com/office/drawing/2014/main" id="{B0A144A6-373A-49A9-9DE4-734F8C6AB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111704" y="3611723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90" name="타원 194">
                <a:extLst>
                  <a:ext uri="{FF2B5EF4-FFF2-40B4-BE49-F238E27FC236}">
                    <a16:creationId xmlns:a16="http://schemas.microsoft.com/office/drawing/2014/main" id="{87CDB4D8-0E4F-4EFB-A9E4-520BAF71B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184132" y="3708195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91" name="타원 195">
                <a:extLst>
                  <a:ext uri="{FF2B5EF4-FFF2-40B4-BE49-F238E27FC236}">
                    <a16:creationId xmlns:a16="http://schemas.microsoft.com/office/drawing/2014/main" id="{5D812B8E-3E15-4597-A01C-CCBEFC7E77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315444" y="366029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92" name="타원 196">
                <a:extLst>
                  <a:ext uri="{FF2B5EF4-FFF2-40B4-BE49-F238E27FC236}">
                    <a16:creationId xmlns:a16="http://schemas.microsoft.com/office/drawing/2014/main" id="{4ED01FF4-5BA4-4ACB-A22E-E7D5D06131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322930" y="343048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93" name="타원 197">
                <a:extLst>
                  <a:ext uri="{FF2B5EF4-FFF2-40B4-BE49-F238E27FC236}">
                    <a16:creationId xmlns:a16="http://schemas.microsoft.com/office/drawing/2014/main" id="{7EF246B9-0DBD-44D5-B3A4-BECB538501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405748" y="3707719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94" name="타원 198">
                <a:extLst>
                  <a:ext uri="{FF2B5EF4-FFF2-40B4-BE49-F238E27FC236}">
                    <a16:creationId xmlns:a16="http://schemas.microsoft.com/office/drawing/2014/main" id="{140CB30D-6FA3-4C15-989B-4D1777C8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544546" y="3430011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95" name="타원 199">
                <a:extLst>
                  <a:ext uri="{FF2B5EF4-FFF2-40B4-BE49-F238E27FC236}">
                    <a16:creationId xmlns:a16="http://schemas.microsoft.com/office/drawing/2014/main" id="{91527067-6B1B-4161-BA68-BBDBA6A66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591148" y="357815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96" name="타원 200">
                <a:extLst>
                  <a:ext uri="{FF2B5EF4-FFF2-40B4-BE49-F238E27FC236}">
                    <a16:creationId xmlns:a16="http://schemas.microsoft.com/office/drawing/2014/main" id="{0B6B63FE-4309-4331-9321-0913528E5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620003" y="376181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97" name="타원 201">
                <a:extLst>
                  <a:ext uri="{FF2B5EF4-FFF2-40B4-BE49-F238E27FC236}">
                    <a16:creationId xmlns:a16="http://schemas.microsoft.com/office/drawing/2014/main" id="{79BAB99A-77F6-4F49-AE82-F46D53D2F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747173" y="359486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98" name="타원 202">
                <a:extLst>
                  <a:ext uri="{FF2B5EF4-FFF2-40B4-BE49-F238E27FC236}">
                    <a16:creationId xmlns:a16="http://schemas.microsoft.com/office/drawing/2014/main" id="{4DB9E7E9-5887-473F-A3BC-71B5FC0AA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613946" y="3291156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99" name="타원 203">
                <a:extLst>
                  <a:ext uri="{FF2B5EF4-FFF2-40B4-BE49-F238E27FC236}">
                    <a16:creationId xmlns:a16="http://schemas.microsoft.com/office/drawing/2014/main" id="{47BB0F34-8DF8-40FF-BC5A-6FCD414B7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497166" y="3638863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0" name="타원 204">
                <a:extLst>
                  <a:ext uri="{FF2B5EF4-FFF2-40B4-BE49-F238E27FC236}">
                    <a16:creationId xmlns:a16="http://schemas.microsoft.com/office/drawing/2014/main" id="{68FF979A-81E4-46B9-865F-E13B2CD5C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477376" y="333630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1" name="타원 205">
                <a:extLst>
                  <a:ext uri="{FF2B5EF4-FFF2-40B4-BE49-F238E27FC236}">
                    <a16:creationId xmlns:a16="http://schemas.microsoft.com/office/drawing/2014/main" id="{69FC1069-8FEC-4209-991F-DC02EBEE02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473568" y="3457971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2" name="타원 206">
                <a:extLst>
                  <a:ext uri="{FF2B5EF4-FFF2-40B4-BE49-F238E27FC236}">
                    <a16:creationId xmlns:a16="http://schemas.microsoft.com/office/drawing/2014/main" id="{ED621CBF-7F3D-4743-A05F-27760C1BF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198849" y="343736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" name="타원 207">
                <a:extLst>
                  <a:ext uri="{FF2B5EF4-FFF2-40B4-BE49-F238E27FC236}">
                    <a16:creationId xmlns:a16="http://schemas.microsoft.com/office/drawing/2014/main" id="{E1D87294-D491-4F43-B758-F120B3AA0C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976249" y="3540583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" name="타원 208">
                <a:extLst>
                  <a:ext uri="{FF2B5EF4-FFF2-40B4-BE49-F238E27FC236}">
                    <a16:creationId xmlns:a16="http://schemas.microsoft.com/office/drawing/2014/main" id="{3054B0CB-0D53-431E-9B09-0FF836E985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498306" y="334657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5" name="타원 209">
                <a:extLst>
                  <a:ext uri="{FF2B5EF4-FFF2-40B4-BE49-F238E27FC236}">
                    <a16:creationId xmlns:a16="http://schemas.microsoft.com/office/drawing/2014/main" id="{6E520E9E-E774-4BFA-9C2E-7ABADCCED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524468" y="353562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6" name="타원 210">
                <a:extLst>
                  <a:ext uri="{FF2B5EF4-FFF2-40B4-BE49-F238E27FC236}">
                    <a16:creationId xmlns:a16="http://schemas.microsoft.com/office/drawing/2014/main" id="{E9445BE0-D77E-4800-9ECD-669DBBD6E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470252" y="363081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7" name="타원 211">
                <a:extLst>
                  <a:ext uri="{FF2B5EF4-FFF2-40B4-BE49-F238E27FC236}">
                    <a16:creationId xmlns:a16="http://schemas.microsoft.com/office/drawing/2014/main" id="{363C834F-2B55-44DB-BE9C-2C949BB28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702047" y="339514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8" name="타원 212">
                <a:extLst>
                  <a:ext uri="{FF2B5EF4-FFF2-40B4-BE49-F238E27FC236}">
                    <a16:creationId xmlns:a16="http://schemas.microsoft.com/office/drawing/2014/main" id="{52EA0B5D-E5A5-47D0-9483-BFCC5D859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204262" y="3250583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9" name="타원 213">
                <a:extLst>
                  <a:ext uri="{FF2B5EF4-FFF2-40B4-BE49-F238E27FC236}">
                    <a16:creationId xmlns:a16="http://schemas.microsoft.com/office/drawing/2014/main" id="{4530DCD7-04E9-4164-A06F-9FA3C3519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632648" y="3534001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10" name="타원 214">
                <a:extLst>
                  <a:ext uri="{FF2B5EF4-FFF2-40B4-BE49-F238E27FC236}">
                    <a16:creationId xmlns:a16="http://schemas.microsoft.com/office/drawing/2014/main" id="{965C440B-E926-4BFD-8CE8-91793031C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452040" y="343914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11" name="타원 215">
                <a:extLst>
                  <a:ext uri="{FF2B5EF4-FFF2-40B4-BE49-F238E27FC236}">
                    <a16:creationId xmlns:a16="http://schemas.microsoft.com/office/drawing/2014/main" id="{066B2179-EBDF-4675-84F2-68EB5550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975160" y="348086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12" name="타원 216">
                <a:extLst>
                  <a:ext uri="{FF2B5EF4-FFF2-40B4-BE49-F238E27FC236}">
                    <a16:creationId xmlns:a16="http://schemas.microsoft.com/office/drawing/2014/main" id="{54715C36-8DB5-497F-98E6-17C301F6B4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155768" y="357571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13" name="타원 217">
                <a:extLst>
                  <a:ext uri="{FF2B5EF4-FFF2-40B4-BE49-F238E27FC236}">
                    <a16:creationId xmlns:a16="http://schemas.microsoft.com/office/drawing/2014/main" id="{22194189-FF8F-4B22-A7FA-D15D9D585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202034" y="348314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14" name="타원 218">
                <a:extLst>
                  <a:ext uri="{FF2B5EF4-FFF2-40B4-BE49-F238E27FC236}">
                    <a16:creationId xmlns:a16="http://schemas.microsoft.com/office/drawing/2014/main" id="{E1B3BE69-70BA-497A-850A-164CFD4B89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680002" y="3501151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15" name="타원 219">
                <a:extLst>
                  <a:ext uri="{FF2B5EF4-FFF2-40B4-BE49-F238E27FC236}">
                    <a16:creationId xmlns:a16="http://schemas.microsoft.com/office/drawing/2014/main" id="{D18BCBEA-436B-48C9-B6B4-8DCC95BD8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429996" y="354515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16" name="타원 220">
                <a:extLst>
                  <a:ext uri="{FF2B5EF4-FFF2-40B4-BE49-F238E27FC236}">
                    <a16:creationId xmlns:a16="http://schemas.microsoft.com/office/drawing/2014/main" id="{46E6DD0C-7676-472D-83A3-8CBAAC7C7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316559" y="3544009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17" name="타원 221">
                <a:extLst>
                  <a:ext uri="{FF2B5EF4-FFF2-40B4-BE49-F238E27FC236}">
                    <a16:creationId xmlns:a16="http://schemas.microsoft.com/office/drawing/2014/main" id="{FD1B80A0-D435-474B-BD0A-798AF68A91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909104" y="327087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18" name="타원 222">
                <a:extLst>
                  <a:ext uri="{FF2B5EF4-FFF2-40B4-BE49-F238E27FC236}">
                    <a16:creationId xmlns:a16="http://schemas.microsoft.com/office/drawing/2014/main" id="{FDE4BFD0-BF46-4BE3-9022-716B91E04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338604" y="3438006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19" name="타원 223">
                <a:extLst>
                  <a:ext uri="{FF2B5EF4-FFF2-40B4-BE49-F238E27FC236}">
                    <a16:creationId xmlns:a16="http://schemas.microsoft.com/office/drawing/2014/main" id="{59D45BCF-FF9A-4DB2-AF5F-C8E2BEDA5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431136" y="325286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20" name="타원 224">
                <a:extLst>
                  <a:ext uri="{FF2B5EF4-FFF2-40B4-BE49-F238E27FC236}">
                    <a16:creationId xmlns:a16="http://schemas.microsoft.com/office/drawing/2014/main" id="{B82282F4-DC65-4641-902C-BD6BF9260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477737" y="3401013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</p:grpSp>
      </p:grpSp>
      <p:grpSp>
        <p:nvGrpSpPr>
          <p:cNvPr id="121" name="그룹 198">
            <a:extLst>
              <a:ext uri="{FF2B5EF4-FFF2-40B4-BE49-F238E27FC236}">
                <a16:creationId xmlns:a16="http://schemas.microsoft.com/office/drawing/2014/main" id="{074C6992-FC42-4615-868F-76F810D9F665}"/>
              </a:ext>
            </a:extLst>
          </p:cNvPr>
          <p:cNvGrpSpPr>
            <a:grpSpLocks/>
          </p:cNvGrpSpPr>
          <p:nvPr/>
        </p:nvGrpSpPr>
        <p:grpSpPr bwMode="auto">
          <a:xfrm>
            <a:off x="2402718" y="4698193"/>
            <a:ext cx="8398632" cy="1728788"/>
            <a:chOff x="683915" y="4725144"/>
            <a:chExt cx="8094241" cy="1728788"/>
          </a:xfrm>
        </p:grpSpPr>
        <p:pic>
          <p:nvPicPr>
            <p:cNvPr id="122" name="Picture 5">
              <a:extLst>
                <a:ext uri="{FF2B5EF4-FFF2-40B4-BE49-F238E27FC236}">
                  <a16:creationId xmlns:a16="http://schemas.microsoft.com/office/drawing/2014/main" id="{D22212E6-E215-41F4-A4D4-5206F78D6C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915" y="4941168"/>
              <a:ext cx="2447925" cy="1379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" name="Picture 2">
              <a:extLst>
                <a:ext uri="{FF2B5EF4-FFF2-40B4-BE49-F238E27FC236}">
                  <a16:creationId xmlns:a16="http://schemas.microsoft.com/office/drawing/2014/main" id="{6CBC7493-30EF-4192-BB70-DBAF2F3DD2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168" y="4725144"/>
              <a:ext cx="2693988" cy="172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" name="TextBox 197">
              <a:extLst>
                <a:ext uri="{FF2B5EF4-FFF2-40B4-BE49-F238E27FC236}">
                  <a16:creationId xmlns:a16="http://schemas.microsoft.com/office/drawing/2014/main" id="{F5A561E3-1698-421F-B9CE-B24D217E48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2300" y="5230941"/>
              <a:ext cx="252986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/>
                <a:t>Until covariance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/>
                <a:t>matrix is diagonalized</a:t>
              </a:r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0901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4D5ED66-8EC1-49D3-90FD-EAA48E4CC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002060"/>
                </a:solidFill>
              </a:rPr>
              <a:t>Principle component Analysis</a:t>
            </a:r>
            <a:endParaRPr lang="en-US" altLang="ko-KR" sz="2000" dirty="0">
              <a:solidFill>
                <a:srgbClr val="002060"/>
              </a:solidFill>
            </a:endParaRP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90280CE-9709-48F6-8182-1B384978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PCA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09F851-4827-4485-8A1E-F3619DD80633}"/>
                  </a:ext>
                </a:extLst>
              </p:cNvPr>
              <p:cNvSpPr txBox="1"/>
              <p:nvPr/>
            </p:nvSpPr>
            <p:spPr>
              <a:xfrm>
                <a:off x="4081511" y="2062020"/>
                <a:ext cx="36594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𝑟𝑜𝑡𝑎𝑡𝑖𝑜𝑛𝑎𝑙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𝑡𝑟𝑎𝑛𝑠𝑓𝑜𝑟𝑚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09F851-4827-4485-8A1E-F3619DD80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511" y="2062020"/>
                <a:ext cx="3659450" cy="276999"/>
              </a:xfrm>
              <a:prstGeom prst="rect">
                <a:avLst/>
              </a:prstGeom>
              <a:blipFill>
                <a:blip r:embed="rId2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347">
            <a:extLst>
              <a:ext uri="{FF2B5EF4-FFF2-40B4-BE49-F238E27FC236}">
                <a16:creationId xmlns:a16="http://schemas.microsoft.com/office/drawing/2014/main" id="{E22C4963-E659-40E9-9413-2B5D8CA3A957}"/>
              </a:ext>
            </a:extLst>
          </p:cNvPr>
          <p:cNvGrpSpPr>
            <a:grpSpLocks/>
          </p:cNvGrpSpPr>
          <p:nvPr/>
        </p:nvGrpSpPr>
        <p:grpSpPr bwMode="auto">
          <a:xfrm>
            <a:off x="2117284" y="2732084"/>
            <a:ext cx="2519363" cy="2016125"/>
            <a:chOff x="3275856" y="2420888"/>
            <a:chExt cx="2520280" cy="2016224"/>
          </a:xfrm>
        </p:grpSpPr>
        <p:sp>
          <p:nvSpPr>
            <p:cNvPr id="7" name="직사각형 343">
              <a:extLst>
                <a:ext uri="{FF2B5EF4-FFF2-40B4-BE49-F238E27FC236}">
                  <a16:creationId xmlns:a16="http://schemas.microsoft.com/office/drawing/2014/main" id="{C6867415-23C2-401B-AC70-B9BA9AC5E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856" y="2420888"/>
              <a:ext cx="2520280" cy="20162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grpSp>
          <p:nvGrpSpPr>
            <p:cNvPr id="8" name="그룹 339">
              <a:extLst>
                <a:ext uri="{FF2B5EF4-FFF2-40B4-BE49-F238E27FC236}">
                  <a16:creationId xmlns:a16="http://schemas.microsoft.com/office/drawing/2014/main" id="{AB32F043-DD52-4C54-B71E-B892800016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1880" y="2636912"/>
              <a:ext cx="2029316" cy="1508166"/>
              <a:chOff x="3563888" y="2636912"/>
              <a:chExt cx="2029316" cy="1508166"/>
            </a:xfrm>
          </p:grpSpPr>
          <p:cxnSp>
            <p:nvCxnSpPr>
              <p:cNvPr id="9" name="직선 화살표 연결선 56">
                <a:extLst>
                  <a:ext uri="{FF2B5EF4-FFF2-40B4-BE49-F238E27FC236}">
                    <a16:creationId xmlns:a16="http://schemas.microsoft.com/office/drawing/2014/main" id="{F56FEE9E-D480-44FC-AD9C-5D4739AE79A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563888" y="3416998"/>
                <a:ext cx="2029316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" name="직선 화살표 연결선 57">
                <a:extLst>
                  <a:ext uri="{FF2B5EF4-FFF2-40B4-BE49-F238E27FC236}">
                    <a16:creationId xmlns:a16="http://schemas.microsoft.com/office/drawing/2014/main" id="{37C47D22-2AF1-42EC-B091-A12CF0FDE58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4578546" y="2636912"/>
                <a:ext cx="0" cy="150816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" name="타원 120">
                <a:extLst>
                  <a:ext uri="{FF2B5EF4-FFF2-40B4-BE49-F238E27FC236}">
                    <a16:creationId xmlns:a16="http://schemas.microsoft.com/office/drawing/2014/main" id="{913E7599-12C6-4C51-84E0-A3FC798B2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5615" y="3260981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2" name="타원 121">
                <a:extLst>
                  <a:ext uri="{FF2B5EF4-FFF2-40B4-BE49-F238E27FC236}">
                    <a16:creationId xmlns:a16="http://schemas.microsoft.com/office/drawing/2014/main" id="{4289E756-A740-491E-8915-EB473FBB1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7814" y="3260981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3" name="타원 122">
                <a:extLst>
                  <a:ext uri="{FF2B5EF4-FFF2-40B4-BE49-F238E27FC236}">
                    <a16:creationId xmlns:a16="http://schemas.microsoft.com/office/drawing/2014/main" id="{68F6CC1B-D392-4D4D-84A9-CFD1F1B400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6348" y="336499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4" name="타원 123">
                <a:extLst>
                  <a:ext uri="{FF2B5EF4-FFF2-40B4-BE49-F238E27FC236}">
                    <a16:creationId xmlns:a16="http://schemas.microsoft.com/office/drawing/2014/main" id="{7D993AB2-FC01-4CDC-84E9-2D168651C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5186" y="346900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5" name="타원 124">
                <a:extLst>
                  <a:ext uri="{FF2B5EF4-FFF2-40B4-BE49-F238E27FC236}">
                    <a16:creationId xmlns:a16="http://schemas.microsoft.com/office/drawing/2014/main" id="{D8FA6086-998F-4594-B9BE-4D1D6E39A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7814" y="337104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6" name="타원 125">
                <a:extLst>
                  <a:ext uri="{FF2B5EF4-FFF2-40B4-BE49-F238E27FC236}">
                    <a16:creationId xmlns:a16="http://schemas.microsoft.com/office/drawing/2014/main" id="{99AD5CC5-B664-4011-92B1-6E6714CC6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5186" y="3208975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7" name="타원 126">
                <a:extLst>
                  <a:ext uri="{FF2B5EF4-FFF2-40B4-BE49-F238E27FC236}">
                    <a16:creationId xmlns:a16="http://schemas.microsoft.com/office/drawing/2014/main" id="{7E2B9822-F680-4B9B-90C6-455C323BA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5186" y="305295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" name="타원 127">
                <a:extLst>
                  <a:ext uri="{FF2B5EF4-FFF2-40B4-BE49-F238E27FC236}">
                    <a16:creationId xmlns:a16="http://schemas.microsoft.com/office/drawing/2014/main" id="{F9178F65-0A3E-44EF-B5FE-B00A891FB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1478" y="337104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" name="타원 128">
                <a:extLst>
                  <a:ext uri="{FF2B5EF4-FFF2-40B4-BE49-F238E27FC236}">
                    <a16:creationId xmlns:a16="http://schemas.microsoft.com/office/drawing/2014/main" id="{B79E7D6E-9F47-4858-9FC1-16E172A7C8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0745" y="3208975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0" name="타원 129">
                <a:extLst>
                  <a:ext uri="{FF2B5EF4-FFF2-40B4-BE49-F238E27FC236}">
                    <a16:creationId xmlns:a16="http://schemas.microsoft.com/office/drawing/2014/main" id="{D68215BE-05D7-4706-95ED-DA0F0CE4D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8118" y="310496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1" name="타원 130">
                <a:extLst>
                  <a:ext uri="{FF2B5EF4-FFF2-40B4-BE49-F238E27FC236}">
                    <a16:creationId xmlns:a16="http://schemas.microsoft.com/office/drawing/2014/main" id="{2C16C753-F3A1-4F57-9493-426DE0DAA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5491" y="300095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2" name="타원 131">
                <a:extLst>
                  <a:ext uri="{FF2B5EF4-FFF2-40B4-BE49-F238E27FC236}">
                    <a16:creationId xmlns:a16="http://schemas.microsoft.com/office/drawing/2014/main" id="{8E6DF68B-24B8-461D-AF80-EAB655B61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5491" y="321503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3" name="타원 132">
                <a:extLst>
                  <a:ext uri="{FF2B5EF4-FFF2-40B4-BE49-F238E27FC236}">
                    <a16:creationId xmlns:a16="http://schemas.microsoft.com/office/drawing/2014/main" id="{1496AAE2-F75E-475D-9ECF-B42F96EC0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2863" y="3208975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4" name="타원 133">
                <a:extLst>
                  <a:ext uri="{FF2B5EF4-FFF2-40B4-BE49-F238E27FC236}">
                    <a16:creationId xmlns:a16="http://schemas.microsoft.com/office/drawing/2014/main" id="{A651868C-AD7B-4EDC-84BC-2C6ADE341A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5876" y="331904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5" name="타원 134">
                <a:extLst>
                  <a:ext uri="{FF2B5EF4-FFF2-40B4-BE49-F238E27FC236}">
                    <a16:creationId xmlns:a16="http://schemas.microsoft.com/office/drawing/2014/main" id="{7CC3086F-C75C-4A74-B276-A313C2715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3677" y="342910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6" name="타원 135">
                <a:extLst>
                  <a:ext uri="{FF2B5EF4-FFF2-40B4-BE49-F238E27FC236}">
                    <a16:creationId xmlns:a16="http://schemas.microsoft.com/office/drawing/2014/main" id="{4E0024FA-E4F5-4620-B464-C36222C8E1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2211" y="3539175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7" name="타원 136">
                <a:extLst>
                  <a:ext uri="{FF2B5EF4-FFF2-40B4-BE49-F238E27FC236}">
                    <a16:creationId xmlns:a16="http://schemas.microsoft.com/office/drawing/2014/main" id="{84477744-692C-4623-9CE3-9ADC48DEB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1478" y="346900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8" name="타원 137">
                <a:extLst>
                  <a:ext uri="{FF2B5EF4-FFF2-40B4-BE49-F238E27FC236}">
                    <a16:creationId xmlns:a16="http://schemas.microsoft.com/office/drawing/2014/main" id="{546C54E4-E272-4FC7-A6F9-ABAE90A66A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8547" y="3625021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9" name="타원 138">
                <a:extLst>
                  <a:ext uri="{FF2B5EF4-FFF2-40B4-BE49-F238E27FC236}">
                    <a16:creationId xmlns:a16="http://schemas.microsoft.com/office/drawing/2014/main" id="{80D37EA1-0864-43D2-9949-669CA7BF7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0745" y="357907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0" name="타원 139">
                <a:extLst>
                  <a:ext uri="{FF2B5EF4-FFF2-40B4-BE49-F238E27FC236}">
                    <a16:creationId xmlns:a16="http://schemas.microsoft.com/office/drawing/2014/main" id="{6C1F3347-AA46-4415-94CB-FC8601383F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7553" y="368913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1" name="타원 140">
                <a:extLst>
                  <a:ext uri="{FF2B5EF4-FFF2-40B4-BE49-F238E27FC236}">
                    <a16:creationId xmlns:a16="http://schemas.microsoft.com/office/drawing/2014/main" id="{067A0226-4814-4827-8E0D-C6C46B7FB3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752" y="383304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2" name="타원 141">
                <a:extLst>
                  <a:ext uri="{FF2B5EF4-FFF2-40B4-BE49-F238E27FC236}">
                    <a16:creationId xmlns:a16="http://schemas.microsoft.com/office/drawing/2014/main" id="{5F04ABBD-58F2-4B6D-8C7C-5421ADF1F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7124" y="3885049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3" name="타원 142">
                <a:extLst>
                  <a:ext uri="{FF2B5EF4-FFF2-40B4-BE49-F238E27FC236}">
                    <a16:creationId xmlns:a16="http://schemas.microsoft.com/office/drawing/2014/main" id="{92744AB3-F079-4947-B1EB-D7D4F3D9E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2683" y="378103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4" name="타원 143">
                <a:extLst>
                  <a:ext uri="{FF2B5EF4-FFF2-40B4-BE49-F238E27FC236}">
                    <a16:creationId xmlns:a16="http://schemas.microsoft.com/office/drawing/2014/main" id="{292D186E-B9A2-4831-82F1-D13531EFD1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7124" y="3573015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5" name="타원 144">
                <a:extLst>
                  <a:ext uri="{FF2B5EF4-FFF2-40B4-BE49-F238E27FC236}">
                    <a16:creationId xmlns:a16="http://schemas.microsoft.com/office/drawing/2014/main" id="{6124E4CB-13EF-4B6B-96A1-7B7F6D146A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4149" y="378103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6" name="타원 145">
                <a:extLst>
                  <a:ext uri="{FF2B5EF4-FFF2-40B4-BE49-F238E27FC236}">
                    <a16:creationId xmlns:a16="http://schemas.microsoft.com/office/drawing/2014/main" id="{9DCDAC6E-E3CC-4E8E-8881-879920E6F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4149" y="346900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7" name="타원 146">
                <a:extLst>
                  <a:ext uri="{FF2B5EF4-FFF2-40B4-BE49-F238E27FC236}">
                    <a16:creationId xmlns:a16="http://schemas.microsoft.com/office/drawing/2014/main" id="{0F9B8B0A-60DD-4D1C-ACDD-562DD67E6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522" y="357907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8" name="타원 147">
                <a:extLst>
                  <a:ext uri="{FF2B5EF4-FFF2-40B4-BE49-F238E27FC236}">
                    <a16:creationId xmlns:a16="http://schemas.microsoft.com/office/drawing/2014/main" id="{C02AA04E-8FB6-4C30-A46D-9402D7A543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8895" y="372903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9" name="타원 148">
                <a:extLst>
                  <a:ext uri="{FF2B5EF4-FFF2-40B4-BE49-F238E27FC236}">
                    <a16:creationId xmlns:a16="http://schemas.microsoft.com/office/drawing/2014/main" id="{D019CDD9-E067-4171-AED2-39C932F433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7814" y="3521009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40" name="타원 149">
                <a:extLst>
                  <a:ext uri="{FF2B5EF4-FFF2-40B4-BE49-F238E27FC236}">
                    <a16:creationId xmlns:a16="http://schemas.microsoft.com/office/drawing/2014/main" id="{B406DA85-D654-4A82-9DF9-3A8122192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4149" y="331298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41" name="타원 150">
                <a:extLst>
                  <a:ext uri="{FF2B5EF4-FFF2-40B4-BE49-F238E27FC236}">
                    <a16:creationId xmlns:a16="http://schemas.microsoft.com/office/drawing/2014/main" id="{CADC47B5-6CAB-48B9-B937-D5FAA8F67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882" y="367702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42" name="타원 151">
                <a:extLst>
                  <a:ext uri="{FF2B5EF4-FFF2-40B4-BE49-F238E27FC236}">
                    <a16:creationId xmlns:a16="http://schemas.microsoft.com/office/drawing/2014/main" id="{B3205E71-979B-44F9-9358-D99E56EAB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2683" y="341699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43" name="타원 152">
                <a:extLst>
                  <a:ext uri="{FF2B5EF4-FFF2-40B4-BE49-F238E27FC236}">
                    <a16:creationId xmlns:a16="http://schemas.microsoft.com/office/drawing/2014/main" id="{00A1D14F-A406-4DEE-8010-ADAF887A0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416" y="3527065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44" name="타원 153">
                <a:extLst>
                  <a:ext uri="{FF2B5EF4-FFF2-40B4-BE49-F238E27FC236}">
                    <a16:creationId xmlns:a16="http://schemas.microsoft.com/office/drawing/2014/main" id="{D388BB11-E464-4719-85DC-6819DF6ED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752" y="3637131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45" name="타원 154">
                <a:extLst>
                  <a:ext uri="{FF2B5EF4-FFF2-40B4-BE49-F238E27FC236}">
                    <a16:creationId xmlns:a16="http://schemas.microsoft.com/office/drawing/2014/main" id="{FC2C8974-F25E-4588-8337-537939159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7553" y="383304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46" name="타원 155">
                <a:extLst>
                  <a:ext uri="{FF2B5EF4-FFF2-40B4-BE49-F238E27FC236}">
                    <a16:creationId xmlns:a16="http://schemas.microsoft.com/office/drawing/2014/main" id="{C80F3E30-D913-4523-BC64-DD832285A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5876" y="294894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47" name="타원 156">
                <a:extLst>
                  <a:ext uri="{FF2B5EF4-FFF2-40B4-BE49-F238E27FC236}">
                    <a16:creationId xmlns:a16="http://schemas.microsoft.com/office/drawing/2014/main" id="{0E4FF01F-2787-4E9D-BC15-DBDAFB3439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3248" y="310496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48" name="타원 157">
                <a:extLst>
                  <a:ext uri="{FF2B5EF4-FFF2-40B4-BE49-F238E27FC236}">
                    <a16:creationId xmlns:a16="http://schemas.microsoft.com/office/drawing/2014/main" id="{F13DACCF-FDF3-47B3-B1FF-4499402BCF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7341" y="321503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49" name="타원 158">
                <a:extLst>
                  <a:ext uri="{FF2B5EF4-FFF2-40B4-BE49-F238E27FC236}">
                    <a16:creationId xmlns:a16="http://schemas.microsoft.com/office/drawing/2014/main" id="{EE4F3B68-1F18-49BB-B4E9-5DF4AB772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8807" y="2896941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50" name="타원 159">
                <a:extLst>
                  <a:ext uri="{FF2B5EF4-FFF2-40B4-BE49-F238E27FC236}">
                    <a16:creationId xmlns:a16="http://schemas.microsoft.com/office/drawing/2014/main" id="{9998AA00-A485-4205-9498-AD5AC35DB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1478" y="300095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51" name="타원 160">
                <a:extLst>
                  <a:ext uri="{FF2B5EF4-FFF2-40B4-BE49-F238E27FC236}">
                    <a16:creationId xmlns:a16="http://schemas.microsoft.com/office/drawing/2014/main" id="{2E7BD8C0-D033-40D8-8133-CD0606D51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8807" y="305295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52" name="타원 161">
                <a:extLst>
                  <a:ext uri="{FF2B5EF4-FFF2-40B4-BE49-F238E27FC236}">
                    <a16:creationId xmlns:a16="http://schemas.microsoft.com/office/drawing/2014/main" id="{82B7E03D-8F6A-4940-98EE-F56DEA1A8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5876" y="305295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53" name="타원 162">
                <a:extLst>
                  <a:ext uri="{FF2B5EF4-FFF2-40B4-BE49-F238E27FC236}">
                    <a16:creationId xmlns:a16="http://schemas.microsoft.com/office/drawing/2014/main" id="{9A3BD312-0416-44A1-8EDA-536F67E135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0012" y="331298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54" name="타원 163">
                <a:extLst>
                  <a:ext uri="{FF2B5EF4-FFF2-40B4-BE49-F238E27FC236}">
                    <a16:creationId xmlns:a16="http://schemas.microsoft.com/office/drawing/2014/main" id="{52847AAD-E74B-4ED4-A7B1-0C1397DC4F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2944" y="331298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55" name="타원 164">
                <a:extLst>
                  <a:ext uri="{FF2B5EF4-FFF2-40B4-BE49-F238E27FC236}">
                    <a16:creationId xmlns:a16="http://schemas.microsoft.com/office/drawing/2014/main" id="{8EE8DF0C-DDDA-48BE-95AB-2E925763F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2944" y="3208975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56" name="타원 165">
                <a:extLst>
                  <a:ext uri="{FF2B5EF4-FFF2-40B4-BE49-F238E27FC236}">
                    <a16:creationId xmlns:a16="http://schemas.microsoft.com/office/drawing/2014/main" id="{CBCA42EB-64F3-41FD-A511-5165299285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6348" y="346900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57" name="타원 166">
                <a:extLst>
                  <a:ext uri="{FF2B5EF4-FFF2-40B4-BE49-F238E27FC236}">
                    <a16:creationId xmlns:a16="http://schemas.microsoft.com/office/drawing/2014/main" id="{C91D3B1F-281E-4BBE-BE0F-7309016A3E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416" y="3625021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58" name="타원 167">
                <a:extLst>
                  <a:ext uri="{FF2B5EF4-FFF2-40B4-BE49-F238E27FC236}">
                    <a16:creationId xmlns:a16="http://schemas.microsoft.com/office/drawing/2014/main" id="{6CD1D6D6-EAF3-419B-B51B-427219EC8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1950" y="367702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59" name="타원 168">
                <a:extLst>
                  <a:ext uri="{FF2B5EF4-FFF2-40B4-BE49-F238E27FC236}">
                    <a16:creationId xmlns:a16="http://schemas.microsoft.com/office/drawing/2014/main" id="{FCF363EA-97F5-4C62-815F-7D349E25E6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7814" y="315697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0" name="타원 169">
                <a:extLst>
                  <a:ext uri="{FF2B5EF4-FFF2-40B4-BE49-F238E27FC236}">
                    <a16:creationId xmlns:a16="http://schemas.microsoft.com/office/drawing/2014/main" id="{4DE0771A-DAFC-41D5-831A-E4521E529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4410" y="310496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1" name="타원 170">
                <a:extLst>
                  <a:ext uri="{FF2B5EF4-FFF2-40B4-BE49-F238E27FC236}">
                    <a16:creationId xmlns:a16="http://schemas.microsoft.com/office/drawing/2014/main" id="{CA5E5128-ADDC-4A6F-8A93-38AF22908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4410" y="2896941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2" name="타원 171">
                <a:extLst>
                  <a:ext uri="{FF2B5EF4-FFF2-40B4-BE49-F238E27FC236}">
                    <a16:creationId xmlns:a16="http://schemas.microsoft.com/office/drawing/2014/main" id="{AADF4F6B-7E74-4DDA-8973-4B1E55103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1782" y="300700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</p:grpSp>
      </p:grpSp>
      <p:grpSp>
        <p:nvGrpSpPr>
          <p:cNvPr id="63" name="그룹 346">
            <a:extLst>
              <a:ext uri="{FF2B5EF4-FFF2-40B4-BE49-F238E27FC236}">
                <a16:creationId xmlns:a16="http://schemas.microsoft.com/office/drawing/2014/main" id="{1B96A427-01B3-440C-BCF7-AE481FD86ECC}"/>
              </a:ext>
            </a:extLst>
          </p:cNvPr>
          <p:cNvGrpSpPr>
            <a:grpSpLocks/>
          </p:cNvGrpSpPr>
          <p:nvPr/>
        </p:nvGrpSpPr>
        <p:grpSpPr bwMode="auto">
          <a:xfrm>
            <a:off x="6933692" y="2720081"/>
            <a:ext cx="2519363" cy="2016125"/>
            <a:chOff x="3347864" y="4653136"/>
            <a:chExt cx="2520280" cy="2016224"/>
          </a:xfrm>
        </p:grpSpPr>
        <p:sp>
          <p:nvSpPr>
            <p:cNvPr id="64" name="직사각형 344">
              <a:extLst>
                <a:ext uri="{FF2B5EF4-FFF2-40B4-BE49-F238E27FC236}">
                  <a16:creationId xmlns:a16="http://schemas.microsoft.com/office/drawing/2014/main" id="{7B868B5D-C90D-458D-B772-E514CA41F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864" y="4653136"/>
              <a:ext cx="2520280" cy="20162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grpSp>
          <p:nvGrpSpPr>
            <p:cNvPr id="65" name="그룹 338">
              <a:extLst>
                <a:ext uri="{FF2B5EF4-FFF2-40B4-BE49-F238E27FC236}">
                  <a16:creationId xmlns:a16="http://schemas.microsoft.com/office/drawing/2014/main" id="{B66EDA3B-37EE-4DF9-BC0B-916758B6FC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9872" y="5157192"/>
              <a:ext cx="2232248" cy="936104"/>
              <a:chOff x="6732240" y="2996953"/>
              <a:chExt cx="2232248" cy="936104"/>
            </a:xfrm>
          </p:grpSpPr>
          <p:cxnSp>
            <p:nvCxnSpPr>
              <p:cNvPr id="66" name="직선 화살표 연결선 39">
                <a:extLst>
                  <a:ext uri="{FF2B5EF4-FFF2-40B4-BE49-F238E27FC236}">
                    <a16:creationId xmlns:a16="http://schemas.microsoft.com/office/drawing/2014/main" id="{4B5A9566-883D-41E5-80F0-AA5ED5F9896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732240" y="3517010"/>
                <a:ext cx="2232248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" name="직선 화살표 연결선 40">
                <a:extLst>
                  <a:ext uri="{FF2B5EF4-FFF2-40B4-BE49-F238E27FC236}">
                    <a16:creationId xmlns:a16="http://schemas.microsoft.com/office/drawing/2014/main" id="{B39BB098-4FC5-4307-9258-924F0A31B33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7848364" y="2996953"/>
                <a:ext cx="0" cy="936104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8" name="타원 173">
                <a:extLst>
                  <a:ext uri="{FF2B5EF4-FFF2-40B4-BE49-F238E27FC236}">
                    <a16:creationId xmlns:a16="http://schemas.microsoft.com/office/drawing/2014/main" id="{33DE3BEC-2B6E-4324-B2D3-02FD1853E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727382" y="3292299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9" name="타원 174">
                <a:extLst>
                  <a:ext uri="{FF2B5EF4-FFF2-40B4-BE49-F238E27FC236}">
                    <a16:creationId xmlns:a16="http://schemas.microsoft.com/office/drawing/2014/main" id="{FE0B62A0-3D6C-4DBF-A2D0-8D5126576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862838" y="3363439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70" name="타원 175">
                <a:extLst>
                  <a:ext uri="{FF2B5EF4-FFF2-40B4-BE49-F238E27FC236}">
                    <a16:creationId xmlns:a16="http://schemas.microsoft.com/office/drawing/2014/main" id="{424EBBF2-3B93-4662-8545-89733EF3A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726268" y="340858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71" name="타원 176">
                <a:extLst>
                  <a:ext uri="{FF2B5EF4-FFF2-40B4-BE49-F238E27FC236}">
                    <a16:creationId xmlns:a16="http://schemas.microsoft.com/office/drawing/2014/main" id="{610204B6-6807-470F-91C3-8B66E2702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865867" y="3598766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72" name="타원 177">
                <a:extLst>
                  <a:ext uri="{FF2B5EF4-FFF2-40B4-BE49-F238E27FC236}">
                    <a16:creationId xmlns:a16="http://schemas.microsoft.com/office/drawing/2014/main" id="{1DBA7FA9-B287-41AE-82D6-63836C1E3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813879" y="346139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73" name="타원 178">
                <a:extLst>
                  <a:ext uri="{FF2B5EF4-FFF2-40B4-BE49-F238E27FC236}">
                    <a16:creationId xmlns:a16="http://schemas.microsoft.com/office/drawing/2014/main" id="{9607F55A-F78C-42DE-8592-F71E456B2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981532" y="336734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74" name="타원 179">
                <a:extLst>
                  <a:ext uri="{FF2B5EF4-FFF2-40B4-BE49-F238E27FC236}">
                    <a16:creationId xmlns:a16="http://schemas.microsoft.com/office/drawing/2014/main" id="{003A6068-6FD5-4E2F-9F53-AF013C715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050931" y="322848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75" name="타원 180">
                <a:extLst>
                  <a:ext uri="{FF2B5EF4-FFF2-40B4-BE49-F238E27FC236}">
                    <a16:creationId xmlns:a16="http://schemas.microsoft.com/office/drawing/2014/main" id="{2C1F9354-3E9E-4092-AF9B-9F0C0D4D0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039638" y="357996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76" name="타원 181">
                <a:extLst>
                  <a:ext uri="{FF2B5EF4-FFF2-40B4-BE49-F238E27FC236}">
                    <a16:creationId xmlns:a16="http://schemas.microsoft.com/office/drawing/2014/main" id="{B7F5EF2B-4C5C-481E-84C4-054D5F665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066579" y="341200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77" name="타원 182">
                <a:extLst>
                  <a:ext uri="{FF2B5EF4-FFF2-40B4-BE49-F238E27FC236}">
                    <a16:creationId xmlns:a16="http://schemas.microsoft.com/office/drawing/2014/main" id="{3DE37722-DA27-4E63-84EE-438EDCEC0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208405" y="336962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78" name="타원 183">
                <a:extLst>
                  <a:ext uri="{FF2B5EF4-FFF2-40B4-BE49-F238E27FC236}">
                    <a16:creationId xmlns:a16="http://schemas.microsoft.com/office/drawing/2014/main" id="{5137A142-1118-4959-B6B6-EAC03494D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350232" y="3327245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79" name="타원 184">
                <a:extLst>
                  <a:ext uri="{FF2B5EF4-FFF2-40B4-BE49-F238E27FC236}">
                    <a16:creationId xmlns:a16="http://schemas.microsoft.com/office/drawing/2014/main" id="{642382D1-1E0F-4B31-8942-5B7A21AE6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255007" y="351777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80" name="타원 185">
                <a:extLst>
                  <a:ext uri="{FF2B5EF4-FFF2-40B4-BE49-F238E27FC236}">
                    <a16:creationId xmlns:a16="http://schemas.microsoft.com/office/drawing/2014/main" id="{50434806-F246-4CD7-B41F-34F2E345AD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353261" y="3562571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81" name="타원 186">
                <a:extLst>
                  <a:ext uri="{FF2B5EF4-FFF2-40B4-BE49-F238E27FC236}">
                    <a16:creationId xmlns:a16="http://schemas.microsoft.com/office/drawing/2014/main" id="{90458695-88D2-4A95-9D79-1075D53FA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333682" y="367596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82" name="타원 187">
                <a:extLst>
                  <a:ext uri="{FF2B5EF4-FFF2-40B4-BE49-F238E27FC236}">
                    <a16:creationId xmlns:a16="http://schemas.microsoft.com/office/drawing/2014/main" id="{6132F0B2-045D-4C61-911A-9BBABCA8F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149267" y="370277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83" name="타원 188">
                <a:extLst>
                  <a:ext uri="{FF2B5EF4-FFF2-40B4-BE49-F238E27FC236}">
                    <a16:creationId xmlns:a16="http://schemas.microsoft.com/office/drawing/2014/main" id="{F1E8ABCE-592D-44B3-8C07-F410C4FD6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010004" y="375331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84" name="타원 189">
                <a:extLst>
                  <a:ext uri="{FF2B5EF4-FFF2-40B4-BE49-F238E27FC236}">
                    <a16:creationId xmlns:a16="http://schemas.microsoft.com/office/drawing/2014/main" id="{73F6B573-500A-4488-ACA1-C8E49ABA9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996065" y="3667145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85" name="타원 190">
                <a:extLst>
                  <a:ext uri="{FF2B5EF4-FFF2-40B4-BE49-F238E27FC236}">
                    <a16:creationId xmlns:a16="http://schemas.microsoft.com/office/drawing/2014/main" id="{42F96187-BB66-48E4-BCA6-A1E88A95A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746058" y="3711145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86" name="타원 191">
                <a:extLst>
                  <a:ext uri="{FF2B5EF4-FFF2-40B4-BE49-F238E27FC236}">
                    <a16:creationId xmlns:a16="http://schemas.microsoft.com/office/drawing/2014/main" id="{A4530A4B-F737-4752-AF22-943706337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901954" y="3741389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87" name="타원 192">
                <a:extLst>
                  <a:ext uri="{FF2B5EF4-FFF2-40B4-BE49-F238E27FC236}">
                    <a16:creationId xmlns:a16="http://schemas.microsoft.com/office/drawing/2014/main" id="{718CC935-4015-4892-A4B2-113423B00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040261" y="341250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88" name="타원 193">
                <a:extLst>
                  <a:ext uri="{FF2B5EF4-FFF2-40B4-BE49-F238E27FC236}">
                    <a16:creationId xmlns:a16="http://schemas.microsoft.com/office/drawing/2014/main" id="{49899B69-F1DD-4A00-A9AC-D7660D5CB4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111704" y="3611723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89" name="타원 194">
                <a:extLst>
                  <a:ext uri="{FF2B5EF4-FFF2-40B4-BE49-F238E27FC236}">
                    <a16:creationId xmlns:a16="http://schemas.microsoft.com/office/drawing/2014/main" id="{1CFD5709-EBCF-49A4-9420-251A1462C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184132" y="3708195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90" name="타원 195">
                <a:extLst>
                  <a:ext uri="{FF2B5EF4-FFF2-40B4-BE49-F238E27FC236}">
                    <a16:creationId xmlns:a16="http://schemas.microsoft.com/office/drawing/2014/main" id="{1BB38FE4-4BD6-4E3A-956D-402F8EAB0E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315444" y="366029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91" name="타원 196">
                <a:extLst>
                  <a:ext uri="{FF2B5EF4-FFF2-40B4-BE49-F238E27FC236}">
                    <a16:creationId xmlns:a16="http://schemas.microsoft.com/office/drawing/2014/main" id="{B69C72B1-3034-4901-AA05-AAA09E89AE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322930" y="343048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92" name="타원 197">
                <a:extLst>
                  <a:ext uri="{FF2B5EF4-FFF2-40B4-BE49-F238E27FC236}">
                    <a16:creationId xmlns:a16="http://schemas.microsoft.com/office/drawing/2014/main" id="{8EB6F7F8-D310-4FC5-8C33-E449062E46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405748" y="3707719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93" name="타원 198">
                <a:extLst>
                  <a:ext uri="{FF2B5EF4-FFF2-40B4-BE49-F238E27FC236}">
                    <a16:creationId xmlns:a16="http://schemas.microsoft.com/office/drawing/2014/main" id="{2706A5B1-2C43-4BC5-872F-A258B0FE8C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544546" y="3430011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94" name="타원 199">
                <a:extLst>
                  <a:ext uri="{FF2B5EF4-FFF2-40B4-BE49-F238E27FC236}">
                    <a16:creationId xmlns:a16="http://schemas.microsoft.com/office/drawing/2014/main" id="{D4349B9E-C6A8-4CBC-9CD9-57E12672AC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591148" y="357815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95" name="타원 200">
                <a:extLst>
                  <a:ext uri="{FF2B5EF4-FFF2-40B4-BE49-F238E27FC236}">
                    <a16:creationId xmlns:a16="http://schemas.microsoft.com/office/drawing/2014/main" id="{6D0A51E9-B9F6-45ED-B644-82B3EB424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620003" y="376181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96" name="타원 201">
                <a:extLst>
                  <a:ext uri="{FF2B5EF4-FFF2-40B4-BE49-F238E27FC236}">
                    <a16:creationId xmlns:a16="http://schemas.microsoft.com/office/drawing/2014/main" id="{F5579EC0-48FD-48A3-AE98-1B0247BB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747173" y="359486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97" name="타원 202">
                <a:extLst>
                  <a:ext uri="{FF2B5EF4-FFF2-40B4-BE49-F238E27FC236}">
                    <a16:creationId xmlns:a16="http://schemas.microsoft.com/office/drawing/2014/main" id="{B87ACB5C-0FAD-484F-83F4-F9645B2BA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613946" y="3291156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98" name="타원 203">
                <a:extLst>
                  <a:ext uri="{FF2B5EF4-FFF2-40B4-BE49-F238E27FC236}">
                    <a16:creationId xmlns:a16="http://schemas.microsoft.com/office/drawing/2014/main" id="{198B544D-309C-4409-B5C9-B0BF2F2D4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497166" y="3638863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99" name="타원 204">
                <a:extLst>
                  <a:ext uri="{FF2B5EF4-FFF2-40B4-BE49-F238E27FC236}">
                    <a16:creationId xmlns:a16="http://schemas.microsoft.com/office/drawing/2014/main" id="{E6BA0C59-C5DB-42BE-9323-D3D51FFF9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477376" y="333630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0" name="타원 205">
                <a:extLst>
                  <a:ext uri="{FF2B5EF4-FFF2-40B4-BE49-F238E27FC236}">
                    <a16:creationId xmlns:a16="http://schemas.microsoft.com/office/drawing/2014/main" id="{A6E17504-A176-49BD-A98E-2C0EF06EAF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473568" y="3457971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1" name="타원 206">
                <a:extLst>
                  <a:ext uri="{FF2B5EF4-FFF2-40B4-BE49-F238E27FC236}">
                    <a16:creationId xmlns:a16="http://schemas.microsoft.com/office/drawing/2014/main" id="{9C368044-074A-4ABF-A39D-4D45DD40D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198849" y="343736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2" name="타원 207">
                <a:extLst>
                  <a:ext uri="{FF2B5EF4-FFF2-40B4-BE49-F238E27FC236}">
                    <a16:creationId xmlns:a16="http://schemas.microsoft.com/office/drawing/2014/main" id="{30BED0F3-6AED-467E-A7F2-01D293C19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6976249" y="3540583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3" name="타원 208">
                <a:extLst>
                  <a:ext uri="{FF2B5EF4-FFF2-40B4-BE49-F238E27FC236}">
                    <a16:creationId xmlns:a16="http://schemas.microsoft.com/office/drawing/2014/main" id="{EA2F3FF1-8DBC-4F6A-A487-6867E314E9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498306" y="334657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4" name="타원 209">
                <a:extLst>
                  <a:ext uri="{FF2B5EF4-FFF2-40B4-BE49-F238E27FC236}">
                    <a16:creationId xmlns:a16="http://schemas.microsoft.com/office/drawing/2014/main" id="{91A95B3C-E754-46CF-BB0E-099BAE7E6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524468" y="353562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5" name="타원 210">
                <a:extLst>
                  <a:ext uri="{FF2B5EF4-FFF2-40B4-BE49-F238E27FC236}">
                    <a16:creationId xmlns:a16="http://schemas.microsoft.com/office/drawing/2014/main" id="{8CD11A88-B0D0-4E82-9235-B677F5926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470252" y="363081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6" name="타원 211">
                <a:extLst>
                  <a:ext uri="{FF2B5EF4-FFF2-40B4-BE49-F238E27FC236}">
                    <a16:creationId xmlns:a16="http://schemas.microsoft.com/office/drawing/2014/main" id="{1091B736-FB7C-4033-A6EE-16E313842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702047" y="339514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7" name="타원 212">
                <a:extLst>
                  <a:ext uri="{FF2B5EF4-FFF2-40B4-BE49-F238E27FC236}">
                    <a16:creationId xmlns:a16="http://schemas.microsoft.com/office/drawing/2014/main" id="{89AEABEE-02A6-4BC6-9644-408B8C59D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204262" y="3250583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8" name="타원 213">
                <a:extLst>
                  <a:ext uri="{FF2B5EF4-FFF2-40B4-BE49-F238E27FC236}">
                    <a16:creationId xmlns:a16="http://schemas.microsoft.com/office/drawing/2014/main" id="{78D5A55A-FD9A-49D0-93EA-AE3E1D483B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632648" y="3534001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9" name="타원 214">
                <a:extLst>
                  <a:ext uri="{FF2B5EF4-FFF2-40B4-BE49-F238E27FC236}">
                    <a16:creationId xmlns:a16="http://schemas.microsoft.com/office/drawing/2014/main" id="{5CA10FB6-AE8F-4286-A27C-8A37FF830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452040" y="343914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10" name="타원 215">
                <a:extLst>
                  <a:ext uri="{FF2B5EF4-FFF2-40B4-BE49-F238E27FC236}">
                    <a16:creationId xmlns:a16="http://schemas.microsoft.com/office/drawing/2014/main" id="{40AFB6B0-A7F1-4438-96D2-5D3B36B8B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975160" y="3480864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11" name="타원 216">
                <a:extLst>
                  <a:ext uri="{FF2B5EF4-FFF2-40B4-BE49-F238E27FC236}">
                    <a16:creationId xmlns:a16="http://schemas.microsoft.com/office/drawing/2014/main" id="{0DCA4C60-E586-4476-A770-9F4F2CD30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155768" y="357571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12" name="타원 217">
                <a:extLst>
                  <a:ext uri="{FF2B5EF4-FFF2-40B4-BE49-F238E27FC236}">
                    <a16:creationId xmlns:a16="http://schemas.microsoft.com/office/drawing/2014/main" id="{96AEBA12-94B9-497F-856C-7CD93B0B7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202034" y="3483148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13" name="타원 218">
                <a:extLst>
                  <a:ext uri="{FF2B5EF4-FFF2-40B4-BE49-F238E27FC236}">
                    <a16:creationId xmlns:a16="http://schemas.microsoft.com/office/drawing/2014/main" id="{0A7FD5C3-61A1-4225-8BC4-2FEEDFDD2C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680002" y="3501151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14" name="타원 219">
                <a:extLst>
                  <a:ext uri="{FF2B5EF4-FFF2-40B4-BE49-F238E27FC236}">
                    <a16:creationId xmlns:a16="http://schemas.microsoft.com/office/drawing/2014/main" id="{A28EBF69-0D55-4DEF-805D-47A7D8711A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429996" y="3545152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15" name="타원 220">
                <a:extLst>
                  <a:ext uri="{FF2B5EF4-FFF2-40B4-BE49-F238E27FC236}">
                    <a16:creationId xmlns:a16="http://schemas.microsoft.com/office/drawing/2014/main" id="{B9AA5F1F-C1B4-4BB1-8725-506430D60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316559" y="3544009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16" name="타원 221">
                <a:extLst>
                  <a:ext uri="{FF2B5EF4-FFF2-40B4-BE49-F238E27FC236}">
                    <a16:creationId xmlns:a16="http://schemas.microsoft.com/office/drawing/2014/main" id="{343082D1-97D3-44FD-8C8F-89581E490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7909104" y="3270870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17" name="타원 222">
                <a:extLst>
                  <a:ext uri="{FF2B5EF4-FFF2-40B4-BE49-F238E27FC236}">
                    <a16:creationId xmlns:a16="http://schemas.microsoft.com/office/drawing/2014/main" id="{0BE17106-ED9F-402D-80AE-0E926C53E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338604" y="3438006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18" name="타원 223">
                <a:extLst>
                  <a:ext uri="{FF2B5EF4-FFF2-40B4-BE49-F238E27FC236}">
                    <a16:creationId xmlns:a16="http://schemas.microsoft.com/office/drawing/2014/main" id="{92ACAB5B-B56E-431B-B6F0-7B7BF0016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431136" y="3252867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19" name="타원 224">
                <a:extLst>
                  <a:ext uri="{FF2B5EF4-FFF2-40B4-BE49-F238E27FC236}">
                    <a16:creationId xmlns:a16="http://schemas.microsoft.com/office/drawing/2014/main" id="{B2B5D83C-8378-4D6F-9A0E-AEEE7A3F39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7667">
                <a:off x="8477737" y="3401013"/>
                <a:ext cx="50733" cy="52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</p:grpSp>
      </p:grpSp>
      <p:graphicFrame>
        <p:nvGraphicFramePr>
          <p:cNvPr id="120" name="Object 4">
            <a:extLst>
              <a:ext uri="{FF2B5EF4-FFF2-40B4-BE49-F238E27FC236}">
                <a16:creationId xmlns:a16="http://schemas.microsoft.com/office/drawing/2014/main" id="{077EF755-8F01-49FA-8C45-0CB9ABA523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724593"/>
              </p:ext>
            </p:extLst>
          </p:nvPr>
        </p:nvGraphicFramePr>
        <p:xfrm>
          <a:off x="5328471" y="3301194"/>
          <a:ext cx="835025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4" imgW="520474" imgH="165028" progId="">
                  <p:embed/>
                </p:oleObj>
              </mc:Choice>
              <mc:Fallback>
                <p:oleObj name="수식" r:id="rId4" imgW="520474" imgH="165028" progId="">
                  <p:embed/>
                  <p:pic>
                    <p:nvPicPr>
                      <p:cNvPr id="361" name="Object 4">
                        <a:extLst>
                          <a:ext uri="{FF2B5EF4-FFF2-40B4-BE49-F238E27FC236}">
                            <a16:creationId xmlns:a16="http://schemas.microsoft.com/office/drawing/2014/main" id="{5F960288-EA17-4B28-8775-654365BD77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8471" y="3301194"/>
                        <a:ext cx="835025" cy="277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" name="오른쪽 화살표 49">
            <a:extLst>
              <a:ext uri="{FF2B5EF4-FFF2-40B4-BE49-F238E27FC236}">
                <a16:creationId xmlns:a16="http://schemas.microsoft.com/office/drawing/2014/main" id="{025F3514-0B3D-4809-A340-00733A54D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9898" y="3602327"/>
            <a:ext cx="574675" cy="360363"/>
          </a:xfrm>
          <a:prstGeom prst="rightArrow">
            <a:avLst>
              <a:gd name="adj1" fmla="val 50000"/>
              <a:gd name="adj2" fmla="val 4983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graphicFrame>
        <p:nvGraphicFramePr>
          <p:cNvPr id="122" name="Object 3">
            <a:extLst>
              <a:ext uri="{FF2B5EF4-FFF2-40B4-BE49-F238E27FC236}">
                <a16:creationId xmlns:a16="http://schemas.microsoft.com/office/drawing/2014/main" id="{6BED2D6A-5836-4178-8A96-EFD9EE20F2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533403"/>
              </p:ext>
            </p:extLst>
          </p:nvPr>
        </p:nvGraphicFramePr>
        <p:xfrm>
          <a:off x="1453265" y="4794157"/>
          <a:ext cx="3281362" cy="158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6" imgW="1371600" imgH="939800" progId="">
                  <p:embed/>
                </p:oleObj>
              </mc:Choice>
              <mc:Fallback>
                <p:oleObj name="수식" r:id="rId6" imgW="1371600" imgH="939800" progId="">
                  <p:embed/>
                  <p:pic>
                    <p:nvPicPr>
                      <p:cNvPr id="359" name="Object 3">
                        <a:extLst>
                          <a:ext uri="{FF2B5EF4-FFF2-40B4-BE49-F238E27FC236}">
                            <a16:creationId xmlns:a16="http://schemas.microsoft.com/office/drawing/2014/main" id="{188074A0-7FFC-4B14-BDA6-11D04C35B9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3265" y="4794157"/>
                        <a:ext cx="3281362" cy="1582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" name="Object 8">
            <a:extLst>
              <a:ext uri="{FF2B5EF4-FFF2-40B4-BE49-F238E27FC236}">
                <a16:creationId xmlns:a16="http://schemas.microsoft.com/office/drawing/2014/main" id="{A1A6F4B4-4F2D-4F6A-B55D-DADEA42448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064685"/>
              </p:ext>
            </p:extLst>
          </p:nvPr>
        </p:nvGraphicFramePr>
        <p:xfrm>
          <a:off x="6306810" y="4813053"/>
          <a:ext cx="3343275" cy="158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8" imgW="1397000" imgH="939800" progId="">
                  <p:embed/>
                </p:oleObj>
              </mc:Choice>
              <mc:Fallback>
                <p:oleObj name="수식" r:id="rId8" imgW="1397000" imgH="939800" progId="">
                  <p:embed/>
                  <p:pic>
                    <p:nvPicPr>
                      <p:cNvPr id="360" name="Object 8">
                        <a:extLst>
                          <a:ext uri="{FF2B5EF4-FFF2-40B4-BE49-F238E27FC236}">
                            <a16:creationId xmlns:a16="http://schemas.microsoft.com/office/drawing/2014/main" id="{2D3C9705-144C-4701-8085-DF7009D941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6810" y="4813053"/>
                        <a:ext cx="3343275" cy="1582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423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794E8414-8BD5-42FF-8791-EB1DD3F866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800" dirty="0">
                    <a:solidFill>
                      <a:srgbClr val="002060"/>
                    </a:solidFill>
                  </a:rPr>
                  <a:t>Principle component Analysis</a:t>
                </a:r>
                <a:br>
                  <a:rPr lang="en-US" altLang="ko-KR" sz="2800" dirty="0">
                    <a:solidFill>
                      <a:srgbClr val="002060"/>
                    </a:solidFill>
                  </a:rPr>
                </a:br>
                <a:r>
                  <a:rPr lang="en-US" altLang="ko-KR" sz="2800" dirty="0">
                    <a:solidFill>
                      <a:srgbClr val="002060"/>
                    </a:solidFill>
                  </a:rPr>
                  <a:t>: </a:t>
                </a:r>
                <a:r>
                  <a:rPr lang="en-US" altLang="ko-KR" sz="2400" dirty="0">
                    <a:solidFill>
                      <a:srgbClr val="002060"/>
                    </a:solidFill>
                  </a:rPr>
                  <a:t>Find P matrix which makes the covariance matrix of Y diagonalized</a:t>
                </a:r>
              </a:p>
              <a:p>
                <a:endParaRPr lang="en-US" altLang="ko-KR" dirty="0">
                  <a:solidFill>
                    <a:srgbClr val="002060"/>
                  </a:solidFill>
                </a:endParaRPr>
              </a:p>
              <a:p>
                <a:endParaRPr lang="en-US" altLang="ko-KR" dirty="0">
                  <a:solidFill>
                    <a:srgbClr val="002060"/>
                  </a:solidFill>
                </a:endParaRPr>
              </a:p>
              <a:p>
                <a:endParaRPr lang="en-US" altLang="ko-KR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altLang="ko-KR" dirty="0">
                  <a:solidFill>
                    <a:srgbClr val="002060"/>
                  </a:solidFill>
                </a:endParaRPr>
              </a:p>
              <a:p>
                <a:r>
                  <a:rPr lang="en-US" altLang="ko-KR" dirty="0"/>
                  <a:t>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is symmetric, so it can be decomposed as 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/>
                  <a:t>= S</a:t>
                </a:r>
                <a14:m>
                  <m:oMath xmlns:m="http://schemas.openxmlformats.org/officeDocument/2006/math">
                    <m:r>
                      <a:rPr lang="ko-KR" altLang="en-US" dirty="0" smtClean="0">
                        <a:latin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r>
                  <a:rPr lang="en-US" altLang="ko-KR" dirty="0"/>
                  <a:t>Let P=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794E8414-8BD5-42FF-8791-EB1DD3F866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0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58ECB097-5C61-4F6D-8F53-88ABBE05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PCA</a:t>
            </a:r>
            <a:endParaRPr lang="ko-KR" altLang="en-US" dirty="0"/>
          </a:p>
        </p:txBody>
      </p:sp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599CD12E-196E-4F95-AFB2-09934FE4B7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809593"/>
              </p:ext>
            </p:extLst>
          </p:nvPr>
        </p:nvGraphicFramePr>
        <p:xfrm>
          <a:off x="1388888" y="2507141"/>
          <a:ext cx="835025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4" imgW="520474" imgH="165028" progId="">
                  <p:embed/>
                </p:oleObj>
              </mc:Choice>
              <mc:Fallback>
                <p:oleObj name="수식" r:id="rId4" imgW="520474" imgH="165028" progId="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3D823A97-C541-48F2-A94F-32E1E79DCD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8888" y="2507141"/>
                        <a:ext cx="835025" cy="277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986DCDDB-9E1F-4EB3-A424-185DA563C2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852374"/>
              </p:ext>
            </p:extLst>
          </p:nvPr>
        </p:nvGraphicFramePr>
        <p:xfrm>
          <a:off x="1358900" y="2784475"/>
          <a:ext cx="48895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6" imgW="3048000" imgH="393700" progId="">
                  <p:embed/>
                </p:oleObj>
              </mc:Choice>
              <mc:Fallback>
                <p:oleObj name="수식" r:id="rId6" imgW="3048000" imgH="393700" progId="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2276D9CA-602C-4566-BD2E-189C35F5F5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2784475"/>
                        <a:ext cx="4889500" cy="66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>
            <a:extLst>
              <a:ext uri="{FF2B5EF4-FFF2-40B4-BE49-F238E27FC236}">
                <a16:creationId xmlns:a16="http://schemas.microsoft.com/office/drawing/2014/main" id="{6FAA89C7-7302-44E6-B51B-B66AAD03DF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328797"/>
              </p:ext>
            </p:extLst>
          </p:nvPr>
        </p:nvGraphicFramePr>
        <p:xfrm>
          <a:off x="2071688" y="4810125"/>
          <a:ext cx="4481512" cy="136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8" imgW="2794000" imgH="812800" progId="">
                  <p:embed/>
                </p:oleObj>
              </mc:Choice>
              <mc:Fallback>
                <p:oleObj name="수식" r:id="rId8" imgW="2794000" imgH="812800" progId="">
                  <p:embed/>
                  <p:pic>
                    <p:nvPicPr>
                      <p:cNvPr id="11" name="Object 15">
                        <a:extLst>
                          <a:ext uri="{FF2B5EF4-FFF2-40B4-BE49-F238E27FC236}">
                            <a16:creationId xmlns:a16="http://schemas.microsoft.com/office/drawing/2014/main" id="{84E75DC1-656D-4223-9413-58990E2D39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4810125"/>
                        <a:ext cx="4481512" cy="1366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DC075A7-E641-40C3-A23F-09FFBFBAAD42}"/>
                  </a:ext>
                </a:extLst>
              </p:cNvPr>
              <p:cNvSpPr txBox="1"/>
              <p:nvPr/>
            </p:nvSpPr>
            <p:spPr>
              <a:xfrm>
                <a:off x="7452360" y="5493329"/>
                <a:ext cx="29718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5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ko-KR" altLang="en-US" sz="2500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5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ko-KR" altLang="en-US" sz="25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ko-KR" sz="25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500" b="0" i="0" dirty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altLang="ko-KR" sz="25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500" b="0" i="0" dirty="0" smtClean="0">
                          <a:latin typeface="Cambria Math" panose="02040503050406030204" pitchFamily="18" charset="0"/>
                        </a:rPr>
                        <m:t>Diagonalized</m:t>
                      </m:r>
                      <m:r>
                        <a:rPr lang="en-US" altLang="ko-KR" sz="2500" b="0" i="0" dirty="0" smtClean="0">
                          <a:latin typeface="Cambria Math" panose="02040503050406030204" pitchFamily="18" charset="0"/>
                        </a:rPr>
                        <m:t>‼</m:t>
                      </m:r>
                    </m:oMath>
                  </m:oMathPara>
                </a14:m>
                <a:endParaRPr lang="ko-KR" altLang="en-US" sz="25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DC075A7-E641-40C3-A23F-09FFBFBAA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60" y="5493329"/>
                <a:ext cx="2971800" cy="477054"/>
              </a:xfrm>
              <a:prstGeom prst="rect">
                <a:avLst/>
              </a:prstGeom>
              <a:blipFill>
                <a:blip r:embed="rId10"/>
                <a:stretch>
                  <a:fillRect r="-5133" b="-179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85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AE46064-6613-43C8-B6B6-92FBF0DBB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9AB927E-94F9-4C64-9EC5-3EBAA87C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Limitation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5DA1B1B-1081-411E-B64C-73EA57751826}"/>
              </a:ext>
            </a:extLst>
          </p:cNvPr>
          <p:cNvSpPr txBox="1">
            <a:spLocks noChangeArrowheads="1"/>
          </p:cNvSpPr>
          <p:nvPr/>
        </p:nvSpPr>
        <p:spPr>
          <a:xfrm>
            <a:off x="617220" y="153601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PCA is a linear transform</a:t>
            </a:r>
          </a:p>
          <a:p>
            <a:pPr lvl="1"/>
            <a:r>
              <a:rPr lang="en-US" altLang="ko-KR" dirty="0"/>
              <a:t>Kernel PCA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Mean and variance are sufficient statistics</a:t>
            </a:r>
          </a:p>
          <a:p>
            <a:pPr lvl="1"/>
            <a:r>
              <a:rPr lang="en-US" altLang="ko-KR" dirty="0" err="1"/>
              <a:t>Eg</a:t>
            </a:r>
            <a:r>
              <a:rPr lang="en-US" altLang="ko-KR" dirty="0"/>
              <a:t>) Normal distribution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06683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5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577</Words>
  <Application>Microsoft Office PowerPoint</Application>
  <PresentationFormat>와이드스크린</PresentationFormat>
  <Paragraphs>92</Paragraphs>
  <Slides>9</Slides>
  <Notes>8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Spoqa Han Sans</vt:lpstr>
      <vt:lpstr>굴림</vt:lpstr>
      <vt:lpstr>맑은 고딕</vt:lpstr>
      <vt:lpstr>Arial</vt:lpstr>
      <vt:lpstr>Calibri</vt:lpstr>
      <vt:lpstr>Cambria Math</vt:lpstr>
      <vt:lpstr>1_Office 테마</vt:lpstr>
      <vt:lpstr>수식</vt:lpstr>
      <vt:lpstr>Microsoft Equation 3.0</vt:lpstr>
      <vt:lpstr> PCA</vt:lpstr>
      <vt:lpstr>Covariance, Covariance Matrix</vt:lpstr>
      <vt:lpstr>Covariance, Covariance Matrix</vt:lpstr>
      <vt:lpstr>Covariance, Covariance Matrix</vt:lpstr>
      <vt:lpstr>Dimension Reduction</vt:lpstr>
      <vt:lpstr>Dimension Reduction</vt:lpstr>
      <vt:lpstr>PCA</vt:lpstr>
      <vt:lpstr>PCA</vt:lpstr>
      <vt:lpstr>Limitation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PCA</dc:title>
  <dc:creator>정지원(학생-전자시스템공학전공)</dc:creator>
  <cp:lastModifiedBy>정지원(학생-전자시스템공학전공)</cp:lastModifiedBy>
  <cp:revision>9</cp:revision>
  <dcterms:created xsi:type="dcterms:W3CDTF">2021-03-03T14:32:00Z</dcterms:created>
  <dcterms:modified xsi:type="dcterms:W3CDTF">2021-03-03T15:47:24Z</dcterms:modified>
</cp:coreProperties>
</file>