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  <p:embeddedFont>
      <p:font typeface="Oswald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Oswald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Goal Calibration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32568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SimpleLazyTeam		</a:t>
            </a:r>
            <a:b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b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4980125" y="3434400"/>
            <a:ext cx="47322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Yueh-Han Chuang		</a:t>
            </a:r>
            <a:b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Ke Han			</a:t>
            </a:r>
            <a:b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Yen-Hsiang Huang		</a:t>
            </a:r>
            <a:b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Han-Yu Lee			</a:t>
            </a:r>
            <a:b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Jiayi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Decomposes parameter tweaking task into a sequence of one-dimensional line search queries.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988" y="2265025"/>
            <a:ext cx="6486674" cy="2878475"/>
          </a:xfrm>
          <a:prstGeom prst="rect">
            <a:avLst/>
          </a:prstGeom>
          <a:noFill/>
          <a:ln>
            <a:noFill/>
          </a:ln>
          <a:effectLst>
            <a:outerShdw rotWithShape="0" algn="bl" dist="19050">
              <a:srgbClr val="000000">
                <a:alpha val="1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File I/O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Filters</a:t>
            </a:r>
            <a:endParaRPr/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Main data structure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Math utilities</a:t>
            </a:r>
            <a:br>
              <a:rPr lang="en"/>
            </a:br>
            <a:r>
              <a:rPr lang="en"/>
              <a:t>(probability density function estimation, matrix/vector operation)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Probability model</a:t>
            </a:r>
            <a:br>
              <a:rPr lang="en"/>
            </a:br>
            <a:r>
              <a:rPr lang="en"/>
              <a:t>(Gaussian Process, log-normal, log-likelyhood)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Take input, spit random output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20325" y="1286450"/>
            <a:ext cx="2291700" cy="19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GUI/IO: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 user to load pictures using a file dialog.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450900"/>
            <a:ext cx="6181938" cy="42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0" y="97750"/>
            <a:ext cx="6665175" cy="47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6749175" y="498350"/>
            <a:ext cx="24294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Filters: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Brightness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Contrast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Saturation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Color Balance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 Channel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Green Channel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Blue Channel 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969975" y="4556175"/>
            <a:ext cx="67275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the slide bar to modify the picture.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so far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organization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NLopt package is not friendly to windows users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Complicated math…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(Solved) Run 6 filters in real-time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25" y="3794450"/>
            <a:ext cx="3657950" cy="9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2987" t="0"/>
          <a:stretch/>
        </p:blipFill>
        <p:spPr>
          <a:xfrm>
            <a:off x="625325" y="4058500"/>
            <a:ext cx="4227851" cy="3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45" y="4446600"/>
            <a:ext cx="1704280" cy="24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9675" y="2878750"/>
            <a:ext cx="2204349" cy="5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Delivery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photo enhancement application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Directly involves human in the loop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best image tweaking parameters easily and </a:t>
            </a:r>
            <a:r>
              <a:rPr lang="en"/>
              <a:t>automatically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to do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GUI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output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Math implementation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