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" Target="slides/slide1.xml"/><Relationship Id="rId19" Type="http://schemas.openxmlformats.org/officeDocument/2006/relationships/font" Target="fonts/MavenPro-bold.fntdata"/><Relationship Id="rId6" Type="http://schemas.openxmlformats.org/officeDocument/2006/relationships/slide" Target="slides/slide2.xml"/><Relationship Id="rId18" Type="http://schemas.openxmlformats.org/officeDocument/2006/relationships/font" Target="fonts/Maven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d62b2d73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d62b2d73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d62b2d73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d62b2d73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d62b2d734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d62b2d734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d62b2d734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d62b2d734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d62b2d734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d62b2d734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d62b2d734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d62b2d734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d62b2d734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d62b2d734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d62b2d73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d62b2d73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82750" y="1480675"/>
            <a:ext cx="5298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volunteers with available opportunities for IRCO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853975"/>
            <a:ext cx="50616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1: Smash the Patriarchy!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Solution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Layout</a:t>
            </a:r>
            <a:endParaRPr/>
          </a:p>
        </p:txBody>
      </p:sp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950" y="1381675"/>
            <a:ext cx="7483976" cy="34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0850"/>
            <a:ext cx="8839202" cy="412725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6"/>
          <p:cNvSpPr txBox="1"/>
          <p:nvPr/>
        </p:nvSpPr>
        <p:spPr>
          <a:xfrm>
            <a:off x="536050" y="350925"/>
            <a:ext cx="5937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"/>
          <p:cNvSpPr txBox="1"/>
          <p:nvPr>
            <p:ph type="title"/>
          </p:nvPr>
        </p:nvSpPr>
        <p:spPr>
          <a:xfrm>
            <a:off x="152400" y="443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7"/>
          <p:cNvPicPr preferRelativeResize="0"/>
          <p:nvPr/>
        </p:nvPicPr>
        <p:blipFill rotWithShape="1">
          <a:blip r:embed="rId3">
            <a:alphaModFix/>
          </a:blip>
          <a:srcRect b="0" l="9338" r="30763" t="0"/>
          <a:stretch/>
        </p:blipFill>
        <p:spPr>
          <a:xfrm>
            <a:off x="463875" y="784825"/>
            <a:ext cx="3628300" cy="40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7"/>
          <p:cNvPicPr preferRelativeResize="0"/>
          <p:nvPr/>
        </p:nvPicPr>
        <p:blipFill rotWithShape="1">
          <a:blip r:embed="rId4">
            <a:alphaModFix/>
          </a:blip>
          <a:srcRect b="0" l="0" r="34456" t="12480"/>
          <a:stretch/>
        </p:blipFill>
        <p:spPr>
          <a:xfrm>
            <a:off x="4676750" y="628800"/>
            <a:ext cx="3930149" cy="428169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7"/>
          <p:cNvSpPr txBox="1"/>
          <p:nvPr>
            <p:ph type="title"/>
          </p:nvPr>
        </p:nvSpPr>
        <p:spPr>
          <a:xfrm>
            <a:off x="159650" y="62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Our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871" y="302826"/>
            <a:ext cx="4819304" cy="453785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8"/>
          <p:cNvSpPr txBox="1"/>
          <p:nvPr>
            <p:ph type="title"/>
          </p:nvPr>
        </p:nvSpPr>
        <p:spPr>
          <a:xfrm>
            <a:off x="159675" y="83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7550"/>
            <a:ext cx="8839198" cy="39279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9"/>
          <p:cNvSpPr txBox="1"/>
          <p:nvPr>
            <p:ph type="title"/>
          </p:nvPr>
        </p:nvSpPr>
        <p:spPr>
          <a:xfrm>
            <a:off x="87525" y="62575"/>
            <a:ext cx="8904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in Drive (Form, Responses, Resumes)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0"/>
          <p:cNvPicPr preferRelativeResize="0"/>
          <p:nvPr/>
        </p:nvPicPr>
        <p:blipFill rotWithShape="1">
          <a:blip r:embed="rId3">
            <a:alphaModFix/>
          </a:blip>
          <a:srcRect b="10892" l="0" r="30483" t="20425"/>
          <a:stretch/>
        </p:blipFill>
        <p:spPr>
          <a:xfrm>
            <a:off x="2061575" y="258125"/>
            <a:ext cx="6803024" cy="249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63" y="2864650"/>
            <a:ext cx="8944675" cy="2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63" y="258413"/>
            <a:ext cx="8443673" cy="46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