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7" r:id="rId5"/>
    <p:sldId id="268" r:id="rId6"/>
    <p:sldId id="259" r:id="rId7"/>
    <p:sldId id="265" r:id="rId8"/>
    <p:sldId id="269" r:id="rId9"/>
    <p:sldId id="270" r:id="rId10"/>
    <p:sldId id="272" r:id="rId11"/>
    <p:sldId id="271" r:id="rId12"/>
    <p:sldId id="275" r:id="rId13"/>
    <p:sldId id="273" r:id="rId14"/>
    <p:sldId id="276" r:id="rId15"/>
    <p:sldId id="262" r:id="rId16"/>
    <p:sldId id="260" r:id="rId17"/>
    <p:sldId id="277" r:id="rId18"/>
    <p:sldId id="278" r:id="rId19"/>
    <p:sldId id="274" r:id="rId20"/>
    <p:sldId id="279" r:id="rId21"/>
    <p:sldId id="280" r:id="rId22"/>
    <p:sldId id="263" r:id="rId23"/>
    <p:sldId id="281" r:id="rId24"/>
    <p:sldId id="266" r:id="rId25"/>
    <p:sldId id="25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9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6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4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5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27CE-5CE8-4D05-9D51-83EB82A0DAAF}" type="datetimeFigureOut">
              <a:rPr lang="ko-KR" altLang="en-US" smtClean="0"/>
              <a:t>2018. 3. 22.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EF9D-059A-4EF2-93A4-372244D8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012" TargetMode="External"/><Relationship Id="rId4" Type="http://schemas.openxmlformats.org/officeDocument/2006/relationships/hyperlink" Target="https://www.acmicpc.net/problem/192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19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650" TargetMode="External"/><Relationship Id="rId4" Type="http://schemas.openxmlformats.org/officeDocument/2006/relationships/hyperlink" Target="https://www.acmicpc.net/problem/11651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cmicpc.net/problem/19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o.wikipedia.org/wiki/%ED%91%9C%EC%A4%80_%ED%85%9C%ED%94%8C%EB%A6%BF_%EB%9D%BC%EC%9D%B4%EB%B8%8C%EB%9F%AC%EB%A6%A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49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500" dirty="0" smtClean="0"/>
              <a:t>cplusplus.com </a:t>
            </a:r>
            <a:r>
              <a:rPr lang="ko-KR" altLang="en-US" sz="3500" dirty="0" smtClean="0"/>
              <a:t>을 보시면 됩니다</a:t>
            </a:r>
            <a:r>
              <a:rPr lang="en-US" altLang="ko-KR" sz="3500" dirty="0" smtClean="0"/>
              <a:t>!!!</a:t>
            </a:r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ko-KR" altLang="en-US" sz="16800" dirty="0" smtClean="0"/>
              <a:t>끝</a:t>
            </a:r>
            <a:r>
              <a:rPr lang="en-US" altLang="ko-KR" sz="16800" dirty="0"/>
              <a:t>!</a:t>
            </a:r>
            <a:endParaRPr lang="en-US" altLang="ko-KR" sz="16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96" y="508227"/>
            <a:ext cx="10515600" cy="75437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벡터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096" y="1751991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벡터를 마치 이차원 배열처럼 쓸 수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 처럼 쓸 수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99" y="2405095"/>
            <a:ext cx="5429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68144"/>
            <a:ext cx="10515600" cy="88256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String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72319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우리가 아는 그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문자열을 담는 </a:t>
            </a:r>
            <a:r>
              <a:rPr lang="en-US" altLang="ko-KR" dirty="0" smtClean="0"/>
              <a:t>container.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 쓰는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하고 다름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쓰면 안됨</a:t>
            </a:r>
            <a:r>
              <a:rPr lang="en-US" altLang="ko-KR" dirty="0" smtClean="0"/>
              <a:t>….)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0" y="150679"/>
            <a:ext cx="2066925" cy="3449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80" y="3438850"/>
            <a:ext cx="5004520" cy="18471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80" y="3438850"/>
            <a:ext cx="4636046" cy="29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622" y="701457"/>
            <a:ext cx="10515600" cy="5638344"/>
          </a:xfrm>
        </p:spPr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ength() : </a:t>
            </a:r>
            <a:r>
              <a:rPr lang="ko-KR" altLang="en-US" dirty="0" smtClean="0"/>
              <a:t>문자열의 길이를 반환하는 함수이다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empty(), clear(),erase()</a:t>
            </a:r>
            <a:br>
              <a:rPr lang="en-US" altLang="ko-KR" dirty="0" smtClean="0"/>
            </a:br>
            <a:r>
              <a:rPr lang="en-US" altLang="ko-KR" dirty="0" err="1" smtClean="0"/>
              <a:t>pop_back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(item) : vector </a:t>
            </a:r>
            <a:r>
              <a:rPr lang="ko-KR" altLang="en-US" dirty="0" smtClean="0"/>
              <a:t>때랑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ront(), back() : </a:t>
            </a:r>
            <a:r>
              <a:rPr lang="ko-KR" altLang="en-US" dirty="0" err="1" smtClean="0"/>
              <a:t>첫번째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문자를 반환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337218"/>
            <a:ext cx="3365653" cy="8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5674" y="626301"/>
            <a:ext cx="10515600" cy="5788656"/>
          </a:xfrm>
        </p:spPr>
        <p:txBody>
          <a:bodyPr/>
          <a:lstStyle/>
          <a:p>
            <a:r>
              <a:rPr lang="en-US" altLang="ko-KR" dirty="0"/>
              <a:t>size() </a:t>
            </a:r>
            <a:r>
              <a:rPr lang="en-US" altLang="ko-KR" dirty="0" smtClean="0"/>
              <a:t>: </a:t>
            </a:r>
            <a:r>
              <a:rPr lang="en-US" altLang="ko-KR" dirty="0"/>
              <a:t>byte </a:t>
            </a:r>
            <a:r>
              <a:rPr lang="ko-KR" altLang="en-US" dirty="0"/>
              <a:t>수를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resize(</a:t>
            </a:r>
            <a:r>
              <a:rPr lang="en-US" altLang="ko-KR" dirty="0" err="1"/>
              <a:t>size,char</a:t>
            </a:r>
            <a:r>
              <a:rPr lang="en-US" altLang="ko-KR" dirty="0"/>
              <a:t> c) </a:t>
            </a:r>
            <a:r>
              <a:rPr lang="en-US" altLang="ko-KR" dirty="0" smtClean="0"/>
              <a:t>: </a:t>
            </a:r>
            <a:r>
              <a:rPr lang="en-US" altLang="ko-KR" dirty="0"/>
              <a:t>size</a:t>
            </a:r>
            <a:r>
              <a:rPr lang="ko-KR" altLang="en-US" dirty="0"/>
              <a:t>만 입력하면 </a:t>
            </a:r>
            <a:r>
              <a:rPr lang="en-US" altLang="ko-KR" dirty="0"/>
              <a:t>size</a:t>
            </a:r>
            <a:r>
              <a:rPr lang="ko-KR" altLang="en-US" dirty="0"/>
              <a:t>만 변경 해주고</a:t>
            </a:r>
            <a:r>
              <a:rPr lang="en-US" altLang="ko-KR" dirty="0"/>
              <a:t>, </a:t>
            </a:r>
            <a:r>
              <a:rPr lang="ko-KR" altLang="en-US" dirty="0"/>
              <a:t>문자를 넣으면 해당하는 크기가 늘어 나면 그 문자로 </a:t>
            </a:r>
            <a:r>
              <a:rPr lang="ko-KR" altLang="en-US" dirty="0" err="1"/>
              <a:t>초기화해준다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31" y="2336398"/>
            <a:ext cx="439585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619"/>
            <a:ext cx="10515600" cy="5638344"/>
          </a:xfrm>
        </p:spPr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‘+’ </a:t>
            </a:r>
            <a:r>
              <a:rPr lang="ko-KR" altLang="en-US" dirty="0" smtClean="0"/>
              <a:t>연산 사용 가능</a:t>
            </a:r>
            <a:r>
              <a:rPr lang="en-US" altLang="ko-KR" dirty="0" smtClean="0"/>
              <a:t>, ‘-’</a:t>
            </a:r>
            <a:r>
              <a:rPr lang="ko-KR" altLang="en-US" dirty="0" smtClean="0"/>
              <a:t>는 안됨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== , != : </a:t>
            </a:r>
            <a:r>
              <a:rPr lang="ko-KR" altLang="en-US" dirty="0" smtClean="0"/>
              <a:t>같은 문자열인지 비교</a:t>
            </a:r>
            <a:endParaRPr lang="en-US" altLang="ko-KR" dirty="0" smtClean="0"/>
          </a:p>
          <a:p>
            <a:r>
              <a:rPr lang="en-US" altLang="ko-KR" dirty="0" smtClean="0"/>
              <a:t>&lt;, &gt; , &lt;= , &gt;=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8" y="1228367"/>
            <a:ext cx="51244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88" y="4288859"/>
            <a:ext cx="8496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6106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1" y="713984"/>
            <a:ext cx="10836058" cy="5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8379"/>
            <a:ext cx="9934185" cy="58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253" y="490386"/>
            <a:ext cx="10515600" cy="812321"/>
          </a:xfrm>
        </p:spPr>
        <p:txBody>
          <a:bodyPr/>
          <a:lstStyle/>
          <a:p>
            <a:r>
              <a:rPr lang="en-US" altLang="ko-KR" dirty="0" smtClean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253" y="144049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queue </a:t>
            </a:r>
            <a:r>
              <a:rPr lang="ko-KR" altLang="en-US" dirty="0" smtClean="0"/>
              <a:t>안에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만에 이루어 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항상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에 최대 혹은 최소가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front(), back()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top()</a:t>
            </a:r>
            <a:r>
              <a:rPr lang="ko-KR" altLang="en-US" dirty="0" smtClean="0"/>
              <a:t>만 쓰임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71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76614"/>
            <a:ext cx="10515600" cy="5400349"/>
          </a:xfrm>
        </p:spPr>
        <p:txBody>
          <a:bodyPr/>
          <a:lstStyle/>
          <a:p>
            <a:r>
              <a:rPr lang="ko-KR" altLang="en-US" smtClean="0"/>
              <a:t>ㅋ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266"/>
            <a:ext cx="9867900" cy="52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337"/>
            <a:ext cx="10515600" cy="4811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후위 </a:t>
            </a:r>
            <a:r>
              <a:rPr lang="ko-KR" altLang="en-US" dirty="0" err="1"/>
              <a:t>표시식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www.acmicpc.net/problem/1935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괄호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www.acmicpc.net/problem/9012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Queue </a:t>
            </a:r>
            <a:r>
              <a:rPr lang="ko-KR" altLang="en-US" dirty="0" smtClean="0"/>
              <a:t>연습 문제는 </a:t>
            </a:r>
            <a:r>
              <a:rPr lang="en-US" altLang="ko-KR" dirty="0" err="1" smtClean="0"/>
              <a:t>bfs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</a:t>
            </a:r>
            <a:r>
              <a:rPr lang="en-US" altLang="ko-KR" dirty="0" smtClean="0"/>
              <a:t>…..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최소힙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://www.acmicpc.net/problem/1927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14816" y="400833"/>
            <a:ext cx="841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연습 문제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9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5126"/>
            <a:ext cx="10717823" cy="49284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trike="sngStrike" dirty="0" err="1" smtClean="0"/>
              <a:t>쒼나는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배워 봐요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466385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2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5778" y="683711"/>
            <a:ext cx="10515600" cy="976704"/>
          </a:xfrm>
        </p:spPr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34" y="205634"/>
            <a:ext cx="1962999" cy="478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78" y="1660415"/>
            <a:ext cx="101471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 녀석은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의 쌍을 원소로 저장하는 녀석이다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검색 할 때는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로 찾는다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정렬은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를 기준으로 정렬 된다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삽입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검색이 </a:t>
            </a: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만에 이루어진다</a:t>
            </a:r>
            <a:r>
              <a:rPr lang="en-US" altLang="ko-KR" sz="2400" dirty="0" smtClean="0"/>
              <a:t>(red-black tree </a:t>
            </a:r>
            <a:r>
              <a:rPr lang="ko-KR" altLang="en-US" sz="2400" dirty="0" smtClean="0"/>
              <a:t>구조임</a:t>
            </a:r>
            <a:r>
              <a:rPr lang="en-US" altLang="ko-KR" sz="2400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중복은 허락하지 않는다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주로 사용 할 때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삽입과 </a:t>
            </a:r>
            <a:r>
              <a:rPr lang="ko-KR" altLang="en-US" sz="2400" dirty="0"/>
              <a:t>동시에 정렬해야 </a:t>
            </a:r>
            <a:r>
              <a:rPr lang="ko-KR" altLang="en-US" sz="2400" dirty="0" err="1" smtClean="0"/>
              <a:t>할때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많은 </a:t>
            </a:r>
            <a:r>
              <a:rPr lang="ko-KR" altLang="en-US" sz="2400" dirty="0"/>
              <a:t>데이터를 보관해야 하고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검색이 빨라야 </a:t>
            </a:r>
            <a:r>
              <a:rPr lang="ko-KR" altLang="en-US" sz="2400" dirty="0" smtClean="0"/>
              <a:t>할 때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 </a:t>
            </a:r>
            <a:r>
              <a:rPr lang="ko-KR" altLang="en-US" sz="2400" dirty="0"/>
              <a:t>삽입</a:t>
            </a:r>
            <a:r>
              <a:rPr lang="en-US" altLang="ko-KR" sz="2400" dirty="0"/>
              <a:t>, </a:t>
            </a:r>
            <a:r>
              <a:rPr lang="ko-KR" altLang="en-US" sz="2400" dirty="0"/>
              <a:t>삭제가 </a:t>
            </a:r>
            <a:r>
              <a:rPr lang="ko-KR" altLang="en-US" sz="2400" dirty="0" err="1" smtClean="0"/>
              <a:t>적을때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많으면 </a:t>
            </a:r>
            <a:r>
              <a:rPr lang="en-US" altLang="ko-KR" sz="2400" dirty="0" smtClean="0"/>
              <a:t>set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사용하는게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20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8931"/>
            <a:ext cx="10515600" cy="5488031"/>
          </a:xfrm>
        </p:spPr>
        <p:txBody>
          <a:bodyPr/>
          <a:lstStyle/>
          <a:p>
            <a:r>
              <a:rPr lang="en-US" altLang="ko-KR" sz="2400" dirty="0" smtClean="0"/>
              <a:t>insert(iterator position, value) :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erase(iterator first, last) or (iterator position) :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벡터랑 비슷함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b</a:t>
            </a:r>
            <a:r>
              <a:rPr lang="en-US" altLang="ko-KR" sz="2400" dirty="0" smtClean="0"/>
              <a:t>egin(), end(),clear(),size(),empty() : </a:t>
            </a:r>
            <a:r>
              <a:rPr lang="ko-KR" altLang="en-US" sz="2400" dirty="0" smtClean="0"/>
              <a:t>벡터랑 같음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4" y="1435600"/>
            <a:ext cx="5140304" cy="2146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14" y="1135741"/>
            <a:ext cx="6142386" cy="27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517" y="626302"/>
            <a:ext cx="10515600" cy="874952"/>
          </a:xfrm>
        </p:spPr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60" y="116954"/>
            <a:ext cx="2854043" cy="509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517" y="1628733"/>
            <a:ext cx="8793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사용법 </a:t>
            </a:r>
            <a:r>
              <a:rPr lang="en-US" altLang="ko-KR" sz="2400" dirty="0"/>
              <a:t>: sort(Iterator first, </a:t>
            </a:r>
            <a:r>
              <a:rPr lang="en-US" altLang="ko-KR" sz="2400" dirty="0" smtClean="0"/>
              <a:t>last, </a:t>
            </a:r>
            <a:r>
              <a:rPr lang="en-US" altLang="ko-KR" sz="2400" dirty="0"/>
              <a:t>Compare comp)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binary_search</a:t>
            </a:r>
            <a:r>
              <a:rPr lang="en-US" altLang="ko-KR" sz="2400" dirty="0" smtClean="0"/>
              <a:t>(first , last , value)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40" y="3658317"/>
            <a:ext cx="7515225" cy="1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3983"/>
            <a:ext cx="10515600" cy="54629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next_permuation</a:t>
            </a:r>
            <a:r>
              <a:rPr lang="en-US" altLang="ko-KR" sz="2400" dirty="0" smtClean="0"/>
              <a:t>(first, last) : </a:t>
            </a:r>
            <a:r>
              <a:rPr lang="ko-KR" altLang="en-US" sz="2400" dirty="0" smtClean="0"/>
              <a:t>다음 순열을 구해주는 함수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bool </a:t>
            </a:r>
            <a:r>
              <a:rPr lang="ko-KR" altLang="en-US" sz="2400" dirty="0" smtClean="0"/>
              <a:t>타입이고 다음 순열이 존재하지 않으면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반환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p</a:t>
            </a:r>
            <a:r>
              <a:rPr lang="en-US" altLang="ko-KR" sz="2400" dirty="0" err="1" smtClean="0"/>
              <a:t>rev_permuation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first,last</a:t>
            </a:r>
            <a:r>
              <a:rPr lang="en-US" altLang="ko-KR" sz="2400" dirty="0" smtClean="0"/>
              <a:t>) :  </a:t>
            </a:r>
            <a:r>
              <a:rPr lang="ko-KR" altLang="en-US" sz="2400" dirty="0" smtClean="0"/>
              <a:t>전 순열을 구해주는 함수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사용법은 </a:t>
            </a:r>
            <a:r>
              <a:rPr lang="en-US" altLang="ko-KR" sz="2400" dirty="0" smtClean="0"/>
              <a:t>next</a:t>
            </a:r>
            <a:r>
              <a:rPr lang="ko-KR" altLang="en-US" sz="2400" dirty="0" smtClean="0"/>
              <a:t>랑 같다</a:t>
            </a:r>
            <a:r>
              <a:rPr lang="en-US" altLang="ko-KR" sz="2400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42" y="3285602"/>
            <a:ext cx="7058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0726" y="598074"/>
            <a:ext cx="10515600" cy="5877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lower_bound</a:t>
            </a:r>
            <a:r>
              <a:rPr lang="en-US" altLang="ko-KR" dirty="0"/>
              <a:t>(iterator </a:t>
            </a:r>
            <a:r>
              <a:rPr lang="en-US" altLang="ko-KR" dirty="0" err="1"/>
              <a:t>first,last</a:t>
            </a:r>
            <a:r>
              <a:rPr lang="en-US" altLang="ko-KR" dirty="0"/>
              <a:t>, </a:t>
            </a:r>
            <a:r>
              <a:rPr lang="en-US" altLang="ko-KR" dirty="0" err="1"/>
              <a:t>value,Compare</a:t>
            </a:r>
            <a:r>
              <a:rPr lang="en-US" altLang="ko-KR" dirty="0"/>
              <a:t> comp)</a:t>
            </a:r>
            <a:br>
              <a:rPr lang="en-US" altLang="ko-KR" dirty="0"/>
            </a:br>
            <a:r>
              <a:rPr lang="en-US" altLang="ko-KR" dirty="0" err="1"/>
              <a:t>upper_bound</a:t>
            </a:r>
            <a:r>
              <a:rPr lang="en-US" altLang="ko-KR" dirty="0"/>
              <a:t>(iterator first , last , </a:t>
            </a:r>
            <a:r>
              <a:rPr lang="en-US" altLang="ko-KR" dirty="0" err="1"/>
              <a:t>value,Compare</a:t>
            </a:r>
            <a:r>
              <a:rPr lang="en-US" altLang="ko-KR" dirty="0"/>
              <a:t> comp)</a:t>
            </a:r>
            <a:br>
              <a:rPr lang="en-US" altLang="ko-KR" dirty="0"/>
            </a:br>
            <a:r>
              <a:rPr lang="en-US" altLang="ko-KR" dirty="0"/>
              <a:t>value </a:t>
            </a:r>
            <a:r>
              <a:rPr lang="ko-KR" altLang="en-US" dirty="0"/>
              <a:t>보다 작은 </a:t>
            </a:r>
            <a:r>
              <a:rPr lang="en-US" altLang="ko-KR" dirty="0"/>
              <a:t>, </a:t>
            </a:r>
            <a:r>
              <a:rPr lang="ko-KR" altLang="en-US" dirty="0"/>
              <a:t>큰 범위의 주소를 반환한다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min(</a:t>
            </a:r>
            <a:r>
              <a:rPr lang="en-US" altLang="ko-KR" dirty="0" err="1"/>
              <a:t>a,b</a:t>
            </a:r>
            <a:r>
              <a:rPr lang="en-US" altLang="ko-KR" dirty="0"/>
              <a:t>), max(</a:t>
            </a:r>
            <a:r>
              <a:rPr lang="en-US" altLang="ko-KR" dirty="0" err="1"/>
              <a:t>a,b</a:t>
            </a:r>
            <a:r>
              <a:rPr lang="en-US" altLang="ko-KR" dirty="0"/>
              <a:t>) : </a:t>
            </a:r>
            <a:r>
              <a:rPr lang="ko-KR" altLang="en-US" dirty="0"/>
              <a:t>둘 중 작은 것</a:t>
            </a:r>
            <a:r>
              <a:rPr lang="en-US" altLang="ko-KR" dirty="0"/>
              <a:t>, </a:t>
            </a:r>
            <a:r>
              <a:rPr lang="ko-KR" altLang="en-US" dirty="0"/>
              <a:t>큰 것 반환함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6" y="2494593"/>
            <a:ext cx="8439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0377" y="360485"/>
            <a:ext cx="9144000" cy="1037492"/>
          </a:xfrm>
        </p:spPr>
        <p:txBody>
          <a:bodyPr>
            <a:noAutofit/>
          </a:bodyPr>
          <a:lstStyle/>
          <a:p>
            <a:r>
              <a:rPr lang="ko-KR" altLang="en-US" sz="4800" dirty="0" smtClean="0"/>
              <a:t>쉬운 연습 문제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4531" y="1811214"/>
            <a:ext cx="9144000" cy="477422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수찾기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https://www.acmicpc.net/problem/1920</a:t>
            </a:r>
            <a:endParaRPr lang="en-US" altLang="ko-KR" dirty="0" smtClean="0"/>
          </a:p>
          <a:p>
            <a:r>
              <a:rPr lang="ko-KR" altLang="en-US" dirty="0" smtClean="0"/>
              <a:t>좌표 정렬하기 </a:t>
            </a:r>
            <a:r>
              <a:rPr lang="en-US" altLang="ko-KR" dirty="0" smtClean="0"/>
              <a:t>1,2</a:t>
            </a:r>
          </a:p>
          <a:p>
            <a:r>
              <a:rPr lang="en-US" altLang="ko-KR" dirty="0" smtClean="0"/>
              <a:t>https://</a:t>
            </a:r>
            <a:r>
              <a:rPr lang="en-US" altLang="ko-KR" dirty="0" smtClean="0">
                <a:hlinkClick r:id="rId3"/>
              </a:rPr>
              <a:t>www.acmicpc.net/problem/11650</a:t>
            </a:r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https://www.acmicpc.net/problem/11651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71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887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600" b="1" dirty="0"/>
              <a:t>표준 템플릿 </a:t>
            </a:r>
            <a:r>
              <a:rPr lang="ko-KR" altLang="en-US" sz="2600" b="1" dirty="0" smtClean="0"/>
              <a:t>라이브러리</a:t>
            </a:r>
            <a:r>
              <a:rPr lang="en-US" altLang="ko-KR" sz="2600" dirty="0"/>
              <a:t>(Standard Template Library: </a:t>
            </a:r>
            <a:r>
              <a:rPr lang="en-US" altLang="ko-KR" sz="2600" b="1" dirty="0"/>
              <a:t>STL</a:t>
            </a:r>
            <a:r>
              <a:rPr lang="en-US" altLang="ko-KR" sz="2600" dirty="0" smtClean="0"/>
              <a:t>)</a:t>
            </a:r>
          </a:p>
          <a:p>
            <a:pPr>
              <a:lnSpc>
                <a:spcPct val="250000"/>
              </a:lnSpc>
              <a:spcAft>
                <a:spcPts val="1200"/>
              </a:spcAft>
            </a:pPr>
            <a:r>
              <a:rPr lang="ko-KR" altLang="en-US" sz="2600" b="1" dirty="0" err="1" smtClean="0"/>
              <a:t>위키</a:t>
            </a:r>
            <a:r>
              <a:rPr lang="ko-KR" altLang="en-US" sz="2600" b="1" dirty="0" smtClean="0"/>
              <a:t> 백과를 참고해보자</a:t>
            </a:r>
            <a:r>
              <a:rPr lang="en-US" altLang="ko-KR" sz="2600" b="1" dirty="0" smtClean="0"/>
              <a:t>!! </a:t>
            </a:r>
            <a:r>
              <a:rPr lang="ko-KR" altLang="en-US" sz="2600" b="1" dirty="0" err="1" smtClean="0">
                <a:hlinkClick r:id="rId2"/>
              </a:rPr>
              <a:t>위이키</a:t>
            </a:r>
            <a:r>
              <a:rPr lang="ko-KR" altLang="en-US" sz="2600" b="1" dirty="0" smtClean="0">
                <a:hlinkClick r:id="rId2"/>
              </a:rPr>
              <a:t> 백과</a:t>
            </a:r>
            <a:endParaRPr lang="en-US" altLang="ko-KR" sz="2600" b="1" dirty="0" smtClean="0"/>
          </a:p>
          <a:p>
            <a:pPr>
              <a:lnSpc>
                <a:spcPct val="150000"/>
              </a:lnSpc>
            </a:pPr>
            <a:r>
              <a:rPr lang="ko-KR" altLang="en-US" sz="2600" b="1" dirty="0" smtClean="0"/>
              <a:t>요약하자면 착한 녀석이다</a:t>
            </a:r>
            <a:r>
              <a:rPr lang="en-US" altLang="ko-KR" sz="2600" b="1" dirty="0" smtClean="0"/>
              <a:t>.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2351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4201"/>
            <a:ext cx="10515600" cy="7865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Pair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899" y="1413854"/>
            <a:ext cx="10515600" cy="4351338"/>
          </a:xfrm>
        </p:spPr>
        <p:txBody>
          <a:bodyPr/>
          <a:lstStyle/>
          <a:p>
            <a:r>
              <a:rPr lang="ko-KR" altLang="en-US" sz="2400" b="1" dirty="0" smtClean="0"/>
              <a:t>두 개의 </a:t>
            </a:r>
            <a:r>
              <a:rPr lang="en-US" altLang="ko-KR" sz="2400" b="1" dirty="0" smtClean="0"/>
              <a:t>object</a:t>
            </a:r>
            <a:r>
              <a:rPr lang="ko-KR" altLang="en-US" sz="2400" b="1" dirty="0" smtClean="0"/>
              <a:t>를 묶어주는 녀석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/>
              <a:t>make_pair</a:t>
            </a:r>
            <a:r>
              <a:rPr lang="ko-KR" altLang="en-US" sz="2400" b="1" dirty="0" smtClean="0"/>
              <a:t>을 사용하여서 만들어 준다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example</a:t>
            </a:r>
            <a:endParaRPr lang="en-US" altLang="ko-KR" sz="2400" b="1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79" y="3709377"/>
            <a:ext cx="7058025" cy="2470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33" y="3160145"/>
            <a:ext cx="7296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277" y="603239"/>
            <a:ext cx="10515600" cy="87298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Pair - </a:t>
            </a:r>
            <a:r>
              <a:rPr lang="ko-KR" altLang="en-US" sz="3600" dirty="0" smtClean="0"/>
              <a:t>연산자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277" y="176407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 가능 한 연산자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 smtClean="0"/>
              <a:t>= , == , != , &lt; , &lt;= , &gt; , &gt;=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비교는 </a:t>
            </a:r>
            <a:r>
              <a:rPr lang="en-US" altLang="ko-KR" sz="2400" b="1" dirty="0" smtClean="0"/>
              <a:t>first -&gt; second </a:t>
            </a:r>
            <a:r>
              <a:rPr lang="ko-KR" altLang="en-US" sz="2400" b="1" dirty="0" smtClean="0"/>
              <a:t>순으로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/>
              <a:t>(-1,95896589658965896985) &lt; (1,1)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(1,-1) &gt; (0,5)</a:t>
            </a:r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4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63017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도라에몽</a:t>
            </a:r>
            <a:r>
              <a:rPr lang="ko-KR" altLang="en-US" dirty="0" smtClean="0"/>
              <a:t> 주머니와 같은 녀석이다</a:t>
            </a:r>
            <a:r>
              <a:rPr lang="en-US" altLang="ko-KR" dirty="0" smtClean="0"/>
              <a:t>…..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크기를 늘렸다가 줄일 수 있는 신기한 녀석</a:t>
            </a:r>
            <a:r>
              <a:rPr lang="en-US" altLang="ko-KR" dirty="0" smtClean="0"/>
              <a:t>!!!</a:t>
            </a:r>
          </a:p>
          <a:p>
            <a:endParaRPr lang="en-US" altLang="ko-KR" sz="1200" dirty="0" smtClean="0"/>
          </a:p>
          <a:p>
            <a:r>
              <a:rPr lang="ko-KR" altLang="en-US" dirty="0" smtClean="0"/>
              <a:t>무엇이든 담을 수 있는 신기한 녀석</a:t>
            </a:r>
            <a:r>
              <a:rPr lang="en-US" altLang="ko-KR" dirty="0" smtClean="0"/>
              <a:t>!!!</a:t>
            </a:r>
          </a:p>
          <a:p>
            <a:endParaRPr lang="en-US" altLang="ko-KR" sz="1200" dirty="0" smtClean="0"/>
          </a:p>
          <a:p>
            <a:r>
              <a:rPr lang="ko-KR" altLang="en-US" dirty="0" smtClean="0"/>
              <a:t>앞 뒤로 넣고 빼고 싶다면</a:t>
            </a:r>
            <a:r>
              <a:rPr lang="en-US" altLang="ko-KR" dirty="0" smtClean="0"/>
              <a:t>??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를 사용하자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8" y="139666"/>
            <a:ext cx="2219458" cy="4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82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에서 자주 쓰이거나 유용한 함수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7762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v.begin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v.end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벡터의 시작점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끝점 </a:t>
            </a:r>
            <a:r>
              <a:rPr lang="en-US" altLang="ko-KR" b="1" u="sng" dirty="0" smtClean="0"/>
              <a:t>iterator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반환함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    ※</a:t>
            </a:r>
            <a:r>
              <a:rPr lang="ko-KR" altLang="en-US" sz="1400" dirty="0" smtClean="0"/>
              <a:t>주의 할 점 </a:t>
            </a:r>
            <a:r>
              <a:rPr lang="en-US" altLang="ko-KR" sz="1400" dirty="0" smtClean="0"/>
              <a:t>: end</a:t>
            </a:r>
            <a:r>
              <a:rPr lang="ko-KR" altLang="en-US" sz="1400" dirty="0" smtClean="0"/>
              <a:t>는 실제로 벡터 범위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벡터 뿐만 아님 </a:t>
            </a:r>
            <a:r>
              <a:rPr lang="en-US" altLang="ko-KR" sz="1400" dirty="0" smtClean="0"/>
              <a:t>X. ex) </a:t>
            </a:r>
          </a:p>
          <a:p>
            <a:r>
              <a:rPr lang="en-US" altLang="ko-KR" dirty="0" err="1" smtClean="0"/>
              <a:t>v.size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v.resize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sizev.empty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v.clear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벡터 비워버림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v</a:t>
            </a:r>
            <a:r>
              <a:rPr lang="en-US" altLang="ko-KR" dirty="0" err="1" smtClean="0"/>
              <a:t>.push_back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v.pop_back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v.insert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v.erase</a:t>
            </a:r>
            <a:r>
              <a:rPr lang="en-US" altLang="ko-KR" dirty="0" smtClean="0"/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29" y="2745381"/>
            <a:ext cx="4124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1379"/>
            <a:ext cx="10515600" cy="580094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size_t</a:t>
            </a:r>
            <a:r>
              <a:rPr lang="en-US" altLang="ko-KR" sz="2400" dirty="0" smtClean="0"/>
              <a:t>  size() : </a:t>
            </a:r>
            <a:r>
              <a:rPr lang="ko-KR" altLang="en-US" sz="2400" dirty="0" smtClean="0"/>
              <a:t>벡터의 크기를 반환함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v</a:t>
            </a:r>
            <a:r>
              <a:rPr lang="en-US" altLang="ko-KR" sz="2400" dirty="0" smtClean="0"/>
              <a:t>oid </a:t>
            </a:r>
            <a:r>
              <a:rPr lang="en-US" altLang="ko-KR" sz="2400" dirty="0" err="1" smtClean="0"/>
              <a:t>push_back</a:t>
            </a:r>
            <a:r>
              <a:rPr lang="en-US" altLang="ko-KR" sz="2400" dirty="0" smtClean="0"/>
              <a:t>() : </a:t>
            </a:r>
            <a:r>
              <a:rPr lang="ko-KR" altLang="en-US" sz="2400" dirty="0" smtClean="0"/>
              <a:t>벡터에 인수를 넣어줌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7" y="1065576"/>
            <a:ext cx="7372350" cy="1002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7" y="2964498"/>
            <a:ext cx="6877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5992"/>
            <a:ext cx="10515600" cy="5578757"/>
          </a:xfrm>
        </p:spPr>
        <p:txBody>
          <a:bodyPr/>
          <a:lstStyle/>
          <a:p>
            <a:r>
              <a:rPr lang="en-US" altLang="ko-KR" sz="2400" dirty="0"/>
              <a:t>v</a:t>
            </a:r>
            <a:r>
              <a:rPr lang="en-US" altLang="ko-KR" sz="2400" dirty="0" smtClean="0"/>
              <a:t>oid resize(size, with) : </a:t>
            </a:r>
            <a:r>
              <a:rPr lang="ko-KR" altLang="en-US" sz="2400" dirty="0" smtClean="0"/>
              <a:t>벡터 사이즈 변경 해줌</a:t>
            </a:r>
            <a:r>
              <a:rPr lang="en-US" altLang="ko-KR" sz="2400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void insert(iterator </a:t>
            </a:r>
            <a:r>
              <a:rPr lang="en-US" altLang="ko-KR" sz="2400" dirty="0" err="1" smtClean="0"/>
              <a:t>position,value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해당하는 위치에 넣어줌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Iterator erase(iterator start ,iterator last) or erase(iterator position)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27" y="1249270"/>
            <a:ext cx="89916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27" y="3120874"/>
            <a:ext cx="5695950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27" y="5006439"/>
            <a:ext cx="724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414</Words>
  <Application>Microsoft Macintosh PowerPoint</Application>
  <PresentationFormat>와이드스크린</PresentationFormat>
  <Paragraphs>131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STL</vt:lpstr>
      <vt:lpstr>쒼나는 STL을 (같이) 배워 봐요</vt:lpstr>
      <vt:lpstr>STL 이란?</vt:lpstr>
      <vt:lpstr>Pair</vt:lpstr>
      <vt:lpstr>Pair - 연산자</vt:lpstr>
      <vt:lpstr>Vector</vt:lpstr>
      <vt:lpstr>Vector 에서 자주 쓰이거나 유용한 함수!!!</vt:lpstr>
      <vt:lpstr>PowerPoint 프레젠테이션</vt:lpstr>
      <vt:lpstr>PowerPoint 프레젠테이션</vt:lpstr>
      <vt:lpstr>벡터 사용법</vt:lpstr>
      <vt:lpstr>String</vt:lpstr>
      <vt:lpstr>PowerPoint 프레젠테이션</vt:lpstr>
      <vt:lpstr>PowerPoint 프레젠테이션</vt:lpstr>
      <vt:lpstr>PowerPoint 프레젠테이션</vt:lpstr>
      <vt:lpstr>stack</vt:lpstr>
      <vt:lpstr>queue</vt:lpstr>
      <vt:lpstr>Priority queue</vt:lpstr>
      <vt:lpstr>PowerPoint 프레젠테이션</vt:lpstr>
      <vt:lpstr>PowerPoint 프레젠테이션</vt:lpstr>
      <vt:lpstr>Map</vt:lpstr>
      <vt:lpstr>PowerPoint 프레젠테이션</vt:lpstr>
      <vt:lpstr>algorithm</vt:lpstr>
      <vt:lpstr>PowerPoint 프레젠테이션</vt:lpstr>
      <vt:lpstr>PowerPoint 프레젠테이션</vt:lpstr>
      <vt:lpstr>쉬운 연습 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좌표 정렬하기 2</dc:title>
  <dc:creator>용혁</dc:creator>
  <cp:lastModifiedBy>Jinwoo Ahn</cp:lastModifiedBy>
  <cp:revision>44</cp:revision>
  <dcterms:created xsi:type="dcterms:W3CDTF">2016-01-15T12:10:45Z</dcterms:created>
  <dcterms:modified xsi:type="dcterms:W3CDTF">2018-03-22T05:16:56Z</dcterms:modified>
</cp:coreProperties>
</file>