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75A87-06C8-46DF-B2B6-E66B4C3382C2}" v="2" dt="2023-09-26T03:25:0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n-lt"/>
              </a:rPr>
              <a:t>Basic Details of the Team and Problem Statement</a:t>
            </a:r>
            <a:endParaRPr dirty="0">
              <a:latin typeface="+mn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1" dirty="0">
                <a:solidFill>
                  <a:srgbClr val="212529"/>
                </a:solidFill>
                <a:latin typeface="Calibri" panose="020F0502020204030204" pitchFamily="34" charset="0"/>
                <a:ea typeface="Franklin Gothic"/>
                <a:cs typeface="Calibri" panose="020F0502020204030204" pitchFamily="34" charset="0"/>
                <a:sym typeface="Franklin Gothic"/>
              </a:rPr>
              <a:t>Government Of Education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PS Code: </a:t>
            </a:r>
            <a:r>
              <a:rPr lang="en-US" b="1" dirty="0">
                <a:solidFill>
                  <a:schemeClr val="tx1"/>
                </a:solidFill>
                <a:latin typeface="+mn-lt"/>
                <a:sym typeface="Franklin Gothic"/>
              </a:rPr>
              <a:t>1362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Problem Statement Title: </a:t>
            </a:r>
            <a:r>
              <a:rPr lang="en-US" b="1" dirty="0">
                <a:solidFill>
                  <a:srgbClr val="212529"/>
                </a:solidFill>
                <a:latin typeface="montserratregular"/>
                <a:sym typeface="Franklin Gothic"/>
              </a:rPr>
              <a:t>Student Dropout Analysis For School Education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</a:t>
            </a:r>
            <a:r>
              <a:rPr lang="en-US" dirty="0">
                <a:latin typeface="+mn-lt"/>
                <a:sym typeface="Franklin Gothic"/>
              </a:rPr>
              <a:t> </a:t>
            </a:r>
            <a:r>
              <a:rPr lang="en-US" b="1" dirty="0">
                <a:latin typeface="+mn-lt"/>
                <a:sym typeface="Franklin Gothic"/>
              </a:rPr>
              <a:t>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 Odd Squad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Chaudhari Jwalant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Institute Code (AISHE):</a:t>
            </a:r>
            <a:r>
              <a:rPr lang="en-US" b="1" dirty="0">
                <a:solidFill>
                  <a:schemeClr val="tx1"/>
                </a:solidFill>
                <a:latin typeface="+mn-lt"/>
                <a:sym typeface="Franklin Gothic"/>
              </a:rPr>
              <a:t>U0136</a:t>
            </a:r>
            <a:endParaRPr b="1" dirty="0">
              <a:latin typeface="+mn-lt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Institute Name: </a:t>
            </a:r>
            <a:r>
              <a:rPr lang="en-US" b="1" dirty="0">
                <a:solidFill>
                  <a:schemeClr val="tx1"/>
                </a:solidFill>
                <a:latin typeface="+mn-lt"/>
                <a:sym typeface="Franklin Gothic"/>
              </a:rPr>
              <a:t>Government Of Education</a:t>
            </a:r>
            <a:endParaRPr b="1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Smart Education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0542" y="109476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n-lt"/>
              </a:rPr>
              <a:t>Idea/Approach Details</a:t>
            </a:r>
            <a:endParaRPr dirty="0">
              <a:latin typeface="+mn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63395" y="2132992"/>
            <a:ext cx="5232605" cy="4042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50" b="1" i="0" dirty="0">
                <a:solidFill>
                  <a:schemeClr val="tx2"/>
                </a:solidFill>
                <a:effectLst/>
                <a:latin typeface="+mn-lt"/>
              </a:rPr>
              <a:t>Idea/Solution</a:t>
            </a:r>
            <a:endParaRPr lang="en-US" sz="1550" b="1" dirty="0">
              <a:solidFill>
                <a:schemeClr val="tx1"/>
              </a:solidFill>
              <a:latin typeface="+mn-lt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Use statistical analysis to identify patterns and trends in dropout rates over time, across different grades, and within specific demographic groups (e.g., Gender, Cast, Area , City)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Compare dropout rates and related factors across different schools, districts, or regions to understand variations and identify best practices or areas for improvement.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Train a machine learning model on the extracted features to predict whether a student is at risk of dropping out.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498455" y="4154421"/>
            <a:ext cx="5414686" cy="2555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800" b="1" i="0" dirty="0">
                <a:solidFill>
                  <a:schemeClr val="tx2"/>
                </a:solidFill>
                <a:latin typeface="+mn-lt"/>
                <a:ea typeface="Libre Franklin"/>
                <a:cs typeface="Libre Franklin"/>
                <a:sym typeface="Libre Franklin"/>
              </a:rPr>
              <a:t>Technology Stack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Machine Learning</a:t>
            </a:r>
            <a:r>
              <a:rPr lang="en-IN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dirty="0"/>
              <a:t>Random Forest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Data Pre-processing</a:t>
            </a:r>
            <a:r>
              <a:rPr lang="en-US" dirty="0"/>
              <a:t>: Pandas, NumPy, Skit-learn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Web Development</a:t>
            </a:r>
            <a:r>
              <a:rPr lang="en-US" dirty="0"/>
              <a:t>:  Python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 Analysis</a:t>
            </a:r>
            <a:r>
              <a:rPr lang="en-US" dirty="0"/>
              <a:t>: Power BI , Excel ,PowerPoint</a:t>
            </a:r>
          </a:p>
          <a:p>
            <a:pPr marR="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i="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7F522E-B21C-3446-FC81-984BEC6CF9E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6597" r="14125"/>
          <a:stretch/>
        </p:blipFill>
        <p:spPr>
          <a:xfrm>
            <a:off x="6991094" y="70339"/>
            <a:ext cx="4240364" cy="402319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4029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Identify students at risk of dropping out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Understand the reasons for student dropout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Evaluate the effectiveness of dropout prevention programs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Improve school climate and culture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Improve Government policies according to analysis </a:t>
            </a:r>
            <a:endParaRPr lang="en-US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2"/>
            <a:ext cx="4838701" cy="42010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+mn-lt"/>
              </a:rPr>
              <a:t>Data privacy and security concerns: Schools need to ensure that student data is properly anonymized and that it is only used for authorized purposes.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+mn-lt"/>
              </a:rPr>
              <a:t>Lack of Historical Data : Insufficient historical data to perform meaningful trend analysis and understand long-term patterns.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+mn-lt"/>
              </a:rPr>
              <a:t>Model interpretability: Schools need to be able to understand why their model is making the predictions that it is 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+mn-lt"/>
              </a:rPr>
              <a:t>High Dimensionality </a:t>
            </a:r>
            <a:r>
              <a:rPr lang="en-US" sz="1700" b="1" i="0">
                <a:solidFill>
                  <a:schemeClr val="tx1"/>
                </a:solidFill>
                <a:effectLst/>
                <a:latin typeface="+mn-lt"/>
              </a:rPr>
              <a:t>and Complexity : Dealing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+mn-lt"/>
              </a:rPr>
              <a:t>with a large number of variables or complex data structures that make analysis and interpretation challenging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n-lt"/>
              </a:rPr>
              <a:t>Team Member Details </a:t>
            </a:r>
            <a:endParaRPr dirty="0">
              <a:latin typeface="+mn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Chaudhari Jwalant H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Branch: BSc Data Science			Stream: IT			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Soni Kax D 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                           Stream: IT			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Panchal Kuldeep G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Vaghasiya Meet J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Jadav Nishtha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Makwana Nikita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AIML				Stream: IT				Year: III </a:t>
            </a:r>
            <a:endParaRPr lang="en-US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1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 			Expertise (AI/ML/Blockchain </a:t>
            </a:r>
            <a:r>
              <a:rPr lang="en-US" sz="1200" dirty="0" err="1">
                <a:latin typeface="+mn-lt"/>
              </a:rPr>
              <a:t>etc</a:t>
            </a:r>
            <a:r>
              <a:rPr lang="en-US" sz="1200" dirty="0">
                <a:latin typeface="+mn-lt"/>
              </a:rPr>
              <a:t>): 		Domain Experience (in years):   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2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		 	Expertise (AI/ML/Blockchain </a:t>
            </a:r>
            <a:r>
              <a:rPr lang="en-US" sz="1200" dirty="0" err="1">
                <a:latin typeface="+mn-lt"/>
              </a:rPr>
              <a:t>etc</a:t>
            </a:r>
            <a:r>
              <a:rPr lang="en-US" sz="1200" dirty="0">
                <a:latin typeface="+mn-lt"/>
              </a:rPr>
              <a:t>): 		Domain Experience (in years):    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540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Noto Sans Symbols</vt:lpstr>
      <vt:lpstr>Franklin Gothic</vt:lpstr>
      <vt:lpstr>Wingdings</vt:lpstr>
      <vt:lpstr>Libre Franklin</vt:lpstr>
      <vt:lpstr>montserratregular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Meet Vaghasiya</cp:lastModifiedBy>
  <cp:revision>21</cp:revision>
  <dcterms:created xsi:type="dcterms:W3CDTF">2022-02-11T07:14:46Z</dcterms:created>
  <dcterms:modified xsi:type="dcterms:W3CDTF">2023-09-27T06:50:57Z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