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86371" autoAdjust="0"/>
  </p:normalViewPr>
  <p:slideViewPr>
    <p:cSldViewPr>
      <p:cViewPr varScale="1">
        <p:scale>
          <a:sx n="73" d="100"/>
          <a:sy n="73" d="100"/>
        </p:scale>
        <p:origin x="148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7FAA8FE-16C3-4DD2-8F50-4C04B03014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E15F2-4345-4225-90EC-E803A16BE25E}" type="slidenum">
              <a:rPr lang="en-US"/>
              <a:pPr/>
              <a:t>1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D0A-4F6F-4553-A4D1-2D59B298FB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1990-4DF3-43C0-BEC2-E4FC3B452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CC89-74D0-4375-8A99-F060A36C0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9654-FF9F-42C8-AEC0-F7CD8EC5F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FB8E-1F90-4867-93C1-BD7F708383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8F3-518D-4E5D-9000-F32A7E2A1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C5CB-B0B9-429F-BB62-590414622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B2C5-B80D-4008-8AC6-95FDA5512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9AF-F3A3-44D8-8782-954B6116C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93AF-B113-4225-901D-BC2448985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CFC-92CE-4808-AE29-C616775A2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43D830-ECD6-4BB4-A335-0AB4AFCB4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UML this idea!</a:t>
            </a:r>
          </a:p>
          <a:p>
            <a:pPr lvl="1"/>
            <a:r>
              <a:rPr lang="en-US" dirty="0"/>
              <a:t>What classes stick out to you?</a:t>
            </a:r>
          </a:p>
          <a:p>
            <a:r>
              <a:rPr lang="en-US" dirty="0"/>
              <a:t>Base Classes</a:t>
            </a:r>
          </a:p>
          <a:p>
            <a:pPr lvl="1"/>
            <a:r>
              <a:rPr lang="en-US" dirty="0"/>
              <a:t>Action (node)</a:t>
            </a:r>
          </a:p>
          <a:p>
            <a:pPr lvl="1"/>
            <a:r>
              <a:rPr lang="en-US" dirty="0"/>
              <a:t>Decision (node)</a:t>
            </a:r>
          </a:p>
          <a:p>
            <a:pPr lvl="1"/>
            <a:r>
              <a:rPr lang="en-US" dirty="0" err="1"/>
              <a:t>DecisionTree</a:t>
            </a:r>
            <a:r>
              <a:rPr lang="en-US" dirty="0"/>
              <a:t> (tree)</a:t>
            </a:r>
          </a:p>
          <a:p>
            <a:pPr lvl="2"/>
            <a:r>
              <a:rPr lang="en-US" dirty="0"/>
              <a:t>Or just have root node</a:t>
            </a:r>
          </a:p>
        </p:txBody>
      </p:sp>
    </p:spTree>
    <p:extLst>
      <p:ext uri="{BB962C8B-B14F-4D97-AF65-F5344CB8AC3E}">
        <p14:creationId xmlns:p14="http://schemas.microsoft.com/office/powerpoint/2010/main" val="13969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Board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9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some entry level decision making</a:t>
            </a:r>
          </a:p>
          <a:p>
            <a:pPr lvl="1"/>
            <a:r>
              <a:rPr lang="en-US" dirty="0"/>
              <a:t>Decision Trees &amp; State Machines</a:t>
            </a:r>
          </a:p>
          <a:p>
            <a:r>
              <a:rPr lang="en-US" dirty="0"/>
              <a:t>Decision Making</a:t>
            </a:r>
          </a:p>
          <a:p>
            <a:pPr lvl="1"/>
            <a:r>
              <a:rPr lang="en-US" dirty="0"/>
              <a:t>Ability for a character to decide what to do</a:t>
            </a:r>
          </a:p>
          <a:p>
            <a:pPr lvl="1"/>
            <a:r>
              <a:rPr lang="en-US" dirty="0"/>
              <a:t>Can range from movement, animation, and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Process a set of information</a:t>
            </a:r>
          </a:p>
          <a:p>
            <a:pPr lvl="1"/>
            <a:r>
              <a:rPr lang="en-US" dirty="0"/>
              <a:t>Generate an action based on result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76" y="3048000"/>
            <a:ext cx="3657143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Model</a:t>
            </a:r>
          </a:p>
          <a:p>
            <a:pPr lvl="1"/>
            <a:r>
              <a:rPr lang="en-US" dirty="0"/>
              <a:t>External Knowledge</a:t>
            </a:r>
          </a:p>
          <a:p>
            <a:pPr lvl="2"/>
            <a:r>
              <a:rPr lang="en-US" dirty="0"/>
              <a:t>Information that character knows about the world</a:t>
            </a:r>
          </a:p>
          <a:p>
            <a:pPr lvl="1"/>
            <a:r>
              <a:rPr lang="en-US" dirty="0"/>
              <a:t>Internal Knowledge</a:t>
            </a:r>
          </a:p>
          <a:p>
            <a:pPr lvl="2"/>
            <a:r>
              <a:rPr lang="en-US" dirty="0"/>
              <a:t>Information that character knows about itself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038600"/>
            <a:ext cx="4914209" cy="27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Fast, easy to code, simple to understand, modular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in scope, scalability problems.</a:t>
            </a:r>
          </a:p>
          <a:p>
            <a:r>
              <a:rPr lang="en-US" dirty="0"/>
              <a:t>Don’t introduce higher level AI concepts unless your game calls for it.</a:t>
            </a:r>
          </a:p>
          <a:p>
            <a:pPr lvl="1"/>
            <a:r>
              <a:rPr lang="en-US" dirty="0"/>
              <a:t>Why use a neural network where a simple decision tree solves your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5828448" cy="363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For each Node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US" dirty="0"/>
              <a:t>If node is a question</a:t>
            </a:r>
          </a:p>
          <a:p>
            <a:pPr marL="1325880" lvl="3" indent="-457200"/>
            <a:r>
              <a:rPr lang="en-US" dirty="0"/>
              <a:t>Evaluate each choice based on characters knowledge</a:t>
            </a:r>
          </a:p>
          <a:p>
            <a:pPr marL="1325880" lvl="3" indent="-457200"/>
            <a:r>
              <a:rPr lang="en-US" dirty="0"/>
              <a:t>Then move to the corresponding node, then go back to 1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US" dirty="0"/>
              <a:t>Else </a:t>
            </a:r>
          </a:p>
          <a:p>
            <a:pPr marL="1325880" lvl="3" indent="-457200"/>
            <a:r>
              <a:rPr lang="en-US" dirty="0"/>
              <a:t>Execute the 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375" y="2819400"/>
            <a:ext cx="3629025" cy="22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/>
              <a:t>Boolean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/>
              <a:t>Enumeration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/>
              <a:t>Numeric Value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/>
              <a:t>3D Vector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Decisions</a:t>
            </a:r>
          </a:p>
          <a:p>
            <a:pPr lvl="1"/>
            <a:r>
              <a:rPr lang="en-US" dirty="0"/>
              <a:t>Value is true</a:t>
            </a:r>
          </a:p>
          <a:p>
            <a:pPr lvl="1"/>
            <a:r>
              <a:rPr lang="en-US" dirty="0"/>
              <a:t>Matches a given value</a:t>
            </a:r>
          </a:p>
          <a:p>
            <a:pPr lvl="1"/>
            <a:r>
              <a:rPr lang="en-US" dirty="0"/>
              <a:t>Value is within range</a:t>
            </a:r>
          </a:p>
          <a:p>
            <a:pPr lvl="1"/>
            <a:r>
              <a:rPr lang="en-US" dirty="0"/>
              <a:t>Length is in given range</a:t>
            </a:r>
          </a:p>
        </p:txBody>
      </p:sp>
    </p:spTree>
    <p:extLst>
      <p:ext uri="{BB962C8B-B14F-4D97-AF65-F5344CB8AC3E}">
        <p14:creationId xmlns:p14="http://schemas.microsoft.com/office/powerpoint/2010/main" val="45264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represent “AND” and “OR” as well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04" y="2765790"/>
            <a:ext cx="5504688" cy="35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2713</TotalTime>
  <Words>235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Verdana</vt:lpstr>
      <vt:lpstr>Wingdings 2</vt:lpstr>
      <vt:lpstr>Solstice</vt:lpstr>
      <vt:lpstr>Decision Trees</vt:lpstr>
      <vt:lpstr>Decision Making</vt:lpstr>
      <vt:lpstr>Decision Making</vt:lpstr>
      <vt:lpstr>Decision Making</vt:lpstr>
      <vt:lpstr>Decision Trees</vt:lpstr>
      <vt:lpstr>Decision Trees</vt:lpstr>
      <vt:lpstr>Decision Trees</vt:lpstr>
      <vt:lpstr>Decision Trees</vt:lpstr>
      <vt:lpstr>Decision Trees</vt:lpstr>
      <vt:lpstr>Psuedo Code</vt:lpstr>
      <vt:lpstr>Board Work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CTI</dc:creator>
  <cp:lastModifiedBy>William Meyers</cp:lastModifiedBy>
  <cp:revision>136</cp:revision>
  <dcterms:created xsi:type="dcterms:W3CDTF">2006-01-04T04:44:27Z</dcterms:created>
  <dcterms:modified xsi:type="dcterms:W3CDTF">2018-09-10T21:53:23Z</dcterms:modified>
</cp:coreProperties>
</file>