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302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5" r:id="rId14"/>
    <p:sldId id="327" r:id="rId15"/>
    <p:sldId id="328" r:id="rId16"/>
    <p:sldId id="331" r:id="rId17"/>
    <p:sldId id="329" r:id="rId18"/>
    <p:sldId id="330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370" autoAdjust="0"/>
  </p:normalViewPr>
  <p:slideViewPr>
    <p:cSldViewPr snapToGrid="0">
      <p:cViewPr varScale="1">
        <p:scale>
          <a:sx n="100" d="100"/>
          <a:sy n="100" d="100"/>
        </p:scale>
        <p:origin x="17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49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Tactical &amp; Strategic AI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Pathfinding &amp; Waypoints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095" y="1909936"/>
            <a:ext cx="6289105" cy="40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to have simple Boolean values to describing waypoint data</a:t>
            </a:r>
          </a:p>
          <a:p>
            <a:r>
              <a:rPr lang="en-US" dirty="0" smtClean="0"/>
              <a:t>Provide numeric values for each point</a:t>
            </a:r>
          </a:p>
          <a:p>
            <a:pPr lvl="1"/>
            <a:r>
              <a:rPr lang="en-US" dirty="0" smtClean="0"/>
              <a:t>i.e. Cover &amp; Shadow</a:t>
            </a:r>
          </a:p>
          <a:p>
            <a:r>
              <a:rPr lang="en-US" dirty="0" smtClean="0"/>
              <a:t>Further you can apply fuzzy logic to these points.</a:t>
            </a:r>
          </a:p>
          <a:p>
            <a:pPr lvl="1"/>
            <a:r>
              <a:rPr lang="en-US" dirty="0" smtClean="0"/>
              <a:t>Each point has a degree of membership for Cover and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8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Logic Example</a:t>
            </a:r>
          </a:p>
          <a:p>
            <a:pPr lvl="1"/>
            <a:r>
              <a:rPr lang="en-US" dirty="0" smtClean="0"/>
              <a:t>Sniper location contains a DOM for cover and shadow</a:t>
            </a:r>
          </a:p>
          <a:p>
            <a:r>
              <a:rPr lang="en-US" dirty="0" smtClean="0"/>
              <a:t>Fuzzy Rule:</a:t>
            </a:r>
          </a:p>
          <a:p>
            <a:endParaRPr lang="en-US" dirty="0"/>
          </a:p>
          <a:p>
            <a:r>
              <a:rPr lang="en-US" dirty="0" smtClean="0"/>
              <a:t>Assume Cover = 0.9 and Visibility = 0.7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9" y="3629055"/>
            <a:ext cx="3509283" cy="35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33" y="3629055"/>
            <a:ext cx="3324774" cy="35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29" y="4816920"/>
            <a:ext cx="3557438" cy="14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 of this approach is keeping track and process all this data. </a:t>
            </a:r>
          </a:p>
          <a:p>
            <a:r>
              <a:rPr lang="en-US" dirty="0" smtClean="0"/>
              <a:t>Further if the data is dynamic it could potentially be costly</a:t>
            </a:r>
          </a:p>
          <a:p>
            <a:r>
              <a:rPr lang="en-US" dirty="0" smtClean="0"/>
              <a:t>Plus side it would give us smarter data for the character’s to act upon.</a:t>
            </a:r>
          </a:p>
        </p:txBody>
      </p:sp>
    </p:spTree>
    <p:extLst>
      <p:ext uri="{BB962C8B-B14F-4D97-AF65-F5344CB8AC3E}">
        <p14:creationId xmlns:p14="http://schemas.microsoft.com/office/powerpoint/2010/main" val="207601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Potential Problem</a:t>
            </a:r>
          </a:p>
          <a:p>
            <a:pPr lvl="1"/>
            <a:r>
              <a:rPr lang="en-US" dirty="0" smtClean="0"/>
              <a:t>Locations could be sensitive to the state of the game or current character actions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Barrel can only provide cover if you crouch behind it.</a:t>
            </a:r>
          </a:p>
          <a:p>
            <a:r>
              <a:rPr lang="en-US" dirty="0" smtClean="0"/>
              <a:t>Simplest solution </a:t>
            </a:r>
          </a:p>
          <a:p>
            <a:pPr lvl="1"/>
            <a:r>
              <a:rPr lang="en-US" dirty="0" smtClean="0"/>
              <a:t>Keep more data at each waypoint for the character to use.</a:t>
            </a:r>
          </a:p>
          <a:p>
            <a:r>
              <a:rPr lang="en-US" dirty="0" smtClean="0"/>
              <a:t>Second approach</a:t>
            </a:r>
          </a:p>
          <a:p>
            <a:pPr lvl="1"/>
            <a:r>
              <a:rPr lang="en-US" dirty="0" smtClean="0"/>
              <a:t>Each waypoint holds one state and when character checks this waypoint it evaluates whether or not its appropriate.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80" y="2133781"/>
            <a:ext cx="7297935" cy="36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39" y="1895662"/>
            <a:ext cx="6664017" cy="40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incorporate the waypoints into decision making.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39" y="2833869"/>
            <a:ext cx="6252811" cy="32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Zombie Game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Tactical &amp; Strategic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AI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38" y="2252841"/>
            <a:ext cx="5667112" cy="38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3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Waypoint</a:t>
            </a:r>
          </a:p>
          <a:p>
            <a:pPr lvl="1"/>
            <a:r>
              <a:rPr lang="en-US" dirty="0" smtClean="0"/>
              <a:t>Single Position in Game Level</a:t>
            </a:r>
          </a:p>
          <a:p>
            <a:pPr lvl="1"/>
            <a:r>
              <a:rPr lang="en-US" dirty="0" smtClean="0"/>
              <a:t>Can think of them as nodes in pathfinding</a:t>
            </a:r>
          </a:p>
          <a:p>
            <a:r>
              <a:rPr lang="en-US" dirty="0" smtClean="0"/>
              <a:t>Instead of just a node with a position it is layered with tactical information set by the game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Tactical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“rally points”</a:t>
            </a:r>
          </a:p>
          <a:p>
            <a:r>
              <a:rPr lang="en-US" dirty="0" smtClean="0"/>
              <a:t>Common Types</a:t>
            </a:r>
          </a:p>
          <a:p>
            <a:pPr lvl="1"/>
            <a:r>
              <a:rPr lang="en-US" dirty="0" smtClean="0"/>
              <a:t>Defensive Locations</a:t>
            </a:r>
          </a:p>
          <a:p>
            <a:pPr lvl="2"/>
            <a:r>
              <a:rPr lang="en-US" dirty="0" smtClean="0"/>
              <a:t>Buildings, Camps</a:t>
            </a:r>
            <a:endParaRPr lang="en-US" dirty="0"/>
          </a:p>
          <a:p>
            <a:pPr lvl="1"/>
            <a:r>
              <a:rPr lang="en-US" dirty="0" smtClean="0"/>
              <a:t>Cover Points</a:t>
            </a:r>
          </a:p>
          <a:p>
            <a:pPr lvl="2"/>
            <a:r>
              <a:rPr lang="en-US" dirty="0" smtClean="0"/>
              <a:t>Walls, barrels, sand bags.</a:t>
            </a:r>
          </a:p>
          <a:p>
            <a:r>
              <a:rPr lang="en-US" dirty="0" smtClean="0"/>
              <a:t>Level designers can mark locations suitable for snipers or locations with intense shadows to set up ambushes.</a:t>
            </a:r>
          </a:p>
        </p:txBody>
      </p:sp>
    </p:spTree>
    <p:extLst>
      <p:ext uri="{BB962C8B-B14F-4D97-AF65-F5344CB8AC3E}">
        <p14:creationId xmlns:p14="http://schemas.microsoft.com/office/powerpoint/2010/main" val="281250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will usually contain a large set tactical qualities.</a:t>
            </a:r>
          </a:p>
          <a:p>
            <a:r>
              <a:rPr lang="en-US" dirty="0" smtClean="0"/>
              <a:t>If they are used for pathfinding</a:t>
            </a:r>
          </a:p>
          <a:p>
            <a:pPr lvl="1"/>
            <a:r>
              <a:rPr lang="en-US" dirty="0" smtClean="0"/>
              <a:t>They will also contain pathfinding data</a:t>
            </a:r>
          </a:p>
          <a:p>
            <a:pPr lvl="2"/>
            <a:r>
              <a:rPr lang="en-US" dirty="0" smtClean="0"/>
              <a:t>Neighboring nodes &amp; edges</a:t>
            </a:r>
          </a:p>
          <a:p>
            <a:r>
              <a:rPr lang="en-US" dirty="0" smtClean="0"/>
              <a:t>Lets look at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20" y="1838511"/>
            <a:ext cx="6512511" cy="43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&amp; Compound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to be create static data for the characters but allow the characters to calculate and decide what they believe is a good waypoint.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Cover and view of the enemy</a:t>
            </a:r>
          </a:p>
          <a:p>
            <a:pPr lvl="2"/>
            <a:r>
              <a:rPr lang="en-US" dirty="0" smtClean="0"/>
              <a:t>Dynamic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&amp; Compound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don’t need to limit a single location to both properties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Character is near a cover and fire point</a:t>
            </a:r>
          </a:p>
          <a:p>
            <a:pPr lvl="1"/>
            <a:r>
              <a:rPr lang="en-US" dirty="0" smtClean="0"/>
              <a:t>Character could duck into cover reload and move to a nearby fire point. </a:t>
            </a:r>
          </a:p>
          <a:p>
            <a:pPr lvl="1"/>
            <a:r>
              <a:rPr lang="en-US" dirty="0" smtClean="0"/>
              <a:t>Character could look for exposed locations with nearby hiding behaviors.  </a:t>
            </a:r>
          </a:p>
          <a:p>
            <a:r>
              <a:rPr lang="en-US" dirty="0" smtClean="0"/>
              <a:t>Compounding waypoints data to pick a series of waypoints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45" y="1752794"/>
            <a:ext cx="6693606" cy="4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10027</TotalTime>
  <Words>426</Words>
  <Application>Microsoft Office PowerPoint</Application>
  <PresentationFormat>On-screen Show (4:3)</PresentationFormat>
  <Paragraphs>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Gill Sans MT</vt:lpstr>
      <vt:lpstr>Times New Roman</vt:lpstr>
      <vt:lpstr>Verdana</vt:lpstr>
      <vt:lpstr>Wingdings 2</vt:lpstr>
      <vt:lpstr>Solstice</vt:lpstr>
      <vt:lpstr>Tactical &amp; Strategic AI</vt:lpstr>
      <vt:lpstr>Tactical &amp; Strategic AI</vt:lpstr>
      <vt:lpstr>Waypoint Tactics</vt:lpstr>
      <vt:lpstr>Tactical Locations</vt:lpstr>
      <vt:lpstr>Set of Locations</vt:lpstr>
      <vt:lpstr>Example</vt:lpstr>
      <vt:lpstr>Primitive &amp; Compound Tactics</vt:lpstr>
      <vt:lpstr>Primitive &amp; Compound Tactics</vt:lpstr>
      <vt:lpstr>Example</vt:lpstr>
      <vt:lpstr>Pathfinding &amp; Waypoints</vt:lpstr>
      <vt:lpstr>Continuous Tactics</vt:lpstr>
      <vt:lpstr>Continuous Tactics</vt:lpstr>
      <vt:lpstr>Continuous Tactics</vt:lpstr>
      <vt:lpstr>Context Sensitivity</vt:lpstr>
      <vt:lpstr>Context Sensitivity</vt:lpstr>
      <vt:lpstr>Visibility Points</vt:lpstr>
      <vt:lpstr>Decision Making</vt:lpstr>
      <vt:lpstr>In Zombie Game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Meyers, William</cp:lastModifiedBy>
  <cp:revision>698</cp:revision>
  <dcterms:created xsi:type="dcterms:W3CDTF">2001-08-21T20:44:57Z</dcterms:created>
  <dcterms:modified xsi:type="dcterms:W3CDTF">2017-10-02T21:42:47Z</dcterms:modified>
</cp:coreProperties>
</file>