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7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7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9-19T20:44:45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9031 17571 197 0,'8'-4'128'0,"0"-3"-61"16,-1 0 13-16,-3-1-20 0,-4 4-39 15,1-5-4-15,-2 3-7 0,-7-3 1 16,1 1 1-16,-2 0-1 0,-3 1-1 0,-3 3-2 16,-1-1-2-16,-5 0-2 0,2 0-3 15,-6 0 1-15,2 1 0 0,-2-4 0 16,-1 5 0-16,-1 1 1 0,1-2 2 16,-5 1 2-16,2 3 2 0,4-2 3 15,-2 0 3-15,-3 0 4 0,0 2 0 16,4 2 0-16,-11 1-3 0,-4-2-1 15,7 1-3-15,-7 0-3 0,-1 1-3 16,0-1-2-16,3-2-1 0,-6 0-1 0,9 1-1 16,-6 4 0-16,4 0 0 0,1-4-1 15,2 5 1-15,-2-2-1 0,3-3 0 16,-4 0 1-16,3-3 0 0,4 2 0 16,2 0 1-16,-1 0 0 0,7 1 1 15,0-3 0-15,0-2 1 0,2 7 1 16,5 0 1-16,1-5 1 0,5-1 1 15,2 2 2-15,6 1 1 0,4-1 3 0,-2-2 3 16,4-1 1-16,4 5 1 0,-3-5 0 16,3 1 0-16,3-1-1 0,2 2-3 15,2 0-3-15,3 0-3 0,3 0-1 16,4 2-2-16,5 0-2 0,4 0-1 16,0-1 0-16,7 1-1 0,-3 0 0 15,-3-2 0-15,6-1-1 0,-5 5 0 16,3-3 0-16,1 0 0 0,7-3-1 15,-6 2 1-15,7 2-1 0,-6-2 0 16,6-4 0-16,-8 3 0 0,-3-2 0 0,3-2-1 16,-2 5 1-16,-2-1-1 0,-4 1 1 15,2 0-1-15,-8 2 1 0,0 0-1 16,-7 2 0-16,4 0 0 0,-9 1-2 16,-1-1 0-16,-2 3-1 0,-7 1-1 15,-4 1-1-15,0-1-1 0,-3 3 1 16,-4-3-1-16,-4 1 1 0,-5 4 1 15,-11-1 0-15,-1 4 2 0,-10 0 1 0,-8 3 2 16,-5-7 0-16,-3-1 1 0,-15-2 0 16,-4-4 0-16,-1 1 0 0,-8-4-2 15,-10 0-1-15,-4 0 1 0,-9-2-14 16,-9 1-22-16,-10-5-51 0,-10-6-58 16,-3 17 33-16,3-19-118 0,5-7-160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3T17:18:08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8472 4047 223 0,'0'0'149'0,"6"0"-32"15,4 0 13-15,0 5-27 0,0-5-25 16,-3 6-12-16,3 1-11 0,-7-9-7 15,2 2-10-15,0 2-6 0,0-2-3 16,3 5 2-16,4-5 3 0,4 5 3 16,7 5 1-16,2 0 2 0,13 8 2 15,9 2-1-15,1-2-1 0,17 10-4 16,9-6-2-16,4 9-3 0,7 2-6 16,4 1-4-16,-6-5-4 0,6 10-2 0,-4-11-4 15,8 10-2-15,0-3-4 0,1-2 0 16,2 3-1-16,-1-3-1 0,-11-8-2 15,-9 2 0-15,-14-4 0 16,-11-3-1-16,-4 5 0 0,-14-5-3 16,-3-7-4-16,5 13-4 0,-6-11-8 0,-13-1-10 15,0-6-20-15,1 8-21 0,-4-2-33 16,-1 1-50-16,1 5-63 0,-7-1 20 16,-2-4-98-16,4 0-146 0</inkml:trace>
  <inkml:trace contextRef="#ctx0" brushRef="#br0" timeOffset="645.215">10406 5038 293 0,'33'8'165'0,"2"-1"-47"15,-4 1 22-15,-1 2-45 0,-4-2-21 16,-1-1-21-16,-6-1-3 0,-3-6-12 16,-8 0-13-16,1 0-10 0,-9 2-4 15,0-4-3-15,-15-2-1 0,-3 2 0 16,-6-5 2-16,-10 1 2 0,-8-8 5 15,1-7 2-15,-2-1 2 0,-6-1-1 16,10 1-2-16,-9 4-2 0,6 3-4 16,4 2-3-16,0 0-4 0,-5 5-1 15,10-4 0-15,-5 0-1 0,1 7 1 0,1 0 0 16,8 4 1-16,9-4-1 0,8 3 1 16,2 4 1-16,9-1 1 0,4 4 0 15,2-5 1-15,11 5 0 0,9 5 0 16,8 9 1-16,4 0 3 0,3 1 2 15,-4-3 2-15,-8-4 3 0,-2-6 2 16,4 4 3-16,-2-11 1 0,-6-1-2 0,-3-4-3 16,-2-2-3-16,-8-6-4 0,-10-19-1 15,0-1-4-15,0-15-4 0,-3-2 0 16,-1-9-2-16,-6-8-2 0,2-7-7 16,-2-4-6-16,0-7 61 0,-11-1-266 15,-8-11 140-15,0 2-81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3T17:18:46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6088 8402 298 0,'0'5'114'0,"7"2"-25"15,0 3 37-15,-7-10-44 0,-4-4-9 16,3-1 2-16,6 4-6 0,-4-6 4 16,6 2-17-16,0-1-7 0,12-3-6 15,8 8-6-15,-1-4-3 0,8-2-5 16,9-5-5-16,5 2-3 0,1 0-4 15,3 1-2-15,1-8-4 0,-3 9-1 16,3 1-3-16,0 7-2 0,6-2-1 16,-11-1-1-16,-5 13-1 0,1-2 0 15,-13 1-1-15,-11-3-2 0,-5-14 0 16,-10 8-2-16,-5 0-1 0,-8-7-2 0,-4 2 0 16,-5 5 0-16,1-3 0 0,-11 6 1 15,-6-3 1-15,-5 12 2 0,0-5 0 16,-7-6 1-16,5 4 0 0,2 8 1 15,5 1-1-15,-2 1 1 0,5-2 1 16,2-6-1-16,2-1 1 0,9 1-1 16,2-1 1-16,7-6 0 0,8-5 0 15,10-1 0-15,2 4 1 0,2-13 0 0,8-3 0 16,5-2 1-16,2 5 0 0,1-5 0 16,2-1-1-16,-2-4 0 0,-6-3-1 15,0 1 0-15,-1 7-1 0,2 5 0 16,-7 2-1-16,-5 0 0 0,-1-7 1 15,-12-5-3-15,-4 4-7 0,-12-8-11 16,-4 5-16-16,-3 5 43 0,-15 3-198 16,0-2 93-16,3 14-68 0,-3-2-655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in-order traversal?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1905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2098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2098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4724400" y="35683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7538" y="1253903"/>
            <a:ext cx="1677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A B G H C D E</a:t>
            </a:r>
          </a:p>
          <a:p>
            <a:r>
              <a:rPr lang="en-US" dirty="0"/>
              <a:t>B: H G B A C D E</a:t>
            </a:r>
          </a:p>
          <a:p>
            <a:r>
              <a:rPr lang="en-US" dirty="0"/>
              <a:t>C: B H G A D C E</a:t>
            </a:r>
          </a:p>
          <a:p>
            <a:r>
              <a:rPr lang="en-US" dirty="0"/>
              <a:t>D: H G B D E C A</a:t>
            </a:r>
          </a:p>
        </p:txBody>
      </p:sp>
      <p:sp>
        <p:nvSpPr>
          <p:cNvPr id="16" name="Oval 15"/>
          <p:cNvSpPr/>
          <p:nvPr/>
        </p:nvSpPr>
        <p:spPr>
          <a:xfrm>
            <a:off x="5562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5625726" y="35683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42933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034926" y="35683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86000" y="56018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2590800" y="48136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17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90800" y="1447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254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240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7196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4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362200" y="1447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479078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405046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481782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879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exercise: Add "59"</a:t>
            </a:r>
          </a:p>
        </p:txBody>
      </p:sp>
      <p:sp>
        <p:nvSpPr>
          <p:cNvPr id="3" name="Oval 2"/>
          <p:cNvSpPr/>
          <p:nvPr/>
        </p:nvSpPr>
        <p:spPr>
          <a:xfrm>
            <a:off x="5943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9436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5029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9403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5410200" y="3317408"/>
            <a:ext cx="644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154004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340995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/>
          <p:cNvSpPr/>
          <p:nvPr/>
        </p:nvSpPr>
        <p:spPr>
          <a:xfrm>
            <a:off x="44958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Oval 21"/>
          <p:cNvSpPr/>
          <p:nvPr/>
        </p:nvSpPr>
        <p:spPr>
          <a:xfrm>
            <a:off x="6477000" y="3878262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5" name="Straight Arrow Connector 24"/>
          <p:cNvCxnSpPr>
            <a:cxnSpLocks/>
            <a:stCxn id="6" idx="5"/>
            <a:endCxn id="22" idx="0"/>
          </p:cNvCxnSpPr>
          <p:nvPr/>
        </p:nvCxnSpPr>
        <p:spPr>
          <a:xfrm>
            <a:off x="6594008" y="3317408"/>
            <a:ext cx="263992" cy="5608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5694596" y="4482073"/>
            <a:ext cx="263992" cy="5608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7" idx="3"/>
            <a:endCxn id="21" idx="0"/>
          </p:cNvCxnSpPr>
          <p:nvPr/>
        </p:nvCxnSpPr>
        <p:spPr>
          <a:xfrm flipH="1">
            <a:off x="4876800" y="4460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2743200" y="4528670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60996" y="4478104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0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for add "59"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99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exercise: Add "63"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6019800" y="26860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5181600" y="38290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2016592" cy="5116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5562600" y="333645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43600" y="50482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5832008" y="447945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464392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4533900" y="500062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7010400" y="3717458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2130892" y="500062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613912" y="44985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81400" y="4460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732571" y="4471287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98142" y="333645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836242" y="5979178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589946" y="5506804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post-order traversal?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1905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3248025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2098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2098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7" idx="5"/>
            <a:endCxn id="6" idx="0"/>
          </p:cNvCxnSpPr>
          <p:nvPr/>
        </p:nvCxnSpPr>
        <p:spPr>
          <a:xfrm>
            <a:off x="3034926" y="3568326"/>
            <a:ext cx="517899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7538" y="1253903"/>
            <a:ext cx="1686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G H D B E C A</a:t>
            </a:r>
          </a:p>
          <a:p>
            <a:r>
              <a:rPr lang="en-US" dirty="0"/>
              <a:t>B: A B H G D C E</a:t>
            </a:r>
          </a:p>
          <a:p>
            <a:r>
              <a:rPr lang="en-US" dirty="0"/>
              <a:t>C: H G B D A C E</a:t>
            </a:r>
          </a:p>
          <a:p>
            <a:r>
              <a:rPr lang="en-US" dirty="0"/>
              <a:t>D: H B G D E C A</a:t>
            </a:r>
          </a:p>
          <a:p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62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5625726" y="35683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05088" y="556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cxnSpLocks/>
            <a:stCxn id="18" idx="5"/>
            <a:endCxn id="22" idx="0"/>
          </p:cNvCxnSpPr>
          <p:nvPr/>
        </p:nvCxnSpPr>
        <p:spPr>
          <a:xfrm>
            <a:off x="2320551" y="4800600"/>
            <a:ext cx="589337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00225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cxnSpLocks/>
            <a:stCxn id="7" idx="3"/>
            <a:endCxn id="18" idx="0"/>
          </p:cNvCxnSpPr>
          <p:nvPr/>
        </p:nvCxnSpPr>
        <p:spPr>
          <a:xfrm flipH="1">
            <a:off x="2105025" y="3568326"/>
            <a:ext cx="498849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588400" y="6264720"/>
              <a:ext cx="673200" cy="61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5880" y="6254640"/>
                <a:ext cx="682200" cy="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418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for Add "63"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66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Often, we want to determine whether or not a node exists in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</a:t>
            </a:r>
            <a:r>
              <a:rPr lang="en-US" dirty="0" err="1"/>
              <a:t>my_tree.find</a:t>
            </a:r>
            <a:r>
              <a:rPr lang="en-US" dirty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3569839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(40)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82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(40) – step 2 (result = true)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024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Removing nodes from a BST is a little tricky.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Whenever we remove a node, we need to be sure that the removal doesn't result in a violation of the BST rules.</a:t>
            </a:r>
          </a:p>
          <a:p>
            <a:r>
              <a:rPr lang="en-US" dirty="0"/>
              <a:t>If a node has one child, then we can just replace the node with its child</a:t>
            </a:r>
          </a:p>
          <a:p>
            <a:r>
              <a:rPr lang="en-US" dirty="0"/>
              <a:t>If a node has two children, then wee need to replace the node with either: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leftmost child of the node's right </a:t>
            </a:r>
            <a:r>
              <a:rPr lang="en-US" dirty="0" err="1"/>
              <a:t>subtree</a:t>
            </a:r>
            <a:r>
              <a:rPr lang="en-US" dirty="0"/>
              <a:t> </a:t>
            </a:r>
            <a:r>
              <a:rPr lang="en-US" b="1" u="sng" dirty="0"/>
              <a:t>OR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rightmost child of the node's left </a:t>
            </a:r>
            <a:r>
              <a:rPr lang="en-US" dirty="0" err="1"/>
              <a:t>subtree</a:t>
            </a:r>
            <a:endParaRPr lang="en-US" b="1" u="sng" dirty="0"/>
          </a:p>
          <a:p>
            <a:pPr marL="571500" indent="-514350">
              <a:buFont typeface="+mj-lt"/>
              <a:buAutoNum type="alphaUcPeriod"/>
            </a:pPr>
            <a:r>
              <a:rPr lang="en-US" dirty="0"/>
              <a:t>Sometimes, a BST will alternate between the two in order to maintain a decent balance.</a:t>
            </a:r>
          </a:p>
        </p:txBody>
      </p:sp>
    </p:spTree>
    <p:extLst>
      <p:ext uri="{BB962C8B-B14F-4D97-AF65-F5344CB8AC3E}">
        <p14:creationId xmlns:p14="http://schemas.microsoft.com/office/powerpoint/2010/main" val="114826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(remove from RST)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76400" y="6019800"/>
            <a:ext cx="5493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Leftmost child in our right </a:t>
            </a:r>
            <a:r>
              <a:rPr lang="en-US" sz="3000" dirty="0" err="1"/>
              <a:t>subtree</a:t>
            </a:r>
            <a:endParaRPr lang="en-US" sz="3000" dirty="0"/>
          </a:p>
        </p:txBody>
      </p:sp>
      <p:cxnSp>
        <p:nvCxnSpPr>
          <p:cNvPr id="25" name="Straight Arrow Connector 24"/>
          <p:cNvCxnSpPr>
            <a:stCxn id="23" idx="0"/>
            <a:endCxn id="7" idx="4"/>
          </p:cNvCxnSpPr>
          <p:nvPr/>
        </p:nvCxnSpPr>
        <p:spPr>
          <a:xfrm flipV="1">
            <a:off x="4423114" y="4572000"/>
            <a:ext cx="225086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01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step 2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2600" y="1371600"/>
            <a:ext cx="335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Replace root value with leftmost node</a:t>
            </a:r>
          </a:p>
        </p:txBody>
      </p:sp>
      <p:cxnSp>
        <p:nvCxnSpPr>
          <p:cNvPr id="26" name="Straight Arrow Connector 25"/>
          <p:cNvCxnSpPr>
            <a:stCxn id="7" idx="7"/>
            <a:endCxn id="23" idx="2"/>
          </p:cNvCxnSpPr>
          <p:nvPr/>
        </p:nvCxnSpPr>
        <p:spPr>
          <a:xfrm flipV="1">
            <a:off x="4917608" y="2387263"/>
            <a:ext cx="2321392" cy="1534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  <a:endCxn id="4" idx="6"/>
          </p:cNvCxnSpPr>
          <p:nvPr/>
        </p:nvCxnSpPr>
        <p:spPr>
          <a:xfrm flipH="1">
            <a:off x="4495800" y="1879432"/>
            <a:ext cx="1066800" cy="255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50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step 3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800" y="5152072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Remove node "55", replace with node "59"</a:t>
            </a:r>
          </a:p>
        </p:txBody>
      </p:sp>
      <p:cxnSp>
        <p:nvCxnSpPr>
          <p:cNvPr id="26" name="Straight Arrow Connector 25"/>
          <p:cNvCxnSpPr>
            <a:stCxn id="7" idx="2"/>
            <a:endCxn id="23" idx="0"/>
          </p:cNvCxnSpPr>
          <p:nvPr/>
        </p:nvCxnSpPr>
        <p:spPr>
          <a:xfrm flipH="1">
            <a:off x="3390900" y="4191000"/>
            <a:ext cx="876300" cy="961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8" idx="2"/>
          </p:cNvCxnSpPr>
          <p:nvPr/>
        </p:nvCxnSpPr>
        <p:spPr>
          <a:xfrm flipV="1">
            <a:off x="4267200" y="54102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30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result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58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(remove from LST)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7000" y="53340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Rightmost node in our left </a:t>
            </a:r>
            <a:r>
              <a:rPr lang="en-US" sz="3000" dirty="0" err="1"/>
              <a:t>subtree</a:t>
            </a:r>
            <a:endParaRPr lang="en-US" sz="3000" dirty="0"/>
          </a:p>
        </p:txBody>
      </p:sp>
      <p:cxnSp>
        <p:nvCxnSpPr>
          <p:cNvPr id="24" name="Straight Arrow Connector 23"/>
          <p:cNvCxnSpPr>
            <a:stCxn id="21" idx="0"/>
            <a:endCxn id="12" idx="4"/>
          </p:cNvCxnSpPr>
          <p:nvPr/>
        </p:nvCxnSpPr>
        <p:spPr>
          <a:xfrm flipH="1" flipV="1">
            <a:off x="3352800" y="4572000"/>
            <a:ext cx="8763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2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Pre: A, B, F, G, H, C, E</a:t>
            </a:r>
          </a:p>
          <a:p>
            <a:r>
              <a:rPr lang="en-US" dirty="0"/>
              <a:t>IN: F, B, H, G, A, C, E</a:t>
            </a:r>
          </a:p>
        </p:txBody>
      </p:sp>
    </p:spTree>
    <p:extLst>
      <p:ext uri="{BB962C8B-B14F-4D97-AF65-F5344CB8AC3E}">
        <p14:creationId xmlns:p14="http://schemas.microsoft.com/office/powerpoint/2010/main" val="377572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step 2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" y="13716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Replace node "55" value with "40"</a:t>
            </a:r>
          </a:p>
        </p:txBody>
      </p:sp>
      <p:cxnSp>
        <p:nvCxnSpPr>
          <p:cNvPr id="24" name="Straight Arrow Connector 23"/>
          <p:cNvCxnSpPr>
            <a:stCxn id="12" idx="1"/>
            <a:endCxn id="21" idx="2"/>
          </p:cNvCxnSpPr>
          <p:nvPr/>
        </p:nvCxnSpPr>
        <p:spPr>
          <a:xfrm flipH="1" flipV="1">
            <a:off x="1790700" y="2387263"/>
            <a:ext cx="1292692" cy="1534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" idx="2"/>
          </p:cNvCxnSpPr>
          <p:nvPr/>
        </p:nvCxnSpPr>
        <p:spPr>
          <a:xfrm>
            <a:off x="2895600" y="1905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453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step 3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0800" y="53340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Remove node "40" from the tree</a:t>
            </a:r>
          </a:p>
        </p:txBody>
      </p:sp>
      <p:cxnSp>
        <p:nvCxnSpPr>
          <p:cNvPr id="24" name="Straight Arrow Connector 23"/>
          <p:cNvCxnSpPr>
            <a:stCxn id="12" idx="4"/>
            <a:endCxn id="21" idx="0"/>
          </p:cNvCxnSpPr>
          <p:nvPr/>
        </p:nvCxnSpPr>
        <p:spPr>
          <a:xfrm>
            <a:off x="3352800" y="4572000"/>
            <a:ext cx="8001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224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result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5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exercise: remove 10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56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 remove 10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06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exercise – remove 40 using option A (right </a:t>
            </a:r>
            <a:r>
              <a:rPr lang="en-US" dirty="0" err="1"/>
              <a:t>subtree</a:t>
            </a:r>
            <a:r>
              <a:rPr lang="en-US" dirty="0"/>
              <a:t>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94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 - remove 40 using option A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/>
              <a:t>9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20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“10” using option A (RST)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 (A)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14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(B)</a:t>
            </a:r>
          </a:p>
        </p:txBody>
      </p:sp>
      <p:sp>
        <p:nvSpPr>
          <p:cNvPr id="26" name="Oval 25"/>
          <p:cNvSpPr/>
          <p:nvPr/>
        </p:nvSpPr>
        <p:spPr>
          <a:xfrm>
            <a:off x="18288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 (C)</a:t>
            </a:r>
          </a:p>
        </p:txBody>
      </p:sp>
      <p:sp>
        <p:nvSpPr>
          <p:cNvPr id="27" name="Oval 26"/>
          <p:cNvSpPr/>
          <p:nvPr/>
        </p:nvSpPr>
        <p:spPr>
          <a:xfrm>
            <a:off x="32766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33 (D)</a:t>
            </a:r>
          </a:p>
        </p:txBody>
      </p:sp>
      <p:cxnSp>
        <p:nvCxnSpPr>
          <p:cNvPr id="28" name="Straight Arrow Connector 27"/>
          <p:cNvCxnSpPr>
            <a:stCxn id="12" idx="3"/>
            <a:endCxn id="24" idx="0"/>
          </p:cNvCxnSpPr>
          <p:nvPr/>
        </p:nvCxnSpPr>
        <p:spPr>
          <a:xfrm flipH="1">
            <a:off x="2895600" y="4460408"/>
            <a:ext cx="187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  <a:endCxn id="26" idx="0"/>
          </p:cNvCxnSpPr>
          <p:nvPr/>
        </p:nvCxnSpPr>
        <p:spPr>
          <a:xfrm flipH="1">
            <a:off x="2209800" y="5603408"/>
            <a:ext cx="416392" cy="4163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5"/>
            <a:endCxn id="27" idx="1"/>
          </p:cNvCxnSpPr>
          <p:nvPr/>
        </p:nvCxnSpPr>
        <p:spPr>
          <a:xfrm>
            <a:off x="3165008" y="5603408"/>
            <a:ext cx="223184" cy="5279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08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“10” using option A (RST)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 (A)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14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(B)</a:t>
            </a:r>
          </a:p>
        </p:txBody>
      </p:sp>
      <p:sp>
        <p:nvSpPr>
          <p:cNvPr id="27" name="Oval 26"/>
          <p:cNvSpPr/>
          <p:nvPr/>
        </p:nvSpPr>
        <p:spPr>
          <a:xfrm>
            <a:off x="32766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33 (D)</a:t>
            </a:r>
          </a:p>
        </p:txBody>
      </p:sp>
      <p:cxnSp>
        <p:nvCxnSpPr>
          <p:cNvPr id="28" name="Straight Arrow Connector 27"/>
          <p:cNvCxnSpPr>
            <a:stCxn id="12" idx="3"/>
            <a:endCxn id="24" idx="0"/>
          </p:cNvCxnSpPr>
          <p:nvPr/>
        </p:nvCxnSpPr>
        <p:spPr>
          <a:xfrm flipH="1">
            <a:off x="2895600" y="4460408"/>
            <a:ext cx="187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5"/>
            <a:endCxn id="27" idx="1"/>
          </p:cNvCxnSpPr>
          <p:nvPr/>
        </p:nvCxnSpPr>
        <p:spPr>
          <a:xfrm>
            <a:off x="3165008" y="5603408"/>
            <a:ext cx="223184" cy="5279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57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BSTs add two new rules to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left children of a given node must be "less" than the given node's value</a:t>
            </a:r>
          </a:p>
          <a:p>
            <a:r>
              <a:rPr lang="en-US" dirty="0"/>
              <a:t>All right children of a given node must be "greater than" [optional] or "equal to" the given node's value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BST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57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09800" y="9906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049920" y="1456920"/>
              <a:ext cx="780120" cy="3772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4880" y="1450080"/>
                <a:ext cx="795240" cy="3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805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478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191680" y="2869200"/>
              <a:ext cx="288720" cy="1638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6280" y="2863080"/>
                <a:ext cx="306000" cy="1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44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871</Words>
  <Application>Microsoft Office PowerPoint</Application>
  <PresentationFormat>On-screen Show (4:3)</PresentationFormat>
  <Paragraphs>314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What is the in-order traversal?</vt:lpstr>
      <vt:lpstr>What is the post-order traversal?</vt:lpstr>
      <vt:lpstr>PowerPoint Presentation</vt:lpstr>
      <vt:lpstr>Binary Search Trees</vt:lpstr>
      <vt:lpstr>BSTs add two new rules to Binary Trees</vt:lpstr>
      <vt:lpstr>Example BST</vt:lpstr>
      <vt:lpstr>Add "40"</vt:lpstr>
      <vt:lpstr>Add "40"</vt:lpstr>
      <vt:lpstr>Add "40" (finished)</vt:lpstr>
      <vt:lpstr>Add "2"</vt:lpstr>
      <vt:lpstr>Add "2"</vt:lpstr>
      <vt:lpstr>Add "2" (finished)</vt:lpstr>
      <vt:lpstr>Add "-1"</vt:lpstr>
      <vt:lpstr>Add "-1"</vt:lpstr>
      <vt:lpstr>Add "-1"</vt:lpstr>
      <vt:lpstr>Add "-1" (finished)</vt:lpstr>
      <vt:lpstr>Class exercise: Add "59"</vt:lpstr>
      <vt:lpstr>Answer for add "59"</vt:lpstr>
      <vt:lpstr>Class exercise: Add "63"</vt:lpstr>
      <vt:lpstr>Answer for Add "63"</vt:lpstr>
      <vt:lpstr>Often, we want to determine whether or not a node exists in a tree</vt:lpstr>
      <vt:lpstr>Find (40) – step 1</vt:lpstr>
      <vt:lpstr>Find (40) – step 2 (result = true)</vt:lpstr>
      <vt:lpstr>Removing nodes from a BST is a little tricky.</vt:lpstr>
      <vt:lpstr>Remove "50" using option A (remove from RST) – step 1</vt:lpstr>
      <vt:lpstr>Remove "50" using option A – step 2</vt:lpstr>
      <vt:lpstr>Remove "50" using option A – step 3</vt:lpstr>
      <vt:lpstr>Remove "50" using option A – result</vt:lpstr>
      <vt:lpstr>Remove "55" using option B (remove from LST) – step 1</vt:lpstr>
      <vt:lpstr>Remove "55" using option B – step 2</vt:lpstr>
      <vt:lpstr>Remove "55" using option B – step 3</vt:lpstr>
      <vt:lpstr>Remove "55" using option B – result</vt:lpstr>
      <vt:lpstr>Class exercise: remove 10</vt:lpstr>
      <vt:lpstr>Answer remove 10</vt:lpstr>
      <vt:lpstr>Class exercise – remove 40 using option A (right subtree)</vt:lpstr>
      <vt:lpstr>Answer - remove 40 using option A</vt:lpstr>
      <vt:lpstr>Remove “10” using option A (RST)</vt:lpstr>
      <vt:lpstr>Remove “10” using option A (RST)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acarter</dc:creator>
  <cp:lastModifiedBy>Adam Carter</cp:lastModifiedBy>
  <cp:revision>17</cp:revision>
  <dcterms:created xsi:type="dcterms:W3CDTF">2006-08-16T00:00:00Z</dcterms:created>
  <dcterms:modified xsi:type="dcterms:W3CDTF">2018-09-13T16:15:47Z</dcterms:modified>
</cp:coreProperties>
</file>