
<file path=[Content_Types].xml><?xml version="1.0" encoding="utf-8"?>
<Types xmlns="http://schemas.openxmlformats.org/package/2006/content-types">
  <Default Extension="bin" ContentType="image/png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9" r:id="rId6"/>
    <p:sldId id="310" r:id="rId7"/>
    <p:sldId id="305" r:id="rId8"/>
    <p:sldId id="307" r:id="rId9"/>
    <p:sldId id="306" r:id="rId10"/>
    <p:sldId id="300" r:id="rId11"/>
    <p:sldId id="30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brata Mohanty" initials="SM" lastIdx="2" clrIdx="0">
    <p:extLst>
      <p:ext uri="{19B8F6BF-5375-455C-9EA6-DF929625EA0E}">
        <p15:presenceInfo xmlns:p15="http://schemas.microsoft.com/office/powerpoint/2012/main" userId="S::smohanty@altimetrik.com::0edf37c8-0b1e-4455-b6c5-8874579378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D55"/>
    <a:srgbClr val="10A2A5"/>
    <a:srgbClr val="44B578"/>
    <a:srgbClr val="28AB91"/>
    <a:srgbClr val="8CCE39"/>
    <a:srgbClr val="002D4B"/>
    <a:srgbClr val="4F5A72"/>
    <a:srgbClr val="F6F6F8"/>
    <a:srgbClr val="E75916"/>
    <a:srgbClr val="8DC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5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444" y="108"/>
      </p:cViewPr>
      <p:guideLst>
        <p:guide orient="horz" pos="2160"/>
        <p:guide pos="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94AC7-756D-455E-820E-2442954DFB11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4A139-E052-4D1C-939A-C08120E6D9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93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3DF53-E701-4143-A524-7C5A9DFE678C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AFCF-C50A-D84C-8996-2BBD791A6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68D6-ED31-4170-A859-1D4C2DC0A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68D6-ED31-4170-A859-1D4C2DC0A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7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DBB61E38-C72B-384E-95B2-12F4DBC219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cxnSp>
        <p:nvCxnSpPr>
          <p:cNvPr id="30" name="Straight Connector 29"/>
          <p:cNvCxnSpPr/>
          <p:nvPr userDrawn="1"/>
        </p:nvCxnSpPr>
        <p:spPr>
          <a:xfrm>
            <a:off x="5886295" y="1873090"/>
            <a:ext cx="0" cy="20264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01519" y="3003729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Presenter’s first and last name </a:t>
            </a:r>
          </a:p>
        </p:txBody>
      </p:sp>
      <p:sp>
        <p:nvSpPr>
          <p:cNvPr id="35" name="Text Placeholder 3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01519" y="3451657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Designation</a:t>
            </a:r>
          </a:p>
        </p:txBody>
      </p:sp>
      <p:sp>
        <p:nvSpPr>
          <p:cNvPr id="36" name="Text Placeholder 3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01519" y="3899585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Date</a:t>
            </a:r>
          </a:p>
        </p:txBody>
      </p:sp>
      <p:sp>
        <p:nvSpPr>
          <p:cNvPr id="37" name="Title 23"/>
          <p:cNvSpPr>
            <a:spLocks noGrp="1"/>
          </p:cNvSpPr>
          <p:nvPr userDrawn="1">
            <p:ph type="title" hasCustomPrompt="1"/>
          </p:nvPr>
        </p:nvSpPr>
        <p:spPr>
          <a:xfrm>
            <a:off x="6501519" y="1231899"/>
            <a:ext cx="5023576" cy="1584681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579303F-EC8D-8A45-ADBE-B60FB390CE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022" y="2160276"/>
            <a:ext cx="2885278" cy="137394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B964429-57E4-5B4D-B0E2-4B1A1A6CE06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7E72FD-3E7C-C94F-B7CF-E8BB6DB92EF9}"/>
              </a:ext>
            </a:extLst>
          </p:cNvPr>
          <p:cNvGrpSpPr/>
          <p:nvPr userDrawn="1"/>
        </p:nvGrpSpPr>
        <p:grpSpPr>
          <a:xfrm>
            <a:off x="2960" y="214752"/>
            <a:ext cx="131767" cy="463159"/>
            <a:chOff x="2960" y="0"/>
            <a:chExt cx="131767" cy="680484"/>
          </a:xfrm>
        </p:grpSpPr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5064012B-F544-6B47-8CC3-22354D77EC28}"/>
                </a:ext>
              </a:extLst>
            </p:cNvPr>
            <p:cNvSpPr/>
            <p:nvPr userDrawn="1"/>
          </p:nvSpPr>
          <p:spPr>
            <a:xfrm>
              <a:off x="2960" y="2973"/>
              <a:ext cx="95461" cy="67751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400000"/>
            </a:ln>
            <a:effectLst/>
          </p:spPr>
          <p:txBody>
            <a:bodyPr lIns="71436" tIns="71436" rIns="71436" bIns="71436" anchor="ctr"/>
            <a:lstStyle/>
            <a:p>
              <a:pPr defTabSz="821530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B9800A-73B5-9945-B00C-9B64E3DD3B3A}"/>
                </a:ext>
              </a:extLst>
            </p:cNvPr>
            <p:cNvCxnSpPr/>
            <p:nvPr userDrawn="1"/>
          </p:nvCxnSpPr>
          <p:spPr>
            <a:xfrm>
              <a:off x="134727" y="0"/>
              <a:ext cx="0" cy="6775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DE4A22-DDF7-CA46-AB3B-BF4BFB2995AD}"/>
              </a:ext>
            </a:extLst>
          </p:cNvPr>
          <p:cNvCxnSpPr>
            <a:cxnSpLocks/>
          </p:cNvCxnSpPr>
          <p:nvPr userDrawn="1"/>
        </p:nvCxnSpPr>
        <p:spPr>
          <a:xfrm>
            <a:off x="-42178" y="785087"/>
            <a:ext cx="11926972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A5EBC02E-F7B8-654D-B086-C31AE48757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205" y="107576"/>
            <a:ext cx="11567643" cy="677511"/>
          </a:xfrm>
        </p:spPr>
        <p:txBody>
          <a:bodyPr>
            <a:noAutofit/>
          </a:bodyPr>
          <a:lstStyle>
            <a:lvl1pPr marL="9525" indent="-95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 lang="en-US" sz="2800" b="0" kern="1200" baseline="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2ED358C-814F-3641-A8B2-93F4DE7AC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135" y="1108074"/>
            <a:ext cx="11566525" cy="512000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1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405307" y="2294488"/>
            <a:ext cx="1969850" cy="13785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3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6501519" y="3003729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Presenter’s first and last name </a:t>
            </a:r>
          </a:p>
        </p:txBody>
      </p:sp>
      <p:sp>
        <p:nvSpPr>
          <p:cNvPr id="37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6501519" y="3451657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Designation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6501519" y="3899585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Date</a:t>
            </a:r>
          </a:p>
        </p:txBody>
      </p:sp>
      <p:sp>
        <p:nvSpPr>
          <p:cNvPr id="36" name="Title 23"/>
          <p:cNvSpPr>
            <a:spLocks noGrp="1"/>
          </p:cNvSpPr>
          <p:nvPr>
            <p:ph type="title" hasCustomPrompt="1"/>
          </p:nvPr>
        </p:nvSpPr>
        <p:spPr>
          <a:xfrm>
            <a:off x="6501519" y="1231899"/>
            <a:ext cx="5023576" cy="1584681"/>
          </a:xfrm>
        </p:spPr>
        <p:txBody>
          <a:bodyPr/>
          <a:lstStyle>
            <a:lvl1pPr marL="12700" indent="-127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5F9A1EF-50D3-304F-BE37-CE34CFFFCE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171" y="2387079"/>
            <a:ext cx="2384527" cy="113548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C4CB56-F98A-A047-AB01-CD136D7264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2620195-B62C-DB49-A077-7E9850AC1D87}"/>
              </a:ext>
            </a:extLst>
          </p:cNvPr>
          <p:cNvCxnSpPr/>
          <p:nvPr userDrawn="1"/>
        </p:nvCxnSpPr>
        <p:spPr>
          <a:xfrm>
            <a:off x="6038695" y="2025490"/>
            <a:ext cx="0" cy="20264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313690" y="2204940"/>
            <a:ext cx="11317478" cy="10702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None/>
              <a:defRPr lang="en-US" sz="32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dirty="0"/>
              <a:t>Section name here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375DA6B-C12A-B74C-A8D7-E9CB29EF74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702" y="265470"/>
            <a:ext cx="1243605" cy="59219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E7EDA23-1ABC-F043-ACD7-DCA859F742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91602D-FCBA-8840-97E3-EBB9F9DEDB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A60A59E-56D1-B341-A8C4-64F7C5CFC835}"/>
              </a:ext>
            </a:extLst>
          </p:cNvPr>
          <p:cNvGrpSpPr/>
          <p:nvPr userDrawn="1"/>
        </p:nvGrpSpPr>
        <p:grpSpPr>
          <a:xfrm>
            <a:off x="2960" y="2499953"/>
            <a:ext cx="131767" cy="463159"/>
            <a:chOff x="2960" y="0"/>
            <a:chExt cx="131767" cy="680484"/>
          </a:xfrm>
        </p:grpSpPr>
        <p:sp>
          <p:nvSpPr>
            <p:cNvPr id="111" name="Rectangle">
              <a:extLst>
                <a:ext uri="{FF2B5EF4-FFF2-40B4-BE49-F238E27FC236}">
                  <a16:creationId xmlns:a16="http://schemas.microsoft.com/office/drawing/2014/main" id="{F54FAB8B-E94F-3248-B573-4EC1B1DDF2EC}"/>
                </a:ext>
              </a:extLst>
            </p:cNvPr>
            <p:cNvSpPr/>
            <p:nvPr userDrawn="1"/>
          </p:nvSpPr>
          <p:spPr>
            <a:xfrm>
              <a:off x="2960" y="2973"/>
              <a:ext cx="95461" cy="67751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400000"/>
            </a:ln>
            <a:effectLst/>
          </p:spPr>
          <p:txBody>
            <a:bodyPr lIns="71436" tIns="71436" rIns="71436" bIns="71436" anchor="ctr"/>
            <a:lstStyle/>
            <a:p>
              <a:pPr defTabSz="821530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F5D19DF-C0C9-4A46-81EB-FE1FB5D8F427}"/>
                </a:ext>
              </a:extLst>
            </p:cNvPr>
            <p:cNvCxnSpPr/>
            <p:nvPr userDrawn="1"/>
          </p:nvCxnSpPr>
          <p:spPr>
            <a:xfrm>
              <a:off x="134727" y="0"/>
              <a:ext cx="0" cy="6775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9008C50-E4E7-C74A-A1E1-10FF23A21908}"/>
              </a:ext>
            </a:extLst>
          </p:cNvPr>
          <p:cNvCxnSpPr>
            <a:cxnSpLocks/>
          </p:cNvCxnSpPr>
          <p:nvPr userDrawn="1"/>
        </p:nvCxnSpPr>
        <p:spPr>
          <a:xfrm>
            <a:off x="-42178" y="3070288"/>
            <a:ext cx="11926972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899648" y="215208"/>
            <a:ext cx="976892" cy="6430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69A0DEA-DFF5-F44F-A1A3-25BCA326C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6668" y="265470"/>
            <a:ext cx="1243605" cy="59219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109BB8A-5C4B-AA41-BFCD-5D834544E8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B9335D6-4F0B-D643-BFE5-7DBC583D1E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sp>
        <p:nvSpPr>
          <p:cNvPr id="121" name="Text Placeholder 32">
            <a:extLst>
              <a:ext uri="{FF2B5EF4-FFF2-40B4-BE49-F238E27FC236}">
                <a16:creationId xmlns:a16="http://schemas.microsoft.com/office/drawing/2014/main" id="{7666949C-F302-C245-9815-A6EDAB45904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13690" y="2204940"/>
            <a:ext cx="11317478" cy="10702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None/>
              <a:defRPr lang="en-US" sz="32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dirty="0"/>
              <a:t>Section name here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D59B3DC-0264-AC40-9D6C-10F78C2FE579}"/>
              </a:ext>
            </a:extLst>
          </p:cNvPr>
          <p:cNvGrpSpPr/>
          <p:nvPr userDrawn="1"/>
        </p:nvGrpSpPr>
        <p:grpSpPr>
          <a:xfrm>
            <a:off x="2960" y="2499953"/>
            <a:ext cx="131767" cy="463159"/>
            <a:chOff x="2960" y="0"/>
            <a:chExt cx="131767" cy="680484"/>
          </a:xfrm>
        </p:grpSpPr>
        <p:sp>
          <p:nvSpPr>
            <p:cNvPr id="123" name="Rectangle">
              <a:extLst>
                <a:ext uri="{FF2B5EF4-FFF2-40B4-BE49-F238E27FC236}">
                  <a16:creationId xmlns:a16="http://schemas.microsoft.com/office/drawing/2014/main" id="{7EF4F821-4364-8B46-B56F-3ECDF06182C2}"/>
                </a:ext>
              </a:extLst>
            </p:cNvPr>
            <p:cNvSpPr/>
            <p:nvPr userDrawn="1"/>
          </p:nvSpPr>
          <p:spPr>
            <a:xfrm>
              <a:off x="2960" y="2973"/>
              <a:ext cx="95461" cy="67751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400000"/>
            </a:ln>
            <a:effectLst/>
          </p:spPr>
          <p:txBody>
            <a:bodyPr lIns="71436" tIns="71436" rIns="71436" bIns="71436" anchor="ctr"/>
            <a:lstStyle/>
            <a:p>
              <a:pPr defTabSz="821530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69216EE-BCB5-8341-845F-6DA26E71D4AA}"/>
                </a:ext>
              </a:extLst>
            </p:cNvPr>
            <p:cNvCxnSpPr/>
            <p:nvPr userDrawn="1"/>
          </p:nvCxnSpPr>
          <p:spPr>
            <a:xfrm>
              <a:off x="134727" y="0"/>
              <a:ext cx="0" cy="6775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30D168C-19A8-B040-A3AF-71CCC340A002}"/>
              </a:ext>
            </a:extLst>
          </p:cNvPr>
          <p:cNvCxnSpPr>
            <a:cxnSpLocks/>
          </p:cNvCxnSpPr>
          <p:nvPr userDrawn="1"/>
        </p:nvCxnSpPr>
        <p:spPr>
          <a:xfrm>
            <a:off x="-42178" y="3070288"/>
            <a:ext cx="11926972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E5EB07-1C3B-3B4D-90E9-EA53A6D6E3D0}"/>
              </a:ext>
            </a:extLst>
          </p:cNvPr>
          <p:cNvGrpSpPr/>
          <p:nvPr userDrawn="1"/>
        </p:nvGrpSpPr>
        <p:grpSpPr>
          <a:xfrm>
            <a:off x="2960" y="214752"/>
            <a:ext cx="131767" cy="463159"/>
            <a:chOff x="2960" y="0"/>
            <a:chExt cx="131767" cy="680484"/>
          </a:xfrm>
        </p:grpSpPr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E7B14EA2-C491-BF4A-8092-FABF572B9D67}"/>
                </a:ext>
              </a:extLst>
            </p:cNvPr>
            <p:cNvSpPr/>
            <p:nvPr userDrawn="1"/>
          </p:nvSpPr>
          <p:spPr>
            <a:xfrm>
              <a:off x="2960" y="2973"/>
              <a:ext cx="95461" cy="67751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400000"/>
            </a:ln>
            <a:effectLst/>
          </p:spPr>
          <p:txBody>
            <a:bodyPr lIns="71436" tIns="71436" rIns="71436" bIns="71436" anchor="ctr"/>
            <a:lstStyle/>
            <a:p>
              <a:pPr defTabSz="821530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AE909-991E-AE41-A91F-5420C8C18ACA}"/>
                </a:ext>
              </a:extLst>
            </p:cNvPr>
            <p:cNvCxnSpPr/>
            <p:nvPr userDrawn="1"/>
          </p:nvCxnSpPr>
          <p:spPr>
            <a:xfrm>
              <a:off x="134727" y="0"/>
              <a:ext cx="0" cy="6775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21CF03-B6EC-F440-A9E8-5523D3CD5389}"/>
              </a:ext>
            </a:extLst>
          </p:cNvPr>
          <p:cNvCxnSpPr>
            <a:cxnSpLocks/>
          </p:cNvCxnSpPr>
          <p:nvPr userDrawn="1"/>
        </p:nvCxnSpPr>
        <p:spPr>
          <a:xfrm>
            <a:off x="-42178" y="785087"/>
            <a:ext cx="11926972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7205" y="107576"/>
            <a:ext cx="11567643" cy="677511"/>
          </a:xfrm>
        </p:spPr>
        <p:txBody>
          <a:bodyPr>
            <a:noAutofit/>
          </a:bodyPr>
          <a:lstStyle>
            <a:lvl1pPr marL="9525" indent="-95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 lang="en-US" sz="2800" b="1" kern="1200" baseline="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FB9CF8-E759-A447-8258-0D8393E4D6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971432-3475-E947-93BD-975D634E34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480" y="3213846"/>
            <a:ext cx="4234520" cy="36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C4DEE-F9EB-4E46-8497-4626AD9233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5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without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6501519" y="3003729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Presenter’s first and last name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6501519" y="3451657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Designation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6501519" y="3899585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Date</a:t>
            </a:r>
          </a:p>
        </p:txBody>
      </p:sp>
      <p:sp>
        <p:nvSpPr>
          <p:cNvPr id="48" name="Title 23"/>
          <p:cNvSpPr>
            <a:spLocks noGrp="1"/>
          </p:cNvSpPr>
          <p:nvPr>
            <p:ph type="title" hasCustomPrompt="1"/>
          </p:nvPr>
        </p:nvSpPr>
        <p:spPr>
          <a:xfrm>
            <a:off x="6501519" y="1231899"/>
            <a:ext cx="5023576" cy="1584681"/>
          </a:xfrm>
        </p:spPr>
        <p:txBody>
          <a:bodyPr/>
          <a:lstStyle>
            <a:lvl1pPr marL="12700" indent="-127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64B80D9-BCC0-F74A-96E9-B220491D0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022" y="2160276"/>
            <a:ext cx="2885278" cy="137394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69306F0-A5DD-6140-BE7C-A56FA033FE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A2E4BF5-5996-4D4C-976D-7FE819D615C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98CE33-7574-3340-A47A-CDB0B900B8AD}"/>
              </a:ext>
            </a:extLst>
          </p:cNvPr>
          <p:cNvCxnSpPr/>
          <p:nvPr userDrawn="1"/>
        </p:nvCxnSpPr>
        <p:spPr>
          <a:xfrm>
            <a:off x="5971460" y="1803332"/>
            <a:ext cx="0" cy="20264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29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405307" y="2186912"/>
            <a:ext cx="1969850" cy="13785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39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6501519" y="3003729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Presenter’s first and last name 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6501519" y="3451657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Designation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6501519" y="3899585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Date</a:t>
            </a:r>
          </a:p>
        </p:txBody>
      </p:sp>
      <p:sp>
        <p:nvSpPr>
          <p:cNvPr id="42" name="Title 23"/>
          <p:cNvSpPr>
            <a:spLocks noGrp="1"/>
          </p:cNvSpPr>
          <p:nvPr>
            <p:ph type="title" hasCustomPrompt="1"/>
          </p:nvPr>
        </p:nvSpPr>
        <p:spPr>
          <a:xfrm>
            <a:off x="6501519" y="1231899"/>
            <a:ext cx="5023576" cy="1584681"/>
          </a:xfrm>
        </p:spPr>
        <p:txBody>
          <a:bodyPr/>
          <a:lstStyle>
            <a:lvl1pPr marL="12700" indent="-127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ACCC216-6DB7-F548-90BE-20BE939B34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171" y="2279503"/>
            <a:ext cx="2384527" cy="11354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C270E0-0927-6046-AB1E-AACEF1B1F5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4EE88CE-CC8F-7442-BA85-B14A6510D6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7E4758-A55D-A34E-8C5B-99DBB7355027}"/>
              </a:ext>
            </a:extLst>
          </p:cNvPr>
          <p:cNvCxnSpPr/>
          <p:nvPr userDrawn="1"/>
        </p:nvCxnSpPr>
        <p:spPr>
          <a:xfrm>
            <a:off x="5971460" y="1803332"/>
            <a:ext cx="0" cy="20264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1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E5EB07-1C3B-3B4D-90E9-EA53A6D6E3D0}"/>
              </a:ext>
            </a:extLst>
          </p:cNvPr>
          <p:cNvGrpSpPr/>
          <p:nvPr userDrawn="1"/>
        </p:nvGrpSpPr>
        <p:grpSpPr>
          <a:xfrm>
            <a:off x="2960" y="214752"/>
            <a:ext cx="131767" cy="463159"/>
            <a:chOff x="2960" y="0"/>
            <a:chExt cx="131767" cy="680484"/>
          </a:xfrm>
        </p:grpSpPr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E7B14EA2-C491-BF4A-8092-FABF572B9D67}"/>
                </a:ext>
              </a:extLst>
            </p:cNvPr>
            <p:cNvSpPr/>
            <p:nvPr userDrawn="1"/>
          </p:nvSpPr>
          <p:spPr>
            <a:xfrm>
              <a:off x="2960" y="2973"/>
              <a:ext cx="95461" cy="67751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400000"/>
            </a:ln>
            <a:effectLst/>
          </p:spPr>
          <p:txBody>
            <a:bodyPr lIns="71436" tIns="71436" rIns="71436" bIns="71436" anchor="ctr"/>
            <a:lstStyle/>
            <a:p>
              <a:pPr defTabSz="821530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AE909-991E-AE41-A91F-5420C8C18ACA}"/>
                </a:ext>
              </a:extLst>
            </p:cNvPr>
            <p:cNvCxnSpPr/>
            <p:nvPr userDrawn="1"/>
          </p:nvCxnSpPr>
          <p:spPr>
            <a:xfrm>
              <a:off x="134727" y="0"/>
              <a:ext cx="0" cy="6775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21CF03-B6EC-F440-A9E8-5523D3CD5389}"/>
              </a:ext>
            </a:extLst>
          </p:cNvPr>
          <p:cNvCxnSpPr>
            <a:cxnSpLocks/>
          </p:cNvCxnSpPr>
          <p:nvPr userDrawn="1"/>
        </p:nvCxnSpPr>
        <p:spPr>
          <a:xfrm>
            <a:off x="-42178" y="785087"/>
            <a:ext cx="11926972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7205" y="107576"/>
            <a:ext cx="11567643" cy="677511"/>
          </a:xfrm>
        </p:spPr>
        <p:txBody>
          <a:bodyPr>
            <a:noAutofit/>
          </a:bodyPr>
          <a:lstStyle>
            <a:lvl1pPr marL="9525" indent="-95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 lang="en-US" sz="2800" b="0" kern="1200" baseline="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FB9CF8-E759-A447-8258-0D8393E4D6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7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id="{960F7D70-7DBA-B045-B476-8F9CE0AA1457}"/>
              </a:ext>
            </a:extLst>
          </p:cNvPr>
          <p:cNvSpPr/>
          <p:nvPr userDrawn="1"/>
        </p:nvSpPr>
        <p:spPr>
          <a:xfrm>
            <a:off x="-1" y="6597836"/>
            <a:ext cx="12191999" cy="260648"/>
          </a:xfrm>
          <a:prstGeom prst="rect">
            <a:avLst/>
          </a:prstGeom>
          <a:solidFill>
            <a:srgbClr val="F6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-296398" y="-274973"/>
            <a:ext cx="12784796" cy="7407946"/>
            <a:chOff x="-187326" y="-194346"/>
            <a:chExt cx="9495918" cy="5502258"/>
          </a:xfrm>
        </p:grpSpPr>
        <p:grpSp>
          <p:nvGrpSpPr>
            <p:cNvPr id="69" name="Group 68"/>
            <p:cNvGrpSpPr/>
            <p:nvPr/>
          </p:nvGrpSpPr>
          <p:grpSpPr>
            <a:xfrm>
              <a:off x="4006715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3540588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9" name="Straight Connector 2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3074461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7" name="Straight Connector 2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608334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5" name="Straight Connector 2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142207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1676080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1" name="Straight Connector 2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430099" y="-155461"/>
              <a:ext cx="0" cy="122115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743826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209953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7" name="Straight Connector 2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269604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5" name="Straight Connector 2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6803477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3" name="Straight Connector 2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337350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1" name="Straight Connector 2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871223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9" name="Straight Connector 2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405096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7" name="Straight Connector 2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4938969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5" name="Straight Connector 2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4472842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3" name="Straight Connector 2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/>
            <p:nvPr/>
          </p:nvCxnSpPr>
          <p:spPr>
            <a:xfrm>
              <a:off x="8667987" y="-155461"/>
              <a:ext cx="0" cy="122115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8201858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1" name="Straight Connector 2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7735731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4006715" y="5185797"/>
              <a:ext cx="152400" cy="122115"/>
              <a:chOff x="7983415" y="6582508"/>
              <a:chExt cx="152400" cy="486507"/>
            </a:xfrm>
          </p:grpSpPr>
          <p:cxnSp>
            <p:nvCxnSpPr>
              <p:cNvPr id="207" name="Straight Connector 2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540588" y="5185797"/>
              <a:ext cx="152400" cy="122115"/>
              <a:chOff x="7983415" y="6582508"/>
              <a:chExt cx="152400" cy="486507"/>
            </a:xfrm>
          </p:grpSpPr>
          <p:cxnSp>
            <p:nvCxnSpPr>
              <p:cNvPr id="205" name="Straight Connector 2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074461" y="5185797"/>
              <a:ext cx="152400" cy="122115"/>
              <a:chOff x="7983415" y="6582508"/>
              <a:chExt cx="152400" cy="486507"/>
            </a:xfrm>
          </p:grpSpPr>
          <p:cxnSp>
            <p:nvCxnSpPr>
              <p:cNvPr id="203" name="Straight Connector 2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2608334" y="5185797"/>
              <a:ext cx="152400" cy="122115"/>
              <a:chOff x="7983415" y="6582508"/>
              <a:chExt cx="152400" cy="486507"/>
            </a:xfrm>
          </p:grpSpPr>
          <p:cxnSp>
            <p:nvCxnSpPr>
              <p:cNvPr id="201" name="Straight Connector 2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142207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9" name="Straight Connector 1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1676080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7" name="Straight Connector 1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430099" y="5185797"/>
              <a:ext cx="0" cy="122115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743826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5" name="Straight Connector 1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1209953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3" name="Straight Connector 1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7269604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1" name="Straight Connector 1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6803477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9" name="Straight Connector 18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6337350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7" name="Straight Connector 18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5871223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5" name="Straight Connector 18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5405096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3" name="Straight Connector 18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938969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4472842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8667987" y="5185797"/>
              <a:ext cx="0" cy="122115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8201858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7735731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 rot="5400000">
              <a:off x="-174784" y="4555298"/>
              <a:ext cx="152400" cy="122115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 rot="5400000">
              <a:off x="-174784" y="4085124"/>
              <a:ext cx="152400" cy="122115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 rot="5400000">
              <a:off x="-174784" y="3614950"/>
              <a:ext cx="152400" cy="122115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 rot="5400000">
              <a:off x="-174784" y="3144776"/>
              <a:ext cx="152400" cy="122115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 rot="5400000">
              <a:off x="-174784" y="2674602"/>
              <a:ext cx="152400" cy="122115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 rot="5400000">
              <a:off x="-174784" y="2204428"/>
              <a:ext cx="152400" cy="122115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 rot="5400000">
              <a:off x="-174784" y="1734254"/>
              <a:ext cx="152400" cy="122115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/>
            <p:nvPr/>
          </p:nvCxnSpPr>
          <p:spPr>
            <a:xfrm>
              <a:off x="9144000" y="4874986"/>
              <a:ext cx="164592" cy="0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9144000" y="241074"/>
              <a:ext cx="164592" cy="0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-187326" y="4871811"/>
              <a:ext cx="164592" cy="0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-184150" y="241074"/>
              <a:ext cx="164592" cy="0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886825" y="-194346"/>
              <a:ext cx="0" cy="164592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60350" y="-187203"/>
              <a:ext cx="0" cy="164592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887619" y="5131369"/>
              <a:ext cx="0" cy="164592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0350" y="5128988"/>
              <a:ext cx="0" cy="164592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/>
          </p:nvGrpSpPr>
          <p:grpSpPr>
            <a:xfrm rot="5400000">
              <a:off x="-174785" y="483497"/>
              <a:ext cx="152400" cy="122115"/>
              <a:chOff x="7983415" y="6582508"/>
              <a:chExt cx="152400" cy="48650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/>
          </p:nvGrpSpPr>
          <p:grpSpPr>
            <a:xfrm rot="5400000">
              <a:off x="-174785" y="1423845"/>
              <a:ext cx="152400" cy="122115"/>
              <a:chOff x="7983415" y="6582508"/>
              <a:chExt cx="152400" cy="48650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/>
          </p:nvGrpSpPr>
          <p:grpSpPr>
            <a:xfrm rot="5400000">
              <a:off x="-174785" y="953671"/>
              <a:ext cx="152400" cy="122115"/>
              <a:chOff x="7983415" y="6582508"/>
              <a:chExt cx="152400" cy="486507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/>
          </p:nvGrpSpPr>
          <p:grpSpPr>
            <a:xfrm rot="5400000">
              <a:off x="9136485" y="4555299"/>
              <a:ext cx="152400" cy="122115"/>
              <a:chOff x="7983415" y="6582508"/>
              <a:chExt cx="152400" cy="48650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/>
          </p:nvGrpSpPr>
          <p:grpSpPr>
            <a:xfrm rot="5400000">
              <a:off x="9136485" y="4085125"/>
              <a:ext cx="152400" cy="122115"/>
              <a:chOff x="7983415" y="6582508"/>
              <a:chExt cx="152400" cy="486507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/>
          </p:nvGrpSpPr>
          <p:grpSpPr>
            <a:xfrm rot="5400000">
              <a:off x="9136485" y="3614951"/>
              <a:ext cx="152400" cy="122115"/>
              <a:chOff x="7983415" y="6582508"/>
              <a:chExt cx="152400" cy="486507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/>
          </p:nvGrpSpPr>
          <p:grpSpPr>
            <a:xfrm rot="5400000">
              <a:off x="9136485" y="3144777"/>
              <a:ext cx="152400" cy="122115"/>
              <a:chOff x="7983415" y="6582508"/>
              <a:chExt cx="152400" cy="486507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/>
          </p:nvGrpSpPr>
          <p:grpSpPr>
            <a:xfrm rot="5400000">
              <a:off x="9136485" y="2674603"/>
              <a:ext cx="152400" cy="122115"/>
              <a:chOff x="7983415" y="6582508"/>
              <a:chExt cx="152400" cy="486507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/>
          </p:nvGrpSpPr>
          <p:grpSpPr>
            <a:xfrm rot="5400000">
              <a:off x="9136485" y="2204429"/>
              <a:ext cx="152400" cy="122115"/>
              <a:chOff x="7983415" y="6582508"/>
              <a:chExt cx="152400" cy="486507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/>
          </p:nvGrpSpPr>
          <p:grpSpPr>
            <a:xfrm rot="5400000">
              <a:off x="9136485" y="1734255"/>
              <a:ext cx="152400" cy="122115"/>
              <a:chOff x="7983415" y="6582508"/>
              <a:chExt cx="152400" cy="486507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/>
          </p:nvGrpSpPr>
          <p:grpSpPr>
            <a:xfrm rot="5400000">
              <a:off x="9136485" y="483498"/>
              <a:ext cx="152400" cy="122115"/>
              <a:chOff x="7983415" y="6582508"/>
              <a:chExt cx="152400" cy="486507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/>
          </p:nvGrpSpPr>
          <p:grpSpPr>
            <a:xfrm rot="5400000">
              <a:off x="9136485" y="1423846"/>
              <a:ext cx="152400" cy="122115"/>
              <a:chOff x="7983415" y="6582508"/>
              <a:chExt cx="152400" cy="486507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/>
          </p:nvGrpSpPr>
          <p:grpSpPr>
            <a:xfrm rot="5400000">
              <a:off x="9136485" y="953672"/>
              <a:ext cx="152400" cy="122115"/>
              <a:chOff x="7983415" y="6582508"/>
              <a:chExt cx="152400" cy="486507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82CE702-E978-4EAF-BFEA-71086CCCC9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E7041AF-12EB-48E5-B6CE-41FB6F35F85B}" type="datetime1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244" name="Shape 257"/>
          <p:cNvSpPr txBox="1">
            <a:spLocks/>
          </p:cNvSpPr>
          <p:nvPr userDrawn="1"/>
        </p:nvSpPr>
        <p:spPr>
          <a:xfrm>
            <a:off x="11882412" y="6617813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none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lvl="0" algn="ctr" defTabSz="914400" rtl="0" eaLnBrk="1" latinLnBrk="0" hangingPunct="1"/>
            <a:fld id="{86CB4B4D-7CA3-9044-876B-883B54F8677D}" type="slidenum">
              <a:rPr lang="en-GB" sz="1000" kern="1200" noProof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Arial"/>
              </a:rPr>
              <a:pPr marL="0" lvl="0" algn="ctr" defTabSz="914400" rtl="0" eaLnBrk="1" latinLnBrk="0" hangingPunct="1"/>
              <a:t>‹#›</a:t>
            </a:fld>
            <a:endParaRPr lang="en-GB" sz="1000" kern="1200" noProof="0" dirty="0">
              <a:solidFill>
                <a:schemeClr val="accent1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AF441D-1FF8-0244-B33A-E10A447DD86D}"/>
              </a:ext>
            </a:extLst>
          </p:cNvPr>
          <p:cNvSpPr/>
          <p:nvPr userDrawn="1"/>
        </p:nvSpPr>
        <p:spPr>
          <a:xfrm>
            <a:off x="9794266" y="6592164"/>
            <a:ext cx="21467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ctr" defTabSz="914400" rtl="0" eaLnBrk="1" latinLnBrk="0" hangingPunct="1"/>
            <a:r>
              <a:rPr lang="en-US" sz="10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Confidential.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19754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5" r:id="rId8"/>
    <p:sldLayoutId id="2147483668" r:id="rId9"/>
    <p:sldLayoutId id="214748366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/>
        <a:buChar char="•"/>
        <a:defRPr sz="2800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400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000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bin"/><Relationship Id="rId13" Type="http://schemas.openxmlformats.org/officeDocument/2006/relationships/image" Target="../media/image15.bin"/><Relationship Id="rId18" Type="http://schemas.openxmlformats.org/officeDocument/2006/relationships/image" Target="../media/image20.bin"/><Relationship Id="rId26" Type="http://schemas.openxmlformats.org/officeDocument/2006/relationships/image" Target="../media/image28.tiff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bin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tiff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bin"/><Relationship Id="rId11" Type="http://schemas.openxmlformats.org/officeDocument/2006/relationships/image" Target="../media/image13.jpe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gif"/><Relationship Id="rId28" Type="http://schemas.openxmlformats.org/officeDocument/2006/relationships/image" Target="../media/image30.png"/><Relationship Id="rId10" Type="http://schemas.openxmlformats.org/officeDocument/2006/relationships/image" Target="../media/image12.tiff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bin"/><Relationship Id="rId9" Type="http://schemas.openxmlformats.org/officeDocument/2006/relationships/image" Target="../media/image11.jpe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tiff"/><Relationship Id="rId30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7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1BB5B-9E0E-44D8-A509-7D77802746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01519" y="3163914"/>
            <a:ext cx="5023576" cy="32037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Altimetrik Poland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410F6A-6509-4DD8-8B8B-29FD415E3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0</a:t>
            </a:r>
            <a:r>
              <a:rPr lang="pl-PL" dirty="0">
                <a:solidFill>
                  <a:schemeClr val="accent4"/>
                </a:solidFill>
              </a:rPr>
              <a:t>7</a:t>
            </a:r>
            <a:r>
              <a:rPr lang="en-US" dirty="0">
                <a:solidFill>
                  <a:schemeClr val="accent4"/>
                </a:solidFill>
              </a:rPr>
              <a:t> June 2020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B20C22-ACED-4E6C-A9F2-002DD35A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519" y="1723104"/>
            <a:ext cx="5023576" cy="1584681"/>
          </a:xfrm>
        </p:spPr>
        <p:txBody>
          <a:bodyPr/>
          <a:lstStyle/>
          <a:p>
            <a:r>
              <a:rPr lang="en-US" dirty="0" err="1"/>
              <a:t>Altimetrik</a:t>
            </a:r>
            <a:r>
              <a:rPr lang="en-US" dirty="0"/>
              <a:t> Spatial Computing </a:t>
            </a:r>
            <a:r>
              <a:rPr lang="en-US" dirty="0" err="1"/>
              <a:t>PoC</a:t>
            </a:r>
            <a:endParaRPr lang="en-NZ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8759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9F6C-D68D-F140-91EF-2C515EE7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Altimetrik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117411-51A8-45D6-B961-B72EDF84BD44}"/>
              </a:ext>
            </a:extLst>
          </p:cNvPr>
          <p:cNvSpPr/>
          <p:nvPr/>
        </p:nvSpPr>
        <p:spPr>
          <a:xfrm>
            <a:off x="9391446" y="1721643"/>
            <a:ext cx="603204" cy="365665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4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1DC6B-F767-4E79-825A-2A3A159B5D1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9230" y="3728608"/>
            <a:ext cx="420383" cy="420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F8F35B-F527-43CA-8854-F51999412E7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220" y="3809602"/>
            <a:ext cx="1082535" cy="288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45B03-ED92-4D69-AC4C-434E38D5189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0845" y="2876645"/>
            <a:ext cx="610021" cy="610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8E5DB5-6741-47B8-ABC3-54908A078C4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3888" y="4453721"/>
            <a:ext cx="1300400" cy="232522"/>
          </a:xfrm>
          <a:prstGeom prst="rect">
            <a:avLst/>
          </a:prstGeom>
        </p:spPr>
      </p:pic>
      <p:pic>
        <p:nvPicPr>
          <p:cNvPr id="9" name="Picture 2" descr="Image result for salesforce">
            <a:extLst>
              <a:ext uri="{FF2B5EF4-FFF2-40B4-BE49-F238E27FC236}">
                <a16:creationId xmlns:a16="http://schemas.microsoft.com/office/drawing/2014/main" id="{44DB0126-0CD5-4069-A847-54FB634D7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0368" y="2925173"/>
            <a:ext cx="637525" cy="44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funding circle">
            <a:extLst>
              <a:ext uri="{FF2B5EF4-FFF2-40B4-BE49-F238E27FC236}">
                <a16:creationId xmlns:a16="http://schemas.microsoft.com/office/drawing/2014/main" id="{6D4974C2-5141-45E6-ACD4-E3007FC1D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6430" y="2988867"/>
            <a:ext cx="650116" cy="20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western union">
            <a:extLst>
              <a:ext uri="{FF2B5EF4-FFF2-40B4-BE49-F238E27FC236}">
                <a16:creationId xmlns:a16="http://schemas.microsoft.com/office/drawing/2014/main" id="{0401B3B0-D83E-42F4-AEB7-0C967C81E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0009" y="2149704"/>
            <a:ext cx="645810" cy="6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F12210-3438-4D9F-B5B5-E7E12DF2BD4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1214" y="3770901"/>
            <a:ext cx="496927" cy="406577"/>
          </a:xfrm>
          <a:prstGeom prst="rect">
            <a:avLst/>
          </a:prstGeom>
        </p:spPr>
      </p:pic>
      <p:pic>
        <p:nvPicPr>
          <p:cNvPr id="13" name="Picture 6" descr="Image result for visa logo">
            <a:extLst>
              <a:ext uri="{FF2B5EF4-FFF2-40B4-BE49-F238E27FC236}">
                <a16:creationId xmlns:a16="http://schemas.microsoft.com/office/drawing/2014/main" id="{5F2CF7D9-2988-40E9-B09A-98929A59B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7732" y="1662184"/>
            <a:ext cx="685316" cy="45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21E971-5847-40EC-A3BC-30780C7394E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1327" y="2205522"/>
            <a:ext cx="950119" cy="377560"/>
          </a:xfrm>
          <a:prstGeom prst="rect">
            <a:avLst/>
          </a:prstGeom>
        </p:spPr>
      </p:pic>
      <p:pic>
        <p:nvPicPr>
          <p:cNvPr id="15" name="Picture 2" descr="Image result for novartis">
            <a:extLst>
              <a:ext uri="{FF2B5EF4-FFF2-40B4-BE49-F238E27FC236}">
                <a16:creationId xmlns:a16="http://schemas.microsoft.com/office/drawing/2014/main" id="{5D91B35D-5353-4DD3-B3C9-AD12BE76D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521" b="31942"/>
          <a:stretch/>
        </p:blipFill>
        <p:spPr bwMode="auto">
          <a:xfrm>
            <a:off x="7505833" y="4361287"/>
            <a:ext cx="1451275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4717DD-E95C-452B-8336-6F3F148E91C2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3389" y="3330015"/>
            <a:ext cx="1246046" cy="2432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E0A502-6F30-46B5-94BE-B953F88C7176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2914" y="1711841"/>
            <a:ext cx="739267" cy="260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17E58B-B63F-474A-A8B9-23BD9274A764}"/>
              </a:ext>
            </a:extLst>
          </p:cNvPr>
          <p:cNvPicPr/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5172" y="1721879"/>
            <a:ext cx="1069262" cy="2563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1C974E-0240-4C95-822F-BAA46E383184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7756" y="2258875"/>
            <a:ext cx="515911" cy="402411"/>
          </a:xfrm>
          <a:prstGeom prst="rect">
            <a:avLst/>
          </a:prstGeom>
        </p:spPr>
      </p:pic>
      <p:pic>
        <p:nvPicPr>
          <p:cNvPr id="20" name="Picture 2" descr="Image result for citi logo">
            <a:extLst>
              <a:ext uri="{FF2B5EF4-FFF2-40B4-BE49-F238E27FC236}">
                <a16:creationId xmlns:a16="http://schemas.microsoft.com/office/drawing/2014/main" id="{76BAA5F6-52D0-4C91-A35F-F9BB21E29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1398" y="2264817"/>
            <a:ext cx="511893" cy="3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9684EE1-1CB6-4D80-97AA-7C70602A6C0F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2926" y="4406599"/>
            <a:ext cx="1099459" cy="256316"/>
          </a:xfrm>
          <a:prstGeom prst="rect">
            <a:avLst/>
          </a:prstGeom>
        </p:spPr>
      </p:pic>
      <p:grpSp>
        <p:nvGrpSpPr>
          <p:cNvPr id="24" name="Group 4">
            <a:extLst>
              <a:ext uri="{FF2B5EF4-FFF2-40B4-BE49-F238E27FC236}">
                <a16:creationId xmlns:a16="http://schemas.microsoft.com/office/drawing/2014/main" id="{8EF63B5A-1300-4E14-94F3-FA6D3D3C58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1485" y="1607472"/>
            <a:ext cx="6176896" cy="3082019"/>
            <a:chOff x="181" y="353"/>
            <a:chExt cx="6245" cy="3116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5" name="Group 205">
              <a:extLst>
                <a:ext uri="{FF2B5EF4-FFF2-40B4-BE49-F238E27FC236}">
                  <a16:creationId xmlns:a16="http://schemas.microsoft.com/office/drawing/2014/main" id="{01C3727F-63D8-4C33-AFD2-B25A62A40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8" y="668"/>
              <a:ext cx="918" cy="2592"/>
              <a:chOff x="5508" y="668"/>
              <a:chExt cx="918" cy="2592"/>
            </a:xfrm>
            <a:grpFill/>
          </p:grpSpPr>
          <p:sp>
            <p:nvSpPr>
              <p:cNvPr id="2458" name="Oval 5">
                <a:extLst>
                  <a:ext uri="{FF2B5EF4-FFF2-40B4-BE49-F238E27FC236}">
                    <a16:creationId xmlns:a16="http://schemas.microsoft.com/office/drawing/2014/main" id="{4F5CC44C-D41F-4278-B91B-73ADE13C2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5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59" name="Oval 6">
                <a:extLst>
                  <a:ext uri="{FF2B5EF4-FFF2-40B4-BE49-F238E27FC236}">
                    <a16:creationId xmlns:a16="http://schemas.microsoft.com/office/drawing/2014/main" id="{A9CB3C96-3F2A-4095-AF1C-C53D3B899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60" name="Oval 7">
                <a:extLst>
                  <a:ext uri="{FF2B5EF4-FFF2-40B4-BE49-F238E27FC236}">
                    <a16:creationId xmlns:a16="http://schemas.microsoft.com/office/drawing/2014/main" id="{26FFA4E1-9C11-43ED-9BFC-B13B6017E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61" name="Oval 8">
                <a:extLst>
                  <a:ext uri="{FF2B5EF4-FFF2-40B4-BE49-F238E27FC236}">
                    <a16:creationId xmlns:a16="http://schemas.microsoft.com/office/drawing/2014/main" id="{30E87419-BD65-4CBA-95A3-69416866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1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62" name="Oval 9">
                <a:extLst>
                  <a:ext uri="{FF2B5EF4-FFF2-40B4-BE49-F238E27FC236}">
                    <a16:creationId xmlns:a16="http://schemas.microsoft.com/office/drawing/2014/main" id="{5A830750-D6C4-4CC7-AD38-4E3E24D21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1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63" name="Oval 10">
                <a:extLst>
                  <a:ext uri="{FF2B5EF4-FFF2-40B4-BE49-F238E27FC236}">
                    <a16:creationId xmlns:a16="http://schemas.microsoft.com/office/drawing/2014/main" id="{0405F4BC-A3BA-4C95-A212-D725EBC00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1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64" name="Oval 11">
                <a:extLst>
                  <a:ext uri="{FF2B5EF4-FFF2-40B4-BE49-F238E27FC236}">
                    <a16:creationId xmlns:a16="http://schemas.microsoft.com/office/drawing/2014/main" id="{F2EBEBCF-95F6-472A-8453-807797404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9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65" name="Oval 12">
                <a:extLst>
                  <a:ext uri="{FF2B5EF4-FFF2-40B4-BE49-F238E27FC236}">
                    <a16:creationId xmlns:a16="http://schemas.microsoft.com/office/drawing/2014/main" id="{915DF4C2-3719-42CA-8CB1-2DC173D05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9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66" name="Oval 13">
                <a:extLst>
                  <a:ext uri="{FF2B5EF4-FFF2-40B4-BE49-F238E27FC236}">
                    <a16:creationId xmlns:a16="http://schemas.microsoft.com/office/drawing/2014/main" id="{19AE673B-A667-4EF5-AFBF-7E26F444F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9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67" name="Oval 14">
                <a:extLst>
                  <a:ext uri="{FF2B5EF4-FFF2-40B4-BE49-F238E27FC236}">
                    <a16:creationId xmlns:a16="http://schemas.microsoft.com/office/drawing/2014/main" id="{3521DD94-6981-4E67-99F1-9B29DB4E5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9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68" name="Oval 15">
                <a:extLst>
                  <a:ext uri="{FF2B5EF4-FFF2-40B4-BE49-F238E27FC236}">
                    <a16:creationId xmlns:a16="http://schemas.microsoft.com/office/drawing/2014/main" id="{38B70F03-6BAE-40C9-AB45-F73D2E1DA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9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69" name="Oval 16">
                <a:extLst>
                  <a:ext uri="{FF2B5EF4-FFF2-40B4-BE49-F238E27FC236}">
                    <a16:creationId xmlns:a16="http://schemas.microsoft.com/office/drawing/2014/main" id="{75F37D9A-608E-4CBF-929B-2BFF62F21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9" y="3073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70" name="Oval 17">
                <a:extLst>
                  <a:ext uri="{FF2B5EF4-FFF2-40B4-BE49-F238E27FC236}">
                    <a16:creationId xmlns:a16="http://schemas.microsoft.com/office/drawing/2014/main" id="{23C2537F-CC10-4CD2-A2E2-AE265489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7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71" name="Oval 18">
                <a:extLst>
                  <a:ext uri="{FF2B5EF4-FFF2-40B4-BE49-F238E27FC236}">
                    <a16:creationId xmlns:a16="http://schemas.microsoft.com/office/drawing/2014/main" id="{D7EEC76A-0B7C-492D-AF12-BE0A5E47F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7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72" name="Oval 19">
                <a:extLst>
                  <a:ext uri="{FF2B5EF4-FFF2-40B4-BE49-F238E27FC236}">
                    <a16:creationId xmlns:a16="http://schemas.microsoft.com/office/drawing/2014/main" id="{7C264D9E-DD2F-4289-91E4-22AC74BFC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7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73" name="Oval 20">
                <a:extLst>
                  <a:ext uri="{FF2B5EF4-FFF2-40B4-BE49-F238E27FC236}">
                    <a16:creationId xmlns:a16="http://schemas.microsoft.com/office/drawing/2014/main" id="{A7248E53-8F0A-439B-9D90-B43936607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7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74" name="Oval 21">
                <a:extLst>
                  <a:ext uri="{FF2B5EF4-FFF2-40B4-BE49-F238E27FC236}">
                    <a16:creationId xmlns:a16="http://schemas.microsoft.com/office/drawing/2014/main" id="{B6056985-A0B9-4CA6-90E2-FD4FFED6B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7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75" name="Oval 22">
                <a:extLst>
                  <a:ext uri="{FF2B5EF4-FFF2-40B4-BE49-F238E27FC236}">
                    <a16:creationId xmlns:a16="http://schemas.microsoft.com/office/drawing/2014/main" id="{96B656A3-8025-4B22-A7D9-B6FEB3AC8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7" y="302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76" name="Oval 23">
                <a:extLst>
                  <a:ext uri="{FF2B5EF4-FFF2-40B4-BE49-F238E27FC236}">
                    <a16:creationId xmlns:a16="http://schemas.microsoft.com/office/drawing/2014/main" id="{28503A60-9191-4ABD-8419-4FB9E9216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7" y="3073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77" name="Oval 24">
                <a:extLst>
                  <a:ext uri="{FF2B5EF4-FFF2-40B4-BE49-F238E27FC236}">
                    <a16:creationId xmlns:a16="http://schemas.microsoft.com/office/drawing/2014/main" id="{DDED4870-72A3-4B30-A919-ABD3B64C9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7" y="312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78" name="Oval 25">
                <a:extLst>
                  <a:ext uri="{FF2B5EF4-FFF2-40B4-BE49-F238E27FC236}">
                    <a16:creationId xmlns:a16="http://schemas.microsoft.com/office/drawing/2014/main" id="{ED3A9008-4A2E-4E82-8DE6-48AC70DA8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5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79" name="Oval 26">
                <a:extLst>
                  <a:ext uri="{FF2B5EF4-FFF2-40B4-BE49-F238E27FC236}">
                    <a16:creationId xmlns:a16="http://schemas.microsoft.com/office/drawing/2014/main" id="{5428B546-3D4B-42E8-B5EB-2033FE883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5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80" name="Oval 27">
                <a:extLst>
                  <a:ext uri="{FF2B5EF4-FFF2-40B4-BE49-F238E27FC236}">
                    <a16:creationId xmlns:a16="http://schemas.microsoft.com/office/drawing/2014/main" id="{CF01F44E-E221-4ABE-8D8B-8A1486ED8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5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81" name="Oval 28">
                <a:extLst>
                  <a:ext uri="{FF2B5EF4-FFF2-40B4-BE49-F238E27FC236}">
                    <a16:creationId xmlns:a16="http://schemas.microsoft.com/office/drawing/2014/main" id="{54363E8F-CED2-4D16-B93F-6DB3E709F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5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82" name="Oval 29">
                <a:extLst>
                  <a:ext uri="{FF2B5EF4-FFF2-40B4-BE49-F238E27FC236}">
                    <a16:creationId xmlns:a16="http://schemas.microsoft.com/office/drawing/2014/main" id="{9DA2A62E-C3DC-4AE4-83F0-20983927E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5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83" name="Oval 30">
                <a:extLst>
                  <a:ext uri="{FF2B5EF4-FFF2-40B4-BE49-F238E27FC236}">
                    <a16:creationId xmlns:a16="http://schemas.microsoft.com/office/drawing/2014/main" id="{98716BC0-E0C2-43B5-AB45-ED3A4E3BE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5" y="296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84" name="Oval 31">
                <a:extLst>
                  <a:ext uri="{FF2B5EF4-FFF2-40B4-BE49-F238E27FC236}">
                    <a16:creationId xmlns:a16="http://schemas.microsoft.com/office/drawing/2014/main" id="{88B3BF62-B88F-4118-83FC-45AE1991B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5" y="302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85" name="Oval 32">
                <a:extLst>
                  <a:ext uri="{FF2B5EF4-FFF2-40B4-BE49-F238E27FC236}">
                    <a16:creationId xmlns:a16="http://schemas.microsoft.com/office/drawing/2014/main" id="{E242CD87-23B1-4A8C-82FF-CC5C8D559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5" y="3073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86" name="Oval 33">
                <a:extLst>
                  <a:ext uri="{FF2B5EF4-FFF2-40B4-BE49-F238E27FC236}">
                    <a16:creationId xmlns:a16="http://schemas.microsoft.com/office/drawing/2014/main" id="{6833CA50-EF08-4476-9CBF-94287412D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5" y="312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87" name="Oval 34">
                <a:extLst>
                  <a:ext uri="{FF2B5EF4-FFF2-40B4-BE49-F238E27FC236}">
                    <a16:creationId xmlns:a16="http://schemas.microsoft.com/office/drawing/2014/main" id="{F2F3C5C0-65F6-40F9-9727-5D82A469F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5" y="317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88" name="Oval 35">
                <a:extLst>
                  <a:ext uri="{FF2B5EF4-FFF2-40B4-BE49-F238E27FC236}">
                    <a16:creationId xmlns:a16="http://schemas.microsoft.com/office/drawing/2014/main" id="{AED12A46-58DD-4FF9-93F4-C9C145DC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89" name="Oval 36">
                <a:extLst>
                  <a:ext uri="{FF2B5EF4-FFF2-40B4-BE49-F238E27FC236}">
                    <a16:creationId xmlns:a16="http://schemas.microsoft.com/office/drawing/2014/main" id="{7B7CD161-999D-4B0E-9B3D-CBB10BB45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90" name="Oval 37">
                <a:extLst>
                  <a:ext uri="{FF2B5EF4-FFF2-40B4-BE49-F238E27FC236}">
                    <a16:creationId xmlns:a16="http://schemas.microsoft.com/office/drawing/2014/main" id="{E34D61B2-9D55-4A1E-8063-46B37398E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91" name="Oval 38">
                <a:extLst>
                  <a:ext uri="{FF2B5EF4-FFF2-40B4-BE49-F238E27FC236}">
                    <a16:creationId xmlns:a16="http://schemas.microsoft.com/office/drawing/2014/main" id="{5B77B3CF-3B44-471F-9355-97E68424F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92" name="Oval 39">
                <a:extLst>
                  <a:ext uri="{FF2B5EF4-FFF2-40B4-BE49-F238E27FC236}">
                    <a16:creationId xmlns:a16="http://schemas.microsoft.com/office/drawing/2014/main" id="{346B4D08-E222-4B36-A751-977074202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93" name="Oval 40">
                <a:extLst>
                  <a:ext uri="{FF2B5EF4-FFF2-40B4-BE49-F238E27FC236}">
                    <a16:creationId xmlns:a16="http://schemas.microsoft.com/office/drawing/2014/main" id="{EBB711F8-2F04-48E1-B9AB-B4CC80674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94" name="Oval 41">
                <a:extLst>
                  <a:ext uri="{FF2B5EF4-FFF2-40B4-BE49-F238E27FC236}">
                    <a16:creationId xmlns:a16="http://schemas.microsoft.com/office/drawing/2014/main" id="{10EEB8DD-122F-4422-B096-68B0F3A43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" y="317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95" name="Oval 42">
                <a:extLst>
                  <a:ext uri="{FF2B5EF4-FFF2-40B4-BE49-F238E27FC236}">
                    <a16:creationId xmlns:a16="http://schemas.microsoft.com/office/drawing/2014/main" id="{DFD3A4CD-4A0C-4F5F-AA7C-5558F5151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" y="322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96" name="Oval 43">
                <a:extLst>
                  <a:ext uri="{FF2B5EF4-FFF2-40B4-BE49-F238E27FC236}">
                    <a16:creationId xmlns:a16="http://schemas.microsoft.com/office/drawing/2014/main" id="{E2C8355E-CE4B-4567-B7CB-45CEAB5E4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1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97" name="Oval 44">
                <a:extLst>
                  <a:ext uri="{FF2B5EF4-FFF2-40B4-BE49-F238E27FC236}">
                    <a16:creationId xmlns:a16="http://schemas.microsoft.com/office/drawing/2014/main" id="{484E76E9-B70B-4AA1-B71D-0ED6D3EF1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1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98" name="Oval 45">
                <a:extLst>
                  <a:ext uri="{FF2B5EF4-FFF2-40B4-BE49-F238E27FC236}">
                    <a16:creationId xmlns:a16="http://schemas.microsoft.com/office/drawing/2014/main" id="{59BAC314-3384-494C-9009-501D2E63A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1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99" name="Oval 46">
                <a:extLst>
                  <a:ext uri="{FF2B5EF4-FFF2-40B4-BE49-F238E27FC236}">
                    <a16:creationId xmlns:a16="http://schemas.microsoft.com/office/drawing/2014/main" id="{9A4064D2-4AE7-4A1F-AD0A-2EC813569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1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00" name="Oval 47">
                <a:extLst>
                  <a:ext uri="{FF2B5EF4-FFF2-40B4-BE49-F238E27FC236}">
                    <a16:creationId xmlns:a16="http://schemas.microsoft.com/office/drawing/2014/main" id="{8DD7FB70-15C2-4599-BBAE-B347FCC5C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1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01" name="Oval 48">
                <a:extLst>
                  <a:ext uri="{FF2B5EF4-FFF2-40B4-BE49-F238E27FC236}">
                    <a16:creationId xmlns:a16="http://schemas.microsoft.com/office/drawing/2014/main" id="{814696F3-ED06-4F15-83C1-6CB545624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1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02" name="Oval 49">
                <a:extLst>
                  <a:ext uri="{FF2B5EF4-FFF2-40B4-BE49-F238E27FC236}">
                    <a16:creationId xmlns:a16="http://schemas.microsoft.com/office/drawing/2014/main" id="{949E443C-51B1-4F48-8170-6FEDD5630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1" y="270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03" name="Oval 50">
                <a:extLst>
                  <a:ext uri="{FF2B5EF4-FFF2-40B4-BE49-F238E27FC236}">
                    <a16:creationId xmlns:a16="http://schemas.microsoft.com/office/drawing/2014/main" id="{18C3985E-0309-4ABF-A922-C88D81B92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1" y="276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04" name="Oval 51">
                <a:extLst>
                  <a:ext uri="{FF2B5EF4-FFF2-40B4-BE49-F238E27FC236}">
                    <a16:creationId xmlns:a16="http://schemas.microsoft.com/office/drawing/2014/main" id="{2BA822D0-458A-496B-B109-C98632C45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1" y="317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05" name="Oval 52">
                <a:extLst>
                  <a:ext uri="{FF2B5EF4-FFF2-40B4-BE49-F238E27FC236}">
                    <a16:creationId xmlns:a16="http://schemas.microsoft.com/office/drawing/2014/main" id="{6C5B43DD-80A8-48E0-8129-C6DC71C3D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1" y="322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06" name="Oval 53">
                <a:extLst>
                  <a:ext uri="{FF2B5EF4-FFF2-40B4-BE49-F238E27FC236}">
                    <a16:creationId xmlns:a16="http://schemas.microsoft.com/office/drawing/2014/main" id="{F6795AAC-212A-40AA-8B3B-EFEE55A76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9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07" name="Oval 54">
                <a:extLst>
                  <a:ext uri="{FF2B5EF4-FFF2-40B4-BE49-F238E27FC236}">
                    <a16:creationId xmlns:a16="http://schemas.microsoft.com/office/drawing/2014/main" id="{B97B1F6F-EEF8-4F7D-82C0-283705CCC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9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08" name="Oval 55">
                <a:extLst>
                  <a:ext uri="{FF2B5EF4-FFF2-40B4-BE49-F238E27FC236}">
                    <a16:creationId xmlns:a16="http://schemas.microsoft.com/office/drawing/2014/main" id="{48C71182-FBA1-4283-8075-3F6BBC99E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9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09" name="Oval 56">
                <a:extLst>
                  <a:ext uri="{FF2B5EF4-FFF2-40B4-BE49-F238E27FC236}">
                    <a16:creationId xmlns:a16="http://schemas.microsoft.com/office/drawing/2014/main" id="{914DCDCB-48A3-4231-8244-A6B4C1FDB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9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10" name="Oval 57">
                <a:extLst>
                  <a:ext uri="{FF2B5EF4-FFF2-40B4-BE49-F238E27FC236}">
                    <a16:creationId xmlns:a16="http://schemas.microsoft.com/office/drawing/2014/main" id="{73D17298-CB07-441E-984E-0238CE1DF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9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11" name="Oval 58">
                <a:extLst>
                  <a:ext uri="{FF2B5EF4-FFF2-40B4-BE49-F238E27FC236}">
                    <a16:creationId xmlns:a16="http://schemas.microsoft.com/office/drawing/2014/main" id="{835AAE93-DD1C-493E-8035-2D82EE454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9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12" name="Oval 59">
                <a:extLst>
                  <a:ext uri="{FF2B5EF4-FFF2-40B4-BE49-F238E27FC236}">
                    <a16:creationId xmlns:a16="http://schemas.microsoft.com/office/drawing/2014/main" id="{9DE2C55D-B9AA-4EE1-8962-841C7D966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9" y="270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13" name="Oval 60">
                <a:extLst>
                  <a:ext uri="{FF2B5EF4-FFF2-40B4-BE49-F238E27FC236}">
                    <a16:creationId xmlns:a16="http://schemas.microsoft.com/office/drawing/2014/main" id="{214590FC-D7B4-46CA-A7C7-30A433537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9" y="276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14" name="Oval 61">
                <a:extLst>
                  <a:ext uri="{FF2B5EF4-FFF2-40B4-BE49-F238E27FC236}">
                    <a16:creationId xmlns:a16="http://schemas.microsoft.com/office/drawing/2014/main" id="{CF39302E-D3A3-4E09-9E3E-9A9ECA2D5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15" name="Oval 62">
                <a:extLst>
                  <a:ext uri="{FF2B5EF4-FFF2-40B4-BE49-F238E27FC236}">
                    <a16:creationId xmlns:a16="http://schemas.microsoft.com/office/drawing/2014/main" id="{C4964A13-8588-4229-8C52-501DF991C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16" name="Oval 63">
                <a:extLst>
                  <a:ext uri="{FF2B5EF4-FFF2-40B4-BE49-F238E27FC236}">
                    <a16:creationId xmlns:a16="http://schemas.microsoft.com/office/drawing/2014/main" id="{02EDE4BC-EB11-4047-BF50-2237FF2A1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17" name="Oval 64">
                <a:extLst>
                  <a:ext uri="{FF2B5EF4-FFF2-40B4-BE49-F238E27FC236}">
                    <a16:creationId xmlns:a16="http://schemas.microsoft.com/office/drawing/2014/main" id="{C00C611E-6A5F-4416-9C16-EDD79CAC0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18" name="Oval 65">
                <a:extLst>
                  <a:ext uri="{FF2B5EF4-FFF2-40B4-BE49-F238E27FC236}">
                    <a16:creationId xmlns:a16="http://schemas.microsoft.com/office/drawing/2014/main" id="{41032689-7651-4847-89E1-A43E688DF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19" name="Oval 66">
                <a:extLst>
                  <a:ext uri="{FF2B5EF4-FFF2-40B4-BE49-F238E27FC236}">
                    <a16:creationId xmlns:a16="http://schemas.microsoft.com/office/drawing/2014/main" id="{5E18E312-7E8B-49AD-BCCD-89A0AE253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" y="1139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20" name="Oval 67">
                <a:extLst>
                  <a:ext uri="{FF2B5EF4-FFF2-40B4-BE49-F238E27FC236}">
                    <a16:creationId xmlns:a16="http://schemas.microsoft.com/office/drawing/2014/main" id="{46D89722-A5E0-4A09-9A1A-93AA41874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" y="1191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21" name="Oval 68">
                <a:extLst>
                  <a:ext uri="{FF2B5EF4-FFF2-40B4-BE49-F238E27FC236}">
                    <a16:creationId xmlns:a16="http://schemas.microsoft.com/office/drawing/2014/main" id="{5F5BAB80-BF3C-4A47-802E-3131B96DB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" y="1243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22" name="Oval 69">
                <a:extLst>
                  <a:ext uri="{FF2B5EF4-FFF2-40B4-BE49-F238E27FC236}">
                    <a16:creationId xmlns:a16="http://schemas.microsoft.com/office/drawing/2014/main" id="{FAAC9A1C-3624-4A19-8D13-55AD5C3E8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" y="1295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23" name="Oval 70">
                <a:extLst>
                  <a:ext uri="{FF2B5EF4-FFF2-40B4-BE49-F238E27FC236}">
                    <a16:creationId xmlns:a16="http://schemas.microsoft.com/office/drawing/2014/main" id="{7BEA2219-0483-4FE0-A7F7-DABD2D5F3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24" name="Oval 71">
                <a:extLst>
                  <a:ext uri="{FF2B5EF4-FFF2-40B4-BE49-F238E27FC236}">
                    <a16:creationId xmlns:a16="http://schemas.microsoft.com/office/drawing/2014/main" id="{C073EB78-F360-43D7-83B0-9BF3D30C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25" name="Oval 72">
                <a:extLst>
                  <a:ext uri="{FF2B5EF4-FFF2-40B4-BE49-F238E27FC236}">
                    <a16:creationId xmlns:a16="http://schemas.microsoft.com/office/drawing/2014/main" id="{84DF3BE9-4A10-480D-8876-3A9A14644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26" name="Oval 73">
                <a:extLst>
                  <a:ext uri="{FF2B5EF4-FFF2-40B4-BE49-F238E27FC236}">
                    <a16:creationId xmlns:a16="http://schemas.microsoft.com/office/drawing/2014/main" id="{F2C85B0E-2AF2-4785-9850-592D6E4CB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27" name="Oval 74">
                <a:extLst>
                  <a:ext uri="{FF2B5EF4-FFF2-40B4-BE49-F238E27FC236}">
                    <a16:creationId xmlns:a16="http://schemas.microsoft.com/office/drawing/2014/main" id="{1953838D-D73D-4DA3-A1B1-A5E07CE48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28" name="Oval 75">
                <a:extLst>
                  <a:ext uri="{FF2B5EF4-FFF2-40B4-BE49-F238E27FC236}">
                    <a16:creationId xmlns:a16="http://schemas.microsoft.com/office/drawing/2014/main" id="{68DE583A-589B-418E-B78D-3A49EADD9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1191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29" name="Oval 76">
                <a:extLst>
                  <a:ext uri="{FF2B5EF4-FFF2-40B4-BE49-F238E27FC236}">
                    <a16:creationId xmlns:a16="http://schemas.microsoft.com/office/drawing/2014/main" id="{9A55ED82-F818-4F00-B037-27CE7EEDE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1243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30" name="Oval 77">
                <a:extLst>
                  <a:ext uri="{FF2B5EF4-FFF2-40B4-BE49-F238E27FC236}">
                    <a16:creationId xmlns:a16="http://schemas.microsoft.com/office/drawing/2014/main" id="{69F98D55-D15D-428D-A785-645A94DD9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1295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31" name="Oval 78">
                <a:extLst>
                  <a:ext uri="{FF2B5EF4-FFF2-40B4-BE49-F238E27FC236}">
                    <a16:creationId xmlns:a16="http://schemas.microsoft.com/office/drawing/2014/main" id="{8D65453C-645F-4159-ABAF-06796BF63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1347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32" name="Oval 79">
                <a:extLst>
                  <a:ext uri="{FF2B5EF4-FFF2-40B4-BE49-F238E27FC236}">
                    <a16:creationId xmlns:a16="http://schemas.microsoft.com/office/drawing/2014/main" id="{2746BE3D-D2D7-447F-B944-1B5F2874B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249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33" name="Oval 80">
                <a:extLst>
                  <a:ext uri="{FF2B5EF4-FFF2-40B4-BE49-F238E27FC236}">
                    <a16:creationId xmlns:a16="http://schemas.microsoft.com/office/drawing/2014/main" id="{5721B099-4B96-4C40-BE40-62FC41C9A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1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34" name="Oval 81">
                <a:extLst>
                  <a:ext uri="{FF2B5EF4-FFF2-40B4-BE49-F238E27FC236}">
                    <a16:creationId xmlns:a16="http://schemas.microsoft.com/office/drawing/2014/main" id="{EB6F68FE-7313-4721-87B2-FE3AF2DF5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1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35" name="Oval 82">
                <a:extLst>
                  <a:ext uri="{FF2B5EF4-FFF2-40B4-BE49-F238E27FC236}">
                    <a16:creationId xmlns:a16="http://schemas.microsoft.com/office/drawing/2014/main" id="{07782AD0-0DC1-4DA8-A7CB-8F28506C4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1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36" name="Oval 83">
                <a:extLst>
                  <a:ext uri="{FF2B5EF4-FFF2-40B4-BE49-F238E27FC236}">
                    <a16:creationId xmlns:a16="http://schemas.microsoft.com/office/drawing/2014/main" id="{0E8BCEB1-47D5-4798-95F0-AD1C439E0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1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37" name="Oval 84">
                <a:extLst>
                  <a:ext uri="{FF2B5EF4-FFF2-40B4-BE49-F238E27FC236}">
                    <a16:creationId xmlns:a16="http://schemas.microsoft.com/office/drawing/2014/main" id="{36666434-A8FE-45F1-9A09-FB00B6083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1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38" name="Oval 85">
                <a:extLst>
                  <a:ext uri="{FF2B5EF4-FFF2-40B4-BE49-F238E27FC236}">
                    <a16:creationId xmlns:a16="http://schemas.microsoft.com/office/drawing/2014/main" id="{19906508-19FE-471F-B40A-FC211B289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1" y="1139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39" name="Oval 86">
                <a:extLst>
                  <a:ext uri="{FF2B5EF4-FFF2-40B4-BE49-F238E27FC236}">
                    <a16:creationId xmlns:a16="http://schemas.microsoft.com/office/drawing/2014/main" id="{729336E7-2DF4-4652-980F-156DCDFD6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1" y="1295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40" name="Oval 87">
                <a:extLst>
                  <a:ext uri="{FF2B5EF4-FFF2-40B4-BE49-F238E27FC236}">
                    <a16:creationId xmlns:a16="http://schemas.microsoft.com/office/drawing/2014/main" id="{EA11F20E-B2FB-4884-A907-F294A5E1C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1" y="249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41" name="Oval 88">
                <a:extLst>
                  <a:ext uri="{FF2B5EF4-FFF2-40B4-BE49-F238E27FC236}">
                    <a16:creationId xmlns:a16="http://schemas.microsoft.com/office/drawing/2014/main" id="{BA10EE85-0B68-48F2-94FB-1920FA474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9" y="824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42" name="Oval 89">
                <a:extLst>
                  <a:ext uri="{FF2B5EF4-FFF2-40B4-BE49-F238E27FC236}">
                    <a16:creationId xmlns:a16="http://schemas.microsoft.com/office/drawing/2014/main" id="{C812B5D5-5AEB-4A8B-B437-8378CE24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9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43" name="Oval 90">
                <a:extLst>
                  <a:ext uri="{FF2B5EF4-FFF2-40B4-BE49-F238E27FC236}">
                    <a16:creationId xmlns:a16="http://schemas.microsoft.com/office/drawing/2014/main" id="{B0BA574B-EFFF-4F7E-B9D6-61B6BC575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9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44" name="Oval 91">
                <a:extLst>
                  <a:ext uri="{FF2B5EF4-FFF2-40B4-BE49-F238E27FC236}">
                    <a16:creationId xmlns:a16="http://schemas.microsoft.com/office/drawing/2014/main" id="{E2C35EB7-517F-41D2-BCF5-71541544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9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45" name="Oval 92">
                <a:extLst>
                  <a:ext uri="{FF2B5EF4-FFF2-40B4-BE49-F238E27FC236}">
                    <a16:creationId xmlns:a16="http://schemas.microsoft.com/office/drawing/2014/main" id="{ED8F07BF-BE2B-4EB5-B457-40C8A4886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9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46" name="Oval 93">
                <a:extLst>
                  <a:ext uri="{FF2B5EF4-FFF2-40B4-BE49-F238E27FC236}">
                    <a16:creationId xmlns:a16="http://schemas.microsoft.com/office/drawing/2014/main" id="{AA7C6A2A-5A8A-48A8-A827-170E0C112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9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47" name="Oval 94">
                <a:extLst>
                  <a:ext uri="{FF2B5EF4-FFF2-40B4-BE49-F238E27FC236}">
                    <a16:creationId xmlns:a16="http://schemas.microsoft.com/office/drawing/2014/main" id="{D923AC22-13C5-43CA-A4A3-024D0B6C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9" y="1139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48" name="Oval 95">
                <a:extLst>
                  <a:ext uri="{FF2B5EF4-FFF2-40B4-BE49-F238E27FC236}">
                    <a16:creationId xmlns:a16="http://schemas.microsoft.com/office/drawing/2014/main" id="{63E30F69-5EB1-4640-917F-06E4C942D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9" y="2446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49" name="Oval 96">
                <a:extLst>
                  <a:ext uri="{FF2B5EF4-FFF2-40B4-BE49-F238E27FC236}">
                    <a16:creationId xmlns:a16="http://schemas.microsoft.com/office/drawing/2014/main" id="{B8A0EE9A-C9DD-459F-9062-BEEC821A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9" y="2813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50" name="Oval 97">
                <a:extLst>
                  <a:ext uri="{FF2B5EF4-FFF2-40B4-BE49-F238E27FC236}">
                    <a16:creationId xmlns:a16="http://schemas.microsoft.com/office/drawing/2014/main" id="{0C9EFC85-654C-4D71-B7C9-2EA1E47F5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9" y="286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51" name="Oval 98">
                <a:extLst>
                  <a:ext uri="{FF2B5EF4-FFF2-40B4-BE49-F238E27FC236}">
                    <a16:creationId xmlns:a16="http://schemas.microsoft.com/office/drawing/2014/main" id="{F8334865-2FD5-453C-8F73-E41EC7F4E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9" y="291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52" name="Oval 99">
                <a:extLst>
                  <a:ext uri="{FF2B5EF4-FFF2-40B4-BE49-F238E27FC236}">
                    <a16:creationId xmlns:a16="http://schemas.microsoft.com/office/drawing/2014/main" id="{CF14275C-3347-4D42-8A71-A9F4C710A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72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53" name="Oval 100">
                <a:extLst>
                  <a:ext uri="{FF2B5EF4-FFF2-40B4-BE49-F238E27FC236}">
                    <a16:creationId xmlns:a16="http://schemas.microsoft.com/office/drawing/2014/main" id="{FE4A7C22-515D-49F7-A923-65AEC8746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54" name="Oval 101">
                <a:extLst>
                  <a:ext uri="{FF2B5EF4-FFF2-40B4-BE49-F238E27FC236}">
                    <a16:creationId xmlns:a16="http://schemas.microsoft.com/office/drawing/2014/main" id="{AAC1B715-9625-481B-B749-4D1662B13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55" name="Oval 102">
                <a:extLst>
                  <a:ext uri="{FF2B5EF4-FFF2-40B4-BE49-F238E27FC236}">
                    <a16:creationId xmlns:a16="http://schemas.microsoft.com/office/drawing/2014/main" id="{4A5916FB-5149-4FE0-A98C-1940CE705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56" name="Oval 103">
                <a:extLst>
                  <a:ext uri="{FF2B5EF4-FFF2-40B4-BE49-F238E27FC236}">
                    <a16:creationId xmlns:a16="http://schemas.microsoft.com/office/drawing/2014/main" id="{E33B1E5B-E167-4379-9013-05F6731C9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57" name="Oval 104">
                <a:extLst>
                  <a:ext uri="{FF2B5EF4-FFF2-40B4-BE49-F238E27FC236}">
                    <a16:creationId xmlns:a16="http://schemas.microsoft.com/office/drawing/2014/main" id="{69BA5744-A384-4586-BF3B-CABE7E199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58" name="Oval 105">
                <a:extLst>
                  <a:ext uri="{FF2B5EF4-FFF2-40B4-BE49-F238E27FC236}">
                    <a16:creationId xmlns:a16="http://schemas.microsoft.com/office/drawing/2014/main" id="{949A2D66-B20B-4565-87D0-A5AB6C51F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59" name="Oval 106">
                <a:extLst>
                  <a:ext uri="{FF2B5EF4-FFF2-40B4-BE49-F238E27FC236}">
                    <a16:creationId xmlns:a16="http://schemas.microsoft.com/office/drawing/2014/main" id="{732A8DF1-7B2F-4903-BD99-EE5B270F7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60" name="Oval 107">
                <a:extLst>
                  <a:ext uri="{FF2B5EF4-FFF2-40B4-BE49-F238E27FC236}">
                    <a16:creationId xmlns:a16="http://schemas.microsoft.com/office/drawing/2014/main" id="{180E8D0E-ABC0-4AF2-A79E-1C4F96AE4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61" name="Oval 108">
                <a:extLst>
                  <a:ext uri="{FF2B5EF4-FFF2-40B4-BE49-F238E27FC236}">
                    <a16:creationId xmlns:a16="http://schemas.microsoft.com/office/drawing/2014/main" id="{BA3E6152-7CD4-41A9-BCB4-57C4A1E35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255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62" name="Oval 109">
                <a:extLst>
                  <a:ext uri="{FF2B5EF4-FFF2-40B4-BE49-F238E27FC236}">
                    <a16:creationId xmlns:a16="http://schemas.microsoft.com/office/drawing/2014/main" id="{D320D40E-BAC8-48F8-9E28-E3782C36F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276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63" name="Oval 110">
                <a:extLst>
                  <a:ext uri="{FF2B5EF4-FFF2-40B4-BE49-F238E27FC236}">
                    <a16:creationId xmlns:a16="http://schemas.microsoft.com/office/drawing/2014/main" id="{5816BB44-9567-49F7-8BD6-59A06F5F9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2813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64" name="Oval 111">
                <a:extLst>
                  <a:ext uri="{FF2B5EF4-FFF2-40B4-BE49-F238E27FC236}">
                    <a16:creationId xmlns:a16="http://schemas.microsoft.com/office/drawing/2014/main" id="{184A9E1B-3E95-4BA1-B576-96194182A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286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65" name="Oval 112">
                <a:extLst>
                  <a:ext uri="{FF2B5EF4-FFF2-40B4-BE49-F238E27FC236}">
                    <a16:creationId xmlns:a16="http://schemas.microsoft.com/office/drawing/2014/main" id="{11231BCF-7ADA-44F1-AC8F-2A5982F63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291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66" name="Oval 113">
                <a:extLst>
                  <a:ext uri="{FF2B5EF4-FFF2-40B4-BE49-F238E27FC236}">
                    <a16:creationId xmlns:a16="http://schemas.microsoft.com/office/drawing/2014/main" id="{AB5EB85B-919A-4024-AFF8-99D292EC6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296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67" name="Oval 114">
                <a:extLst>
                  <a:ext uri="{FF2B5EF4-FFF2-40B4-BE49-F238E27FC236}">
                    <a16:creationId xmlns:a16="http://schemas.microsoft.com/office/drawing/2014/main" id="{48B09296-BD01-4AFE-AA9A-D40F45569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302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68" name="Oval 115">
                <a:extLst>
                  <a:ext uri="{FF2B5EF4-FFF2-40B4-BE49-F238E27FC236}">
                    <a16:creationId xmlns:a16="http://schemas.microsoft.com/office/drawing/2014/main" id="{60272723-DF4A-40D4-A0EA-2FED30F2E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72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69" name="Oval 116">
                <a:extLst>
                  <a:ext uri="{FF2B5EF4-FFF2-40B4-BE49-F238E27FC236}">
                    <a16:creationId xmlns:a16="http://schemas.microsoft.com/office/drawing/2014/main" id="{BAB0D4FB-B7F8-4A54-88C6-E47D16843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70" name="Oval 117">
                <a:extLst>
                  <a:ext uri="{FF2B5EF4-FFF2-40B4-BE49-F238E27FC236}">
                    <a16:creationId xmlns:a16="http://schemas.microsoft.com/office/drawing/2014/main" id="{D099E229-7553-4290-82EC-5DA780D65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71" name="Oval 118">
                <a:extLst>
                  <a:ext uri="{FF2B5EF4-FFF2-40B4-BE49-F238E27FC236}">
                    <a16:creationId xmlns:a16="http://schemas.microsoft.com/office/drawing/2014/main" id="{984C301D-8A3D-4862-8AF2-C39BE6C5B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72" name="Oval 119">
                <a:extLst>
                  <a:ext uri="{FF2B5EF4-FFF2-40B4-BE49-F238E27FC236}">
                    <a16:creationId xmlns:a16="http://schemas.microsoft.com/office/drawing/2014/main" id="{56B9B657-3B0C-483F-81B7-BF7C3EF5C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73" name="Oval 120">
                <a:extLst>
                  <a:ext uri="{FF2B5EF4-FFF2-40B4-BE49-F238E27FC236}">
                    <a16:creationId xmlns:a16="http://schemas.microsoft.com/office/drawing/2014/main" id="{FB00EA34-303E-4C82-A38B-79D29EDB9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74" name="Oval 121">
                <a:extLst>
                  <a:ext uri="{FF2B5EF4-FFF2-40B4-BE49-F238E27FC236}">
                    <a16:creationId xmlns:a16="http://schemas.microsoft.com/office/drawing/2014/main" id="{11B8CACC-5AEF-4F5F-BFC5-737AA7F06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75" name="Oval 122">
                <a:extLst>
                  <a:ext uri="{FF2B5EF4-FFF2-40B4-BE49-F238E27FC236}">
                    <a16:creationId xmlns:a16="http://schemas.microsoft.com/office/drawing/2014/main" id="{2F89F185-66A4-4919-AE32-1E5DEDFB1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76" name="Oval 123">
                <a:extLst>
                  <a:ext uri="{FF2B5EF4-FFF2-40B4-BE49-F238E27FC236}">
                    <a16:creationId xmlns:a16="http://schemas.microsoft.com/office/drawing/2014/main" id="{E86FE05F-7A44-485D-B290-3E7ACB9A9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244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77" name="Oval 124">
                <a:extLst>
                  <a:ext uri="{FF2B5EF4-FFF2-40B4-BE49-F238E27FC236}">
                    <a16:creationId xmlns:a16="http://schemas.microsoft.com/office/drawing/2014/main" id="{45528873-9899-40EE-9133-A11ADE8B3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249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78" name="Oval 125">
                <a:extLst>
                  <a:ext uri="{FF2B5EF4-FFF2-40B4-BE49-F238E27FC236}">
                    <a16:creationId xmlns:a16="http://schemas.microsoft.com/office/drawing/2014/main" id="{C6128A83-5E80-46E3-93C3-451DBDB8B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265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79" name="Oval 126">
                <a:extLst>
                  <a:ext uri="{FF2B5EF4-FFF2-40B4-BE49-F238E27FC236}">
                    <a16:creationId xmlns:a16="http://schemas.microsoft.com/office/drawing/2014/main" id="{D7FE8123-46A4-4EB3-B637-2504AF52E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270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80" name="Oval 127">
                <a:extLst>
                  <a:ext uri="{FF2B5EF4-FFF2-40B4-BE49-F238E27FC236}">
                    <a16:creationId xmlns:a16="http://schemas.microsoft.com/office/drawing/2014/main" id="{CE677C39-C1EA-4D60-BA3E-D72E7CB7C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276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81" name="Oval 128">
                <a:extLst>
                  <a:ext uri="{FF2B5EF4-FFF2-40B4-BE49-F238E27FC236}">
                    <a16:creationId xmlns:a16="http://schemas.microsoft.com/office/drawing/2014/main" id="{E1D89345-0EA4-4772-8695-1FC685D89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2813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82" name="Oval 129">
                <a:extLst>
                  <a:ext uri="{FF2B5EF4-FFF2-40B4-BE49-F238E27FC236}">
                    <a16:creationId xmlns:a16="http://schemas.microsoft.com/office/drawing/2014/main" id="{A52E58FD-BDAC-4420-861F-A0B41E55F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286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83" name="Oval 130">
                <a:extLst>
                  <a:ext uri="{FF2B5EF4-FFF2-40B4-BE49-F238E27FC236}">
                    <a16:creationId xmlns:a16="http://schemas.microsoft.com/office/drawing/2014/main" id="{EB4DF005-B239-42AB-A322-B080F3D40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291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84" name="Oval 131">
                <a:extLst>
                  <a:ext uri="{FF2B5EF4-FFF2-40B4-BE49-F238E27FC236}">
                    <a16:creationId xmlns:a16="http://schemas.microsoft.com/office/drawing/2014/main" id="{28593FD1-D46F-4934-BC7D-00B1C8AB4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296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85" name="Oval 132">
                <a:extLst>
                  <a:ext uri="{FF2B5EF4-FFF2-40B4-BE49-F238E27FC236}">
                    <a16:creationId xmlns:a16="http://schemas.microsoft.com/office/drawing/2014/main" id="{755E44E5-9C02-48C0-8510-F78A383B9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302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86" name="Oval 133">
                <a:extLst>
                  <a:ext uri="{FF2B5EF4-FFF2-40B4-BE49-F238E27FC236}">
                    <a16:creationId xmlns:a16="http://schemas.microsoft.com/office/drawing/2014/main" id="{82ED7FEE-F89C-4DAC-AC46-E15A70585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3073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87" name="Oval 134">
                <a:extLst>
                  <a:ext uri="{FF2B5EF4-FFF2-40B4-BE49-F238E27FC236}">
                    <a16:creationId xmlns:a16="http://schemas.microsoft.com/office/drawing/2014/main" id="{3B6DB654-4BDC-4345-A991-BE5D2C24C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312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88" name="Oval 135">
                <a:extLst>
                  <a:ext uri="{FF2B5EF4-FFF2-40B4-BE49-F238E27FC236}">
                    <a16:creationId xmlns:a16="http://schemas.microsoft.com/office/drawing/2014/main" id="{D94CE024-95B9-422A-AA5B-E569CB4F6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66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89" name="Oval 136">
                <a:extLst>
                  <a:ext uri="{FF2B5EF4-FFF2-40B4-BE49-F238E27FC236}">
                    <a16:creationId xmlns:a16="http://schemas.microsoft.com/office/drawing/2014/main" id="{FBCBB70D-FAA9-4F45-890D-B8FDBD699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72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90" name="Oval 137">
                <a:extLst>
                  <a:ext uri="{FF2B5EF4-FFF2-40B4-BE49-F238E27FC236}">
                    <a16:creationId xmlns:a16="http://schemas.microsoft.com/office/drawing/2014/main" id="{B2DBA16A-A447-4C0D-B8D7-F082A0200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77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91" name="Oval 138">
                <a:extLst>
                  <a:ext uri="{FF2B5EF4-FFF2-40B4-BE49-F238E27FC236}">
                    <a16:creationId xmlns:a16="http://schemas.microsoft.com/office/drawing/2014/main" id="{AC23DAF6-60A0-46DB-97BB-E7593BB96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92" name="Oval 139">
                <a:extLst>
                  <a:ext uri="{FF2B5EF4-FFF2-40B4-BE49-F238E27FC236}">
                    <a16:creationId xmlns:a16="http://schemas.microsoft.com/office/drawing/2014/main" id="{E47D4313-C672-4238-BBB6-B3824567A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93" name="Oval 140">
                <a:extLst>
                  <a:ext uri="{FF2B5EF4-FFF2-40B4-BE49-F238E27FC236}">
                    <a16:creationId xmlns:a16="http://schemas.microsoft.com/office/drawing/2014/main" id="{F938BFAC-2034-4D14-9943-CB564C1C3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94" name="Oval 141">
                <a:extLst>
                  <a:ext uri="{FF2B5EF4-FFF2-40B4-BE49-F238E27FC236}">
                    <a16:creationId xmlns:a16="http://schemas.microsoft.com/office/drawing/2014/main" id="{5CB93909-497E-4B10-BB7E-857B75D02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95" name="Oval 142">
                <a:extLst>
                  <a:ext uri="{FF2B5EF4-FFF2-40B4-BE49-F238E27FC236}">
                    <a16:creationId xmlns:a16="http://schemas.microsoft.com/office/drawing/2014/main" id="{78803A94-9DC0-4458-8FA2-6F267422F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96" name="Oval 143">
                <a:extLst>
                  <a:ext uri="{FF2B5EF4-FFF2-40B4-BE49-F238E27FC236}">
                    <a16:creationId xmlns:a16="http://schemas.microsoft.com/office/drawing/2014/main" id="{B0AE3429-302D-430B-BE6F-A3BBC82E0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97" name="Oval 144">
                <a:extLst>
                  <a:ext uri="{FF2B5EF4-FFF2-40B4-BE49-F238E27FC236}">
                    <a16:creationId xmlns:a16="http://schemas.microsoft.com/office/drawing/2014/main" id="{FC0FE1F2-76F8-4353-97F8-111CF1A12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98" name="Oval 145">
                <a:extLst>
                  <a:ext uri="{FF2B5EF4-FFF2-40B4-BE49-F238E27FC236}">
                    <a16:creationId xmlns:a16="http://schemas.microsoft.com/office/drawing/2014/main" id="{6D286787-91FF-4B47-9697-46A57E922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99" name="Oval 146">
                <a:extLst>
                  <a:ext uri="{FF2B5EF4-FFF2-40B4-BE49-F238E27FC236}">
                    <a16:creationId xmlns:a16="http://schemas.microsoft.com/office/drawing/2014/main" id="{175C7D6C-55C5-44A1-9D71-7D81E787D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00" name="Oval 147">
                <a:extLst>
                  <a:ext uri="{FF2B5EF4-FFF2-40B4-BE49-F238E27FC236}">
                    <a16:creationId xmlns:a16="http://schemas.microsoft.com/office/drawing/2014/main" id="{EBAB5122-54AD-42E3-A3F4-8B8E95D1F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01" name="Oval 148">
                <a:extLst>
                  <a:ext uri="{FF2B5EF4-FFF2-40B4-BE49-F238E27FC236}">
                    <a16:creationId xmlns:a16="http://schemas.microsoft.com/office/drawing/2014/main" id="{78AB55B1-E3DB-457C-BC69-758B9083E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02" name="Oval 149">
                <a:extLst>
                  <a:ext uri="{FF2B5EF4-FFF2-40B4-BE49-F238E27FC236}">
                    <a16:creationId xmlns:a16="http://schemas.microsoft.com/office/drawing/2014/main" id="{3921FF51-2131-440B-8122-BA1BF67D3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1556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03" name="Oval 150">
                <a:extLst>
                  <a:ext uri="{FF2B5EF4-FFF2-40B4-BE49-F238E27FC236}">
                    <a16:creationId xmlns:a16="http://schemas.microsoft.com/office/drawing/2014/main" id="{91922B14-E9D1-4BEF-B178-EA287F61A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244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04" name="Oval 151">
                <a:extLst>
                  <a:ext uri="{FF2B5EF4-FFF2-40B4-BE49-F238E27FC236}">
                    <a16:creationId xmlns:a16="http://schemas.microsoft.com/office/drawing/2014/main" id="{D17D236A-72B7-4B2C-8321-C6BF14940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249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05" name="Oval 152">
                <a:extLst>
                  <a:ext uri="{FF2B5EF4-FFF2-40B4-BE49-F238E27FC236}">
                    <a16:creationId xmlns:a16="http://schemas.microsoft.com/office/drawing/2014/main" id="{A0B38C9D-1821-48EB-9616-C8D130747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260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06" name="Oval 153">
                <a:extLst>
                  <a:ext uri="{FF2B5EF4-FFF2-40B4-BE49-F238E27FC236}">
                    <a16:creationId xmlns:a16="http://schemas.microsoft.com/office/drawing/2014/main" id="{6668A37F-63B6-48A7-91B7-2C327F485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265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07" name="Oval 154">
                <a:extLst>
                  <a:ext uri="{FF2B5EF4-FFF2-40B4-BE49-F238E27FC236}">
                    <a16:creationId xmlns:a16="http://schemas.microsoft.com/office/drawing/2014/main" id="{D9BB8D27-1A56-4FF7-9C07-4E7A41982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270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08" name="Oval 155">
                <a:extLst>
                  <a:ext uri="{FF2B5EF4-FFF2-40B4-BE49-F238E27FC236}">
                    <a16:creationId xmlns:a16="http://schemas.microsoft.com/office/drawing/2014/main" id="{8C34D0E2-34C5-4336-8FA3-1FE293688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276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09" name="Oval 156">
                <a:extLst>
                  <a:ext uri="{FF2B5EF4-FFF2-40B4-BE49-F238E27FC236}">
                    <a16:creationId xmlns:a16="http://schemas.microsoft.com/office/drawing/2014/main" id="{771EF284-54D9-4BA9-9F9C-1E75575AA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2813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10" name="Oval 157">
                <a:extLst>
                  <a:ext uri="{FF2B5EF4-FFF2-40B4-BE49-F238E27FC236}">
                    <a16:creationId xmlns:a16="http://schemas.microsoft.com/office/drawing/2014/main" id="{D51D962C-1B8A-4249-A063-44CA1B14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286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11" name="Oval 158">
                <a:extLst>
                  <a:ext uri="{FF2B5EF4-FFF2-40B4-BE49-F238E27FC236}">
                    <a16:creationId xmlns:a16="http://schemas.microsoft.com/office/drawing/2014/main" id="{35B91F9C-9CD6-4AE4-B0B0-E10CDABE4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291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12" name="Oval 159">
                <a:extLst>
                  <a:ext uri="{FF2B5EF4-FFF2-40B4-BE49-F238E27FC236}">
                    <a16:creationId xmlns:a16="http://schemas.microsoft.com/office/drawing/2014/main" id="{3AD48F11-25B4-4019-9376-FB87E33A9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296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13" name="Oval 160">
                <a:extLst>
                  <a:ext uri="{FF2B5EF4-FFF2-40B4-BE49-F238E27FC236}">
                    <a16:creationId xmlns:a16="http://schemas.microsoft.com/office/drawing/2014/main" id="{B831272E-8DCC-4916-933D-A6D3AB996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302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14" name="Oval 161">
                <a:extLst>
                  <a:ext uri="{FF2B5EF4-FFF2-40B4-BE49-F238E27FC236}">
                    <a16:creationId xmlns:a16="http://schemas.microsoft.com/office/drawing/2014/main" id="{113780B8-76F0-42FA-B947-9DC3E8682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3073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15" name="Oval 162">
                <a:extLst>
                  <a:ext uri="{FF2B5EF4-FFF2-40B4-BE49-F238E27FC236}">
                    <a16:creationId xmlns:a16="http://schemas.microsoft.com/office/drawing/2014/main" id="{EC44E1F5-FA93-417E-ABDE-163FCA3EF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66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16" name="Oval 163">
                <a:extLst>
                  <a:ext uri="{FF2B5EF4-FFF2-40B4-BE49-F238E27FC236}">
                    <a16:creationId xmlns:a16="http://schemas.microsoft.com/office/drawing/2014/main" id="{D5894340-3C2F-447F-A2AC-01D1C23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72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17" name="Oval 164">
                <a:extLst>
                  <a:ext uri="{FF2B5EF4-FFF2-40B4-BE49-F238E27FC236}">
                    <a16:creationId xmlns:a16="http://schemas.microsoft.com/office/drawing/2014/main" id="{742B4ED1-1F11-47FB-BC93-114856EB9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77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18" name="Oval 165">
                <a:extLst>
                  <a:ext uri="{FF2B5EF4-FFF2-40B4-BE49-F238E27FC236}">
                    <a16:creationId xmlns:a16="http://schemas.microsoft.com/office/drawing/2014/main" id="{9CF1AB8E-5E52-429D-8A61-9F955462E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19" name="Oval 166">
                <a:extLst>
                  <a:ext uri="{FF2B5EF4-FFF2-40B4-BE49-F238E27FC236}">
                    <a16:creationId xmlns:a16="http://schemas.microsoft.com/office/drawing/2014/main" id="{A5C4EDCA-BE12-4D21-A3C1-EA5FE5A03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20" name="Oval 167">
                <a:extLst>
                  <a:ext uri="{FF2B5EF4-FFF2-40B4-BE49-F238E27FC236}">
                    <a16:creationId xmlns:a16="http://schemas.microsoft.com/office/drawing/2014/main" id="{D9BCD1B4-F215-4467-824C-71809ABD8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21" name="Oval 168">
                <a:extLst>
                  <a:ext uri="{FF2B5EF4-FFF2-40B4-BE49-F238E27FC236}">
                    <a16:creationId xmlns:a16="http://schemas.microsoft.com/office/drawing/2014/main" id="{8DA5A7A7-7256-4605-A149-B9BBEB8A8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22" name="Oval 169">
                <a:extLst>
                  <a:ext uri="{FF2B5EF4-FFF2-40B4-BE49-F238E27FC236}">
                    <a16:creationId xmlns:a16="http://schemas.microsoft.com/office/drawing/2014/main" id="{DE5F2151-CD25-40DA-8866-C50EF4F7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23" name="Oval 170">
                <a:extLst>
                  <a:ext uri="{FF2B5EF4-FFF2-40B4-BE49-F238E27FC236}">
                    <a16:creationId xmlns:a16="http://schemas.microsoft.com/office/drawing/2014/main" id="{298C42CE-67E0-441A-811D-152C115E4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24" name="Oval 171">
                <a:extLst>
                  <a:ext uri="{FF2B5EF4-FFF2-40B4-BE49-F238E27FC236}">
                    <a16:creationId xmlns:a16="http://schemas.microsoft.com/office/drawing/2014/main" id="{A9AC44BD-F688-46F0-B689-FB163108C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25" name="Oval 172">
                <a:extLst>
                  <a:ext uri="{FF2B5EF4-FFF2-40B4-BE49-F238E27FC236}">
                    <a16:creationId xmlns:a16="http://schemas.microsoft.com/office/drawing/2014/main" id="{A9B66D1C-7D86-4970-B5D8-4DD960616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26" name="Oval 173">
                <a:extLst>
                  <a:ext uri="{FF2B5EF4-FFF2-40B4-BE49-F238E27FC236}">
                    <a16:creationId xmlns:a16="http://schemas.microsoft.com/office/drawing/2014/main" id="{DB95CBD9-6D48-4B5F-B7BA-305A703D4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27" name="Oval 174">
                <a:extLst>
                  <a:ext uri="{FF2B5EF4-FFF2-40B4-BE49-F238E27FC236}">
                    <a16:creationId xmlns:a16="http://schemas.microsoft.com/office/drawing/2014/main" id="{60914648-76C2-451A-B0E7-BE5AE9D7E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28" name="Oval 175">
                <a:extLst>
                  <a:ext uri="{FF2B5EF4-FFF2-40B4-BE49-F238E27FC236}">
                    <a16:creationId xmlns:a16="http://schemas.microsoft.com/office/drawing/2014/main" id="{51B24B47-8942-41D6-AF1F-D095714DB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29" name="Oval 176">
                <a:extLst>
                  <a:ext uri="{FF2B5EF4-FFF2-40B4-BE49-F238E27FC236}">
                    <a16:creationId xmlns:a16="http://schemas.microsoft.com/office/drawing/2014/main" id="{328BB238-FEB3-445A-848B-DB718D1BE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30" name="Oval 177">
                <a:extLst>
                  <a:ext uri="{FF2B5EF4-FFF2-40B4-BE49-F238E27FC236}">
                    <a16:creationId xmlns:a16="http://schemas.microsoft.com/office/drawing/2014/main" id="{4A3F576F-3565-4035-ACAD-8FC432826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31" name="Oval 178">
                <a:extLst>
                  <a:ext uri="{FF2B5EF4-FFF2-40B4-BE49-F238E27FC236}">
                    <a16:creationId xmlns:a16="http://schemas.microsoft.com/office/drawing/2014/main" id="{BC2C3A3E-21BA-45F6-8EB4-3966F1303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1556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32" name="Oval 179">
                <a:extLst>
                  <a:ext uri="{FF2B5EF4-FFF2-40B4-BE49-F238E27FC236}">
                    <a16:creationId xmlns:a16="http://schemas.microsoft.com/office/drawing/2014/main" id="{CDC6AAC6-392D-48AD-9B68-47E027B25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1610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33" name="Oval 180">
                <a:extLst>
                  <a:ext uri="{FF2B5EF4-FFF2-40B4-BE49-F238E27FC236}">
                    <a16:creationId xmlns:a16="http://schemas.microsoft.com/office/drawing/2014/main" id="{53D49F10-F14C-44C0-B041-3ACD517CD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1662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34" name="Oval 181">
                <a:extLst>
                  <a:ext uri="{FF2B5EF4-FFF2-40B4-BE49-F238E27FC236}">
                    <a16:creationId xmlns:a16="http://schemas.microsoft.com/office/drawing/2014/main" id="{342BFEA0-C89C-4071-9241-23B164AF3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1714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35" name="Oval 182">
                <a:extLst>
                  <a:ext uri="{FF2B5EF4-FFF2-40B4-BE49-F238E27FC236}">
                    <a16:creationId xmlns:a16="http://schemas.microsoft.com/office/drawing/2014/main" id="{CB23F805-68EB-4B61-B00B-8EE950BCE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239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36" name="Oval 183">
                <a:extLst>
                  <a:ext uri="{FF2B5EF4-FFF2-40B4-BE49-F238E27FC236}">
                    <a16:creationId xmlns:a16="http://schemas.microsoft.com/office/drawing/2014/main" id="{8847371B-E0BC-4E92-B44F-529AF31B3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244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37" name="Oval 184">
                <a:extLst>
                  <a:ext uri="{FF2B5EF4-FFF2-40B4-BE49-F238E27FC236}">
                    <a16:creationId xmlns:a16="http://schemas.microsoft.com/office/drawing/2014/main" id="{A1C65A44-47CC-4FA6-95E5-83179C59C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249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38" name="Oval 185">
                <a:extLst>
                  <a:ext uri="{FF2B5EF4-FFF2-40B4-BE49-F238E27FC236}">
                    <a16:creationId xmlns:a16="http://schemas.microsoft.com/office/drawing/2014/main" id="{22CF8CB3-1DD2-400B-8132-69FD8935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265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39" name="Oval 186">
                <a:extLst>
                  <a:ext uri="{FF2B5EF4-FFF2-40B4-BE49-F238E27FC236}">
                    <a16:creationId xmlns:a16="http://schemas.microsoft.com/office/drawing/2014/main" id="{492B3AE7-2C71-42FE-BF3D-FC7E839E8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270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40" name="Oval 187">
                <a:extLst>
                  <a:ext uri="{FF2B5EF4-FFF2-40B4-BE49-F238E27FC236}">
                    <a16:creationId xmlns:a16="http://schemas.microsoft.com/office/drawing/2014/main" id="{F281DDFA-5231-4EB5-AC6A-753D596DC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276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41" name="Oval 188">
                <a:extLst>
                  <a:ext uri="{FF2B5EF4-FFF2-40B4-BE49-F238E27FC236}">
                    <a16:creationId xmlns:a16="http://schemas.microsoft.com/office/drawing/2014/main" id="{7269AF84-6345-456E-932D-2BE42DBC3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2813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42" name="Oval 189">
                <a:extLst>
                  <a:ext uri="{FF2B5EF4-FFF2-40B4-BE49-F238E27FC236}">
                    <a16:creationId xmlns:a16="http://schemas.microsoft.com/office/drawing/2014/main" id="{C150ADB1-1408-4357-A734-B0A964C3E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286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43" name="Oval 190">
                <a:extLst>
                  <a:ext uri="{FF2B5EF4-FFF2-40B4-BE49-F238E27FC236}">
                    <a16:creationId xmlns:a16="http://schemas.microsoft.com/office/drawing/2014/main" id="{DB238282-86D6-4C17-8B98-F07B0E041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291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44" name="Oval 191">
                <a:extLst>
                  <a:ext uri="{FF2B5EF4-FFF2-40B4-BE49-F238E27FC236}">
                    <a16:creationId xmlns:a16="http://schemas.microsoft.com/office/drawing/2014/main" id="{B408E607-25BA-42A2-9D2F-A8BDC9C8E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296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45" name="Oval 192">
                <a:extLst>
                  <a:ext uri="{FF2B5EF4-FFF2-40B4-BE49-F238E27FC236}">
                    <a16:creationId xmlns:a16="http://schemas.microsoft.com/office/drawing/2014/main" id="{FA54DBA0-98C1-413C-8CAC-46B3F1B09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302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46" name="Oval 193">
                <a:extLst>
                  <a:ext uri="{FF2B5EF4-FFF2-40B4-BE49-F238E27FC236}">
                    <a16:creationId xmlns:a16="http://schemas.microsoft.com/office/drawing/2014/main" id="{9FA81824-ABED-4D8F-978E-49E6AC33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66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47" name="Oval 194">
                <a:extLst>
                  <a:ext uri="{FF2B5EF4-FFF2-40B4-BE49-F238E27FC236}">
                    <a16:creationId xmlns:a16="http://schemas.microsoft.com/office/drawing/2014/main" id="{19500DF9-BA2C-44A1-9501-74D30D85D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72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48" name="Oval 195">
                <a:extLst>
                  <a:ext uri="{FF2B5EF4-FFF2-40B4-BE49-F238E27FC236}">
                    <a16:creationId xmlns:a16="http://schemas.microsoft.com/office/drawing/2014/main" id="{4BAD5A84-C4E0-4D7F-83FC-A35F5BA7B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49" name="Oval 196">
                <a:extLst>
                  <a:ext uri="{FF2B5EF4-FFF2-40B4-BE49-F238E27FC236}">
                    <a16:creationId xmlns:a16="http://schemas.microsoft.com/office/drawing/2014/main" id="{69195C12-B753-4D31-8A67-64C0B371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50" name="Oval 197">
                <a:extLst>
                  <a:ext uri="{FF2B5EF4-FFF2-40B4-BE49-F238E27FC236}">
                    <a16:creationId xmlns:a16="http://schemas.microsoft.com/office/drawing/2014/main" id="{B8CA865A-1DB4-4950-8215-5AE460C88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51" name="Oval 198">
                <a:extLst>
                  <a:ext uri="{FF2B5EF4-FFF2-40B4-BE49-F238E27FC236}">
                    <a16:creationId xmlns:a16="http://schemas.microsoft.com/office/drawing/2014/main" id="{8EB8B9CC-F771-4595-93E9-725C32DB1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52" name="Oval 199">
                <a:extLst>
                  <a:ext uri="{FF2B5EF4-FFF2-40B4-BE49-F238E27FC236}">
                    <a16:creationId xmlns:a16="http://schemas.microsoft.com/office/drawing/2014/main" id="{31D54FC8-3B74-4609-AE2E-F6CB8D08C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53" name="Oval 200">
                <a:extLst>
                  <a:ext uri="{FF2B5EF4-FFF2-40B4-BE49-F238E27FC236}">
                    <a16:creationId xmlns:a16="http://schemas.microsoft.com/office/drawing/2014/main" id="{F47612B6-BBDC-4A50-91FD-19EEAAF9F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54" name="Oval 201">
                <a:extLst>
                  <a:ext uri="{FF2B5EF4-FFF2-40B4-BE49-F238E27FC236}">
                    <a16:creationId xmlns:a16="http://schemas.microsoft.com/office/drawing/2014/main" id="{5762512F-EBAF-41AE-B2D1-0DC92E127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55" name="Oval 202">
                <a:extLst>
                  <a:ext uri="{FF2B5EF4-FFF2-40B4-BE49-F238E27FC236}">
                    <a16:creationId xmlns:a16="http://schemas.microsoft.com/office/drawing/2014/main" id="{CCB9F019-9068-4B13-91AE-5261371FF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56" name="Oval 203">
                <a:extLst>
                  <a:ext uri="{FF2B5EF4-FFF2-40B4-BE49-F238E27FC236}">
                    <a16:creationId xmlns:a16="http://schemas.microsoft.com/office/drawing/2014/main" id="{44B387BB-69B9-40BB-91FE-40F811CFC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57" name="Oval 204">
                <a:extLst>
                  <a:ext uri="{FF2B5EF4-FFF2-40B4-BE49-F238E27FC236}">
                    <a16:creationId xmlns:a16="http://schemas.microsoft.com/office/drawing/2014/main" id="{4CBC176D-3A80-4FEA-92E1-451C5E1EE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26" name="Group 406">
              <a:extLst>
                <a:ext uri="{FF2B5EF4-FFF2-40B4-BE49-F238E27FC236}">
                  <a16:creationId xmlns:a16="http://schemas.microsoft.com/office/drawing/2014/main" id="{F9B9E011-E764-4D44-AF24-05AFE709E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4" y="772"/>
              <a:ext cx="343" cy="2225"/>
              <a:chOff x="5194" y="772"/>
              <a:chExt cx="343" cy="2225"/>
            </a:xfrm>
            <a:grpFill/>
          </p:grpSpPr>
          <p:sp>
            <p:nvSpPr>
              <p:cNvPr id="2258" name="Oval 206">
                <a:extLst>
                  <a:ext uri="{FF2B5EF4-FFF2-40B4-BE49-F238E27FC236}">
                    <a16:creationId xmlns:a16="http://schemas.microsoft.com/office/drawing/2014/main" id="{082F2AD5-547F-4471-8310-54FFC5415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59" name="Oval 207">
                <a:extLst>
                  <a:ext uri="{FF2B5EF4-FFF2-40B4-BE49-F238E27FC236}">
                    <a16:creationId xmlns:a16="http://schemas.microsoft.com/office/drawing/2014/main" id="{6FBB14DE-2043-4094-9856-51A6EAE65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60" name="Oval 208">
                <a:extLst>
                  <a:ext uri="{FF2B5EF4-FFF2-40B4-BE49-F238E27FC236}">
                    <a16:creationId xmlns:a16="http://schemas.microsoft.com/office/drawing/2014/main" id="{79EE8349-B097-4106-BE5C-76B3A0C32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61" name="Oval 209">
                <a:extLst>
                  <a:ext uri="{FF2B5EF4-FFF2-40B4-BE49-F238E27FC236}">
                    <a16:creationId xmlns:a16="http://schemas.microsoft.com/office/drawing/2014/main" id="{15933B3F-2C6E-47AF-924A-2DB0460C3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62" name="Oval 210">
                <a:extLst>
                  <a:ext uri="{FF2B5EF4-FFF2-40B4-BE49-F238E27FC236}">
                    <a16:creationId xmlns:a16="http://schemas.microsoft.com/office/drawing/2014/main" id="{C705B95C-29A4-4578-AC93-56ABF9914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1662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63" name="Oval 211">
                <a:extLst>
                  <a:ext uri="{FF2B5EF4-FFF2-40B4-BE49-F238E27FC236}">
                    <a16:creationId xmlns:a16="http://schemas.microsoft.com/office/drawing/2014/main" id="{DCCBE8C2-3FEB-45BD-928E-C77151A8A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1714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64" name="Oval 212">
                <a:extLst>
                  <a:ext uri="{FF2B5EF4-FFF2-40B4-BE49-F238E27FC236}">
                    <a16:creationId xmlns:a16="http://schemas.microsoft.com/office/drawing/2014/main" id="{BE00134A-FC28-4A0B-BA6A-36A022885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239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65" name="Oval 213">
                <a:extLst>
                  <a:ext uri="{FF2B5EF4-FFF2-40B4-BE49-F238E27FC236}">
                    <a16:creationId xmlns:a16="http://schemas.microsoft.com/office/drawing/2014/main" id="{AA4D200B-56EF-4CDF-9380-752473BA5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244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66" name="Oval 214">
                <a:extLst>
                  <a:ext uri="{FF2B5EF4-FFF2-40B4-BE49-F238E27FC236}">
                    <a16:creationId xmlns:a16="http://schemas.microsoft.com/office/drawing/2014/main" id="{D4AF011C-7236-4F3A-80C9-F0F6AE863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249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67" name="Oval 215">
                <a:extLst>
                  <a:ext uri="{FF2B5EF4-FFF2-40B4-BE49-F238E27FC236}">
                    <a16:creationId xmlns:a16="http://schemas.microsoft.com/office/drawing/2014/main" id="{CF922AC1-CBFD-4EEE-BA90-37795E970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265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68" name="Oval 216">
                <a:extLst>
                  <a:ext uri="{FF2B5EF4-FFF2-40B4-BE49-F238E27FC236}">
                    <a16:creationId xmlns:a16="http://schemas.microsoft.com/office/drawing/2014/main" id="{5301848D-2C16-46F7-BFB6-5D2980918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270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69" name="Oval 217">
                <a:extLst>
                  <a:ext uri="{FF2B5EF4-FFF2-40B4-BE49-F238E27FC236}">
                    <a16:creationId xmlns:a16="http://schemas.microsoft.com/office/drawing/2014/main" id="{4E31B434-DF9F-404E-A274-ED6A7A3E2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276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70" name="Oval 218">
                <a:extLst>
                  <a:ext uri="{FF2B5EF4-FFF2-40B4-BE49-F238E27FC236}">
                    <a16:creationId xmlns:a16="http://schemas.microsoft.com/office/drawing/2014/main" id="{36135CD0-D170-449C-9FB7-94D8CE0A7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2813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71" name="Oval 219">
                <a:extLst>
                  <a:ext uri="{FF2B5EF4-FFF2-40B4-BE49-F238E27FC236}">
                    <a16:creationId xmlns:a16="http://schemas.microsoft.com/office/drawing/2014/main" id="{F47E3951-8126-4073-8C23-7FDA0E71C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286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72" name="Oval 220">
                <a:extLst>
                  <a:ext uri="{FF2B5EF4-FFF2-40B4-BE49-F238E27FC236}">
                    <a16:creationId xmlns:a16="http://schemas.microsoft.com/office/drawing/2014/main" id="{F575A2B1-1FA7-4C5D-9737-E6D30E0A8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291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73" name="Oval 221">
                <a:extLst>
                  <a:ext uri="{FF2B5EF4-FFF2-40B4-BE49-F238E27FC236}">
                    <a16:creationId xmlns:a16="http://schemas.microsoft.com/office/drawing/2014/main" id="{7B04AD6B-AFED-4FC4-ADE4-086524F78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" y="296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74" name="Oval 222">
                <a:extLst>
                  <a:ext uri="{FF2B5EF4-FFF2-40B4-BE49-F238E27FC236}">
                    <a16:creationId xmlns:a16="http://schemas.microsoft.com/office/drawing/2014/main" id="{EFF56336-C2A8-4379-8BA8-1EC02932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75" name="Oval 223">
                <a:extLst>
                  <a:ext uri="{FF2B5EF4-FFF2-40B4-BE49-F238E27FC236}">
                    <a16:creationId xmlns:a16="http://schemas.microsoft.com/office/drawing/2014/main" id="{6CFB52E2-217B-411B-B53A-66DB81981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76" name="Oval 224">
                <a:extLst>
                  <a:ext uri="{FF2B5EF4-FFF2-40B4-BE49-F238E27FC236}">
                    <a16:creationId xmlns:a16="http://schemas.microsoft.com/office/drawing/2014/main" id="{67380047-0921-4D8E-9F5D-8D1FA4AB6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77" name="Oval 225">
                <a:extLst>
                  <a:ext uri="{FF2B5EF4-FFF2-40B4-BE49-F238E27FC236}">
                    <a16:creationId xmlns:a16="http://schemas.microsoft.com/office/drawing/2014/main" id="{05FE1A31-AAD5-4A69-ADFF-AFF23C309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78" name="Oval 226">
                <a:extLst>
                  <a:ext uri="{FF2B5EF4-FFF2-40B4-BE49-F238E27FC236}">
                    <a16:creationId xmlns:a16="http://schemas.microsoft.com/office/drawing/2014/main" id="{DCF0CD8A-6E3A-4618-A8CF-F33526A61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79" name="Oval 227">
                <a:extLst>
                  <a:ext uri="{FF2B5EF4-FFF2-40B4-BE49-F238E27FC236}">
                    <a16:creationId xmlns:a16="http://schemas.microsoft.com/office/drawing/2014/main" id="{36F36736-8BED-4862-BDED-3A775F837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80" name="Oval 228">
                <a:extLst>
                  <a:ext uri="{FF2B5EF4-FFF2-40B4-BE49-F238E27FC236}">
                    <a16:creationId xmlns:a16="http://schemas.microsoft.com/office/drawing/2014/main" id="{759DD3AB-6195-4FE2-9A08-B272FC57E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81" name="Oval 229">
                <a:extLst>
                  <a:ext uri="{FF2B5EF4-FFF2-40B4-BE49-F238E27FC236}">
                    <a16:creationId xmlns:a16="http://schemas.microsoft.com/office/drawing/2014/main" id="{B86FF76C-3697-499E-8755-0A7DB357F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82" name="Oval 230">
                <a:extLst>
                  <a:ext uri="{FF2B5EF4-FFF2-40B4-BE49-F238E27FC236}">
                    <a16:creationId xmlns:a16="http://schemas.microsoft.com/office/drawing/2014/main" id="{DE593F98-7CA4-46F9-B4BA-7040CC013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83" name="Oval 231">
                <a:extLst>
                  <a:ext uri="{FF2B5EF4-FFF2-40B4-BE49-F238E27FC236}">
                    <a16:creationId xmlns:a16="http://schemas.microsoft.com/office/drawing/2014/main" id="{4A0ABEF5-7998-4635-B2C1-D84239C49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84" name="Oval 232">
                <a:extLst>
                  <a:ext uri="{FF2B5EF4-FFF2-40B4-BE49-F238E27FC236}">
                    <a16:creationId xmlns:a16="http://schemas.microsoft.com/office/drawing/2014/main" id="{3424A2B2-5ED1-417D-B5B7-41D95B272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85" name="Oval 233">
                <a:extLst>
                  <a:ext uri="{FF2B5EF4-FFF2-40B4-BE49-F238E27FC236}">
                    <a16:creationId xmlns:a16="http://schemas.microsoft.com/office/drawing/2014/main" id="{595B89E7-84EF-4AD5-9742-6012B566E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86" name="Oval 234">
                <a:extLst>
                  <a:ext uri="{FF2B5EF4-FFF2-40B4-BE49-F238E27FC236}">
                    <a16:creationId xmlns:a16="http://schemas.microsoft.com/office/drawing/2014/main" id="{48A24F94-2AE0-45C7-A026-C9DA1339E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87" name="Oval 235">
                <a:extLst>
                  <a:ext uri="{FF2B5EF4-FFF2-40B4-BE49-F238E27FC236}">
                    <a16:creationId xmlns:a16="http://schemas.microsoft.com/office/drawing/2014/main" id="{BFD0011C-9014-4941-963C-BE7644DC6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88" name="Oval 236">
                <a:extLst>
                  <a:ext uri="{FF2B5EF4-FFF2-40B4-BE49-F238E27FC236}">
                    <a16:creationId xmlns:a16="http://schemas.microsoft.com/office/drawing/2014/main" id="{A081C08B-2FEC-48BC-ADD7-F83F24FC8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1556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89" name="Oval 237">
                <a:extLst>
                  <a:ext uri="{FF2B5EF4-FFF2-40B4-BE49-F238E27FC236}">
                    <a16:creationId xmlns:a16="http://schemas.microsoft.com/office/drawing/2014/main" id="{D1E3AB97-D6FB-428F-BCC4-BC9184E74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1714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90" name="Oval 238">
                <a:extLst>
                  <a:ext uri="{FF2B5EF4-FFF2-40B4-BE49-F238E27FC236}">
                    <a16:creationId xmlns:a16="http://schemas.microsoft.com/office/drawing/2014/main" id="{57D959B2-266A-454A-B81E-523889728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239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91" name="Oval 239">
                <a:extLst>
                  <a:ext uri="{FF2B5EF4-FFF2-40B4-BE49-F238E27FC236}">
                    <a16:creationId xmlns:a16="http://schemas.microsoft.com/office/drawing/2014/main" id="{751C9C41-00E3-4A29-AE7B-3D9BDADDF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244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92" name="Oval 240">
                <a:extLst>
                  <a:ext uri="{FF2B5EF4-FFF2-40B4-BE49-F238E27FC236}">
                    <a16:creationId xmlns:a16="http://schemas.microsoft.com/office/drawing/2014/main" id="{B3BCDD98-ED48-4CBF-B0F1-04B5D6092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249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93" name="Oval 241">
                <a:extLst>
                  <a:ext uri="{FF2B5EF4-FFF2-40B4-BE49-F238E27FC236}">
                    <a16:creationId xmlns:a16="http://schemas.microsoft.com/office/drawing/2014/main" id="{1B0C96F7-27D4-4F31-9EFE-AD0591F8D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260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94" name="Oval 242">
                <a:extLst>
                  <a:ext uri="{FF2B5EF4-FFF2-40B4-BE49-F238E27FC236}">
                    <a16:creationId xmlns:a16="http://schemas.microsoft.com/office/drawing/2014/main" id="{7E63E00C-34DC-4A81-9717-E163295D1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265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95" name="Oval 243">
                <a:extLst>
                  <a:ext uri="{FF2B5EF4-FFF2-40B4-BE49-F238E27FC236}">
                    <a16:creationId xmlns:a16="http://schemas.microsoft.com/office/drawing/2014/main" id="{9D0469F7-C433-4BFA-B42D-B8C39F498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270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96" name="Oval 244">
                <a:extLst>
                  <a:ext uri="{FF2B5EF4-FFF2-40B4-BE49-F238E27FC236}">
                    <a16:creationId xmlns:a16="http://schemas.microsoft.com/office/drawing/2014/main" id="{F692622F-3E82-41C9-A62D-6C26C9B62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276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97" name="Oval 245">
                <a:extLst>
                  <a:ext uri="{FF2B5EF4-FFF2-40B4-BE49-F238E27FC236}">
                    <a16:creationId xmlns:a16="http://schemas.microsoft.com/office/drawing/2014/main" id="{6D58CF9B-62F6-4BFF-B8D8-8E5ACC4D4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2813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98" name="Oval 246">
                <a:extLst>
                  <a:ext uri="{FF2B5EF4-FFF2-40B4-BE49-F238E27FC236}">
                    <a16:creationId xmlns:a16="http://schemas.microsoft.com/office/drawing/2014/main" id="{6500462C-6678-4573-9077-B2A423131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286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99" name="Oval 247">
                <a:extLst>
                  <a:ext uri="{FF2B5EF4-FFF2-40B4-BE49-F238E27FC236}">
                    <a16:creationId xmlns:a16="http://schemas.microsoft.com/office/drawing/2014/main" id="{0C4F8F78-602E-4014-A59C-8CA62AEA0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291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00" name="Oval 248">
                <a:extLst>
                  <a:ext uri="{FF2B5EF4-FFF2-40B4-BE49-F238E27FC236}">
                    <a16:creationId xmlns:a16="http://schemas.microsoft.com/office/drawing/2014/main" id="{E99030C8-4CF9-4F23-9B2D-6A97BCB7D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296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01" name="Oval 249">
                <a:extLst>
                  <a:ext uri="{FF2B5EF4-FFF2-40B4-BE49-F238E27FC236}">
                    <a16:creationId xmlns:a16="http://schemas.microsoft.com/office/drawing/2014/main" id="{A7335876-C002-4787-A015-B10FF424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02" name="Oval 250">
                <a:extLst>
                  <a:ext uri="{FF2B5EF4-FFF2-40B4-BE49-F238E27FC236}">
                    <a16:creationId xmlns:a16="http://schemas.microsoft.com/office/drawing/2014/main" id="{AF12AA87-855F-4BAF-82F4-6C1BE4B06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03" name="Oval 251">
                <a:extLst>
                  <a:ext uri="{FF2B5EF4-FFF2-40B4-BE49-F238E27FC236}">
                    <a16:creationId xmlns:a16="http://schemas.microsoft.com/office/drawing/2014/main" id="{9635267E-3262-4422-8540-B1E4D3220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04" name="Oval 252">
                <a:extLst>
                  <a:ext uri="{FF2B5EF4-FFF2-40B4-BE49-F238E27FC236}">
                    <a16:creationId xmlns:a16="http://schemas.microsoft.com/office/drawing/2014/main" id="{6F1AC895-C10C-450D-B715-B489F22EC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05" name="Oval 253">
                <a:extLst>
                  <a:ext uri="{FF2B5EF4-FFF2-40B4-BE49-F238E27FC236}">
                    <a16:creationId xmlns:a16="http://schemas.microsoft.com/office/drawing/2014/main" id="{3F664124-CEF3-4C50-8A9C-3105B9571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06" name="Oval 254">
                <a:extLst>
                  <a:ext uri="{FF2B5EF4-FFF2-40B4-BE49-F238E27FC236}">
                    <a16:creationId xmlns:a16="http://schemas.microsoft.com/office/drawing/2014/main" id="{2B48B2CD-AEF9-4212-BB81-68E267CBF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07" name="Oval 255">
                <a:extLst>
                  <a:ext uri="{FF2B5EF4-FFF2-40B4-BE49-F238E27FC236}">
                    <a16:creationId xmlns:a16="http://schemas.microsoft.com/office/drawing/2014/main" id="{2EF72EEE-BA45-41D9-9407-8C1FC6AA3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08" name="Oval 256">
                <a:extLst>
                  <a:ext uri="{FF2B5EF4-FFF2-40B4-BE49-F238E27FC236}">
                    <a16:creationId xmlns:a16="http://schemas.microsoft.com/office/drawing/2014/main" id="{16FB5A7F-8F87-4430-A818-786961EFD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09" name="Oval 257">
                <a:extLst>
                  <a:ext uri="{FF2B5EF4-FFF2-40B4-BE49-F238E27FC236}">
                    <a16:creationId xmlns:a16="http://schemas.microsoft.com/office/drawing/2014/main" id="{1A6EF35B-A3E2-448A-8928-40EB410E4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10" name="Oval 258">
                <a:extLst>
                  <a:ext uri="{FF2B5EF4-FFF2-40B4-BE49-F238E27FC236}">
                    <a16:creationId xmlns:a16="http://schemas.microsoft.com/office/drawing/2014/main" id="{5B1C3200-0D91-4A51-B404-E5829A1BB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11" name="Oval 259">
                <a:extLst>
                  <a:ext uri="{FF2B5EF4-FFF2-40B4-BE49-F238E27FC236}">
                    <a16:creationId xmlns:a16="http://schemas.microsoft.com/office/drawing/2014/main" id="{CF1427E9-E682-4602-969B-849950ACB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12" name="Oval 260">
                <a:extLst>
                  <a:ext uri="{FF2B5EF4-FFF2-40B4-BE49-F238E27FC236}">
                    <a16:creationId xmlns:a16="http://schemas.microsoft.com/office/drawing/2014/main" id="{C71B7E9C-9190-4393-ADC2-6E87F64F2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13" name="Oval 261">
                <a:extLst>
                  <a:ext uri="{FF2B5EF4-FFF2-40B4-BE49-F238E27FC236}">
                    <a16:creationId xmlns:a16="http://schemas.microsoft.com/office/drawing/2014/main" id="{687AAF27-BA68-41EA-9A0A-28923F6A9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14" name="Oval 262">
                <a:extLst>
                  <a:ext uri="{FF2B5EF4-FFF2-40B4-BE49-F238E27FC236}">
                    <a16:creationId xmlns:a16="http://schemas.microsoft.com/office/drawing/2014/main" id="{6B5B1E88-357E-4090-8219-C868E29D5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15" name="Oval 263">
                <a:extLst>
                  <a:ext uri="{FF2B5EF4-FFF2-40B4-BE49-F238E27FC236}">
                    <a16:creationId xmlns:a16="http://schemas.microsoft.com/office/drawing/2014/main" id="{23322895-9ABC-4828-B8B4-CEAACF99F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556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16" name="Oval 264">
                <a:extLst>
                  <a:ext uri="{FF2B5EF4-FFF2-40B4-BE49-F238E27FC236}">
                    <a16:creationId xmlns:a16="http://schemas.microsoft.com/office/drawing/2014/main" id="{64398C29-9B1B-477D-8124-95E039653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714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17" name="Oval 265">
                <a:extLst>
                  <a:ext uri="{FF2B5EF4-FFF2-40B4-BE49-F238E27FC236}">
                    <a16:creationId xmlns:a16="http://schemas.microsoft.com/office/drawing/2014/main" id="{0DDAA9A7-07E2-4C52-8330-479B9F65D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766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18" name="Oval 266">
                <a:extLst>
                  <a:ext uri="{FF2B5EF4-FFF2-40B4-BE49-F238E27FC236}">
                    <a16:creationId xmlns:a16="http://schemas.microsoft.com/office/drawing/2014/main" id="{E06C1D4A-E2F6-4AFC-9F3E-C20CC932E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1818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19" name="Oval 267">
                <a:extLst>
                  <a:ext uri="{FF2B5EF4-FFF2-40B4-BE49-F238E27FC236}">
                    <a16:creationId xmlns:a16="http://schemas.microsoft.com/office/drawing/2014/main" id="{75CA6F39-435D-40AC-A7E4-FBCDED34C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239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20" name="Oval 268">
                <a:extLst>
                  <a:ext uri="{FF2B5EF4-FFF2-40B4-BE49-F238E27FC236}">
                    <a16:creationId xmlns:a16="http://schemas.microsoft.com/office/drawing/2014/main" id="{13CA612D-136A-43B1-A253-C28EDC4E2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249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21" name="Oval 269">
                <a:extLst>
                  <a:ext uri="{FF2B5EF4-FFF2-40B4-BE49-F238E27FC236}">
                    <a16:creationId xmlns:a16="http://schemas.microsoft.com/office/drawing/2014/main" id="{78E58ED4-243E-45F0-8A08-9F664C70E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255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22" name="Oval 270">
                <a:extLst>
                  <a:ext uri="{FF2B5EF4-FFF2-40B4-BE49-F238E27FC236}">
                    <a16:creationId xmlns:a16="http://schemas.microsoft.com/office/drawing/2014/main" id="{2E804587-06D1-433A-84E8-43D3637C2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260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23" name="Oval 271">
                <a:extLst>
                  <a:ext uri="{FF2B5EF4-FFF2-40B4-BE49-F238E27FC236}">
                    <a16:creationId xmlns:a16="http://schemas.microsoft.com/office/drawing/2014/main" id="{BF80EF8C-8FD6-4A7E-9FC3-104D94ADD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265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24" name="Oval 272">
                <a:extLst>
                  <a:ext uri="{FF2B5EF4-FFF2-40B4-BE49-F238E27FC236}">
                    <a16:creationId xmlns:a16="http://schemas.microsoft.com/office/drawing/2014/main" id="{EDB515C8-8F0B-4209-B8D3-7DC53489F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270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25" name="Oval 273">
                <a:extLst>
                  <a:ext uri="{FF2B5EF4-FFF2-40B4-BE49-F238E27FC236}">
                    <a16:creationId xmlns:a16="http://schemas.microsoft.com/office/drawing/2014/main" id="{43F5384D-3264-44CD-A4A8-DE63D3CF0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276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26" name="Oval 274">
                <a:extLst>
                  <a:ext uri="{FF2B5EF4-FFF2-40B4-BE49-F238E27FC236}">
                    <a16:creationId xmlns:a16="http://schemas.microsoft.com/office/drawing/2014/main" id="{9BC9F218-2632-4AFB-A2BA-2589EF617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2813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27" name="Oval 275">
                <a:extLst>
                  <a:ext uri="{FF2B5EF4-FFF2-40B4-BE49-F238E27FC236}">
                    <a16:creationId xmlns:a16="http://schemas.microsoft.com/office/drawing/2014/main" id="{30B83F2F-93E4-4647-8726-B67450175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286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28" name="Oval 276">
                <a:extLst>
                  <a:ext uri="{FF2B5EF4-FFF2-40B4-BE49-F238E27FC236}">
                    <a16:creationId xmlns:a16="http://schemas.microsoft.com/office/drawing/2014/main" id="{2641083B-D3FF-481F-A563-67A4252E9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291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29" name="Oval 277">
                <a:extLst>
                  <a:ext uri="{FF2B5EF4-FFF2-40B4-BE49-F238E27FC236}">
                    <a16:creationId xmlns:a16="http://schemas.microsoft.com/office/drawing/2014/main" id="{4729DD32-A36C-44C1-B579-4D93AEAA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30" name="Oval 278">
                <a:extLst>
                  <a:ext uri="{FF2B5EF4-FFF2-40B4-BE49-F238E27FC236}">
                    <a16:creationId xmlns:a16="http://schemas.microsoft.com/office/drawing/2014/main" id="{4164702E-5B0D-4016-9972-A43511BE2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31" name="Oval 279">
                <a:extLst>
                  <a:ext uri="{FF2B5EF4-FFF2-40B4-BE49-F238E27FC236}">
                    <a16:creationId xmlns:a16="http://schemas.microsoft.com/office/drawing/2014/main" id="{A66E432B-45AA-4D8F-916E-3F5C5B291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32" name="Oval 280">
                <a:extLst>
                  <a:ext uri="{FF2B5EF4-FFF2-40B4-BE49-F238E27FC236}">
                    <a16:creationId xmlns:a16="http://schemas.microsoft.com/office/drawing/2014/main" id="{BB93FBC0-5F72-41B2-B223-F4D0D81D3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33" name="Oval 281">
                <a:extLst>
                  <a:ext uri="{FF2B5EF4-FFF2-40B4-BE49-F238E27FC236}">
                    <a16:creationId xmlns:a16="http://schemas.microsoft.com/office/drawing/2014/main" id="{82B58E92-11C5-4760-9274-7F741A57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34" name="Oval 282">
                <a:extLst>
                  <a:ext uri="{FF2B5EF4-FFF2-40B4-BE49-F238E27FC236}">
                    <a16:creationId xmlns:a16="http://schemas.microsoft.com/office/drawing/2014/main" id="{8EBA79A4-783E-4923-8025-72DE9486F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35" name="Oval 283">
                <a:extLst>
                  <a:ext uri="{FF2B5EF4-FFF2-40B4-BE49-F238E27FC236}">
                    <a16:creationId xmlns:a16="http://schemas.microsoft.com/office/drawing/2014/main" id="{1961B2B8-F7A3-4DDB-A762-C663ADA38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36" name="Oval 284">
                <a:extLst>
                  <a:ext uri="{FF2B5EF4-FFF2-40B4-BE49-F238E27FC236}">
                    <a16:creationId xmlns:a16="http://schemas.microsoft.com/office/drawing/2014/main" id="{F1D49F17-AF43-442D-813F-486741592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37" name="Oval 285">
                <a:extLst>
                  <a:ext uri="{FF2B5EF4-FFF2-40B4-BE49-F238E27FC236}">
                    <a16:creationId xmlns:a16="http://schemas.microsoft.com/office/drawing/2014/main" id="{C6B62C97-9274-4886-BC64-8A54C96C4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38" name="Oval 286">
                <a:extLst>
                  <a:ext uri="{FF2B5EF4-FFF2-40B4-BE49-F238E27FC236}">
                    <a16:creationId xmlns:a16="http://schemas.microsoft.com/office/drawing/2014/main" id="{30F4AF16-BEB4-4389-B5B3-97B31462C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39" name="Oval 287">
                <a:extLst>
                  <a:ext uri="{FF2B5EF4-FFF2-40B4-BE49-F238E27FC236}">
                    <a16:creationId xmlns:a16="http://schemas.microsoft.com/office/drawing/2014/main" id="{64C449E1-9B7A-4D59-B1C2-1DD8F39C5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40" name="Oval 288">
                <a:extLst>
                  <a:ext uri="{FF2B5EF4-FFF2-40B4-BE49-F238E27FC236}">
                    <a16:creationId xmlns:a16="http://schemas.microsoft.com/office/drawing/2014/main" id="{06F96FE2-9CEE-4B02-8A0F-CFDB87B9D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41" name="Oval 289">
                <a:extLst>
                  <a:ext uri="{FF2B5EF4-FFF2-40B4-BE49-F238E27FC236}">
                    <a16:creationId xmlns:a16="http://schemas.microsoft.com/office/drawing/2014/main" id="{B1553849-0520-4036-A790-4FB45ED08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42" name="Oval 290">
                <a:extLst>
                  <a:ext uri="{FF2B5EF4-FFF2-40B4-BE49-F238E27FC236}">
                    <a16:creationId xmlns:a16="http://schemas.microsoft.com/office/drawing/2014/main" id="{09BF218B-3BE9-4B84-B4EE-69B0BE3A1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43" name="Oval 291">
                <a:extLst>
                  <a:ext uri="{FF2B5EF4-FFF2-40B4-BE49-F238E27FC236}">
                    <a16:creationId xmlns:a16="http://schemas.microsoft.com/office/drawing/2014/main" id="{2254EB40-321A-4143-BAB5-27859D4A0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44" name="Oval 292">
                <a:extLst>
                  <a:ext uri="{FF2B5EF4-FFF2-40B4-BE49-F238E27FC236}">
                    <a16:creationId xmlns:a16="http://schemas.microsoft.com/office/drawing/2014/main" id="{CB3C12DD-2D38-475D-A3EC-C83450F9E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45" name="Oval 293">
                <a:extLst>
                  <a:ext uri="{FF2B5EF4-FFF2-40B4-BE49-F238E27FC236}">
                    <a16:creationId xmlns:a16="http://schemas.microsoft.com/office/drawing/2014/main" id="{EB331EB2-BDDF-49F0-8999-8333B93C6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46" name="Oval 294">
                <a:extLst>
                  <a:ext uri="{FF2B5EF4-FFF2-40B4-BE49-F238E27FC236}">
                    <a16:creationId xmlns:a16="http://schemas.microsoft.com/office/drawing/2014/main" id="{2BD0E5FD-4704-479B-84B8-B0430DBF2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47" name="Oval 295">
                <a:extLst>
                  <a:ext uri="{FF2B5EF4-FFF2-40B4-BE49-F238E27FC236}">
                    <a16:creationId xmlns:a16="http://schemas.microsoft.com/office/drawing/2014/main" id="{D55C1DDD-AC5B-4E26-99D0-9C7DEFD8C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48" name="Oval 296">
                <a:extLst>
                  <a:ext uri="{FF2B5EF4-FFF2-40B4-BE49-F238E27FC236}">
                    <a16:creationId xmlns:a16="http://schemas.microsoft.com/office/drawing/2014/main" id="{586106D2-58B4-4C93-99DB-0DE595775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49" name="Oval 297">
                <a:extLst>
                  <a:ext uri="{FF2B5EF4-FFF2-40B4-BE49-F238E27FC236}">
                    <a16:creationId xmlns:a16="http://schemas.microsoft.com/office/drawing/2014/main" id="{3475816B-CC93-48CD-BBDF-3FAB5B350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50" name="Oval 298">
                <a:extLst>
                  <a:ext uri="{FF2B5EF4-FFF2-40B4-BE49-F238E27FC236}">
                    <a16:creationId xmlns:a16="http://schemas.microsoft.com/office/drawing/2014/main" id="{8B1E8BBE-4B48-4F32-80A4-D4A61C303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51" name="Oval 299">
                <a:extLst>
                  <a:ext uri="{FF2B5EF4-FFF2-40B4-BE49-F238E27FC236}">
                    <a16:creationId xmlns:a16="http://schemas.microsoft.com/office/drawing/2014/main" id="{B2E315A1-DCD1-498E-B7A4-5DB35531A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260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52" name="Oval 300">
                <a:extLst>
                  <a:ext uri="{FF2B5EF4-FFF2-40B4-BE49-F238E27FC236}">
                    <a16:creationId xmlns:a16="http://schemas.microsoft.com/office/drawing/2014/main" id="{7E1AE728-2068-4514-AA75-119DAE945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265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53" name="Oval 301">
                <a:extLst>
                  <a:ext uri="{FF2B5EF4-FFF2-40B4-BE49-F238E27FC236}">
                    <a16:creationId xmlns:a16="http://schemas.microsoft.com/office/drawing/2014/main" id="{F5B257BA-22B4-4E74-B80D-F04FAE79D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270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54" name="Oval 302">
                <a:extLst>
                  <a:ext uri="{FF2B5EF4-FFF2-40B4-BE49-F238E27FC236}">
                    <a16:creationId xmlns:a16="http://schemas.microsoft.com/office/drawing/2014/main" id="{F379A1FA-8C71-4D70-847B-F7ACDE84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276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55" name="Oval 303">
                <a:extLst>
                  <a:ext uri="{FF2B5EF4-FFF2-40B4-BE49-F238E27FC236}">
                    <a16:creationId xmlns:a16="http://schemas.microsoft.com/office/drawing/2014/main" id="{6034147F-93BA-49F2-B79D-1CAD954DE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2813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56" name="Oval 304">
                <a:extLst>
                  <a:ext uri="{FF2B5EF4-FFF2-40B4-BE49-F238E27FC236}">
                    <a16:creationId xmlns:a16="http://schemas.microsoft.com/office/drawing/2014/main" id="{28F30D94-21A5-4F5E-97B4-294F2C716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286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57" name="Oval 305">
                <a:extLst>
                  <a:ext uri="{FF2B5EF4-FFF2-40B4-BE49-F238E27FC236}">
                    <a16:creationId xmlns:a16="http://schemas.microsoft.com/office/drawing/2014/main" id="{6CA7075E-A2C8-428A-90C1-55B4890A4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291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58" name="Oval 306">
                <a:extLst>
                  <a:ext uri="{FF2B5EF4-FFF2-40B4-BE49-F238E27FC236}">
                    <a16:creationId xmlns:a16="http://schemas.microsoft.com/office/drawing/2014/main" id="{80D46C00-DC75-4BD8-8579-E17097969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59" name="Oval 307">
                <a:extLst>
                  <a:ext uri="{FF2B5EF4-FFF2-40B4-BE49-F238E27FC236}">
                    <a16:creationId xmlns:a16="http://schemas.microsoft.com/office/drawing/2014/main" id="{3D54F84C-9974-4305-80F7-EABB2B3B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60" name="Oval 308">
                <a:extLst>
                  <a:ext uri="{FF2B5EF4-FFF2-40B4-BE49-F238E27FC236}">
                    <a16:creationId xmlns:a16="http://schemas.microsoft.com/office/drawing/2014/main" id="{F7F0B957-D902-4C42-9DF5-7BF34DB3B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61" name="Oval 309">
                <a:extLst>
                  <a:ext uri="{FF2B5EF4-FFF2-40B4-BE49-F238E27FC236}">
                    <a16:creationId xmlns:a16="http://schemas.microsoft.com/office/drawing/2014/main" id="{D4A39076-AC19-48DC-A526-4B4BB160C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62" name="Oval 310">
                <a:extLst>
                  <a:ext uri="{FF2B5EF4-FFF2-40B4-BE49-F238E27FC236}">
                    <a16:creationId xmlns:a16="http://schemas.microsoft.com/office/drawing/2014/main" id="{7A059DA7-ED81-43C1-A6D5-C03C3369F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63" name="Oval 311">
                <a:extLst>
                  <a:ext uri="{FF2B5EF4-FFF2-40B4-BE49-F238E27FC236}">
                    <a16:creationId xmlns:a16="http://schemas.microsoft.com/office/drawing/2014/main" id="{5C5587DE-D921-40B7-96E5-A17034BC4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64" name="Oval 312">
                <a:extLst>
                  <a:ext uri="{FF2B5EF4-FFF2-40B4-BE49-F238E27FC236}">
                    <a16:creationId xmlns:a16="http://schemas.microsoft.com/office/drawing/2014/main" id="{1666BCDF-97A7-479F-83DA-1A0113F0E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65" name="Oval 313">
                <a:extLst>
                  <a:ext uri="{FF2B5EF4-FFF2-40B4-BE49-F238E27FC236}">
                    <a16:creationId xmlns:a16="http://schemas.microsoft.com/office/drawing/2014/main" id="{AAC16E2E-E8FA-4B29-B3C7-F142064B4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66" name="Oval 314">
                <a:extLst>
                  <a:ext uri="{FF2B5EF4-FFF2-40B4-BE49-F238E27FC236}">
                    <a16:creationId xmlns:a16="http://schemas.microsoft.com/office/drawing/2014/main" id="{061ADA44-6ECD-47C3-9599-6D0EC3DFA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67" name="Oval 315">
                <a:extLst>
                  <a:ext uri="{FF2B5EF4-FFF2-40B4-BE49-F238E27FC236}">
                    <a16:creationId xmlns:a16="http://schemas.microsoft.com/office/drawing/2014/main" id="{CD9552E9-6936-4BCB-A4FC-2C4993D09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68" name="Oval 316">
                <a:extLst>
                  <a:ext uri="{FF2B5EF4-FFF2-40B4-BE49-F238E27FC236}">
                    <a16:creationId xmlns:a16="http://schemas.microsoft.com/office/drawing/2014/main" id="{533282A1-A5A4-4A56-98CA-3C61100B0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69" name="Oval 317">
                <a:extLst>
                  <a:ext uri="{FF2B5EF4-FFF2-40B4-BE49-F238E27FC236}">
                    <a16:creationId xmlns:a16="http://schemas.microsoft.com/office/drawing/2014/main" id="{C0542337-72F8-4F99-9DB6-E518EA742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70" name="Oval 318">
                <a:extLst>
                  <a:ext uri="{FF2B5EF4-FFF2-40B4-BE49-F238E27FC236}">
                    <a16:creationId xmlns:a16="http://schemas.microsoft.com/office/drawing/2014/main" id="{FFB07CDB-FE60-4F1E-95DE-F5FD3FD2A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71" name="Oval 319">
                <a:extLst>
                  <a:ext uri="{FF2B5EF4-FFF2-40B4-BE49-F238E27FC236}">
                    <a16:creationId xmlns:a16="http://schemas.microsoft.com/office/drawing/2014/main" id="{D5F88640-DF26-4EBA-A561-66B3C0485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72" name="Oval 320">
                <a:extLst>
                  <a:ext uri="{FF2B5EF4-FFF2-40B4-BE49-F238E27FC236}">
                    <a16:creationId xmlns:a16="http://schemas.microsoft.com/office/drawing/2014/main" id="{A53609BF-C3EA-4403-B3F2-FEB1D88BB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73" name="Oval 321">
                <a:extLst>
                  <a:ext uri="{FF2B5EF4-FFF2-40B4-BE49-F238E27FC236}">
                    <a16:creationId xmlns:a16="http://schemas.microsoft.com/office/drawing/2014/main" id="{A8DAB1C8-7687-4342-84AC-D7F1E9644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74" name="Oval 322">
                <a:extLst>
                  <a:ext uri="{FF2B5EF4-FFF2-40B4-BE49-F238E27FC236}">
                    <a16:creationId xmlns:a16="http://schemas.microsoft.com/office/drawing/2014/main" id="{909E6CC5-74FA-4B92-9A38-FB3CC63B0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75" name="Oval 323">
                <a:extLst>
                  <a:ext uri="{FF2B5EF4-FFF2-40B4-BE49-F238E27FC236}">
                    <a16:creationId xmlns:a16="http://schemas.microsoft.com/office/drawing/2014/main" id="{0452C57B-2075-49F4-BE76-394DE5FDF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76" name="Oval 324">
                <a:extLst>
                  <a:ext uri="{FF2B5EF4-FFF2-40B4-BE49-F238E27FC236}">
                    <a16:creationId xmlns:a16="http://schemas.microsoft.com/office/drawing/2014/main" id="{8140DDE1-8954-4B8A-ADEF-20E037F12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77" name="Oval 325">
                <a:extLst>
                  <a:ext uri="{FF2B5EF4-FFF2-40B4-BE49-F238E27FC236}">
                    <a16:creationId xmlns:a16="http://schemas.microsoft.com/office/drawing/2014/main" id="{49F2A688-0255-4E2B-8D32-3261D02A1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78" name="Oval 326">
                <a:extLst>
                  <a:ext uri="{FF2B5EF4-FFF2-40B4-BE49-F238E27FC236}">
                    <a16:creationId xmlns:a16="http://schemas.microsoft.com/office/drawing/2014/main" id="{06648B14-661F-4528-820C-157D2BF01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79" name="Oval 327">
                <a:extLst>
                  <a:ext uri="{FF2B5EF4-FFF2-40B4-BE49-F238E27FC236}">
                    <a16:creationId xmlns:a16="http://schemas.microsoft.com/office/drawing/2014/main" id="{98DD0EBE-4944-4E9D-B53F-7F439D035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80" name="Oval 328">
                <a:extLst>
                  <a:ext uri="{FF2B5EF4-FFF2-40B4-BE49-F238E27FC236}">
                    <a16:creationId xmlns:a16="http://schemas.microsoft.com/office/drawing/2014/main" id="{192E886B-9748-422F-AFD6-D3CD7B72E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81" name="Oval 329">
                <a:extLst>
                  <a:ext uri="{FF2B5EF4-FFF2-40B4-BE49-F238E27FC236}">
                    <a16:creationId xmlns:a16="http://schemas.microsoft.com/office/drawing/2014/main" id="{0617F8A8-8519-4FC2-BAFC-8B2321CBD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82" name="Oval 330">
                <a:extLst>
                  <a:ext uri="{FF2B5EF4-FFF2-40B4-BE49-F238E27FC236}">
                    <a16:creationId xmlns:a16="http://schemas.microsoft.com/office/drawing/2014/main" id="{E34BC92E-981E-4316-914B-EFA954422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49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83" name="Oval 331">
                <a:extLst>
                  <a:ext uri="{FF2B5EF4-FFF2-40B4-BE49-F238E27FC236}">
                    <a16:creationId xmlns:a16="http://schemas.microsoft.com/office/drawing/2014/main" id="{68F052E0-9D32-478B-AB7F-ADD64E22C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60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84" name="Oval 332">
                <a:extLst>
                  <a:ext uri="{FF2B5EF4-FFF2-40B4-BE49-F238E27FC236}">
                    <a16:creationId xmlns:a16="http://schemas.microsoft.com/office/drawing/2014/main" id="{9F7CE21F-8D58-4487-BF9D-1570F5BCC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65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85" name="Oval 333">
                <a:extLst>
                  <a:ext uri="{FF2B5EF4-FFF2-40B4-BE49-F238E27FC236}">
                    <a16:creationId xmlns:a16="http://schemas.microsoft.com/office/drawing/2014/main" id="{AECEE4AD-6BA8-468F-8AF3-D861C8C1A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70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86" name="Oval 334">
                <a:extLst>
                  <a:ext uri="{FF2B5EF4-FFF2-40B4-BE49-F238E27FC236}">
                    <a16:creationId xmlns:a16="http://schemas.microsoft.com/office/drawing/2014/main" id="{9CBE24CA-FCE5-4F06-A091-5911A4CB4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76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87" name="Oval 335">
                <a:extLst>
                  <a:ext uri="{FF2B5EF4-FFF2-40B4-BE49-F238E27FC236}">
                    <a16:creationId xmlns:a16="http://schemas.microsoft.com/office/drawing/2014/main" id="{3B0DF7F2-5726-4744-A607-1B05904B6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813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88" name="Oval 336">
                <a:extLst>
                  <a:ext uri="{FF2B5EF4-FFF2-40B4-BE49-F238E27FC236}">
                    <a16:creationId xmlns:a16="http://schemas.microsoft.com/office/drawing/2014/main" id="{64CEC149-CBC2-41EF-A9E9-49AE2B092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86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89" name="Oval 337">
                <a:extLst>
                  <a:ext uri="{FF2B5EF4-FFF2-40B4-BE49-F238E27FC236}">
                    <a16:creationId xmlns:a16="http://schemas.microsoft.com/office/drawing/2014/main" id="{12D51C71-3315-471F-86F0-85C09FB05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291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90" name="Oval 338">
                <a:extLst>
                  <a:ext uri="{FF2B5EF4-FFF2-40B4-BE49-F238E27FC236}">
                    <a16:creationId xmlns:a16="http://schemas.microsoft.com/office/drawing/2014/main" id="{7812F1A1-75B6-4EE6-8BE3-5C27B6205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91" name="Oval 339">
                <a:extLst>
                  <a:ext uri="{FF2B5EF4-FFF2-40B4-BE49-F238E27FC236}">
                    <a16:creationId xmlns:a16="http://schemas.microsoft.com/office/drawing/2014/main" id="{F9ECE9FF-9688-4EA1-88D3-939D84858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92" name="Oval 340">
                <a:extLst>
                  <a:ext uri="{FF2B5EF4-FFF2-40B4-BE49-F238E27FC236}">
                    <a16:creationId xmlns:a16="http://schemas.microsoft.com/office/drawing/2014/main" id="{E401D2EC-CB9A-4BEC-ABA8-934104A72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93" name="Oval 341">
                <a:extLst>
                  <a:ext uri="{FF2B5EF4-FFF2-40B4-BE49-F238E27FC236}">
                    <a16:creationId xmlns:a16="http://schemas.microsoft.com/office/drawing/2014/main" id="{89755C0A-E0F5-45B4-B618-3F8C77279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94" name="Oval 342">
                <a:extLst>
                  <a:ext uri="{FF2B5EF4-FFF2-40B4-BE49-F238E27FC236}">
                    <a16:creationId xmlns:a16="http://schemas.microsoft.com/office/drawing/2014/main" id="{64A16202-5A7A-4283-83CE-CEB5E3FEF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95" name="Oval 343">
                <a:extLst>
                  <a:ext uri="{FF2B5EF4-FFF2-40B4-BE49-F238E27FC236}">
                    <a16:creationId xmlns:a16="http://schemas.microsoft.com/office/drawing/2014/main" id="{C13A0655-87E2-4168-A44E-09B047FFF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96" name="Oval 344">
                <a:extLst>
                  <a:ext uri="{FF2B5EF4-FFF2-40B4-BE49-F238E27FC236}">
                    <a16:creationId xmlns:a16="http://schemas.microsoft.com/office/drawing/2014/main" id="{67679EB8-AAA9-4986-A0A6-11C8EED07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97" name="Oval 345">
                <a:extLst>
                  <a:ext uri="{FF2B5EF4-FFF2-40B4-BE49-F238E27FC236}">
                    <a16:creationId xmlns:a16="http://schemas.microsoft.com/office/drawing/2014/main" id="{31544CB3-7F61-416E-BF4D-A2847D80D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98" name="Oval 346">
                <a:extLst>
                  <a:ext uri="{FF2B5EF4-FFF2-40B4-BE49-F238E27FC236}">
                    <a16:creationId xmlns:a16="http://schemas.microsoft.com/office/drawing/2014/main" id="{1B843F50-71F6-4265-9BBF-C4A98083D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99" name="Oval 347">
                <a:extLst>
                  <a:ext uri="{FF2B5EF4-FFF2-40B4-BE49-F238E27FC236}">
                    <a16:creationId xmlns:a16="http://schemas.microsoft.com/office/drawing/2014/main" id="{B8B4F336-4D96-4846-92FA-46F8A3976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00" name="Oval 348">
                <a:extLst>
                  <a:ext uri="{FF2B5EF4-FFF2-40B4-BE49-F238E27FC236}">
                    <a16:creationId xmlns:a16="http://schemas.microsoft.com/office/drawing/2014/main" id="{354BE683-3E3E-4800-B84E-54A307464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01" name="Oval 349">
                <a:extLst>
                  <a:ext uri="{FF2B5EF4-FFF2-40B4-BE49-F238E27FC236}">
                    <a16:creationId xmlns:a16="http://schemas.microsoft.com/office/drawing/2014/main" id="{2E4EFB0C-7791-460F-9EC5-3286518EA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02" name="Oval 350">
                <a:extLst>
                  <a:ext uri="{FF2B5EF4-FFF2-40B4-BE49-F238E27FC236}">
                    <a16:creationId xmlns:a16="http://schemas.microsoft.com/office/drawing/2014/main" id="{9A423E4E-6503-4267-985E-E410F8F05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03" name="Oval 351">
                <a:extLst>
                  <a:ext uri="{FF2B5EF4-FFF2-40B4-BE49-F238E27FC236}">
                    <a16:creationId xmlns:a16="http://schemas.microsoft.com/office/drawing/2014/main" id="{2B098415-0B1A-4D43-BF8C-849C7EF47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04" name="Oval 352">
                <a:extLst>
                  <a:ext uri="{FF2B5EF4-FFF2-40B4-BE49-F238E27FC236}">
                    <a16:creationId xmlns:a16="http://schemas.microsoft.com/office/drawing/2014/main" id="{C59C5EC9-FAA3-4C2C-A3D1-ADD741699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05" name="Oval 353">
                <a:extLst>
                  <a:ext uri="{FF2B5EF4-FFF2-40B4-BE49-F238E27FC236}">
                    <a16:creationId xmlns:a16="http://schemas.microsoft.com/office/drawing/2014/main" id="{27A0FAF9-200D-4C2B-B6F6-07D4F9565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06" name="Oval 354">
                <a:extLst>
                  <a:ext uri="{FF2B5EF4-FFF2-40B4-BE49-F238E27FC236}">
                    <a16:creationId xmlns:a16="http://schemas.microsoft.com/office/drawing/2014/main" id="{16A3B63A-3B7B-4E71-B733-75F0A423D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07" name="Oval 355">
                <a:extLst>
                  <a:ext uri="{FF2B5EF4-FFF2-40B4-BE49-F238E27FC236}">
                    <a16:creationId xmlns:a16="http://schemas.microsoft.com/office/drawing/2014/main" id="{C9C80BA4-0F4A-4139-8790-705317611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08" name="Oval 356">
                <a:extLst>
                  <a:ext uri="{FF2B5EF4-FFF2-40B4-BE49-F238E27FC236}">
                    <a16:creationId xmlns:a16="http://schemas.microsoft.com/office/drawing/2014/main" id="{647A812F-5413-494E-918E-DAD89C8E1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07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09" name="Oval 357">
                <a:extLst>
                  <a:ext uri="{FF2B5EF4-FFF2-40B4-BE49-F238E27FC236}">
                    <a16:creationId xmlns:a16="http://schemas.microsoft.com/office/drawing/2014/main" id="{AF271C27-C157-40A5-99D8-8C8366642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10" name="Oval 358">
                <a:extLst>
                  <a:ext uri="{FF2B5EF4-FFF2-40B4-BE49-F238E27FC236}">
                    <a16:creationId xmlns:a16="http://schemas.microsoft.com/office/drawing/2014/main" id="{6D7B600A-1946-40BD-AC95-A0EB6A797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11" name="Oval 359">
                <a:extLst>
                  <a:ext uri="{FF2B5EF4-FFF2-40B4-BE49-F238E27FC236}">
                    <a16:creationId xmlns:a16="http://schemas.microsoft.com/office/drawing/2014/main" id="{CBA61A9F-F652-4672-A3D1-C9CF335AB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12" name="Oval 360">
                <a:extLst>
                  <a:ext uri="{FF2B5EF4-FFF2-40B4-BE49-F238E27FC236}">
                    <a16:creationId xmlns:a16="http://schemas.microsoft.com/office/drawing/2014/main" id="{A0CA1117-4DE2-4E77-B0F9-609B9666F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13" name="Oval 361">
                <a:extLst>
                  <a:ext uri="{FF2B5EF4-FFF2-40B4-BE49-F238E27FC236}">
                    <a16:creationId xmlns:a16="http://schemas.microsoft.com/office/drawing/2014/main" id="{76BDCF77-F66B-42F4-A270-1CE339841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14" name="Oval 362">
                <a:extLst>
                  <a:ext uri="{FF2B5EF4-FFF2-40B4-BE49-F238E27FC236}">
                    <a16:creationId xmlns:a16="http://schemas.microsoft.com/office/drawing/2014/main" id="{644C48AF-B851-43F5-8694-DF00C3B34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15" name="Oval 363">
                <a:extLst>
                  <a:ext uri="{FF2B5EF4-FFF2-40B4-BE49-F238E27FC236}">
                    <a16:creationId xmlns:a16="http://schemas.microsoft.com/office/drawing/2014/main" id="{FB7F964D-BFB1-47BB-BF71-70B747268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49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16" name="Oval 364">
                <a:extLst>
                  <a:ext uri="{FF2B5EF4-FFF2-40B4-BE49-F238E27FC236}">
                    <a16:creationId xmlns:a16="http://schemas.microsoft.com/office/drawing/2014/main" id="{B7887CA9-4193-4A00-B7CE-A9F070CDC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55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17" name="Oval 365">
                <a:extLst>
                  <a:ext uri="{FF2B5EF4-FFF2-40B4-BE49-F238E27FC236}">
                    <a16:creationId xmlns:a16="http://schemas.microsoft.com/office/drawing/2014/main" id="{995A6FFB-EC1A-49DD-843C-AF73C85CA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65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18" name="Oval 366">
                <a:extLst>
                  <a:ext uri="{FF2B5EF4-FFF2-40B4-BE49-F238E27FC236}">
                    <a16:creationId xmlns:a16="http://schemas.microsoft.com/office/drawing/2014/main" id="{C1761A7B-9DDD-4FC9-A807-903A35BF7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0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19" name="Oval 367">
                <a:extLst>
                  <a:ext uri="{FF2B5EF4-FFF2-40B4-BE49-F238E27FC236}">
                    <a16:creationId xmlns:a16="http://schemas.microsoft.com/office/drawing/2014/main" id="{FDD95196-E4C0-4A88-A76A-8020F22AA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6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20" name="Oval 368">
                <a:extLst>
                  <a:ext uri="{FF2B5EF4-FFF2-40B4-BE49-F238E27FC236}">
                    <a16:creationId xmlns:a16="http://schemas.microsoft.com/office/drawing/2014/main" id="{DF3EDCB4-AA7A-46DD-A31C-7879DD0A8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813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21" name="Oval 369">
                <a:extLst>
                  <a:ext uri="{FF2B5EF4-FFF2-40B4-BE49-F238E27FC236}">
                    <a16:creationId xmlns:a16="http://schemas.microsoft.com/office/drawing/2014/main" id="{290AE8AA-4076-4FF8-B436-3AC619191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86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22" name="Oval 370">
                <a:extLst>
                  <a:ext uri="{FF2B5EF4-FFF2-40B4-BE49-F238E27FC236}">
                    <a16:creationId xmlns:a16="http://schemas.microsoft.com/office/drawing/2014/main" id="{25DAC546-0E3E-4AB3-8697-B0C1D666F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1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23" name="Oval 371">
                <a:extLst>
                  <a:ext uri="{FF2B5EF4-FFF2-40B4-BE49-F238E27FC236}">
                    <a16:creationId xmlns:a16="http://schemas.microsoft.com/office/drawing/2014/main" id="{B06D86ED-A281-41EC-B3F0-038551165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6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24" name="Oval 372">
                <a:extLst>
                  <a:ext uri="{FF2B5EF4-FFF2-40B4-BE49-F238E27FC236}">
                    <a16:creationId xmlns:a16="http://schemas.microsoft.com/office/drawing/2014/main" id="{DF958237-03E3-4879-874C-ABC5E9E6F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25" name="Oval 373">
                <a:extLst>
                  <a:ext uri="{FF2B5EF4-FFF2-40B4-BE49-F238E27FC236}">
                    <a16:creationId xmlns:a16="http://schemas.microsoft.com/office/drawing/2014/main" id="{DF64809D-33FF-46D7-9A21-65721DEA3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26" name="Oval 374">
                <a:extLst>
                  <a:ext uri="{FF2B5EF4-FFF2-40B4-BE49-F238E27FC236}">
                    <a16:creationId xmlns:a16="http://schemas.microsoft.com/office/drawing/2014/main" id="{F873C798-82CE-4073-AA64-35693CFDF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27" name="Oval 375">
                <a:extLst>
                  <a:ext uri="{FF2B5EF4-FFF2-40B4-BE49-F238E27FC236}">
                    <a16:creationId xmlns:a16="http://schemas.microsoft.com/office/drawing/2014/main" id="{772F9DF4-FAE0-4E9B-8980-98A7D6A92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28" name="Oval 376">
                <a:extLst>
                  <a:ext uri="{FF2B5EF4-FFF2-40B4-BE49-F238E27FC236}">
                    <a16:creationId xmlns:a16="http://schemas.microsoft.com/office/drawing/2014/main" id="{D178AFCB-B2ED-433C-83F1-B05FAD330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29" name="Oval 377">
                <a:extLst>
                  <a:ext uri="{FF2B5EF4-FFF2-40B4-BE49-F238E27FC236}">
                    <a16:creationId xmlns:a16="http://schemas.microsoft.com/office/drawing/2014/main" id="{8B1998B1-51DE-44B3-95F4-D498F8937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30" name="Oval 378">
                <a:extLst>
                  <a:ext uri="{FF2B5EF4-FFF2-40B4-BE49-F238E27FC236}">
                    <a16:creationId xmlns:a16="http://schemas.microsoft.com/office/drawing/2014/main" id="{D415636A-08D0-4A7B-8433-96F22DD41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31" name="Oval 379">
                <a:extLst>
                  <a:ext uri="{FF2B5EF4-FFF2-40B4-BE49-F238E27FC236}">
                    <a16:creationId xmlns:a16="http://schemas.microsoft.com/office/drawing/2014/main" id="{AAE74C54-981D-46F1-A28D-DE4619349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32" name="Oval 380">
                <a:extLst>
                  <a:ext uri="{FF2B5EF4-FFF2-40B4-BE49-F238E27FC236}">
                    <a16:creationId xmlns:a16="http://schemas.microsoft.com/office/drawing/2014/main" id="{BD3AFAD7-5C83-450B-9A12-40C4FC9D3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33" name="Oval 381">
                <a:extLst>
                  <a:ext uri="{FF2B5EF4-FFF2-40B4-BE49-F238E27FC236}">
                    <a16:creationId xmlns:a16="http://schemas.microsoft.com/office/drawing/2014/main" id="{62BFB20E-9AB3-4EF3-91FF-DB63E28C9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34" name="Oval 382">
                <a:extLst>
                  <a:ext uri="{FF2B5EF4-FFF2-40B4-BE49-F238E27FC236}">
                    <a16:creationId xmlns:a16="http://schemas.microsoft.com/office/drawing/2014/main" id="{C437D8A8-98EC-43CE-85EF-5C2EAC174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35" name="Oval 383">
                <a:extLst>
                  <a:ext uri="{FF2B5EF4-FFF2-40B4-BE49-F238E27FC236}">
                    <a16:creationId xmlns:a16="http://schemas.microsoft.com/office/drawing/2014/main" id="{E2E9A345-2FFA-47BC-BC40-197281610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36" name="Oval 384">
                <a:extLst>
                  <a:ext uri="{FF2B5EF4-FFF2-40B4-BE49-F238E27FC236}">
                    <a16:creationId xmlns:a16="http://schemas.microsoft.com/office/drawing/2014/main" id="{4CCB02EE-6304-4063-9013-41C4491D6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37" name="Oval 385">
                <a:extLst>
                  <a:ext uri="{FF2B5EF4-FFF2-40B4-BE49-F238E27FC236}">
                    <a16:creationId xmlns:a16="http://schemas.microsoft.com/office/drawing/2014/main" id="{4DE04330-7767-4580-8F5E-957EB5898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38" name="Oval 386">
                <a:extLst>
                  <a:ext uri="{FF2B5EF4-FFF2-40B4-BE49-F238E27FC236}">
                    <a16:creationId xmlns:a16="http://schemas.microsoft.com/office/drawing/2014/main" id="{1B2C40F5-36A2-4177-B307-23E9314F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39" name="Oval 387">
                <a:extLst>
                  <a:ext uri="{FF2B5EF4-FFF2-40B4-BE49-F238E27FC236}">
                    <a16:creationId xmlns:a16="http://schemas.microsoft.com/office/drawing/2014/main" id="{727E9536-9DE9-48F9-9C23-94EEB2A44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40" name="Oval 388">
                <a:extLst>
                  <a:ext uri="{FF2B5EF4-FFF2-40B4-BE49-F238E27FC236}">
                    <a16:creationId xmlns:a16="http://schemas.microsoft.com/office/drawing/2014/main" id="{02195EA2-ED62-4864-B9E0-9DD8F0486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41" name="Oval 389">
                <a:extLst>
                  <a:ext uri="{FF2B5EF4-FFF2-40B4-BE49-F238E27FC236}">
                    <a16:creationId xmlns:a16="http://schemas.microsoft.com/office/drawing/2014/main" id="{C7C0455B-41F9-422D-8A5E-FA82EB9B0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42" name="Oval 390">
                <a:extLst>
                  <a:ext uri="{FF2B5EF4-FFF2-40B4-BE49-F238E27FC236}">
                    <a16:creationId xmlns:a16="http://schemas.microsoft.com/office/drawing/2014/main" id="{E77654C7-D85B-4A35-94F8-40DABF2BF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43" name="Oval 391">
                <a:extLst>
                  <a:ext uri="{FF2B5EF4-FFF2-40B4-BE49-F238E27FC236}">
                    <a16:creationId xmlns:a16="http://schemas.microsoft.com/office/drawing/2014/main" id="{03BF653C-6EB7-4367-AE39-7EFA0046B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44" name="Oval 392">
                <a:extLst>
                  <a:ext uri="{FF2B5EF4-FFF2-40B4-BE49-F238E27FC236}">
                    <a16:creationId xmlns:a16="http://schemas.microsoft.com/office/drawing/2014/main" id="{BDF4432C-1DB6-4B2C-98FB-3791CCCFC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45" name="Oval 393">
                <a:extLst>
                  <a:ext uri="{FF2B5EF4-FFF2-40B4-BE49-F238E27FC236}">
                    <a16:creationId xmlns:a16="http://schemas.microsoft.com/office/drawing/2014/main" id="{3D4FD74E-E1C3-4371-827B-D15D74A1E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46" name="Oval 394">
                <a:extLst>
                  <a:ext uri="{FF2B5EF4-FFF2-40B4-BE49-F238E27FC236}">
                    <a16:creationId xmlns:a16="http://schemas.microsoft.com/office/drawing/2014/main" id="{3838EE79-1A16-409F-94D6-AAC54D173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47" name="Oval 395">
                <a:extLst>
                  <a:ext uri="{FF2B5EF4-FFF2-40B4-BE49-F238E27FC236}">
                    <a16:creationId xmlns:a16="http://schemas.microsoft.com/office/drawing/2014/main" id="{B4EE3D2D-A0E4-47ED-A6C5-537625551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48" name="Oval 396">
                <a:extLst>
                  <a:ext uri="{FF2B5EF4-FFF2-40B4-BE49-F238E27FC236}">
                    <a16:creationId xmlns:a16="http://schemas.microsoft.com/office/drawing/2014/main" id="{B391C55D-8FD5-467F-A3AF-C95351E1F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07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49" name="Oval 397">
                <a:extLst>
                  <a:ext uri="{FF2B5EF4-FFF2-40B4-BE49-F238E27FC236}">
                    <a16:creationId xmlns:a16="http://schemas.microsoft.com/office/drawing/2014/main" id="{906916A4-AD16-4F47-AD5D-F132AB822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50" name="Oval 398">
                <a:extLst>
                  <a:ext uri="{FF2B5EF4-FFF2-40B4-BE49-F238E27FC236}">
                    <a16:creationId xmlns:a16="http://schemas.microsoft.com/office/drawing/2014/main" id="{B4FA7841-A8F8-440B-A258-3FFA1CA0E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51" name="Oval 399">
                <a:extLst>
                  <a:ext uri="{FF2B5EF4-FFF2-40B4-BE49-F238E27FC236}">
                    <a16:creationId xmlns:a16="http://schemas.microsoft.com/office/drawing/2014/main" id="{B8B7F590-DB2D-467A-8D29-EAE463A69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52" name="Oval 400">
                <a:extLst>
                  <a:ext uri="{FF2B5EF4-FFF2-40B4-BE49-F238E27FC236}">
                    <a16:creationId xmlns:a16="http://schemas.microsoft.com/office/drawing/2014/main" id="{5147277C-E4D8-40C3-9B2D-40499E62B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53" name="Oval 401">
                <a:extLst>
                  <a:ext uri="{FF2B5EF4-FFF2-40B4-BE49-F238E27FC236}">
                    <a16:creationId xmlns:a16="http://schemas.microsoft.com/office/drawing/2014/main" id="{FC67BFA5-B60F-4DEA-A808-34843D2DF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49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54" name="Oval 402">
                <a:extLst>
                  <a:ext uri="{FF2B5EF4-FFF2-40B4-BE49-F238E27FC236}">
                    <a16:creationId xmlns:a16="http://schemas.microsoft.com/office/drawing/2014/main" id="{B34CCBCA-3865-4EEE-B19F-ACB361F0E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55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55" name="Oval 403">
                <a:extLst>
                  <a:ext uri="{FF2B5EF4-FFF2-40B4-BE49-F238E27FC236}">
                    <a16:creationId xmlns:a16="http://schemas.microsoft.com/office/drawing/2014/main" id="{BFE61A20-2F98-4A42-9C1D-8799A5053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65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56" name="Oval 404">
                <a:extLst>
                  <a:ext uri="{FF2B5EF4-FFF2-40B4-BE49-F238E27FC236}">
                    <a16:creationId xmlns:a16="http://schemas.microsoft.com/office/drawing/2014/main" id="{A7C994EF-5A9B-48F8-8CD6-6FD13BA0C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70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57" name="Oval 405">
                <a:extLst>
                  <a:ext uri="{FF2B5EF4-FFF2-40B4-BE49-F238E27FC236}">
                    <a16:creationId xmlns:a16="http://schemas.microsoft.com/office/drawing/2014/main" id="{E6A29B6F-86F5-4715-B964-0658AFF93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76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27" name="Group 607">
              <a:extLst>
                <a:ext uri="{FF2B5EF4-FFF2-40B4-BE49-F238E27FC236}">
                  <a16:creationId xmlns:a16="http://schemas.microsoft.com/office/drawing/2014/main" id="{E264636C-CE48-4EBC-9B3D-68D33C3C4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2" y="564"/>
              <a:ext cx="343" cy="2433"/>
              <a:chOff x="4882" y="564"/>
              <a:chExt cx="343" cy="2433"/>
            </a:xfrm>
            <a:grpFill/>
          </p:grpSpPr>
          <p:sp>
            <p:nvSpPr>
              <p:cNvPr id="2058" name="Oval 407">
                <a:extLst>
                  <a:ext uri="{FF2B5EF4-FFF2-40B4-BE49-F238E27FC236}">
                    <a16:creationId xmlns:a16="http://schemas.microsoft.com/office/drawing/2014/main" id="{0A94FDB5-5920-405B-83EF-8DF883AFC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813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59" name="Oval 408">
                <a:extLst>
                  <a:ext uri="{FF2B5EF4-FFF2-40B4-BE49-F238E27FC236}">
                    <a16:creationId xmlns:a16="http://schemas.microsoft.com/office/drawing/2014/main" id="{17DBAC25-0DFE-4388-BBB2-6CBFAD1A9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86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60" name="Oval 409">
                <a:extLst>
                  <a:ext uri="{FF2B5EF4-FFF2-40B4-BE49-F238E27FC236}">
                    <a16:creationId xmlns:a16="http://schemas.microsoft.com/office/drawing/2014/main" id="{EFFEE29A-91E3-4731-9007-FE3AD695B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91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61" name="Oval 410">
                <a:extLst>
                  <a:ext uri="{FF2B5EF4-FFF2-40B4-BE49-F238E27FC236}">
                    <a16:creationId xmlns:a16="http://schemas.microsoft.com/office/drawing/2014/main" id="{8E75D3BD-563B-4FFB-905A-4AD2FC090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96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62" name="Oval 411">
                <a:extLst>
                  <a:ext uri="{FF2B5EF4-FFF2-40B4-BE49-F238E27FC236}">
                    <a16:creationId xmlns:a16="http://schemas.microsoft.com/office/drawing/2014/main" id="{A84C2708-F94C-4616-B7CB-87C016751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63" name="Oval 412">
                <a:extLst>
                  <a:ext uri="{FF2B5EF4-FFF2-40B4-BE49-F238E27FC236}">
                    <a16:creationId xmlns:a16="http://schemas.microsoft.com/office/drawing/2014/main" id="{860503D3-E286-4395-91E6-8BC78F845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64" name="Oval 413">
                <a:extLst>
                  <a:ext uri="{FF2B5EF4-FFF2-40B4-BE49-F238E27FC236}">
                    <a16:creationId xmlns:a16="http://schemas.microsoft.com/office/drawing/2014/main" id="{1F05E030-7844-46F1-A18E-B029BBBE0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65" name="Oval 414">
                <a:extLst>
                  <a:ext uri="{FF2B5EF4-FFF2-40B4-BE49-F238E27FC236}">
                    <a16:creationId xmlns:a16="http://schemas.microsoft.com/office/drawing/2014/main" id="{B73C6632-5E1B-4741-8739-9C15B3A17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66" name="Oval 415">
                <a:extLst>
                  <a:ext uri="{FF2B5EF4-FFF2-40B4-BE49-F238E27FC236}">
                    <a16:creationId xmlns:a16="http://schemas.microsoft.com/office/drawing/2014/main" id="{A768DF01-25C5-4F1F-AE59-CBA41468B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67" name="Oval 416">
                <a:extLst>
                  <a:ext uri="{FF2B5EF4-FFF2-40B4-BE49-F238E27FC236}">
                    <a16:creationId xmlns:a16="http://schemas.microsoft.com/office/drawing/2014/main" id="{7E9C8B6D-0E39-4904-884E-BF92E257C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68" name="Oval 417">
                <a:extLst>
                  <a:ext uri="{FF2B5EF4-FFF2-40B4-BE49-F238E27FC236}">
                    <a16:creationId xmlns:a16="http://schemas.microsoft.com/office/drawing/2014/main" id="{8BC3B7F2-328E-4E75-A453-66A38D4DC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69" name="Oval 418">
                <a:extLst>
                  <a:ext uri="{FF2B5EF4-FFF2-40B4-BE49-F238E27FC236}">
                    <a16:creationId xmlns:a16="http://schemas.microsoft.com/office/drawing/2014/main" id="{BA49A7D5-BD75-45A8-9161-E041A2759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70" name="Oval 419">
                <a:extLst>
                  <a:ext uri="{FF2B5EF4-FFF2-40B4-BE49-F238E27FC236}">
                    <a16:creationId xmlns:a16="http://schemas.microsoft.com/office/drawing/2014/main" id="{E6332B5F-53D0-47BB-BAEF-3295C5A04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71" name="Oval 420">
                <a:extLst>
                  <a:ext uri="{FF2B5EF4-FFF2-40B4-BE49-F238E27FC236}">
                    <a16:creationId xmlns:a16="http://schemas.microsoft.com/office/drawing/2014/main" id="{93B3D9FB-9BF6-4046-B3CB-BEF80587A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72" name="Oval 421">
                <a:extLst>
                  <a:ext uri="{FF2B5EF4-FFF2-40B4-BE49-F238E27FC236}">
                    <a16:creationId xmlns:a16="http://schemas.microsoft.com/office/drawing/2014/main" id="{35EB63E9-E357-48D2-B1D1-E2550C92F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73" name="Oval 422">
                <a:extLst>
                  <a:ext uri="{FF2B5EF4-FFF2-40B4-BE49-F238E27FC236}">
                    <a16:creationId xmlns:a16="http://schemas.microsoft.com/office/drawing/2014/main" id="{789FEFD5-C312-47AC-9C10-FF8008F33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74" name="Oval 423">
                <a:extLst>
                  <a:ext uri="{FF2B5EF4-FFF2-40B4-BE49-F238E27FC236}">
                    <a16:creationId xmlns:a16="http://schemas.microsoft.com/office/drawing/2014/main" id="{0EE91A6C-4010-422B-ACDB-E12615F8F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75" name="Oval 424">
                <a:extLst>
                  <a:ext uri="{FF2B5EF4-FFF2-40B4-BE49-F238E27FC236}">
                    <a16:creationId xmlns:a16="http://schemas.microsoft.com/office/drawing/2014/main" id="{CB2F5C2B-CA8B-4508-A302-3C4BAEB1D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76" name="Oval 425">
                <a:extLst>
                  <a:ext uri="{FF2B5EF4-FFF2-40B4-BE49-F238E27FC236}">
                    <a16:creationId xmlns:a16="http://schemas.microsoft.com/office/drawing/2014/main" id="{D00040EA-4388-4686-9112-4CA7C8EAA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77" name="Oval 426">
                <a:extLst>
                  <a:ext uri="{FF2B5EF4-FFF2-40B4-BE49-F238E27FC236}">
                    <a16:creationId xmlns:a16="http://schemas.microsoft.com/office/drawing/2014/main" id="{68ED5BA3-4E95-47C6-8F82-6057AA9B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78" name="Oval 427">
                <a:extLst>
                  <a:ext uri="{FF2B5EF4-FFF2-40B4-BE49-F238E27FC236}">
                    <a16:creationId xmlns:a16="http://schemas.microsoft.com/office/drawing/2014/main" id="{F73EAD86-D3A5-412D-9E2E-7DB699029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79" name="Oval 428">
                <a:extLst>
                  <a:ext uri="{FF2B5EF4-FFF2-40B4-BE49-F238E27FC236}">
                    <a16:creationId xmlns:a16="http://schemas.microsoft.com/office/drawing/2014/main" id="{08220281-819E-47DC-9315-E3A4FEF47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80" name="Oval 429">
                <a:extLst>
                  <a:ext uri="{FF2B5EF4-FFF2-40B4-BE49-F238E27FC236}">
                    <a16:creationId xmlns:a16="http://schemas.microsoft.com/office/drawing/2014/main" id="{1B3F4EFA-14F7-414E-A493-43265F304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81" name="Oval 430">
                <a:extLst>
                  <a:ext uri="{FF2B5EF4-FFF2-40B4-BE49-F238E27FC236}">
                    <a16:creationId xmlns:a16="http://schemas.microsoft.com/office/drawing/2014/main" id="{AD5B106E-2A92-40AF-8223-352E6EFD4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82" name="Oval 431">
                <a:extLst>
                  <a:ext uri="{FF2B5EF4-FFF2-40B4-BE49-F238E27FC236}">
                    <a16:creationId xmlns:a16="http://schemas.microsoft.com/office/drawing/2014/main" id="{4F9531D3-FDC4-40CD-8C09-31D8CB5A7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83" name="Oval 432">
                <a:extLst>
                  <a:ext uri="{FF2B5EF4-FFF2-40B4-BE49-F238E27FC236}">
                    <a16:creationId xmlns:a16="http://schemas.microsoft.com/office/drawing/2014/main" id="{55220951-8285-46CD-AD2E-C182DC984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84" name="Oval 433">
                <a:extLst>
                  <a:ext uri="{FF2B5EF4-FFF2-40B4-BE49-F238E27FC236}">
                    <a16:creationId xmlns:a16="http://schemas.microsoft.com/office/drawing/2014/main" id="{E8684766-9E61-4706-A8B0-1081007A6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85" name="Oval 434">
                <a:extLst>
                  <a:ext uri="{FF2B5EF4-FFF2-40B4-BE49-F238E27FC236}">
                    <a16:creationId xmlns:a16="http://schemas.microsoft.com/office/drawing/2014/main" id="{3050CA14-B411-4745-89F5-4400CE60C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86" name="Oval 435">
                <a:extLst>
                  <a:ext uri="{FF2B5EF4-FFF2-40B4-BE49-F238E27FC236}">
                    <a16:creationId xmlns:a16="http://schemas.microsoft.com/office/drawing/2014/main" id="{50342B85-EC3A-4030-964F-CCD8C845E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229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87" name="Oval 436">
                <a:extLst>
                  <a:ext uri="{FF2B5EF4-FFF2-40B4-BE49-F238E27FC236}">
                    <a16:creationId xmlns:a16="http://schemas.microsoft.com/office/drawing/2014/main" id="{62B86A3E-9041-409E-8461-9521A7E0C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88" name="Oval 437">
                <a:extLst>
                  <a:ext uri="{FF2B5EF4-FFF2-40B4-BE49-F238E27FC236}">
                    <a16:creationId xmlns:a16="http://schemas.microsoft.com/office/drawing/2014/main" id="{D5ABBDA8-F48C-4AD2-BB33-3595ED1C7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89" name="Oval 438">
                <a:extLst>
                  <a:ext uri="{FF2B5EF4-FFF2-40B4-BE49-F238E27FC236}">
                    <a16:creationId xmlns:a16="http://schemas.microsoft.com/office/drawing/2014/main" id="{ED3174F2-2340-458D-8DB8-CDB94F453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249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90" name="Oval 439">
                <a:extLst>
                  <a:ext uri="{FF2B5EF4-FFF2-40B4-BE49-F238E27FC236}">
                    <a16:creationId xmlns:a16="http://schemas.microsoft.com/office/drawing/2014/main" id="{9034E847-40D7-403B-ABCD-547D76951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276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91" name="Oval 440">
                <a:extLst>
                  <a:ext uri="{FF2B5EF4-FFF2-40B4-BE49-F238E27FC236}">
                    <a16:creationId xmlns:a16="http://schemas.microsoft.com/office/drawing/2014/main" id="{48C6E428-570B-4C75-B614-04E9D8BBC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2813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92" name="Oval 441">
                <a:extLst>
                  <a:ext uri="{FF2B5EF4-FFF2-40B4-BE49-F238E27FC236}">
                    <a16:creationId xmlns:a16="http://schemas.microsoft.com/office/drawing/2014/main" id="{6BAF0A4D-1F8E-4D8B-8F52-CE301D490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286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93" name="Oval 442">
                <a:extLst>
                  <a:ext uri="{FF2B5EF4-FFF2-40B4-BE49-F238E27FC236}">
                    <a16:creationId xmlns:a16="http://schemas.microsoft.com/office/drawing/2014/main" id="{B0251D2A-5CD9-48DF-A311-AAD28EECC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291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94" name="Oval 443">
                <a:extLst>
                  <a:ext uri="{FF2B5EF4-FFF2-40B4-BE49-F238E27FC236}">
                    <a16:creationId xmlns:a16="http://schemas.microsoft.com/office/drawing/2014/main" id="{1ABAD3FA-3B56-41BE-966B-4552B3A20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296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95" name="Oval 444">
                <a:extLst>
                  <a:ext uri="{FF2B5EF4-FFF2-40B4-BE49-F238E27FC236}">
                    <a16:creationId xmlns:a16="http://schemas.microsoft.com/office/drawing/2014/main" id="{329F4E15-79DD-4D4D-B16C-E7E0ECFD5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96" name="Oval 445">
                <a:extLst>
                  <a:ext uri="{FF2B5EF4-FFF2-40B4-BE49-F238E27FC236}">
                    <a16:creationId xmlns:a16="http://schemas.microsoft.com/office/drawing/2014/main" id="{2EFC79ED-D379-448E-9BDC-6AA9F96C9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72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97" name="Oval 446">
                <a:extLst>
                  <a:ext uri="{FF2B5EF4-FFF2-40B4-BE49-F238E27FC236}">
                    <a16:creationId xmlns:a16="http://schemas.microsoft.com/office/drawing/2014/main" id="{4BF1F3E5-00BE-4711-A9AA-4FA0580A1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98" name="Oval 447">
                <a:extLst>
                  <a:ext uri="{FF2B5EF4-FFF2-40B4-BE49-F238E27FC236}">
                    <a16:creationId xmlns:a16="http://schemas.microsoft.com/office/drawing/2014/main" id="{EED6D731-6C38-4150-B4E9-1ADB898D8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99" name="Oval 448">
                <a:extLst>
                  <a:ext uri="{FF2B5EF4-FFF2-40B4-BE49-F238E27FC236}">
                    <a16:creationId xmlns:a16="http://schemas.microsoft.com/office/drawing/2014/main" id="{E9BA68B8-7F1A-4EC8-8E25-EA58BC44A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00" name="Oval 449">
                <a:extLst>
                  <a:ext uri="{FF2B5EF4-FFF2-40B4-BE49-F238E27FC236}">
                    <a16:creationId xmlns:a16="http://schemas.microsoft.com/office/drawing/2014/main" id="{091FAB50-855C-462C-A231-B5459964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01" name="Oval 450">
                <a:extLst>
                  <a:ext uri="{FF2B5EF4-FFF2-40B4-BE49-F238E27FC236}">
                    <a16:creationId xmlns:a16="http://schemas.microsoft.com/office/drawing/2014/main" id="{112C7EAA-BF8D-4AAA-BE7A-F5C462EFA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02" name="Oval 451">
                <a:extLst>
                  <a:ext uri="{FF2B5EF4-FFF2-40B4-BE49-F238E27FC236}">
                    <a16:creationId xmlns:a16="http://schemas.microsoft.com/office/drawing/2014/main" id="{B9978DEF-43B3-4706-B95C-3050DFA2A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03" name="Oval 452">
                <a:extLst>
                  <a:ext uri="{FF2B5EF4-FFF2-40B4-BE49-F238E27FC236}">
                    <a16:creationId xmlns:a16="http://schemas.microsoft.com/office/drawing/2014/main" id="{F6F9472A-4EF0-4B4B-8BEB-5F603F781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04" name="Oval 453">
                <a:extLst>
                  <a:ext uri="{FF2B5EF4-FFF2-40B4-BE49-F238E27FC236}">
                    <a16:creationId xmlns:a16="http://schemas.microsoft.com/office/drawing/2014/main" id="{2D743B54-5764-4936-B649-F47CA3554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05" name="Oval 454">
                <a:extLst>
                  <a:ext uri="{FF2B5EF4-FFF2-40B4-BE49-F238E27FC236}">
                    <a16:creationId xmlns:a16="http://schemas.microsoft.com/office/drawing/2014/main" id="{EAEE2DB1-A528-49C2-8DE6-7069C42B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06" name="Oval 455">
                <a:extLst>
                  <a:ext uri="{FF2B5EF4-FFF2-40B4-BE49-F238E27FC236}">
                    <a16:creationId xmlns:a16="http://schemas.microsoft.com/office/drawing/2014/main" id="{B7855D20-BB7C-4EF2-856A-B8317A68B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07" name="Oval 456">
                <a:extLst>
                  <a:ext uri="{FF2B5EF4-FFF2-40B4-BE49-F238E27FC236}">
                    <a16:creationId xmlns:a16="http://schemas.microsoft.com/office/drawing/2014/main" id="{38A27050-5290-4E67-9E7A-0D2787601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08" name="Oval 457">
                <a:extLst>
                  <a:ext uri="{FF2B5EF4-FFF2-40B4-BE49-F238E27FC236}">
                    <a16:creationId xmlns:a16="http://schemas.microsoft.com/office/drawing/2014/main" id="{AF24752E-1CF2-440D-BDAA-A0B6E9D61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09" name="Oval 458">
                <a:extLst>
                  <a:ext uri="{FF2B5EF4-FFF2-40B4-BE49-F238E27FC236}">
                    <a16:creationId xmlns:a16="http://schemas.microsoft.com/office/drawing/2014/main" id="{378531CA-D6F6-493A-9899-B046F0169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10" name="Oval 459">
                <a:extLst>
                  <a:ext uri="{FF2B5EF4-FFF2-40B4-BE49-F238E27FC236}">
                    <a16:creationId xmlns:a16="http://schemas.microsoft.com/office/drawing/2014/main" id="{F38E405E-4AD6-4BB5-BD0B-7852B0868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11" name="Oval 460">
                <a:extLst>
                  <a:ext uri="{FF2B5EF4-FFF2-40B4-BE49-F238E27FC236}">
                    <a16:creationId xmlns:a16="http://schemas.microsoft.com/office/drawing/2014/main" id="{AE7C0BF6-4BAA-4016-9AE0-78782BFCD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12" name="Oval 461">
                <a:extLst>
                  <a:ext uri="{FF2B5EF4-FFF2-40B4-BE49-F238E27FC236}">
                    <a16:creationId xmlns:a16="http://schemas.microsoft.com/office/drawing/2014/main" id="{24C37179-6EE6-4D55-92B1-42128DC98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13" name="Oval 462">
                <a:extLst>
                  <a:ext uri="{FF2B5EF4-FFF2-40B4-BE49-F238E27FC236}">
                    <a16:creationId xmlns:a16="http://schemas.microsoft.com/office/drawing/2014/main" id="{385A6551-0D00-4890-9CF5-FD35CFF59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14" name="Oval 463">
                <a:extLst>
                  <a:ext uri="{FF2B5EF4-FFF2-40B4-BE49-F238E27FC236}">
                    <a16:creationId xmlns:a16="http://schemas.microsoft.com/office/drawing/2014/main" id="{5847E78C-9445-4AFA-BB98-0820728F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15" name="Oval 464">
                <a:extLst>
                  <a:ext uri="{FF2B5EF4-FFF2-40B4-BE49-F238E27FC236}">
                    <a16:creationId xmlns:a16="http://schemas.microsoft.com/office/drawing/2014/main" id="{0F3D6F1B-F4DB-4E52-AA6A-E5B087446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16" name="Oval 465">
                <a:extLst>
                  <a:ext uri="{FF2B5EF4-FFF2-40B4-BE49-F238E27FC236}">
                    <a16:creationId xmlns:a16="http://schemas.microsoft.com/office/drawing/2014/main" id="{A4266C4A-5027-4509-A96C-DA19B9BD0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17" name="Oval 466">
                <a:extLst>
                  <a:ext uri="{FF2B5EF4-FFF2-40B4-BE49-F238E27FC236}">
                    <a16:creationId xmlns:a16="http://schemas.microsoft.com/office/drawing/2014/main" id="{8D27BB83-10E5-4917-A868-7A14D0DDC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18" name="Oval 467">
                <a:extLst>
                  <a:ext uri="{FF2B5EF4-FFF2-40B4-BE49-F238E27FC236}">
                    <a16:creationId xmlns:a16="http://schemas.microsoft.com/office/drawing/2014/main" id="{71BD3F51-057F-4848-9C12-1B7611975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19" name="Oval 468">
                <a:extLst>
                  <a:ext uri="{FF2B5EF4-FFF2-40B4-BE49-F238E27FC236}">
                    <a16:creationId xmlns:a16="http://schemas.microsoft.com/office/drawing/2014/main" id="{A2F028D4-6BBF-45BE-9E2B-C06BB76BE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20" name="Oval 469">
                <a:extLst>
                  <a:ext uri="{FF2B5EF4-FFF2-40B4-BE49-F238E27FC236}">
                    <a16:creationId xmlns:a16="http://schemas.microsoft.com/office/drawing/2014/main" id="{AE50CE74-A075-4DA7-973F-D7258242D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229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21" name="Oval 470">
                <a:extLst>
                  <a:ext uri="{FF2B5EF4-FFF2-40B4-BE49-F238E27FC236}">
                    <a16:creationId xmlns:a16="http://schemas.microsoft.com/office/drawing/2014/main" id="{B9C6F757-F717-4A59-AA8E-8342E1FC9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234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22" name="Oval 471">
                <a:extLst>
                  <a:ext uri="{FF2B5EF4-FFF2-40B4-BE49-F238E27FC236}">
                    <a16:creationId xmlns:a16="http://schemas.microsoft.com/office/drawing/2014/main" id="{31251406-1D5A-406C-9DB7-D70570389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239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23" name="Oval 472">
                <a:extLst>
                  <a:ext uri="{FF2B5EF4-FFF2-40B4-BE49-F238E27FC236}">
                    <a16:creationId xmlns:a16="http://schemas.microsoft.com/office/drawing/2014/main" id="{989DC00E-8052-4206-B72F-B6C87EDE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249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24" name="Oval 473">
                <a:extLst>
                  <a:ext uri="{FF2B5EF4-FFF2-40B4-BE49-F238E27FC236}">
                    <a16:creationId xmlns:a16="http://schemas.microsoft.com/office/drawing/2014/main" id="{737733FC-DB9A-4B26-99D9-30047D356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276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25" name="Oval 474">
                <a:extLst>
                  <a:ext uri="{FF2B5EF4-FFF2-40B4-BE49-F238E27FC236}">
                    <a16:creationId xmlns:a16="http://schemas.microsoft.com/office/drawing/2014/main" id="{63CF88CE-56BD-40C7-84A8-3E3D6F80F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2813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26" name="Oval 475">
                <a:extLst>
                  <a:ext uri="{FF2B5EF4-FFF2-40B4-BE49-F238E27FC236}">
                    <a16:creationId xmlns:a16="http://schemas.microsoft.com/office/drawing/2014/main" id="{ADC0B5FF-2A69-4B4B-A3F8-6ECD7121D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286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27" name="Oval 476">
                <a:extLst>
                  <a:ext uri="{FF2B5EF4-FFF2-40B4-BE49-F238E27FC236}">
                    <a16:creationId xmlns:a16="http://schemas.microsoft.com/office/drawing/2014/main" id="{A18A1FA6-F447-4DB9-AF02-F849F5723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28" name="Oval 477">
                <a:extLst>
                  <a:ext uri="{FF2B5EF4-FFF2-40B4-BE49-F238E27FC236}">
                    <a16:creationId xmlns:a16="http://schemas.microsoft.com/office/drawing/2014/main" id="{E9170712-F5DD-4727-9DED-BD4EDA0B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72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29" name="Oval 478">
                <a:extLst>
                  <a:ext uri="{FF2B5EF4-FFF2-40B4-BE49-F238E27FC236}">
                    <a16:creationId xmlns:a16="http://schemas.microsoft.com/office/drawing/2014/main" id="{A2A6592E-C649-4941-83D7-8E6DCA8AC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30" name="Oval 479">
                <a:extLst>
                  <a:ext uri="{FF2B5EF4-FFF2-40B4-BE49-F238E27FC236}">
                    <a16:creationId xmlns:a16="http://schemas.microsoft.com/office/drawing/2014/main" id="{57102920-2ED3-4989-B1BE-198D7ADEB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31" name="Oval 480">
                <a:extLst>
                  <a:ext uri="{FF2B5EF4-FFF2-40B4-BE49-F238E27FC236}">
                    <a16:creationId xmlns:a16="http://schemas.microsoft.com/office/drawing/2014/main" id="{A93AEBC8-8C57-4911-9A4C-995DB4F8D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32" name="Oval 481">
                <a:extLst>
                  <a:ext uri="{FF2B5EF4-FFF2-40B4-BE49-F238E27FC236}">
                    <a16:creationId xmlns:a16="http://schemas.microsoft.com/office/drawing/2014/main" id="{248A530E-931E-4019-A7F4-1A6C47734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33" name="Oval 482">
                <a:extLst>
                  <a:ext uri="{FF2B5EF4-FFF2-40B4-BE49-F238E27FC236}">
                    <a16:creationId xmlns:a16="http://schemas.microsoft.com/office/drawing/2014/main" id="{2A37E540-0540-47A1-B8DD-1222D3B77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34" name="Oval 483">
                <a:extLst>
                  <a:ext uri="{FF2B5EF4-FFF2-40B4-BE49-F238E27FC236}">
                    <a16:creationId xmlns:a16="http://schemas.microsoft.com/office/drawing/2014/main" id="{A20BA3A9-48B9-416B-A11A-AEF9FDBFE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35" name="Oval 484">
                <a:extLst>
                  <a:ext uri="{FF2B5EF4-FFF2-40B4-BE49-F238E27FC236}">
                    <a16:creationId xmlns:a16="http://schemas.microsoft.com/office/drawing/2014/main" id="{E8E91C43-1AA5-465E-B67A-EBA0A395C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36" name="Oval 485">
                <a:extLst>
                  <a:ext uri="{FF2B5EF4-FFF2-40B4-BE49-F238E27FC236}">
                    <a16:creationId xmlns:a16="http://schemas.microsoft.com/office/drawing/2014/main" id="{21E51832-33FA-488B-B57B-D5EFA36A1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37" name="Oval 486">
                <a:extLst>
                  <a:ext uri="{FF2B5EF4-FFF2-40B4-BE49-F238E27FC236}">
                    <a16:creationId xmlns:a16="http://schemas.microsoft.com/office/drawing/2014/main" id="{ED1B05FF-105F-44ED-86C4-28BF1FD8D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38" name="Oval 487">
                <a:extLst>
                  <a:ext uri="{FF2B5EF4-FFF2-40B4-BE49-F238E27FC236}">
                    <a16:creationId xmlns:a16="http://schemas.microsoft.com/office/drawing/2014/main" id="{1B979256-1DBB-4B25-BB77-FEF334B6A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39" name="Oval 488">
                <a:extLst>
                  <a:ext uri="{FF2B5EF4-FFF2-40B4-BE49-F238E27FC236}">
                    <a16:creationId xmlns:a16="http://schemas.microsoft.com/office/drawing/2014/main" id="{651383EF-20CB-4103-BAC1-2647DF041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40" name="Oval 489">
                <a:extLst>
                  <a:ext uri="{FF2B5EF4-FFF2-40B4-BE49-F238E27FC236}">
                    <a16:creationId xmlns:a16="http://schemas.microsoft.com/office/drawing/2014/main" id="{065C825B-ECDB-4DBC-9E01-799A9C4EE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41" name="Oval 490">
                <a:extLst>
                  <a:ext uri="{FF2B5EF4-FFF2-40B4-BE49-F238E27FC236}">
                    <a16:creationId xmlns:a16="http://schemas.microsoft.com/office/drawing/2014/main" id="{210E54F8-EA34-4B8A-ABCA-5F1B222E5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42" name="Oval 491">
                <a:extLst>
                  <a:ext uri="{FF2B5EF4-FFF2-40B4-BE49-F238E27FC236}">
                    <a16:creationId xmlns:a16="http://schemas.microsoft.com/office/drawing/2014/main" id="{CB7E171D-4C2B-4BA4-94D8-3DAD7942E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43" name="Oval 492">
                <a:extLst>
                  <a:ext uri="{FF2B5EF4-FFF2-40B4-BE49-F238E27FC236}">
                    <a16:creationId xmlns:a16="http://schemas.microsoft.com/office/drawing/2014/main" id="{06E09B40-02D7-4CEF-8765-D67C33B9C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44" name="Oval 493">
                <a:extLst>
                  <a:ext uri="{FF2B5EF4-FFF2-40B4-BE49-F238E27FC236}">
                    <a16:creationId xmlns:a16="http://schemas.microsoft.com/office/drawing/2014/main" id="{18D918A7-BC66-4DEB-80C6-9AEF37E5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45" name="Oval 494">
                <a:extLst>
                  <a:ext uri="{FF2B5EF4-FFF2-40B4-BE49-F238E27FC236}">
                    <a16:creationId xmlns:a16="http://schemas.microsoft.com/office/drawing/2014/main" id="{E083245F-5174-4329-ADB6-19394FFA8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46" name="Oval 495">
                <a:extLst>
                  <a:ext uri="{FF2B5EF4-FFF2-40B4-BE49-F238E27FC236}">
                    <a16:creationId xmlns:a16="http://schemas.microsoft.com/office/drawing/2014/main" id="{3B1FA8D1-FBE3-483F-BB41-69A472C5B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47" name="Oval 496">
                <a:extLst>
                  <a:ext uri="{FF2B5EF4-FFF2-40B4-BE49-F238E27FC236}">
                    <a16:creationId xmlns:a16="http://schemas.microsoft.com/office/drawing/2014/main" id="{BFE6205D-0E28-4079-96B5-A9B0972CB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48" name="Oval 497">
                <a:extLst>
                  <a:ext uri="{FF2B5EF4-FFF2-40B4-BE49-F238E27FC236}">
                    <a16:creationId xmlns:a16="http://schemas.microsoft.com/office/drawing/2014/main" id="{9C1907C0-395A-43B5-91DB-6BB67316F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49" name="Oval 498">
                <a:extLst>
                  <a:ext uri="{FF2B5EF4-FFF2-40B4-BE49-F238E27FC236}">
                    <a16:creationId xmlns:a16="http://schemas.microsoft.com/office/drawing/2014/main" id="{9C808771-0989-4DA4-B708-10EDFC85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50" name="Oval 499">
                <a:extLst>
                  <a:ext uri="{FF2B5EF4-FFF2-40B4-BE49-F238E27FC236}">
                    <a16:creationId xmlns:a16="http://schemas.microsoft.com/office/drawing/2014/main" id="{150EF126-81EE-47FC-833C-183A960E7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51" name="Oval 500">
                <a:extLst>
                  <a:ext uri="{FF2B5EF4-FFF2-40B4-BE49-F238E27FC236}">
                    <a16:creationId xmlns:a16="http://schemas.microsoft.com/office/drawing/2014/main" id="{3739200D-DEEF-44BD-B1C4-9F24FA3E5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52" name="Oval 501">
                <a:extLst>
                  <a:ext uri="{FF2B5EF4-FFF2-40B4-BE49-F238E27FC236}">
                    <a16:creationId xmlns:a16="http://schemas.microsoft.com/office/drawing/2014/main" id="{859BEA3A-147B-44D7-A1E7-11C14D692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53" name="Oval 502">
                <a:extLst>
                  <a:ext uri="{FF2B5EF4-FFF2-40B4-BE49-F238E27FC236}">
                    <a16:creationId xmlns:a16="http://schemas.microsoft.com/office/drawing/2014/main" id="{076634A5-5FC5-4AF1-80F7-F55157E0B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54" name="Oval 503">
                <a:extLst>
                  <a:ext uri="{FF2B5EF4-FFF2-40B4-BE49-F238E27FC236}">
                    <a16:creationId xmlns:a16="http://schemas.microsoft.com/office/drawing/2014/main" id="{1C4F16DB-5CB8-4F5D-83FF-C76D52C4C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234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55" name="Oval 504">
                <a:extLst>
                  <a:ext uri="{FF2B5EF4-FFF2-40B4-BE49-F238E27FC236}">
                    <a16:creationId xmlns:a16="http://schemas.microsoft.com/office/drawing/2014/main" id="{4296FF9E-F500-4DD8-9F1C-EA911CF1D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239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56" name="Oval 505">
                <a:extLst>
                  <a:ext uri="{FF2B5EF4-FFF2-40B4-BE49-F238E27FC236}">
                    <a16:creationId xmlns:a16="http://schemas.microsoft.com/office/drawing/2014/main" id="{136A86E4-59EE-4F22-A2E7-40816EB21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249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57" name="Oval 506">
                <a:extLst>
                  <a:ext uri="{FF2B5EF4-FFF2-40B4-BE49-F238E27FC236}">
                    <a16:creationId xmlns:a16="http://schemas.microsoft.com/office/drawing/2014/main" id="{347ED411-7F7C-415F-BEFE-77AAD2302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58" name="Oval 507">
                <a:extLst>
                  <a:ext uri="{FF2B5EF4-FFF2-40B4-BE49-F238E27FC236}">
                    <a16:creationId xmlns:a16="http://schemas.microsoft.com/office/drawing/2014/main" id="{8DC3E57B-73BA-41B2-B853-7AD04AE52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72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59" name="Oval 508">
                <a:extLst>
                  <a:ext uri="{FF2B5EF4-FFF2-40B4-BE49-F238E27FC236}">
                    <a16:creationId xmlns:a16="http://schemas.microsoft.com/office/drawing/2014/main" id="{FAF27709-7A59-47F4-92CF-3437771AB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60" name="Oval 509">
                <a:extLst>
                  <a:ext uri="{FF2B5EF4-FFF2-40B4-BE49-F238E27FC236}">
                    <a16:creationId xmlns:a16="http://schemas.microsoft.com/office/drawing/2014/main" id="{4513C4F8-17C9-4E4E-A4D0-64C086FD9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61" name="Oval 510">
                <a:extLst>
                  <a:ext uri="{FF2B5EF4-FFF2-40B4-BE49-F238E27FC236}">
                    <a16:creationId xmlns:a16="http://schemas.microsoft.com/office/drawing/2014/main" id="{33E15665-FFBE-4A3B-A82D-2B6ED6246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62" name="Oval 511">
                <a:extLst>
                  <a:ext uri="{FF2B5EF4-FFF2-40B4-BE49-F238E27FC236}">
                    <a16:creationId xmlns:a16="http://schemas.microsoft.com/office/drawing/2014/main" id="{5072B2C2-691A-444B-83F8-3F57C8BE1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63" name="Oval 512">
                <a:extLst>
                  <a:ext uri="{FF2B5EF4-FFF2-40B4-BE49-F238E27FC236}">
                    <a16:creationId xmlns:a16="http://schemas.microsoft.com/office/drawing/2014/main" id="{AD5CE508-F6AF-4414-9C79-7307964EC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64" name="Oval 513">
                <a:extLst>
                  <a:ext uri="{FF2B5EF4-FFF2-40B4-BE49-F238E27FC236}">
                    <a16:creationId xmlns:a16="http://schemas.microsoft.com/office/drawing/2014/main" id="{74D3769A-5522-4E13-BA66-B06B26D93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65" name="Oval 514">
                <a:extLst>
                  <a:ext uri="{FF2B5EF4-FFF2-40B4-BE49-F238E27FC236}">
                    <a16:creationId xmlns:a16="http://schemas.microsoft.com/office/drawing/2014/main" id="{3673F557-DEF6-4944-97EA-BF227C2DF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66" name="Oval 515">
                <a:extLst>
                  <a:ext uri="{FF2B5EF4-FFF2-40B4-BE49-F238E27FC236}">
                    <a16:creationId xmlns:a16="http://schemas.microsoft.com/office/drawing/2014/main" id="{A73CEBE7-E936-4E7B-9CE6-46BD819F7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67" name="Oval 516">
                <a:extLst>
                  <a:ext uri="{FF2B5EF4-FFF2-40B4-BE49-F238E27FC236}">
                    <a16:creationId xmlns:a16="http://schemas.microsoft.com/office/drawing/2014/main" id="{FBB0124E-B840-4992-BCA2-D9B8F9AC5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68" name="Oval 517">
                <a:extLst>
                  <a:ext uri="{FF2B5EF4-FFF2-40B4-BE49-F238E27FC236}">
                    <a16:creationId xmlns:a16="http://schemas.microsoft.com/office/drawing/2014/main" id="{0FD12E3F-8898-4BC7-BE73-CDB3999A2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69" name="Oval 518">
                <a:extLst>
                  <a:ext uri="{FF2B5EF4-FFF2-40B4-BE49-F238E27FC236}">
                    <a16:creationId xmlns:a16="http://schemas.microsoft.com/office/drawing/2014/main" id="{CCD7F89B-CACA-42E9-BA28-8806B2474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70" name="Oval 519">
                <a:extLst>
                  <a:ext uri="{FF2B5EF4-FFF2-40B4-BE49-F238E27FC236}">
                    <a16:creationId xmlns:a16="http://schemas.microsoft.com/office/drawing/2014/main" id="{875EAF0C-3152-4125-8AB5-8FF54F02D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71" name="Oval 520">
                <a:extLst>
                  <a:ext uri="{FF2B5EF4-FFF2-40B4-BE49-F238E27FC236}">
                    <a16:creationId xmlns:a16="http://schemas.microsoft.com/office/drawing/2014/main" id="{90D348B0-B9EA-45A9-8CDE-0D5BFC1FA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72" name="Oval 521">
                <a:extLst>
                  <a:ext uri="{FF2B5EF4-FFF2-40B4-BE49-F238E27FC236}">
                    <a16:creationId xmlns:a16="http://schemas.microsoft.com/office/drawing/2014/main" id="{56F5A6BC-191D-4F1B-921A-E76599395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73" name="Oval 522">
                <a:extLst>
                  <a:ext uri="{FF2B5EF4-FFF2-40B4-BE49-F238E27FC236}">
                    <a16:creationId xmlns:a16="http://schemas.microsoft.com/office/drawing/2014/main" id="{B35BAF50-016B-45B8-8DF0-469C7966F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74" name="Oval 523">
                <a:extLst>
                  <a:ext uri="{FF2B5EF4-FFF2-40B4-BE49-F238E27FC236}">
                    <a16:creationId xmlns:a16="http://schemas.microsoft.com/office/drawing/2014/main" id="{B7C724C4-3477-4320-9504-BE7D97B0D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75" name="Oval 524">
                <a:extLst>
                  <a:ext uri="{FF2B5EF4-FFF2-40B4-BE49-F238E27FC236}">
                    <a16:creationId xmlns:a16="http://schemas.microsoft.com/office/drawing/2014/main" id="{5F2CC80E-344F-4C6B-AA41-58CD7F181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76" name="Oval 525">
                <a:extLst>
                  <a:ext uri="{FF2B5EF4-FFF2-40B4-BE49-F238E27FC236}">
                    <a16:creationId xmlns:a16="http://schemas.microsoft.com/office/drawing/2014/main" id="{FCB3A046-B22E-4F0A-8D00-AE3933FE5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77" name="Oval 526">
                <a:extLst>
                  <a:ext uri="{FF2B5EF4-FFF2-40B4-BE49-F238E27FC236}">
                    <a16:creationId xmlns:a16="http://schemas.microsoft.com/office/drawing/2014/main" id="{36CE7068-0FBE-467D-8500-8D47D3292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78" name="Oval 527">
                <a:extLst>
                  <a:ext uri="{FF2B5EF4-FFF2-40B4-BE49-F238E27FC236}">
                    <a16:creationId xmlns:a16="http://schemas.microsoft.com/office/drawing/2014/main" id="{946C727E-7116-42B4-BF6F-F37AF7E69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79" name="Oval 528">
                <a:extLst>
                  <a:ext uri="{FF2B5EF4-FFF2-40B4-BE49-F238E27FC236}">
                    <a16:creationId xmlns:a16="http://schemas.microsoft.com/office/drawing/2014/main" id="{00E45256-9AF5-4505-A302-E24DDC748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80" name="Oval 529">
                <a:extLst>
                  <a:ext uri="{FF2B5EF4-FFF2-40B4-BE49-F238E27FC236}">
                    <a16:creationId xmlns:a16="http://schemas.microsoft.com/office/drawing/2014/main" id="{E1A139E8-5C3D-4533-8C94-5CCD92B6F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81" name="Oval 530">
                <a:extLst>
                  <a:ext uri="{FF2B5EF4-FFF2-40B4-BE49-F238E27FC236}">
                    <a16:creationId xmlns:a16="http://schemas.microsoft.com/office/drawing/2014/main" id="{09E96D93-A8FA-4E71-A127-E94794664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82" name="Oval 531">
                <a:extLst>
                  <a:ext uri="{FF2B5EF4-FFF2-40B4-BE49-F238E27FC236}">
                    <a16:creationId xmlns:a16="http://schemas.microsoft.com/office/drawing/2014/main" id="{F8245D21-0451-4435-BED5-AEF6D53BB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83" name="Oval 532">
                <a:extLst>
                  <a:ext uri="{FF2B5EF4-FFF2-40B4-BE49-F238E27FC236}">
                    <a16:creationId xmlns:a16="http://schemas.microsoft.com/office/drawing/2014/main" id="{B8EE52C0-9D49-4ECB-AFBA-93FA06CCA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84" name="Oval 533">
                <a:extLst>
                  <a:ext uri="{FF2B5EF4-FFF2-40B4-BE49-F238E27FC236}">
                    <a16:creationId xmlns:a16="http://schemas.microsoft.com/office/drawing/2014/main" id="{8085A847-0DE9-460A-9F78-1717221FA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85" name="Oval 534">
                <a:extLst>
                  <a:ext uri="{FF2B5EF4-FFF2-40B4-BE49-F238E27FC236}">
                    <a16:creationId xmlns:a16="http://schemas.microsoft.com/office/drawing/2014/main" id="{23C0E5FD-BA78-4682-9C62-A46B65CB2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244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86" name="Oval 535">
                <a:extLst>
                  <a:ext uri="{FF2B5EF4-FFF2-40B4-BE49-F238E27FC236}">
                    <a16:creationId xmlns:a16="http://schemas.microsoft.com/office/drawing/2014/main" id="{2EEDD123-5E89-4B89-9B7B-0C3714A0D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249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87" name="Oval 536">
                <a:extLst>
                  <a:ext uri="{FF2B5EF4-FFF2-40B4-BE49-F238E27FC236}">
                    <a16:creationId xmlns:a16="http://schemas.microsoft.com/office/drawing/2014/main" id="{5B28A986-F57B-4226-87ED-E45FA0988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88" name="Oval 537">
                <a:extLst>
                  <a:ext uri="{FF2B5EF4-FFF2-40B4-BE49-F238E27FC236}">
                    <a16:creationId xmlns:a16="http://schemas.microsoft.com/office/drawing/2014/main" id="{84DA079C-C1DE-40B9-BF8C-3FF3B7CA7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61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89" name="Oval 538">
                <a:extLst>
                  <a:ext uri="{FF2B5EF4-FFF2-40B4-BE49-F238E27FC236}">
                    <a16:creationId xmlns:a16="http://schemas.microsoft.com/office/drawing/2014/main" id="{41E3678F-5F87-475F-BBF7-8588CF0E1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90" name="Oval 539">
                <a:extLst>
                  <a:ext uri="{FF2B5EF4-FFF2-40B4-BE49-F238E27FC236}">
                    <a16:creationId xmlns:a16="http://schemas.microsoft.com/office/drawing/2014/main" id="{5FC7874B-06F6-4DF4-A9F0-A6C435516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72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91" name="Oval 540">
                <a:extLst>
                  <a:ext uri="{FF2B5EF4-FFF2-40B4-BE49-F238E27FC236}">
                    <a16:creationId xmlns:a16="http://schemas.microsoft.com/office/drawing/2014/main" id="{334B297B-1FA9-4BCA-8CD9-11E4B7C54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92" name="Oval 541">
                <a:extLst>
                  <a:ext uri="{FF2B5EF4-FFF2-40B4-BE49-F238E27FC236}">
                    <a16:creationId xmlns:a16="http://schemas.microsoft.com/office/drawing/2014/main" id="{D98A12FD-7A66-4FC0-8D29-920F99F0A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93" name="Oval 542">
                <a:extLst>
                  <a:ext uri="{FF2B5EF4-FFF2-40B4-BE49-F238E27FC236}">
                    <a16:creationId xmlns:a16="http://schemas.microsoft.com/office/drawing/2014/main" id="{4897154B-4A4E-477A-A305-EA532F95A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94" name="Oval 543">
                <a:extLst>
                  <a:ext uri="{FF2B5EF4-FFF2-40B4-BE49-F238E27FC236}">
                    <a16:creationId xmlns:a16="http://schemas.microsoft.com/office/drawing/2014/main" id="{DB4C3589-F130-4669-B05C-F63C97EC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95" name="Oval 544">
                <a:extLst>
                  <a:ext uri="{FF2B5EF4-FFF2-40B4-BE49-F238E27FC236}">
                    <a16:creationId xmlns:a16="http://schemas.microsoft.com/office/drawing/2014/main" id="{FB1222F9-921C-462A-AA8F-B4E50FD17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96" name="Oval 545">
                <a:extLst>
                  <a:ext uri="{FF2B5EF4-FFF2-40B4-BE49-F238E27FC236}">
                    <a16:creationId xmlns:a16="http://schemas.microsoft.com/office/drawing/2014/main" id="{C68B0547-420B-441A-B7A8-51F84A52A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97" name="Oval 546">
                <a:extLst>
                  <a:ext uri="{FF2B5EF4-FFF2-40B4-BE49-F238E27FC236}">
                    <a16:creationId xmlns:a16="http://schemas.microsoft.com/office/drawing/2014/main" id="{DFAA42CB-E3DC-46EB-B27A-6AE48AF75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98" name="Oval 547">
                <a:extLst>
                  <a:ext uri="{FF2B5EF4-FFF2-40B4-BE49-F238E27FC236}">
                    <a16:creationId xmlns:a16="http://schemas.microsoft.com/office/drawing/2014/main" id="{68A14B6E-ABA3-4D44-8E07-80EC9515C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99" name="Oval 548">
                <a:extLst>
                  <a:ext uri="{FF2B5EF4-FFF2-40B4-BE49-F238E27FC236}">
                    <a16:creationId xmlns:a16="http://schemas.microsoft.com/office/drawing/2014/main" id="{A6A5ABE0-4D6D-4555-9B92-31A42AA0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00" name="Oval 549">
                <a:extLst>
                  <a:ext uri="{FF2B5EF4-FFF2-40B4-BE49-F238E27FC236}">
                    <a16:creationId xmlns:a16="http://schemas.microsoft.com/office/drawing/2014/main" id="{8DE342EB-BA25-4CCB-B57B-CDC109801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01" name="Oval 550">
                <a:extLst>
                  <a:ext uri="{FF2B5EF4-FFF2-40B4-BE49-F238E27FC236}">
                    <a16:creationId xmlns:a16="http://schemas.microsoft.com/office/drawing/2014/main" id="{3D47EA24-819C-4A60-BBFC-13DEE2834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02" name="Oval 551">
                <a:extLst>
                  <a:ext uri="{FF2B5EF4-FFF2-40B4-BE49-F238E27FC236}">
                    <a16:creationId xmlns:a16="http://schemas.microsoft.com/office/drawing/2014/main" id="{D5EE9292-8078-4845-90A9-C77C140A8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03" name="Oval 552">
                <a:extLst>
                  <a:ext uri="{FF2B5EF4-FFF2-40B4-BE49-F238E27FC236}">
                    <a16:creationId xmlns:a16="http://schemas.microsoft.com/office/drawing/2014/main" id="{83C8C5F8-D087-4B08-9DD0-E7CF197B9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04" name="Oval 553">
                <a:extLst>
                  <a:ext uri="{FF2B5EF4-FFF2-40B4-BE49-F238E27FC236}">
                    <a16:creationId xmlns:a16="http://schemas.microsoft.com/office/drawing/2014/main" id="{A1CCC715-44E8-4EDE-8B2D-7C6C9C4F1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05" name="Oval 554">
                <a:extLst>
                  <a:ext uri="{FF2B5EF4-FFF2-40B4-BE49-F238E27FC236}">
                    <a16:creationId xmlns:a16="http://schemas.microsoft.com/office/drawing/2014/main" id="{624F67FC-615C-4BF0-ACE3-4753E7697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06" name="Oval 555">
                <a:extLst>
                  <a:ext uri="{FF2B5EF4-FFF2-40B4-BE49-F238E27FC236}">
                    <a16:creationId xmlns:a16="http://schemas.microsoft.com/office/drawing/2014/main" id="{28A879D7-73BB-4E55-9A0E-8E67731BF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07" name="Oval 556">
                <a:extLst>
                  <a:ext uri="{FF2B5EF4-FFF2-40B4-BE49-F238E27FC236}">
                    <a16:creationId xmlns:a16="http://schemas.microsoft.com/office/drawing/2014/main" id="{EFBDEF35-15EB-4A48-BBC2-ECC366E7E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08" name="Oval 557">
                <a:extLst>
                  <a:ext uri="{FF2B5EF4-FFF2-40B4-BE49-F238E27FC236}">
                    <a16:creationId xmlns:a16="http://schemas.microsoft.com/office/drawing/2014/main" id="{FF71B77F-3C52-4AEE-A048-919789CD3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09" name="Oval 558">
                <a:extLst>
                  <a:ext uri="{FF2B5EF4-FFF2-40B4-BE49-F238E27FC236}">
                    <a16:creationId xmlns:a16="http://schemas.microsoft.com/office/drawing/2014/main" id="{94A335A1-93EF-4934-9256-5F7A7A6B1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10" name="Oval 559">
                <a:extLst>
                  <a:ext uri="{FF2B5EF4-FFF2-40B4-BE49-F238E27FC236}">
                    <a16:creationId xmlns:a16="http://schemas.microsoft.com/office/drawing/2014/main" id="{723FC5F6-836B-4B3E-96A8-16D04612F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11" name="Oval 560">
                <a:extLst>
                  <a:ext uri="{FF2B5EF4-FFF2-40B4-BE49-F238E27FC236}">
                    <a16:creationId xmlns:a16="http://schemas.microsoft.com/office/drawing/2014/main" id="{CAA28EB8-5714-44ED-913D-0F097FE16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12" name="Oval 561">
                <a:extLst>
                  <a:ext uri="{FF2B5EF4-FFF2-40B4-BE49-F238E27FC236}">
                    <a16:creationId xmlns:a16="http://schemas.microsoft.com/office/drawing/2014/main" id="{A4B484D1-7B3F-4111-BC79-80EE2409B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13" name="Oval 562">
                <a:extLst>
                  <a:ext uri="{FF2B5EF4-FFF2-40B4-BE49-F238E27FC236}">
                    <a16:creationId xmlns:a16="http://schemas.microsoft.com/office/drawing/2014/main" id="{E4C288A7-5612-4F45-BBBF-FE014F7A8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14" name="Oval 563">
                <a:extLst>
                  <a:ext uri="{FF2B5EF4-FFF2-40B4-BE49-F238E27FC236}">
                    <a16:creationId xmlns:a16="http://schemas.microsoft.com/office/drawing/2014/main" id="{5282A2F4-FE7E-4DC4-A283-DF017A956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15" name="Oval 564">
                <a:extLst>
                  <a:ext uri="{FF2B5EF4-FFF2-40B4-BE49-F238E27FC236}">
                    <a16:creationId xmlns:a16="http://schemas.microsoft.com/office/drawing/2014/main" id="{F5121741-0F50-44A7-BC84-B11366818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16" name="Oval 565">
                <a:extLst>
                  <a:ext uri="{FF2B5EF4-FFF2-40B4-BE49-F238E27FC236}">
                    <a16:creationId xmlns:a16="http://schemas.microsoft.com/office/drawing/2014/main" id="{9EA68430-42BD-4B76-9A52-25EC1A941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17" name="Oval 566">
                <a:extLst>
                  <a:ext uri="{FF2B5EF4-FFF2-40B4-BE49-F238E27FC236}">
                    <a16:creationId xmlns:a16="http://schemas.microsoft.com/office/drawing/2014/main" id="{45FF16EA-D936-498C-BD8A-ED7E932A4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18" name="Oval 567">
                <a:extLst>
                  <a:ext uri="{FF2B5EF4-FFF2-40B4-BE49-F238E27FC236}">
                    <a16:creationId xmlns:a16="http://schemas.microsoft.com/office/drawing/2014/main" id="{F39F06FD-B826-41D6-BE63-32D91A0F6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218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19" name="Oval 568">
                <a:extLst>
                  <a:ext uri="{FF2B5EF4-FFF2-40B4-BE49-F238E27FC236}">
                    <a16:creationId xmlns:a16="http://schemas.microsoft.com/office/drawing/2014/main" id="{7C773127-CDB8-473B-A326-E1992DF07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229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20" name="Oval 569">
                <a:extLst>
                  <a:ext uri="{FF2B5EF4-FFF2-40B4-BE49-F238E27FC236}">
                    <a16:creationId xmlns:a16="http://schemas.microsoft.com/office/drawing/2014/main" id="{012D0B63-D645-4D2B-ACCE-C75D94306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234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21" name="Oval 570">
                <a:extLst>
                  <a:ext uri="{FF2B5EF4-FFF2-40B4-BE49-F238E27FC236}">
                    <a16:creationId xmlns:a16="http://schemas.microsoft.com/office/drawing/2014/main" id="{6738CFCC-17DB-46DF-ABE8-1EA22CCF1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239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22" name="Oval 571">
                <a:extLst>
                  <a:ext uri="{FF2B5EF4-FFF2-40B4-BE49-F238E27FC236}">
                    <a16:creationId xmlns:a16="http://schemas.microsoft.com/office/drawing/2014/main" id="{2C4F742A-97FB-4AF2-8EBF-B787E2E50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4" y="244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23" name="Oval 572">
                <a:extLst>
                  <a:ext uri="{FF2B5EF4-FFF2-40B4-BE49-F238E27FC236}">
                    <a16:creationId xmlns:a16="http://schemas.microsoft.com/office/drawing/2014/main" id="{F632CB24-8D71-4CC0-B8F3-C231CA83D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24" name="Oval 573">
                <a:extLst>
                  <a:ext uri="{FF2B5EF4-FFF2-40B4-BE49-F238E27FC236}">
                    <a16:creationId xmlns:a16="http://schemas.microsoft.com/office/drawing/2014/main" id="{FF352CAE-ACAE-4556-B059-81311F990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61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25" name="Oval 574">
                <a:extLst>
                  <a:ext uri="{FF2B5EF4-FFF2-40B4-BE49-F238E27FC236}">
                    <a16:creationId xmlns:a16="http://schemas.microsoft.com/office/drawing/2014/main" id="{59FE3E48-1BC9-4500-8B7D-3715FBDB1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26" name="Oval 575">
                <a:extLst>
                  <a:ext uri="{FF2B5EF4-FFF2-40B4-BE49-F238E27FC236}">
                    <a16:creationId xmlns:a16="http://schemas.microsoft.com/office/drawing/2014/main" id="{7752DB12-058B-4978-86FD-7A1C7A1F6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72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27" name="Oval 576">
                <a:extLst>
                  <a:ext uri="{FF2B5EF4-FFF2-40B4-BE49-F238E27FC236}">
                    <a16:creationId xmlns:a16="http://schemas.microsoft.com/office/drawing/2014/main" id="{09205AD5-383E-4B32-B45E-EBDAA97F0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28" name="Oval 577">
                <a:extLst>
                  <a:ext uri="{FF2B5EF4-FFF2-40B4-BE49-F238E27FC236}">
                    <a16:creationId xmlns:a16="http://schemas.microsoft.com/office/drawing/2014/main" id="{6A54407A-FF57-417F-9775-2D4FA825A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29" name="Oval 578">
                <a:extLst>
                  <a:ext uri="{FF2B5EF4-FFF2-40B4-BE49-F238E27FC236}">
                    <a16:creationId xmlns:a16="http://schemas.microsoft.com/office/drawing/2014/main" id="{0C56009E-039E-4206-9C0C-97EEC6D9D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30" name="Oval 579">
                <a:extLst>
                  <a:ext uri="{FF2B5EF4-FFF2-40B4-BE49-F238E27FC236}">
                    <a16:creationId xmlns:a16="http://schemas.microsoft.com/office/drawing/2014/main" id="{A0CA4FB2-95EB-4937-ACDC-4BBBE9758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31" name="Oval 580">
                <a:extLst>
                  <a:ext uri="{FF2B5EF4-FFF2-40B4-BE49-F238E27FC236}">
                    <a16:creationId xmlns:a16="http://schemas.microsoft.com/office/drawing/2014/main" id="{C7E007AB-6824-4BB2-8890-3D73243C5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32" name="Oval 581">
                <a:extLst>
                  <a:ext uri="{FF2B5EF4-FFF2-40B4-BE49-F238E27FC236}">
                    <a16:creationId xmlns:a16="http://schemas.microsoft.com/office/drawing/2014/main" id="{B98BEE52-D93F-4D86-8BDD-F7C27DA1B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33" name="Oval 582">
                <a:extLst>
                  <a:ext uri="{FF2B5EF4-FFF2-40B4-BE49-F238E27FC236}">
                    <a16:creationId xmlns:a16="http://schemas.microsoft.com/office/drawing/2014/main" id="{CD035B47-D353-4FAB-AF8F-8FBE88836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34" name="Oval 583">
                <a:extLst>
                  <a:ext uri="{FF2B5EF4-FFF2-40B4-BE49-F238E27FC236}">
                    <a16:creationId xmlns:a16="http://schemas.microsoft.com/office/drawing/2014/main" id="{12665E4D-355C-4410-A617-C18A9D46E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35" name="Oval 584">
                <a:extLst>
                  <a:ext uri="{FF2B5EF4-FFF2-40B4-BE49-F238E27FC236}">
                    <a16:creationId xmlns:a16="http://schemas.microsoft.com/office/drawing/2014/main" id="{43EE12F0-A540-4032-91E3-798656E96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36" name="Oval 585">
                <a:extLst>
                  <a:ext uri="{FF2B5EF4-FFF2-40B4-BE49-F238E27FC236}">
                    <a16:creationId xmlns:a16="http://schemas.microsoft.com/office/drawing/2014/main" id="{5515FAB9-57C1-4F2C-B6A7-A91A5FF4D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37" name="Oval 586">
                <a:extLst>
                  <a:ext uri="{FF2B5EF4-FFF2-40B4-BE49-F238E27FC236}">
                    <a16:creationId xmlns:a16="http://schemas.microsoft.com/office/drawing/2014/main" id="{1C58EFDC-EA1F-451F-9612-9DB572E80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38" name="Oval 587">
                <a:extLst>
                  <a:ext uri="{FF2B5EF4-FFF2-40B4-BE49-F238E27FC236}">
                    <a16:creationId xmlns:a16="http://schemas.microsoft.com/office/drawing/2014/main" id="{22A90EDC-CEE9-4130-9800-03E13A6AF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39" name="Oval 588">
                <a:extLst>
                  <a:ext uri="{FF2B5EF4-FFF2-40B4-BE49-F238E27FC236}">
                    <a16:creationId xmlns:a16="http://schemas.microsoft.com/office/drawing/2014/main" id="{BC00E6F9-88FA-40A4-9CB1-BADC6F18B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40" name="Oval 589">
                <a:extLst>
                  <a:ext uri="{FF2B5EF4-FFF2-40B4-BE49-F238E27FC236}">
                    <a16:creationId xmlns:a16="http://schemas.microsoft.com/office/drawing/2014/main" id="{59026CE5-E0A1-42E9-8AC0-F9BEF9092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41" name="Oval 590">
                <a:extLst>
                  <a:ext uri="{FF2B5EF4-FFF2-40B4-BE49-F238E27FC236}">
                    <a16:creationId xmlns:a16="http://schemas.microsoft.com/office/drawing/2014/main" id="{221EB5D3-58BA-401C-83DA-10429FD8D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42" name="Oval 591">
                <a:extLst>
                  <a:ext uri="{FF2B5EF4-FFF2-40B4-BE49-F238E27FC236}">
                    <a16:creationId xmlns:a16="http://schemas.microsoft.com/office/drawing/2014/main" id="{72E19535-3ABB-4EE6-9032-1161E5431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43" name="Oval 592">
                <a:extLst>
                  <a:ext uri="{FF2B5EF4-FFF2-40B4-BE49-F238E27FC236}">
                    <a16:creationId xmlns:a16="http://schemas.microsoft.com/office/drawing/2014/main" id="{3A73401B-4BCB-4E7A-8EB8-B2569718F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44" name="Oval 593">
                <a:extLst>
                  <a:ext uri="{FF2B5EF4-FFF2-40B4-BE49-F238E27FC236}">
                    <a16:creationId xmlns:a16="http://schemas.microsoft.com/office/drawing/2014/main" id="{E72F700B-2D0A-4120-8CEB-CE67BFB4F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45" name="Oval 594">
                <a:extLst>
                  <a:ext uri="{FF2B5EF4-FFF2-40B4-BE49-F238E27FC236}">
                    <a16:creationId xmlns:a16="http://schemas.microsoft.com/office/drawing/2014/main" id="{D3781B8A-6BFC-4968-AAB3-AF2DB047E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46" name="Oval 595">
                <a:extLst>
                  <a:ext uri="{FF2B5EF4-FFF2-40B4-BE49-F238E27FC236}">
                    <a16:creationId xmlns:a16="http://schemas.microsoft.com/office/drawing/2014/main" id="{DFBC8463-A00B-4510-B73D-144DA1FAD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47" name="Oval 596">
                <a:extLst>
                  <a:ext uri="{FF2B5EF4-FFF2-40B4-BE49-F238E27FC236}">
                    <a16:creationId xmlns:a16="http://schemas.microsoft.com/office/drawing/2014/main" id="{80D6AD7D-12ED-4360-B1CD-3A07FB615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48" name="Oval 597">
                <a:extLst>
                  <a:ext uri="{FF2B5EF4-FFF2-40B4-BE49-F238E27FC236}">
                    <a16:creationId xmlns:a16="http://schemas.microsoft.com/office/drawing/2014/main" id="{C3E3C57D-DC97-4005-8FDF-229953535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49" name="Oval 598">
                <a:extLst>
                  <a:ext uri="{FF2B5EF4-FFF2-40B4-BE49-F238E27FC236}">
                    <a16:creationId xmlns:a16="http://schemas.microsoft.com/office/drawing/2014/main" id="{9009BAAC-CB05-4B5A-BA5A-6097E9C1C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50" name="Oval 599">
                <a:extLst>
                  <a:ext uri="{FF2B5EF4-FFF2-40B4-BE49-F238E27FC236}">
                    <a16:creationId xmlns:a16="http://schemas.microsoft.com/office/drawing/2014/main" id="{05DB39AD-D4CC-4361-BAE5-0DA704275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51" name="Oval 600">
                <a:extLst>
                  <a:ext uri="{FF2B5EF4-FFF2-40B4-BE49-F238E27FC236}">
                    <a16:creationId xmlns:a16="http://schemas.microsoft.com/office/drawing/2014/main" id="{4E1AE827-BA60-4855-AFAA-6A00EEA9C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52" name="Oval 601">
                <a:extLst>
                  <a:ext uri="{FF2B5EF4-FFF2-40B4-BE49-F238E27FC236}">
                    <a16:creationId xmlns:a16="http://schemas.microsoft.com/office/drawing/2014/main" id="{32F7B9E5-5728-4FA3-9C8D-E5AFC5EDB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53" name="Oval 602">
                <a:extLst>
                  <a:ext uri="{FF2B5EF4-FFF2-40B4-BE49-F238E27FC236}">
                    <a16:creationId xmlns:a16="http://schemas.microsoft.com/office/drawing/2014/main" id="{FD3D3075-6743-434A-B879-228C6C23E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54" name="Oval 603">
                <a:extLst>
                  <a:ext uri="{FF2B5EF4-FFF2-40B4-BE49-F238E27FC236}">
                    <a16:creationId xmlns:a16="http://schemas.microsoft.com/office/drawing/2014/main" id="{94449E1B-C3E5-40BC-AB01-420AE038D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223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55" name="Oval 604">
                <a:extLst>
                  <a:ext uri="{FF2B5EF4-FFF2-40B4-BE49-F238E27FC236}">
                    <a16:creationId xmlns:a16="http://schemas.microsoft.com/office/drawing/2014/main" id="{7EEA9827-F7A8-4766-8F3A-D0409BE0F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229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56" name="Oval 605">
                <a:extLst>
                  <a:ext uri="{FF2B5EF4-FFF2-40B4-BE49-F238E27FC236}">
                    <a16:creationId xmlns:a16="http://schemas.microsoft.com/office/drawing/2014/main" id="{A608D459-BCF8-434F-BE34-21DD2DB57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234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57" name="Oval 606">
                <a:extLst>
                  <a:ext uri="{FF2B5EF4-FFF2-40B4-BE49-F238E27FC236}">
                    <a16:creationId xmlns:a16="http://schemas.microsoft.com/office/drawing/2014/main" id="{27DB10C2-2579-4EED-99CF-72DA0E686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239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28" name="Group 808">
              <a:extLst>
                <a:ext uri="{FF2B5EF4-FFF2-40B4-BE49-F238E27FC236}">
                  <a16:creationId xmlns:a16="http://schemas.microsoft.com/office/drawing/2014/main" id="{2FCE83A7-F8FE-4FED-B886-A472B81CAB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3" y="460"/>
              <a:ext cx="395" cy="1910"/>
              <a:chOff x="4463" y="460"/>
              <a:chExt cx="395" cy="1910"/>
            </a:xfrm>
            <a:grpFill/>
          </p:grpSpPr>
          <p:sp>
            <p:nvSpPr>
              <p:cNvPr id="1858" name="Oval 608">
                <a:extLst>
                  <a:ext uri="{FF2B5EF4-FFF2-40B4-BE49-F238E27FC236}">
                    <a16:creationId xmlns:a16="http://schemas.microsoft.com/office/drawing/2014/main" id="{2CF42C4A-23E3-40F7-B122-2224391D4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59" name="Oval 609">
                <a:extLst>
                  <a:ext uri="{FF2B5EF4-FFF2-40B4-BE49-F238E27FC236}">
                    <a16:creationId xmlns:a16="http://schemas.microsoft.com/office/drawing/2014/main" id="{66AC86FB-6243-485D-A117-E68EEA7BC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60" name="Oval 610">
                <a:extLst>
                  <a:ext uri="{FF2B5EF4-FFF2-40B4-BE49-F238E27FC236}">
                    <a16:creationId xmlns:a16="http://schemas.microsoft.com/office/drawing/2014/main" id="{A37A6E52-79EA-4EE2-B70A-003DE7B4E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61" name="Oval 611">
                <a:extLst>
                  <a:ext uri="{FF2B5EF4-FFF2-40B4-BE49-F238E27FC236}">
                    <a16:creationId xmlns:a16="http://schemas.microsoft.com/office/drawing/2014/main" id="{F1107113-370C-4FAB-AECD-25645FAFA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72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62" name="Oval 612">
                <a:extLst>
                  <a:ext uri="{FF2B5EF4-FFF2-40B4-BE49-F238E27FC236}">
                    <a16:creationId xmlns:a16="http://schemas.microsoft.com/office/drawing/2014/main" id="{B8B34885-FE07-4AD8-8BA1-7176215B9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63" name="Oval 613">
                <a:extLst>
                  <a:ext uri="{FF2B5EF4-FFF2-40B4-BE49-F238E27FC236}">
                    <a16:creationId xmlns:a16="http://schemas.microsoft.com/office/drawing/2014/main" id="{95E19DA4-5D40-4F6F-8F4F-A14EA1BD1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64" name="Oval 614">
                <a:extLst>
                  <a:ext uri="{FF2B5EF4-FFF2-40B4-BE49-F238E27FC236}">
                    <a16:creationId xmlns:a16="http://schemas.microsoft.com/office/drawing/2014/main" id="{519F4DA3-03E4-4EE5-96AA-033FFC97D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65" name="Oval 615">
                <a:extLst>
                  <a:ext uri="{FF2B5EF4-FFF2-40B4-BE49-F238E27FC236}">
                    <a16:creationId xmlns:a16="http://schemas.microsoft.com/office/drawing/2014/main" id="{1196540A-34DA-4A59-9D81-95157EE7D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66" name="Oval 616">
                <a:extLst>
                  <a:ext uri="{FF2B5EF4-FFF2-40B4-BE49-F238E27FC236}">
                    <a16:creationId xmlns:a16="http://schemas.microsoft.com/office/drawing/2014/main" id="{ADE22FFA-E979-4B24-8B1F-8E4E7C3C7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67" name="Oval 617">
                <a:extLst>
                  <a:ext uri="{FF2B5EF4-FFF2-40B4-BE49-F238E27FC236}">
                    <a16:creationId xmlns:a16="http://schemas.microsoft.com/office/drawing/2014/main" id="{7E2134A0-E828-4A1B-B6DD-E9348AFE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68" name="Oval 618">
                <a:extLst>
                  <a:ext uri="{FF2B5EF4-FFF2-40B4-BE49-F238E27FC236}">
                    <a16:creationId xmlns:a16="http://schemas.microsoft.com/office/drawing/2014/main" id="{7887A08C-8FE7-4C9E-9569-9DDDBC10B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69" name="Oval 619">
                <a:extLst>
                  <a:ext uri="{FF2B5EF4-FFF2-40B4-BE49-F238E27FC236}">
                    <a16:creationId xmlns:a16="http://schemas.microsoft.com/office/drawing/2014/main" id="{D3E4FC97-CDF3-4DAC-988A-480C15263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70" name="Oval 620">
                <a:extLst>
                  <a:ext uri="{FF2B5EF4-FFF2-40B4-BE49-F238E27FC236}">
                    <a16:creationId xmlns:a16="http://schemas.microsoft.com/office/drawing/2014/main" id="{03A569EF-39FF-4609-BF12-F9FCBAB14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71" name="Oval 621">
                <a:extLst>
                  <a:ext uri="{FF2B5EF4-FFF2-40B4-BE49-F238E27FC236}">
                    <a16:creationId xmlns:a16="http://schemas.microsoft.com/office/drawing/2014/main" id="{75E96635-AC04-4E79-9032-260E1FABA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72" name="Oval 622">
                <a:extLst>
                  <a:ext uri="{FF2B5EF4-FFF2-40B4-BE49-F238E27FC236}">
                    <a16:creationId xmlns:a16="http://schemas.microsoft.com/office/drawing/2014/main" id="{1AFC6CDC-49DB-42B8-AD44-954B97778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73" name="Oval 623">
                <a:extLst>
                  <a:ext uri="{FF2B5EF4-FFF2-40B4-BE49-F238E27FC236}">
                    <a16:creationId xmlns:a16="http://schemas.microsoft.com/office/drawing/2014/main" id="{0E47CAE9-7AB7-4692-B410-639665E9B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74" name="Oval 624">
                <a:extLst>
                  <a:ext uri="{FF2B5EF4-FFF2-40B4-BE49-F238E27FC236}">
                    <a16:creationId xmlns:a16="http://schemas.microsoft.com/office/drawing/2014/main" id="{991C9329-A177-402D-8935-CD4984905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75" name="Oval 625">
                <a:extLst>
                  <a:ext uri="{FF2B5EF4-FFF2-40B4-BE49-F238E27FC236}">
                    <a16:creationId xmlns:a16="http://schemas.microsoft.com/office/drawing/2014/main" id="{28BF141C-BC1F-4E5D-B8DD-47B603293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76" name="Oval 626">
                <a:extLst>
                  <a:ext uri="{FF2B5EF4-FFF2-40B4-BE49-F238E27FC236}">
                    <a16:creationId xmlns:a16="http://schemas.microsoft.com/office/drawing/2014/main" id="{8F875F57-88EE-4A6F-ABC0-B89F82723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77" name="Oval 627">
                <a:extLst>
                  <a:ext uri="{FF2B5EF4-FFF2-40B4-BE49-F238E27FC236}">
                    <a16:creationId xmlns:a16="http://schemas.microsoft.com/office/drawing/2014/main" id="{85E3345E-2A3F-4BFE-8D35-BC352662E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78" name="Oval 628">
                <a:extLst>
                  <a:ext uri="{FF2B5EF4-FFF2-40B4-BE49-F238E27FC236}">
                    <a16:creationId xmlns:a16="http://schemas.microsoft.com/office/drawing/2014/main" id="{423D372A-42EF-4CC2-94C9-CC364A061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79" name="Oval 629">
                <a:extLst>
                  <a:ext uri="{FF2B5EF4-FFF2-40B4-BE49-F238E27FC236}">
                    <a16:creationId xmlns:a16="http://schemas.microsoft.com/office/drawing/2014/main" id="{6930E214-9D11-4DD0-BAAA-25BE5E62F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80" name="Oval 630">
                <a:extLst>
                  <a:ext uri="{FF2B5EF4-FFF2-40B4-BE49-F238E27FC236}">
                    <a16:creationId xmlns:a16="http://schemas.microsoft.com/office/drawing/2014/main" id="{80495E7C-1BE6-4B56-97DC-BA9B4E4F5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81" name="Oval 631">
                <a:extLst>
                  <a:ext uri="{FF2B5EF4-FFF2-40B4-BE49-F238E27FC236}">
                    <a16:creationId xmlns:a16="http://schemas.microsoft.com/office/drawing/2014/main" id="{4DEA5C99-9CF1-4DFA-959E-8138B90C4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82" name="Oval 632">
                <a:extLst>
                  <a:ext uri="{FF2B5EF4-FFF2-40B4-BE49-F238E27FC236}">
                    <a16:creationId xmlns:a16="http://schemas.microsoft.com/office/drawing/2014/main" id="{C61B64CE-A651-4F1D-8219-A0FA832C4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83" name="Oval 633">
                <a:extLst>
                  <a:ext uri="{FF2B5EF4-FFF2-40B4-BE49-F238E27FC236}">
                    <a16:creationId xmlns:a16="http://schemas.microsoft.com/office/drawing/2014/main" id="{06142D77-205A-416F-961F-9E9559FE4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84" name="Oval 634">
                <a:extLst>
                  <a:ext uri="{FF2B5EF4-FFF2-40B4-BE49-F238E27FC236}">
                    <a16:creationId xmlns:a16="http://schemas.microsoft.com/office/drawing/2014/main" id="{CB3B0E97-CA5A-45B6-8AB0-120847121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85" name="Oval 635">
                <a:extLst>
                  <a:ext uri="{FF2B5EF4-FFF2-40B4-BE49-F238E27FC236}">
                    <a16:creationId xmlns:a16="http://schemas.microsoft.com/office/drawing/2014/main" id="{499DD462-0485-47F4-A765-180D2BDA2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86" name="Oval 636">
                <a:extLst>
                  <a:ext uri="{FF2B5EF4-FFF2-40B4-BE49-F238E27FC236}">
                    <a16:creationId xmlns:a16="http://schemas.microsoft.com/office/drawing/2014/main" id="{91C2E0E7-7BE9-40BE-9265-7298B0C77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87" name="Oval 637">
                <a:extLst>
                  <a:ext uri="{FF2B5EF4-FFF2-40B4-BE49-F238E27FC236}">
                    <a16:creationId xmlns:a16="http://schemas.microsoft.com/office/drawing/2014/main" id="{A8B32AFA-4DFA-44F2-B5AD-B9458D6F0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88" name="Oval 638">
                <a:extLst>
                  <a:ext uri="{FF2B5EF4-FFF2-40B4-BE49-F238E27FC236}">
                    <a16:creationId xmlns:a16="http://schemas.microsoft.com/office/drawing/2014/main" id="{DBBF1225-2ED1-4BFA-9CE3-B8C4D85D9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89" name="Oval 639">
                <a:extLst>
                  <a:ext uri="{FF2B5EF4-FFF2-40B4-BE49-F238E27FC236}">
                    <a16:creationId xmlns:a16="http://schemas.microsoft.com/office/drawing/2014/main" id="{9B448FDA-9E59-43B2-AD2F-62755834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18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90" name="Oval 640">
                <a:extLst>
                  <a:ext uri="{FF2B5EF4-FFF2-40B4-BE49-F238E27FC236}">
                    <a16:creationId xmlns:a16="http://schemas.microsoft.com/office/drawing/2014/main" id="{7E4A28E3-1E4E-4AA0-8396-22527ED64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23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91" name="Oval 641">
                <a:extLst>
                  <a:ext uri="{FF2B5EF4-FFF2-40B4-BE49-F238E27FC236}">
                    <a16:creationId xmlns:a16="http://schemas.microsoft.com/office/drawing/2014/main" id="{84DDB73E-4E30-4DB6-8DE3-51466F6DE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29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92" name="Oval 642">
                <a:extLst>
                  <a:ext uri="{FF2B5EF4-FFF2-40B4-BE49-F238E27FC236}">
                    <a16:creationId xmlns:a16="http://schemas.microsoft.com/office/drawing/2014/main" id="{67BC5F8D-25F5-45C8-BDF4-36F4849D4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34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93" name="Oval 643">
                <a:extLst>
                  <a:ext uri="{FF2B5EF4-FFF2-40B4-BE49-F238E27FC236}">
                    <a16:creationId xmlns:a16="http://schemas.microsoft.com/office/drawing/2014/main" id="{928945A8-D2B7-4806-84BA-13C98363F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46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94" name="Oval 644">
                <a:extLst>
                  <a:ext uri="{FF2B5EF4-FFF2-40B4-BE49-F238E27FC236}">
                    <a16:creationId xmlns:a16="http://schemas.microsoft.com/office/drawing/2014/main" id="{6229199D-593A-422F-A02D-8FC39183B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51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95" name="Oval 645">
                <a:extLst>
                  <a:ext uri="{FF2B5EF4-FFF2-40B4-BE49-F238E27FC236}">
                    <a16:creationId xmlns:a16="http://schemas.microsoft.com/office/drawing/2014/main" id="{787043C4-B116-4518-8655-A6A19CB93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56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96" name="Oval 646">
                <a:extLst>
                  <a:ext uri="{FF2B5EF4-FFF2-40B4-BE49-F238E27FC236}">
                    <a16:creationId xmlns:a16="http://schemas.microsoft.com/office/drawing/2014/main" id="{B181F2FB-0965-4826-9F07-8557ABA94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66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97" name="Oval 647">
                <a:extLst>
                  <a:ext uri="{FF2B5EF4-FFF2-40B4-BE49-F238E27FC236}">
                    <a16:creationId xmlns:a16="http://schemas.microsoft.com/office/drawing/2014/main" id="{5F653D08-9517-4D5B-86A7-36A946918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72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98" name="Oval 648">
                <a:extLst>
                  <a:ext uri="{FF2B5EF4-FFF2-40B4-BE49-F238E27FC236}">
                    <a16:creationId xmlns:a16="http://schemas.microsoft.com/office/drawing/2014/main" id="{3499EAFD-B423-4538-9934-955E2D45C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99" name="Oval 649">
                <a:extLst>
                  <a:ext uri="{FF2B5EF4-FFF2-40B4-BE49-F238E27FC236}">
                    <a16:creationId xmlns:a16="http://schemas.microsoft.com/office/drawing/2014/main" id="{37D30F71-C543-401B-A85E-CC79BBF26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00" name="Oval 650">
                <a:extLst>
                  <a:ext uri="{FF2B5EF4-FFF2-40B4-BE49-F238E27FC236}">
                    <a16:creationId xmlns:a16="http://schemas.microsoft.com/office/drawing/2014/main" id="{183DBE7E-56E4-4E64-A40A-99F496F50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01" name="Oval 651">
                <a:extLst>
                  <a:ext uri="{FF2B5EF4-FFF2-40B4-BE49-F238E27FC236}">
                    <a16:creationId xmlns:a16="http://schemas.microsoft.com/office/drawing/2014/main" id="{0159C708-4DC7-4EE5-9152-A2780E0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02" name="Oval 652">
                <a:extLst>
                  <a:ext uri="{FF2B5EF4-FFF2-40B4-BE49-F238E27FC236}">
                    <a16:creationId xmlns:a16="http://schemas.microsoft.com/office/drawing/2014/main" id="{3857BA60-B94E-4E20-B918-B456938A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03" name="Oval 653">
                <a:extLst>
                  <a:ext uri="{FF2B5EF4-FFF2-40B4-BE49-F238E27FC236}">
                    <a16:creationId xmlns:a16="http://schemas.microsoft.com/office/drawing/2014/main" id="{78AAE2E9-12D8-4A4D-9034-790F0A398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04" name="Oval 654">
                <a:extLst>
                  <a:ext uri="{FF2B5EF4-FFF2-40B4-BE49-F238E27FC236}">
                    <a16:creationId xmlns:a16="http://schemas.microsoft.com/office/drawing/2014/main" id="{1AFE540A-A0EF-4DEC-AB91-A6789C136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05" name="Oval 655">
                <a:extLst>
                  <a:ext uri="{FF2B5EF4-FFF2-40B4-BE49-F238E27FC236}">
                    <a16:creationId xmlns:a16="http://schemas.microsoft.com/office/drawing/2014/main" id="{BC429A62-75E7-4892-9608-0ECA595E5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06" name="Oval 656">
                <a:extLst>
                  <a:ext uri="{FF2B5EF4-FFF2-40B4-BE49-F238E27FC236}">
                    <a16:creationId xmlns:a16="http://schemas.microsoft.com/office/drawing/2014/main" id="{0C496C34-853C-42A7-8BA9-691293562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07" name="Oval 657">
                <a:extLst>
                  <a:ext uri="{FF2B5EF4-FFF2-40B4-BE49-F238E27FC236}">
                    <a16:creationId xmlns:a16="http://schemas.microsoft.com/office/drawing/2014/main" id="{1061EA64-B72E-455F-BDF7-7E9904ABA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08" name="Oval 658">
                <a:extLst>
                  <a:ext uri="{FF2B5EF4-FFF2-40B4-BE49-F238E27FC236}">
                    <a16:creationId xmlns:a16="http://schemas.microsoft.com/office/drawing/2014/main" id="{EA5EE01D-F931-4272-8F98-6A098588F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09" name="Oval 659">
                <a:extLst>
                  <a:ext uri="{FF2B5EF4-FFF2-40B4-BE49-F238E27FC236}">
                    <a16:creationId xmlns:a16="http://schemas.microsoft.com/office/drawing/2014/main" id="{E5ACB12D-7159-45BC-B3B1-B332355B7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10" name="Oval 660">
                <a:extLst>
                  <a:ext uri="{FF2B5EF4-FFF2-40B4-BE49-F238E27FC236}">
                    <a16:creationId xmlns:a16="http://schemas.microsoft.com/office/drawing/2014/main" id="{764DA627-9F93-4ED7-8C9C-457E2DDCB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11" name="Oval 661">
                <a:extLst>
                  <a:ext uri="{FF2B5EF4-FFF2-40B4-BE49-F238E27FC236}">
                    <a16:creationId xmlns:a16="http://schemas.microsoft.com/office/drawing/2014/main" id="{061A311A-4D7B-4D28-BF3E-C87124736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12" name="Oval 662">
                <a:extLst>
                  <a:ext uri="{FF2B5EF4-FFF2-40B4-BE49-F238E27FC236}">
                    <a16:creationId xmlns:a16="http://schemas.microsoft.com/office/drawing/2014/main" id="{F05690FE-C6B4-41E9-B83E-8FE6BDA43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13" name="Oval 663">
                <a:extLst>
                  <a:ext uri="{FF2B5EF4-FFF2-40B4-BE49-F238E27FC236}">
                    <a16:creationId xmlns:a16="http://schemas.microsoft.com/office/drawing/2014/main" id="{C7E070D1-C895-4C0F-B124-76ED56B1F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14" name="Oval 664">
                <a:extLst>
                  <a:ext uri="{FF2B5EF4-FFF2-40B4-BE49-F238E27FC236}">
                    <a16:creationId xmlns:a16="http://schemas.microsoft.com/office/drawing/2014/main" id="{DFE9CBAB-59B7-4D0F-B4DD-B812C918C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15" name="Oval 665">
                <a:extLst>
                  <a:ext uri="{FF2B5EF4-FFF2-40B4-BE49-F238E27FC236}">
                    <a16:creationId xmlns:a16="http://schemas.microsoft.com/office/drawing/2014/main" id="{15EAF20E-D41E-4FAC-8EA7-F1B92413D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16" name="Oval 666">
                <a:extLst>
                  <a:ext uri="{FF2B5EF4-FFF2-40B4-BE49-F238E27FC236}">
                    <a16:creationId xmlns:a16="http://schemas.microsoft.com/office/drawing/2014/main" id="{89E3A005-C481-4472-A9E6-02F9F007B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17" name="Oval 667">
                <a:extLst>
                  <a:ext uri="{FF2B5EF4-FFF2-40B4-BE49-F238E27FC236}">
                    <a16:creationId xmlns:a16="http://schemas.microsoft.com/office/drawing/2014/main" id="{8A09A3FB-C8BC-4EF0-9698-6260ED35C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18" name="Oval 668">
                <a:extLst>
                  <a:ext uri="{FF2B5EF4-FFF2-40B4-BE49-F238E27FC236}">
                    <a16:creationId xmlns:a16="http://schemas.microsoft.com/office/drawing/2014/main" id="{E090EA05-CC07-48B8-8558-7A407C398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19" name="Oval 669">
                <a:extLst>
                  <a:ext uri="{FF2B5EF4-FFF2-40B4-BE49-F238E27FC236}">
                    <a16:creationId xmlns:a16="http://schemas.microsoft.com/office/drawing/2014/main" id="{1A522942-DE45-48DC-A49A-4807E138F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20" name="Oval 670">
                <a:extLst>
                  <a:ext uri="{FF2B5EF4-FFF2-40B4-BE49-F238E27FC236}">
                    <a16:creationId xmlns:a16="http://schemas.microsoft.com/office/drawing/2014/main" id="{0FD3D0B9-A6DB-4B51-9812-C5E2E19B9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21" name="Oval 671">
                <a:extLst>
                  <a:ext uri="{FF2B5EF4-FFF2-40B4-BE49-F238E27FC236}">
                    <a16:creationId xmlns:a16="http://schemas.microsoft.com/office/drawing/2014/main" id="{140C3E58-E779-4F59-9FD6-1E4100049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22" name="Oval 672">
                <a:extLst>
                  <a:ext uri="{FF2B5EF4-FFF2-40B4-BE49-F238E27FC236}">
                    <a16:creationId xmlns:a16="http://schemas.microsoft.com/office/drawing/2014/main" id="{9D1268DB-A5F1-44D5-ACFE-0807CBF0C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23" name="Oval 673">
                <a:extLst>
                  <a:ext uri="{FF2B5EF4-FFF2-40B4-BE49-F238E27FC236}">
                    <a16:creationId xmlns:a16="http://schemas.microsoft.com/office/drawing/2014/main" id="{1BEEA0EA-BEE4-4413-B0E0-D9153243D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229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24" name="Oval 674">
                <a:extLst>
                  <a:ext uri="{FF2B5EF4-FFF2-40B4-BE49-F238E27FC236}">
                    <a16:creationId xmlns:a16="http://schemas.microsoft.com/office/drawing/2014/main" id="{337372D9-49C1-4C63-B170-D38AB69C1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51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25" name="Oval 675">
                <a:extLst>
                  <a:ext uri="{FF2B5EF4-FFF2-40B4-BE49-F238E27FC236}">
                    <a16:creationId xmlns:a16="http://schemas.microsoft.com/office/drawing/2014/main" id="{64CA80BE-E33A-4E94-B501-B9C645C51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66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26" name="Oval 676">
                <a:extLst>
                  <a:ext uri="{FF2B5EF4-FFF2-40B4-BE49-F238E27FC236}">
                    <a16:creationId xmlns:a16="http://schemas.microsoft.com/office/drawing/2014/main" id="{02E44843-7619-42F4-BC22-CC3A1364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72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27" name="Oval 677">
                <a:extLst>
                  <a:ext uri="{FF2B5EF4-FFF2-40B4-BE49-F238E27FC236}">
                    <a16:creationId xmlns:a16="http://schemas.microsoft.com/office/drawing/2014/main" id="{38076FDB-F6A7-4149-9F13-F6FFD392C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28" name="Oval 678">
                <a:extLst>
                  <a:ext uri="{FF2B5EF4-FFF2-40B4-BE49-F238E27FC236}">
                    <a16:creationId xmlns:a16="http://schemas.microsoft.com/office/drawing/2014/main" id="{F7415C66-1A0E-4CF4-9E2F-700211511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29" name="Oval 679">
                <a:extLst>
                  <a:ext uri="{FF2B5EF4-FFF2-40B4-BE49-F238E27FC236}">
                    <a16:creationId xmlns:a16="http://schemas.microsoft.com/office/drawing/2014/main" id="{4799C368-BED0-482B-BA9D-A1EA3EBF7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30" name="Oval 680">
                <a:extLst>
                  <a:ext uri="{FF2B5EF4-FFF2-40B4-BE49-F238E27FC236}">
                    <a16:creationId xmlns:a16="http://schemas.microsoft.com/office/drawing/2014/main" id="{94849783-C438-4191-9C2A-7747EBB78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31" name="Oval 681">
                <a:extLst>
                  <a:ext uri="{FF2B5EF4-FFF2-40B4-BE49-F238E27FC236}">
                    <a16:creationId xmlns:a16="http://schemas.microsoft.com/office/drawing/2014/main" id="{AA46C36F-0C37-4677-80AF-2A241822A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32" name="Oval 682">
                <a:extLst>
                  <a:ext uri="{FF2B5EF4-FFF2-40B4-BE49-F238E27FC236}">
                    <a16:creationId xmlns:a16="http://schemas.microsoft.com/office/drawing/2014/main" id="{912181A1-5CB4-4759-867F-0DEE41919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33" name="Oval 683">
                <a:extLst>
                  <a:ext uri="{FF2B5EF4-FFF2-40B4-BE49-F238E27FC236}">
                    <a16:creationId xmlns:a16="http://schemas.microsoft.com/office/drawing/2014/main" id="{CD1CAB81-E0DF-4ADA-9AB1-2F296300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34" name="Oval 684">
                <a:extLst>
                  <a:ext uri="{FF2B5EF4-FFF2-40B4-BE49-F238E27FC236}">
                    <a16:creationId xmlns:a16="http://schemas.microsoft.com/office/drawing/2014/main" id="{3F2CE584-62BF-44D7-B403-C8199264F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35" name="Oval 685">
                <a:extLst>
                  <a:ext uri="{FF2B5EF4-FFF2-40B4-BE49-F238E27FC236}">
                    <a16:creationId xmlns:a16="http://schemas.microsoft.com/office/drawing/2014/main" id="{1C2A7145-CDFE-4A58-8DAC-4FD90DBBC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36" name="Oval 686">
                <a:extLst>
                  <a:ext uri="{FF2B5EF4-FFF2-40B4-BE49-F238E27FC236}">
                    <a16:creationId xmlns:a16="http://schemas.microsoft.com/office/drawing/2014/main" id="{669ADD84-6F62-41B4-BD7E-D8B72FAF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37" name="Oval 687">
                <a:extLst>
                  <a:ext uri="{FF2B5EF4-FFF2-40B4-BE49-F238E27FC236}">
                    <a16:creationId xmlns:a16="http://schemas.microsoft.com/office/drawing/2014/main" id="{2B4314B8-3D3F-4FAA-8169-59649F320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38" name="Oval 688">
                <a:extLst>
                  <a:ext uri="{FF2B5EF4-FFF2-40B4-BE49-F238E27FC236}">
                    <a16:creationId xmlns:a16="http://schemas.microsoft.com/office/drawing/2014/main" id="{830365B4-5418-4B2E-A37B-81A2332DC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39" name="Oval 689">
                <a:extLst>
                  <a:ext uri="{FF2B5EF4-FFF2-40B4-BE49-F238E27FC236}">
                    <a16:creationId xmlns:a16="http://schemas.microsoft.com/office/drawing/2014/main" id="{6CD35E40-2DF4-4F14-BDD1-2870A24D2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40" name="Oval 690">
                <a:extLst>
                  <a:ext uri="{FF2B5EF4-FFF2-40B4-BE49-F238E27FC236}">
                    <a16:creationId xmlns:a16="http://schemas.microsoft.com/office/drawing/2014/main" id="{6D9E8CAF-C555-4DAC-8A61-0847F2D29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41" name="Oval 691">
                <a:extLst>
                  <a:ext uri="{FF2B5EF4-FFF2-40B4-BE49-F238E27FC236}">
                    <a16:creationId xmlns:a16="http://schemas.microsoft.com/office/drawing/2014/main" id="{56BA28FB-6EF4-4A98-ADB7-32AAE063D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42" name="Oval 692">
                <a:extLst>
                  <a:ext uri="{FF2B5EF4-FFF2-40B4-BE49-F238E27FC236}">
                    <a16:creationId xmlns:a16="http://schemas.microsoft.com/office/drawing/2014/main" id="{6852DC10-7A13-467D-8DD9-17248CDF4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43" name="Oval 693">
                <a:extLst>
                  <a:ext uri="{FF2B5EF4-FFF2-40B4-BE49-F238E27FC236}">
                    <a16:creationId xmlns:a16="http://schemas.microsoft.com/office/drawing/2014/main" id="{A93FE407-FB4D-4B15-B89A-D9401C3BA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44" name="Oval 694">
                <a:extLst>
                  <a:ext uri="{FF2B5EF4-FFF2-40B4-BE49-F238E27FC236}">
                    <a16:creationId xmlns:a16="http://schemas.microsoft.com/office/drawing/2014/main" id="{3DA1BA4D-EF30-444F-AB61-AA10752A2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45" name="Oval 695">
                <a:extLst>
                  <a:ext uri="{FF2B5EF4-FFF2-40B4-BE49-F238E27FC236}">
                    <a16:creationId xmlns:a16="http://schemas.microsoft.com/office/drawing/2014/main" id="{FC859679-4418-4BB2-AFC3-85D896246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46" name="Oval 696">
                <a:extLst>
                  <a:ext uri="{FF2B5EF4-FFF2-40B4-BE49-F238E27FC236}">
                    <a16:creationId xmlns:a16="http://schemas.microsoft.com/office/drawing/2014/main" id="{55E8136D-2F32-4896-9232-E1DBF9CA6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47" name="Oval 697">
                <a:extLst>
                  <a:ext uri="{FF2B5EF4-FFF2-40B4-BE49-F238E27FC236}">
                    <a16:creationId xmlns:a16="http://schemas.microsoft.com/office/drawing/2014/main" id="{F441B1A2-E20D-446B-B62C-0D2E1BE3C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48" name="Oval 698">
                <a:extLst>
                  <a:ext uri="{FF2B5EF4-FFF2-40B4-BE49-F238E27FC236}">
                    <a16:creationId xmlns:a16="http://schemas.microsoft.com/office/drawing/2014/main" id="{87708C68-A981-4ED3-8583-3BF85A02E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49" name="Oval 699">
                <a:extLst>
                  <a:ext uri="{FF2B5EF4-FFF2-40B4-BE49-F238E27FC236}">
                    <a16:creationId xmlns:a16="http://schemas.microsoft.com/office/drawing/2014/main" id="{4CDC1E27-5104-4964-9E38-F1BD387B1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50" name="Oval 700">
                <a:extLst>
                  <a:ext uri="{FF2B5EF4-FFF2-40B4-BE49-F238E27FC236}">
                    <a16:creationId xmlns:a16="http://schemas.microsoft.com/office/drawing/2014/main" id="{30542A97-E5D2-4233-B0DF-04EEC8718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51" name="Oval 701">
                <a:extLst>
                  <a:ext uri="{FF2B5EF4-FFF2-40B4-BE49-F238E27FC236}">
                    <a16:creationId xmlns:a16="http://schemas.microsoft.com/office/drawing/2014/main" id="{C8F9FF76-3A8B-40B4-BB0B-FAEA7787B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72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52" name="Oval 702">
                <a:extLst>
                  <a:ext uri="{FF2B5EF4-FFF2-40B4-BE49-F238E27FC236}">
                    <a16:creationId xmlns:a16="http://schemas.microsoft.com/office/drawing/2014/main" id="{2938FFCC-B17C-42CE-9191-590DE4D73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53" name="Oval 703">
                <a:extLst>
                  <a:ext uri="{FF2B5EF4-FFF2-40B4-BE49-F238E27FC236}">
                    <a16:creationId xmlns:a16="http://schemas.microsoft.com/office/drawing/2014/main" id="{AD7EEF75-3E91-4298-9D5F-BD416D17A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54" name="Oval 704">
                <a:extLst>
                  <a:ext uri="{FF2B5EF4-FFF2-40B4-BE49-F238E27FC236}">
                    <a16:creationId xmlns:a16="http://schemas.microsoft.com/office/drawing/2014/main" id="{19ED5F3D-98AE-428C-863F-9A6EFECF0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55" name="Oval 705">
                <a:extLst>
                  <a:ext uri="{FF2B5EF4-FFF2-40B4-BE49-F238E27FC236}">
                    <a16:creationId xmlns:a16="http://schemas.microsoft.com/office/drawing/2014/main" id="{6CBECA11-8AFE-44EE-BCFD-BDA67469A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56" name="Oval 706">
                <a:extLst>
                  <a:ext uri="{FF2B5EF4-FFF2-40B4-BE49-F238E27FC236}">
                    <a16:creationId xmlns:a16="http://schemas.microsoft.com/office/drawing/2014/main" id="{6986CDA9-4DB3-4B98-B8B3-5106888C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57" name="Oval 707">
                <a:extLst>
                  <a:ext uri="{FF2B5EF4-FFF2-40B4-BE49-F238E27FC236}">
                    <a16:creationId xmlns:a16="http://schemas.microsoft.com/office/drawing/2014/main" id="{E9661DC5-0238-43AA-8E41-EAAA0C14C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58" name="Oval 708">
                <a:extLst>
                  <a:ext uri="{FF2B5EF4-FFF2-40B4-BE49-F238E27FC236}">
                    <a16:creationId xmlns:a16="http://schemas.microsoft.com/office/drawing/2014/main" id="{58F1571A-3B37-4650-A1F6-4F65AFB68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59" name="Oval 709">
                <a:extLst>
                  <a:ext uri="{FF2B5EF4-FFF2-40B4-BE49-F238E27FC236}">
                    <a16:creationId xmlns:a16="http://schemas.microsoft.com/office/drawing/2014/main" id="{3C6004DD-FE05-44E9-A6C6-7D4216977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60" name="Oval 710">
                <a:extLst>
                  <a:ext uri="{FF2B5EF4-FFF2-40B4-BE49-F238E27FC236}">
                    <a16:creationId xmlns:a16="http://schemas.microsoft.com/office/drawing/2014/main" id="{0E1838E5-446D-4BA8-85A1-79E9CE91E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61" name="Oval 711">
                <a:extLst>
                  <a:ext uri="{FF2B5EF4-FFF2-40B4-BE49-F238E27FC236}">
                    <a16:creationId xmlns:a16="http://schemas.microsoft.com/office/drawing/2014/main" id="{FDBA8503-79C2-4899-8CF3-5E1A1419F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62" name="Oval 712">
                <a:extLst>
                  <a:ext uri="{FF2B5EF4-FFF2-40B4-BE49-F238E27FC236}">
                    <a16:creationId xmlns:a16="http://schemas.microsoft.com/office/drawing/2014/main" id="{E81349B1-545E-4A5A-8057-6EA6A5AF2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63" name="Oval 713">
                <a:extLst>
                  <a:ext uri="{FF2B5EF4-FFF2-40B4-BE49-F238E27FC236}">
                    <a16:creationId xmlns:a16="http://schemas.microsoft.com/office/drawing/2014/main" id="{A99A99CF-A1D5-4AA5-85EC-F2014C2E8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64" name="Oval 714">
                <a:extLst>
                  <a:ext uri="{FF2B5EF4-FFF2-40B4-BE49-F238E27FC236}">
                    <a16:creationId xmlns:a16="http://schemas.microsoft.com/office/drawing/2014/main" id="{2D6DADEA-BC92-4525-954D-99E056121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65" name="Oval 715">
                <a:extLst>
                  <a:ext uri="{FF2B5EF4-FFF2-40B4-BE49-F238E27FC236}">
                    <a16:creationId xmlns:a16="http://schemas.microsoft.com/office/drawing/2014/main" id="{539D823E-4DAA-49F3-A5ED-FAA88281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66" name="Oval 716">
                <a:extLst>
                  <a:ext uri="{FF2B5EF4-FFF2-40B4-BE49-F238E27FC236}">
                    <a16:creationId xmlns:a16="http://schemas.microsoft.com/office/drawing/2014/main" id="{8A9DA839-B6DC-4589-A998-410EC8D59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67" name="Oval 717">
                <a:extLst>
                  <a:ext uri="{FF2B5EF4-FFF2-40B4-BE49-F238E27FC236}">
                    <a16:creationId xmlns:a16="http://schemas.microsoft.com/office/drawing/2014/main" id="{0AD940C6-2F88-4566-BF47-82758F98D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68" name="Oval 718">
                <a:extLst>
                  <a:ext uri="{FF2B5EF4-FFF2-40B4-BE49-F238E27FC236}">
                    <a16:creationId xmlns:a16="http://schemas.microsoft.com/office/drawing/2014/main" id="{BAD68670-70CF-4DF2-BA44-AA33E255B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69" name="Oval 719">
                <a:extLst>
                  <a:ext uri="{FF2B5EF4-FFF2-40B4-BE49-F238E27FC236}">
                    <a16:creationId xmlns:a16="http://schemas.microsoft.com/office/drawing/2014/main" id="{C0AE73BD-20B1-45D3-9936-1930F311A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70" name="Oval 720">
                <a:extLst>
                  <a:ext uri="{FF2B5EF4-FFF2-40B4-BE49-F238E27FC236}">
                    <a16:creationId xmlns:a16="http://schemas.microsoft.com/office/drawing/2014/main" id="{2FDBC8BA-1DD2-4EE6-B70C-3619606F6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71" name="Oval 721">
                <a:extLst>
                  <a:ext uri="{FF2B5EF4-FFF2-40B4-BE49-F238E27FC236}">
                    <a16:creationId xmlns:a16="http://schemas.microsoft.com/office/drawing/2014/main" id="{DF172345-B4C2-4F85-91C2-BD619EA6B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72" name="Oval 722">
                <a:extLst>
                  <a:ext uri="{FF2B5EF4-FFF2-40B4-BE49-F238E27FC236}">
                    <a16:creationId xmlns:a16="http://schemas.microsoft.com/office/drawing/2014/main" id="{E56A6EC6-DDFC-4905-BBF1-C82D91376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73" name="Oval 723">
                <a:extLst>
                  <a:ext uri="{FF2B5EF4-FFF2-40B4-BE49-F238E27FC236}">
                    <a16:creationId xmlns:a16="http://schemas.microsoft.com/office/drawing/2014/main" id="{ED5D7919-A702-4D3D-AD62-00CB84C0F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74" name="Oval 724">
                <a:extLst>
                  <a:ext uri="{FF2B5EF4-FFF2-40B4-BE49-F238E27FC236}">
                    <a16:creationId xmlns:a16="http://schemas.microsoft.com/office/drawing/2014/main" id="{13D58D43-5C35-45E2-8BE8-2DA86FA4A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75" name="Oval 725">
                <a:extLst>
                  <a:ext uri="{FF2B5EF4-FFF2-40B4-BE49-F238E27FC236}">
                    <a16:creationId xmlns:a16="http://schemas.microsoft.com/office/drawing/2014/main" id="{FFC2FA0D-26A3-4E46-A066-2C92C9BDD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76" name="Oval 726">
                <a:extLst>
                  <a:ext uri="{FF2B5EF4-FFF2-40B4-BE49-F238E27FC236}">
                    <a16:creationId xmlns:a16="http://schemas.microsoft.com/office/drawing/2014/main" id="{7C21710D-6094-4F77-8EBD-A40829562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72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77" name="Oval 727">
                <a:extLst>
                  <a:ext uri="{FF2B5EF4-FFF2-40B4-BE49-F238E27FC236}">
                    <a16:creationId xmlns:a16="http://schemas.microsoft.com/office/drawing/2014/main" id="{0174A736-4C08-497F-B5AF-92CD9F86D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78" name="Oval 728">
                <a:extLst>
                  <a:ext uri="{FF2B5EF4-FFF2-40B4-BE49-F238E27FC236}">
                    <a16:creationId xmlns:a16="http://schemas.microsoft.com/office/drawing/2014/main" id="{95C7BCAC-9CE2-44BE-8120-E5E71E1DC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79" name="Oval 729">
                <a:extLst>
                  <a:ext uri="{FF2B5EF4-FFF2-40B4-BE49-F238E27FC236}">
                    <a16:creationId xmlns:a16="http://schemas.microsoft.com/office/drawing/2014/main" id="{96A79807-0A19-4AB7-BCF1-73A5985F9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80" name="Oval 730">
                <a:extLst>
                  <a:ext uri="{FF2B5EF4-FFF2-40B4-BE49-F238E27FC236}">
                    <a16:creationId xmlns:a16="http://schemas.microsoft.com/office/drawing/2014/main" id="{6745F4FD-1BDE-4B1A-AF64-50923D8C6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81" name="Oval 731">
                <a:extLst>
                  <a:ext uri="{FF2B5EF4-FFF2-40B4-BE49-F238E27FC236}">
                    <a16:creationId xmlns:a16="http://schemas.microsoft.com/office/drawing/2014/main" id="{870CA291-A4D2-4ADD-A308-6BB20D083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82" name="Oval 732">
                <a:extLst>
                  <a:ext uri="{FF2B5EF4-FFF2-40B4-BE49-F238E27FC236}">
                    <a16:creationId xmlns:a16="http://schemas.microsoft.com/office/drawing/2014/main" id="{1C3C3014-547B-470E-93C7-9AF3ACF1B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83" name="Oval 733">
                <a:extLst>
                  <a:ext uri="{FF2B5EF4-FFF2-40B4-BE49-F238E27FC236}">
                    <a16:creationId xmlns:a16="http://schemas.microsoft.com/office/drawing/2014/main" id="{E6808A03-6CC2-4C35-AFCB-ECB99BF85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84" name="Oval 734">
                <a:extLst>
                  <a:ext uri="{FF2B5EF4-FFF2-40B4-BE49-F238E27FC236}">
                    <a16:creationId xmlns:a16="http://schemas.microsoft.com/office/drawing/2014/main" id="{DF459C38-EC40-49C3-8BA5-ABB5154F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85" name="Oval 735">
                <a:extLst>
                  <a:ext uri="{FF2B5EF4-FFF2-40B4-BE49-F238E27FC236}">
                    <a16:creationId xmlns:a16="http://schemas.microsoft.com/office/drawing/2014/main" id="{B6DEB65F-50C3-4BCC-9AB6-582C7D470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86" name="Oval 736">
                <a:extLst>
                  <a:ext uri="{FF2B5EF4-FFF2-40B4-BE49-F238E27FC236}">
                    <a16:creationId xmlns:a16="http://schemas.microsoft.com/office/drawing/2014/main" id="{27487FBB-8581-4EA9-878C-1C376066A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87" name="Oval 737">
                <a:extLst>
                  <a:ext uri="{FF2B5EF4-FFF2-40B4-BE49-F238E27FC236}">
                    <a16:creationId xmlns:a16="http://schemas.microsoft.com/office/drawing/2014/main" id="{C76BEBC1-B79D-4524-9721-70BC079FC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88" name="Oval 738">
                <a:extLst>
                  <a:ext uri="{FF2B5EF4-FFF2-40B4-BE49-F238E27FC236}">
                    <a16:creationId xmlns:a16="http://schemas.microsoft.com/office/drawing/2014/main" id="{1F7F7AE9-C5C8-4F2C-92A8-6BA7CE7DE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89" name="Oval 739">
                <a:extLst>
                  <a:ext uri="{FF2B5EF4-FFF2-40B4-BE49-F238E27FC236}">
                    <a16:creationId xmlns:a16="http://schemas.microsoft.com/office/drawing/2014/main" id="{C8A5380E-BC50-41B9-827E-69E0A30D3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90" name="Oval 740">
                <a:extLst>
                  <a:ext uri="{FF2B5EF4-FFF2-40B4-BE49-F238E27FC236}">
                    <a16:creationId xmlns:a16="http://schemas.microsoft.com/office/drawing/2014/main" id="{EDCE7A69-CF00-4E93-B357-DF30617F1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91" name="Oval 741">
                <a:extLst>
                  <a:ext uri="{FF2B5EF4-FFF2-40B4-BE49-F238E27FC236}">
                    <a16:creationId xmlns:a16="http://schemas.microsoft.com/office/drawing/2014/main" id="{AC2AE415-E36C-4695-9820-F7836C825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92" name="Oval 742">
                <a:extLst>
                  <a:ext uri="{FF2B5EF4-FFF2-40B4-BE49-F238E27FC236}">
                    <a16:creationId xmlns:a16="http://schemas.microsoft.com/office/drawing/2014/main" id="{E5FBA1A7-3C76-41E9-9AFF-3FBE335F2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93" name="Oval 743">
                <a:extLst>
                  <a:ext uri="{FF2B5EF4-FFF2-40B4-BE49-F238E27FC236}">
                    <a16:creationId xmlns:a16="http://schemas.microsoft.com/office/drawing/2014/main" id="{A67F537C-FF25-4192-AF95-BEB8FE58A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94" name="Oval 744">
                <a:extLst>
                  <a:ext uri="{FF2B5EF4-FFF2-40B4-BE49-F238E27FC236}">
                    <a16:creationId xmlns:a16="http://schemas.microsoft.com/office/drawing/2014/main" id="{0AF44E6D-4C29-41ED-A890-D65119998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95" name="Oval 745">
                <a:extLst>
                  <a:ext uri="{FF2B5EF4-FFF2-40B4-BE49-F238E27FC236}">
                    <a16:creationId xmlns:a16="http://schemas.microsoft.com/office/drawing/2014/main" id="{2FEAA7A9-EEBD-4AF3-B9B0-1E427C672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96" name="Oval 746">
                <a:extLst>
                  <a:ext uri="{FF2B5EF4-FFF2-40B4-BE49-F238E27FC236}">
                    <a16:creationId xmlns:a16="http://schemas.microsoft.com/office/drawing/2014/main" id="{8BD6BF25-A96E-4352-B1E4-036AE3BBD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97" name="Oval 747">
                <a:extLst>
                  <a:ext uri="{FF2B5EF4-FFF2-40B4-BE49-F238E27FC236}">
                    <a16:creationId xmlns:a16="http://schemas.microsoft.com/office/drawing/2014/main" id="{03DAF777-A5BD-4882-A40B-AFAF936DD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98" name="Oval 748">
                <a:extLst>
                  <a:ext uri="{FF2B5EF4-FFF2-40B4-BE49-F238E27FC236}">
                    <a16:creationId xmlns:a16="http://schemas.microsoft.com/office/drawing/2014/main" id="{7CE49DAE-A837-48DF-9154-E8FC4FC5D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99" name="Oval 749">
                <a:extLst>
                  <a:ext uri="{FF2B5EF4-FFF2-40B4-BE49-F238E27FC236}">
                    <a16:creationId xmlns:a16="http://schemas.microsoft.com/office/drawing/2014/main" id="{65B779C5-A404-4386-9E3D-BDA1DFC12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00" name="Oval 750">
                <a:extLst>
                  <a:ext uri="{FF2B5EF4-FFF2-40B4-BE49-F238E27FC236}">
                    <a16:creationId xmlns:a16="http://schemas.microsoft.com/office/drawing/2014/main" id="{FC040492-1590-4024-AF5E-64692FEC6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01" name="Oval 751">
                <a:extLst>
                  <a:ext uri="{FF2B5EF4-FFF2-40B4-BE49-F238E27FC236}">
                    <a16:creationId xmlns:a16="http://schemas.microsoft.com/office/drawing/2014/main" id="{C8D8FDBB-F8B5-45E3-A4DD-3EA4A4EB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02" name="Oval 752">
                <a:extLst>
                  <a:ext uri="{FF2B5EF4-FFF2-40B4-BE49-F238E27FC236}">
                    <a16:creationId xmlns:a16="http://schemas.microsoft.com/office/drawing/2014/main" id="{8BDCA9AF-6FDC-42CC-AC6A-03C6F9379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03" name="Oval 753">
                <a:extLst>
                  <a:ext uri="{FF2B5EF4-FFF2-40B4-BE49-F238E27FC236}">
                    <a16:creationId xmlns:a16="http://schemas.microsoft.com/office/drawing/2014/main" id="{62EADCDE-FF5D-4A78-858A-71E6514E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04" name="Oval 754">
                <a:extLst>
                  <a:ext uri="{FF2B5EF4-FFF2-40B4-BE49-F238E27FC236}">
                    <a16:creationId xmlns:a16="http://schemas.microsoft.com/office/drawing/2014/main" id="{E0EEC929-AF21-4772-9A54-7468B0E0B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05" name="Oval 755">
                <a:extLst>
                  <a:ext uri="{FF2B5EF4-FFF2-40B4-BE49-F238E27FC236}">
                    <a16:creationId xmlns:a16="http://schemas.microsoft.com/office/drawing/2014/main" id="{363E431A-DDF7-4AB0-A527-55DE1C3A0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06" name="Oval 756">
                <a:extLst>
                  <a:ext uri="{FF2B5EF4-FFF2-40B4-BE49-F238E27FC236}">
                    <a16:creationId xmlns:a16="http://schemas.microsoft.com/office/drawing/2014/main" id="{479E3257-E661-462A-9879-AB6DF107D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07" name="Oval 757">
                <a:extLst>
                  <a:ext uri="{FF2B5EF4-FFF2-40B4-BE49-F238E27FC236}">
                    <a16:creationId xmlns:a16="http://schemas.microsoft.com/office/drawing/2014/main" id="{BB7999D4-31AF-419E-BBB5-A9E080245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08" name="Oval 758">
                <a:extLst>
                  <a:ext uri="{FF2B5EF4-FFF2-40B4-BE49-F238E27FC236}">
                    <a16:creationId xmlns:a16="http://schemas.microsoft.com/office/drawing/2014/main" id="{CE1ECF68-B3F9-4116-B8DC-87AFFD7F3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09" name="Oval 759">
                <a:extLst>
                  <a:ext uri="{FF2B5EF4-FFF2-40B4-BE49-F238E27FC236}">
                    <a16:creationId xmlns:a16="http://schemas.microsoft.com/office/drawing/2014/main" id="{226E06F5-D3E0-45E0-A25F-6C3935091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10" name="Oval 760">
                <a:extLst>
                  <a:ext uri="{FF2B5EF4-FFF2-40B4-BE49-F238E27FC236}">
                    <a16:creationId xmlns:a16="http://schemas.microsoft.com/office/drawing/2014/main" id="{3F9730AE-CF83-41D9-9FE9-4F04A4115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11" name="Oval 761">
                <a:extLst>
                  <a:ext uri="{FF2B5EF4-FFF2-40B4-BE49-F238E27FC236}">
                    <a16:creationId xmlns:a16="http://schemas.microsoft.com/office/drawing/2014/main" id="{C6E817B3-B8C1-4CFB-B967-15538854C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12" name="Oval 762">
                <a:extLst>
                  <a:ext uri="{FF2B5EF4-FFF2-40B4-BE49-F238E27FC236}">
                    <a16:creationId xmlns:a16="http://schemas.microsoft.com/office/drawing/2014/main" id="{16602CC0-9968-4AF2-9010-C158430DB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13" name="Oval 763">
                <a:extLst>
                  <a:ext uri="{FF2B5EF4-FFF2-40B4-BE49-F238E27FC236}">
                    <a16:creationId xmlns:a16="http://schemas.microsoft.com/office/drawing/2014/main" id="{055B044B-1BE0-4DAB-B108-54626D451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14" name="Oval 764">
                <a:extLst>
                  <a:ext uri="{FF2B5EF4-FFF2-40B4-BE49-F238E27FC236}">
                    <a16:creationId xmlns:a16="http://schemas.microsoft.com/office/drawing/2014/main" id="{867BBA92-E279-4A4C-9D9C-5C451F96E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15" name="Oval 765">
                <a:extLst>
                  <a:ext uri="{FF2B5EF4-FFF2-40B4-BE49-F238E27FC236}">
                    <a16:creationId xmlns:a16="http://schemas.microsoft.com/office/drawing/2014/main" id="{DAB664A8-398B-4F9A-A896-B1320DAD9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16" name="Oval 766">
                <a:extLst>
                  <a:ext uri="{FF2B5EF4-FFF2-40B4-BE49-F238E27FC236}">
                    <a16:creationId xmlns:a16="http://schemas.microsoft.com/office/drawing/2014/main" id="{3DA102A7-C13C-4064-BDA4-DB15F6CDE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17" name="Oval 767">
                <a:extLst>
                  <a:ext uri="{FF2B5EF4-FFF2-40B4-BE49-F238E27FC236}">
                    <a16:creationId xmlns:a16="http://schemas.microsoft.com/office/drawing/2014/main" id="{50F80921-1C6F-47A1-BEEA-2517179B8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18" name="Oval 768">
                <a:extLst>
                  <a:ext uri="{FF2B5EF4-FFF2-40B4-BE49-F238E27FC236}">
                    <a16:creationId xmlns:a16="http://schemas.microsoft.com/office/drawing/2014/main" id="{A8F1ABC2-E6B1-47F7-88C0-E22D0749F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19" name="Oval 769">
                <a:extLst>
                  <a:ext uri="{FF2B5EF4-FFF2-40B4-BE49-F238E27FC236}">
                    <a16:creationId xmlns:a16="http://schemas.microsoft.com/office/drawing/2014/main" id="{13BED377-C254-4FA4-BC68-DCE2C94F9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20" name="Oval 770">
                <a:extLst>
                  <a:ext uri="{FF2B5EF4-FFF2-40B4-BE49-F238E27FC236}">
                    <a16:creationId xmlns:a16="http://schemas.microsoft.com/office/drawing/2014/main" id="{2FF7535A-CD13-40D2-AE22-03166DC60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21" name="Oval 771">
                <a:extLst>
                  <a:ext uri="{FF2B5EF4-FFF2-40B4-BE49-F238E27FC236}">
                    <a16:creationId xmlns:a16="http://schemas.microsoft.com/office/drawing/2014/main" id="{275020B3-9F16-4D26-A3E0-01680F57F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22" name="Oval 772">
                <a:extLst>
                  <a:ext uri="{FF2B5EF4-FFF2-40B4-BE49-F238E27FC236}">
                    <a16:creationId xmlns:a16="http://schemas.microsoft.com/office/drawing/2014/main" id="{EF9F44A4-DBD1-4881-AFED-6079F3E24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23" name="Oval 773">
                <a:extLst>
                  <a:ext uri="{FF2B5EF4-FFF2-40B4-BE49-F238E27FC236}">
                    <a16:creationId xmlns:a16="http://schemas.microsoft.com/office/drawing/2014/main" id="{2A5CDAF5-E229-4EAE-8C47-AC6D3D49B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24" name="Oval 774">
                <a:extLst>
                  <a:ext uri="{FF2B5EF4-FFF2-40B4-BE49-F238E27FC236}">
                    <a16:creationId xmlns:a16="http://schemas.microsoft.com/office/drawing/2014/main" id="{CEDA9B32-8F99-4BD4-BAF1-667D648E2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25" name="Oval 775">
                <a:extLst>
                  <a:ext uri="{FF2B5EF4-FFF2-40B4-BE49-F238E27FC236}">
                    <a16:creationId xmlns:a16="http://schemas.microsoft.com/office/drawing/2014/main" id="{2A126297-8A1D-4C62-A5AD-063DA58A1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26" name="Oval 776">
                <a:extLst>
                  <a:ext uri="{FF2B5EF4-FFF2-40B4-BE49-F238E27FC236}">
                    <a16:creationId xmlns:a16="http://schemas.microsoft.com/office/drawing/2014/main" id="{91145BD0-ABC3-4578-B0B1-37B8F59C1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77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27" name="Oval 777">
                <a:extLst>
                  <a:ext uri="{FF2B5EF4-FFF2-40B4-BE49-F238E27FC236}">
                    <a16:creationId xmlns:a16="http://schemas.microsoft.com/office/drawing/2014/main" id="{9C7F7DF2-B1CF-4279-8590-2B624A7AD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28" name="Oval 778">
                <a:extLst>
                  <a:ext uri="{FF2B5EF4-FFF2-40B4-BE49-F238E27FC236}">
                    <a16:creationId xmlns:a16="http://schemas.microsoft.com/office/drawing/2014/main" id="{8BC5D5FD-F260-4537-A7CD-8A5D64CC3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29" name="Oval 779">
                <a:extLst>
                  <a:ext uri="{FF2B5EF4-FFF2-40B4-BE49-F238E27FC236}">
                    <a16:creationId xmlns:a16="http://schemas.microsoft.com/office/drawing/2014/main" id="{86CAC2FC-4D3C-40B1-90D3-73BD47EBC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30" name="Oval 780">
                <a:extLst>
                  <a:ext uri="{FF2B5EF4-FFF2-40B4-BE49-F238E27FC236}">
                    <a16:creationId xmlns:a16="http://schemas.microsoft.com/office/drawing/2014/main" id="{5A19B5CD-360D-4BBB-AF5E-CA972F61C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31" name="Oval 781">
                <a:extLst>
                  <a:ext uri="{FF2B5EF4-FFF2-40B4-BE49-F238E27FC236}">
                    <a16:creationId xmlns:a16="http://schemas.microsoft.com/office/drawing/2014/main" id="{EE45526D-C88D-4EE5-9450-E29857E9D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32" name="Oval 782">
                <a:extLst>
                  <a:ext uri="{FF2B5EF4-FFF2-40B4-BE49-F238E27FC236}">
                    <a16:creationId xmlns:a16="http://schemas.microsoft.com/office/drawing/2014/main" id="{C9EB9673-8CC9-4C0F-BC40-42BC5F507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33" name="Oval 783">
                <a:extLst>
                  <a:ext uri="{FF2B5EF4-FFF2-40B4-BE49-F238E27FC236}">
                    <a16:creationId xmlns:a16="http://schemas.microsoft.com/office/drawing/2014/main" id="{A9C45835-314E-41F8-8435-01396543E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34" name="Oval 784">
                <a:extLst>
                  <a:ext uri="{FF2B5EF4-FFF2-40B4-BE49-F238E27FC236}">
                    <a16:creationId xmlns:a16="http://schemas.microsoft.com/office/drawing/2014/main" id="{9E62E07D-52B1-43E8-BBDD-8B7FA76EA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35" name="Oval 785">
                <a:extLst>
                  <a:ext uri="{FF2B5EF4-FFF2-40B4-BE49-F238E27FC236}">
                    <a16:creationId xmlns:a16="http://schemas.microsoft.com/office/drawing/2014/main" id="{3ACCD2A6-6A36-4E8E-A3B1-53DB8A9C2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36" name="Oval 786">
                <a:extLst>
                  <a:ext uri="{FF2B5EF4-FFF2-40B4-BE49-F238E27FC236}">
                    <a16:creationId xmlns:a16="http://schemas.microsoft.com/office/drawing/2014/main" id="{AF49AE61-CB81-4B6A-A3CA-FF01885CC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37" name="Oval 787">
                <a:extLst>
                  <a:ext uri="{FF2B5EF4-FFF2-40B4-BE49-F238E27FC236}">
                    <a16:creationId xmlns:a16="http://schemas.microsoft.com/office/drawing/2014/main" id="{7B5440FF-2701-4D23-8425-2113FD841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38" name="Oval 788">
                <a:extLst>
                  <a:ext uri="{FF2B5EF4-FFF2-40B4-BE49-F238E27FC236}">
                    <a16:creationId xmlns:a16="http://schemas.microsoft.com/office/drawing/2014/main" id="{52D40B73-88E9-479A-BF71-7C46EB36A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39" name="Oval 789">
                <a:extLst>
                  <a:ext uri="{FF2B5EF4-FFF2-40B4-BE49-F238E27FC236}">
                    <a16:creationId xmlns:a16="http://schemas.microsoft.com/office/drawing/2014/main" id="{68E335D0-2D8F-4138-8296-03C2B8E8F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40" name="Oval 790">
                <a:extLst>
                  <a:ext uri="{FF2B5EF4-FFF2-40B4-BE49-F238E27FC236}">
                    <a16:creationId xmlns:a16="http://schemas.microsoft.com/office/drawing/2014/main" id="{02DB667A-A830-4184-9D99-A750AE5F5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41" name="Oval 791">
                <a:extLst>
                  <a:ext uri="{FF2B5EF4-FFF2-40B4-BE49-F238E27FC236}">
                    <a16:creationId xmlns:a16="http://schemas.microsoft.com/office/drawing/2014/main" id="{32DBF82C-3897-4867-839F-87857C7E6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556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42" name="Oval 792">
                <a:extLst>
                  <a:ext uri="{FF2B5EF4-FFF2-40B4-BE49-F238E27FC236}">
                    <a16:creationId xmlns:a16="http://schemas.microsoft.com/office/drawing/2014/main" id="{3BBA5E81-C420-4AE5-BE63-065CC3362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610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43" name="Oval 793">
                <a:extLst>
                  <a:ext uri="{FF2B5EF4-FFF2-40B4-BE49-F238E27FC236}">
                    <a16:creationId xmlns:a16="http://schemas.microsoft.com/office/drawing/2014/main" id="{C194BB21-33AF-4EAC-B4A3-067C51DD2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662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44" name="Oval 794">
                <a:extLst>
                  <a:ext uri="{FF2B5EF4-FFF2-40B4-BE49-F238E27FC236}">
                    <a16:creationId xmlns:a16="http://schemas.microsoft.com/office/drawing/2014/main" id="{C89116A8-BE72-41FE-81DF-971A3A1C1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714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45" name="Oval 795">
                <a:extLst>
                  <a:ext uri="{FF2B5EF4-FFF2-40B4-BE49-F238E27FC236}">
                    <a16:creationId xmlns:a16="http://schemas.microsoft.com/office/drawing/2014/main" id="{D0F4D820-18B1-4B4F-BD58-3D5CC7E1F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766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46" name="Oval 796">
                <a:extLst>
                  <a:ext uri="{FF2B5EF4-FFF2-40B4-BE49-F238E27FC236}">
                    <a16:creationId xmlns:a16="http://schemas.microsoft.com/office/drawing/2014/main" id="{0EA3E7E6-F50F-4BFA-B7DB-F041F8A81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818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47" name="Oval 797">
                <a:extLst>
                  <a:ext uri="{FF2B5EF4-FFF2-40B4-BE49-F238E27FC236}">
                    <a16:creationId xmlns:a16="http://schemas.microsoft.com/office/drawing/2014/main" id="{51DC91AF-CA8B-4D41-989B-7E63FB327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87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48" name="Oval 798">
                <a:extLst>
                  <a:ext uri="{FF2B5EF4-FFF2-40B4-BE49-F238E27FC236}">
                    <a16:creationId xmlns:a16="http://schemas.microsoft.com/office/drawing/2014/main" id="{BB028063-54FD-4154-A519-2B7F34208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923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49" name="Oval 799">
                <a:extLst>
                  <a:ext uri="{FF2B5EF4-FFF2-40B4-BE49-F238E27FC236}">
                    <a16:creationId xmlns:a16="http://schemas.microsoft.com/office/drawing/2014/main" id="{921580EA-5FDF-48CA-890B-6EB3E8B7B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97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50" name="Oval 800">
                <a:extLst>
                  <a:ext uri="{FF2B5EF4-FFF2-40B4-BE49-F238E27FC236}">
                    <a16:creationId xmlns:a16="http://schemas.microsoft.com/office/drawing/2014/main" id="{C2234B00-75FF-41DA-A3C2-15EE8B988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202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51" name="Oval 801">
                <a:extLst>
                  <a:ext uri="{FF2B5EF4-FFF2-40B4-BE49-F238E27FC236}">
                    <a16:creationId xmlns:a16="http://schemas.microsoft.com/office/drawing/2014/main" id="{5951F7A6-C071-4F4C-80D6-6F24E1410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207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52" name="Oval 802">
                <a:extLst>
                  <a:ext uri="{FF2B5EF4-FFF2-40B4-BE49-F238E27FC236}">
                    <a16:creationId xmlns:a16="http://schemas.microsoft.com/office/drawing/2014/main" id="{8F5A27D6-52C9-4C37-A246-C58016FD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2131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53" name="Oval 803">
                <a:extLst>
                  <a:ext uri="{FF2B5EF4-FFF2-40B4-BE49-F238E27FC236}">
                    <a16:creationId xmlns:a16="http://schemas.microsoft.com/office/drawing/2014/main" id="{93CE73EB-9E35-4EB6-B66E-AF22E2A35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223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54" name="Oval 804">
                <a:extLst>
                  <a:ext uri="{FF2B5EF4-FFF2-40B4-BE49-F238E27FC236}">
                    <a16:creationId xmlns:a16="http://schemas.microsoft.com/office/drawing/2014/main" id="{4E300274-AAA9-4190-A18B-8FB4E6423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77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55" name="Oval 805">
                <a:extLst>
                  <a:ext uri="{FF2B5EF4-FFF2-40B4-BE49-F238E27FC236}">
                    <a16:creationId xmlns:a16="http://schemas.microsoft.com/office/drawing/2014/main" id="{D906CCEA-3A25-45C0-86A5-EAA728C54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56" name="Oval 806">
                <a:extLst>
                  <a:ext uri="{FF2B5EF4-FFF2-40B4-BE49-F238E27FC236}">
                    <a16:creationId xmlns:a16="http://schemas.microsoft.com/office/drawing/2014/main" id="{D997EA78-2EA2-45C6-8DED-21E1E4745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57" name="Oval 807">
                <a:extLst>
                  <a:ext uri="{FF2B5EF4-FFF2-40B4-BE49-F238E27FC236}">
                    <a16:creationId xmlns:a16="http://schemas.microsoft.com/office/drawing/2014/main" id="{52EAD4CC-0FDB-4349-8FD5-74D766DCE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29" name="Group 1009">
              <a:extLst>
                <a:ext uri="{FF2B5EF4-FFF2-40B4-BE49-F238E27FC236}">
                  <a16:creationId xmlns:a16="http://schemas.microsoft.com/office/drawing/2014/main" id="{6AA68E3A-6103-46BF-AAD5-C0D5F37E1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6" y="460"/>
              <a:ext cx="656" cy="1754"/>
              <a:chOff x="3836" y="460"/>
              <a:chExt cx="656" cy="1754"/>
            </a:xfrm>
            <a:grpFill/>
          </p:grpSpPr>
          <p:sp>
            <p:nvSpPr>
              <p:cNvPr id="1658" name="Oval 809">
                <a:extLst>
                  <a:ext uri="{FF2B5EF4-FFF2-40B4-BE49-F238E27FC236}">
                    <a16:creationId xmlns:a16="http://schemas.microsoft.com/office/drawing/2014/main" id="{41B555DB-523F-477E-98F5-090873CC0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59" name="Oval 810">
                <a:extLst>
                  <a:ext uri="{FF2B5EF4-FFF2-40B4-BE49-F238E27FC236}">
                    <a16:creationId xmlns:a16="http://schemas.microsoft.com/office/drawing/2014/main" id="{1F886049-2791-47AD-994D-0CA0E3C36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60" name="Oval 811">
                <a:extLst>
                  <a:ext uri="{FF2B5EF4-FFF2-40B4-BE49-F238E27FC236}">
                    <a16:creationId xmlns:a16="http://schemas.microsoft.com/office/drawing/2014/main" id="{C2B069A2-539F-4CC0-AFC9-B995F444D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61" name="Oval 812">
                <a:extLst>
                  <a:ext uri="{FF2B5EF4-FFF2-40B4-BE49-F238E27FC236}">
                    <a16:creationId xmlns:a16="http://schemas.microsoft.com/office/drawing/2014/main" id="{8AEEDD8E-E1AB-4E6D-BBD6-3A94D3275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62" name="Oval 813">
                <a:extLst>
                  <a:ext uri="{FF2B5EF4-FFF2-40B4-BE49-F238E27FC236}">
                    <a16:creationId xmlns:a16="http://schemas.microsoft.com/office/drawing/2014/main" id="{51508D06-436A-4483-9637-B3B5A4C86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63" name="Oval 814">
                <a:extLst>
                  <a:ext uri="{FF2B5EF4-FFF2-40B4-BE49-F238E27FC236}">
                    <a16:creationId xmlns:a16="http://schemas.microsoft.com/office/drawing/2014/main" id="{2BDDD6D4-4B53-49DC-A8C1-B3B9D94FA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64" name="Oval 815">
                <a:extLst>
                  <a:ext uri="{FF2B5EF4-FFF2-40B4-BE49-F238E27FC236}">
                    <a16:creationId xmlns:a16="http://schemas.microsoft.com/office/drawing/2014/main" id="{B831EC72-67CE-4FF1-B27B-9F7EE3883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65" name="Oval 816">
                <a:extLst>
                  <a:ext uri="{FF2B5EF4-FFF2-40B4-BE49-F238E27FC236}">
                    <a16:creationId xmlns:a16="http://schemas.microsoft.com/office/drawing/2014/main" id="{3D0AB115-DEE9-49A3-BC26-8FF575718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66" name="Oval 817">
                <a:extLst>
                  <a:ext uri="{FF2B5EF4-FFF2-40B4-BE49-F238E27FC236}">
                    <a16:creationId xmlns:a16="http://schemas.microsoft.com/office/drawing/2014/main" id="{9C062BED-784C-4A55-B00C-B7551BA90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67" name="Oval 818">
                <a:extLst>
                  <a:ext uri="{FF2B5EF4-FFF2-40B4-BE49-F238E27FC236}">
                    <a16:creationId xmlns:a16="http://schemas.microsoft.com/office/drawing/2014/main" id="{7481C45D-D69F-45EA-A6AE-A87B0C770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68" name="Oval 819">
                <a:extLst>
                  <a:ext uri="{FF2B5EF4-FFF2-40B4-BE49-F238E27FC236}">
                    <a16:creationId xmlns:a16="http://schemas.microsoft.com/office/drawing/2014/main" id="{DCDB4209-8A7A-4638-A9BF-64D95916E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69" name="Oval 820">
                <a:extLst>
                  <a:ext uri="{FF2B5EF4-FFF2-40B4-BE49-F238E27FC236}">
                    <a16:creationId xmlns:a16="http://schemas.microsoft.com/office/drawing/2014/main" id="{934133EA-BE1B-442E-AC1F-1D1CEB6D1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556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70" name="Oval 821">
                <a:extLst>
                  <a:ext uri="{FF2B5EF4-FFF2-40B4-BE49-F238E27FC236}">
                    <a16:creationId xmlns:a16="http://schemas.microsoft.com/office/drawing/2014/main" id="{6C016871-B878-4BD8-B56E-6BB87D968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610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71" name="Oval 822">
                <a:extLst>
                  <a:ext uri="{FF2B5EF4-FFF2-40B4-BE49-F238E27FC236}">
                    <a16:creationId xmlns:a16="http://schemas.microsoft.com/office/drawing/2014/main" id="{A60089BD-FC08-40D1-87A5-20987229B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662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72" name="Oval 823">
                <a:extLst>
                  <a:ext uri="{FF2B5EF4-FFF2-40B4-BE49-F238E27FC236}">
                    <a16:creationId xmlns:a16="http://schemas.microsoft.com/office/drawing/2014/main" id="{D39B7EF0-4D4D-4CCA-8850-640546167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714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73" name="Oval 824">
                <a:extLst>
                  <a:ext uri="{FF2B5EF4-FFF2-40B4-BE49-F238E27FC236}">
                    <a16:creationId xmlns:a16="http://schemas.microsoft.com/office/drawing/2014/main" id="{150E3C76-CE1C-4678-AB9E-4831DDD1B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766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74" name="Oval 825">
                <a:extLst>
                  <a:ext uri="{FF2B5EF4-FFF2-40B4-BE49-F238E27FC236}">
                    <a16:creationId xmlns:a16="http://schemas.microsoft.com/office/drawing/2014/main" id="{A726E1FE-9140-4876-B6E7-2D0601C46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818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75" name="Oval 826">
                <a:extLst>
                  <a:ext uri="{FF2B5EF4-FFF2-40B4-BE49-F238E27FC236}">
                    <a16:creationId xmlns:a16="http://schemas.microsoft.com/office/drawing/2014/main" id="{7863B6F1-43EE-40C0-8478-87A36F60C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87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76" name="Oval 827">
                <a:extLst>
                  <a:ext uri="{FF2B5EF4-FFF2-40B4-BE49-F238E27FC236}">
                    <a16:creationId xmlns:a16="http://schemas.microsoft.com/office/drawing/2014/main" id="{CF492998-8395-492A-9E09-8A0360394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923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77" name="Oval 828">
                <a:extLst>
                  <a:ext uri="{FF2B5EF4-FFF2-40B4-BE49-F238E27FC236}">
                    <a16:creationId xmlns:a16="http://schemas.microsoft.com/office/drawing/2014/main" id="{DD936A3E-B9AA-4279-9FBA-2EBB6032E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197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78" name="Oval 829">
                <a:extLst>
                  <a:ext uri="{FF2B5EF4-FFF2-40B4-BE49-F238E27FC236}">
                    <a16:creationId xmlns:a16="http://schemas.microsoft.com/office/drawing/2014/main" id="{5CA40E58-2D06-4208-AB15-E66333434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202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79" name="Oval 830">
                <a:extLst>
                  <a:ext uri="{FF2B5EF4-FFF2-40B4-BE49-F238E27FC236}">
                    <a16:creationId xmlns:a16="http://schemas.microsoft.com/office/drawing/2014/main" id="{01CF09B7-825F-40CD-99B0-ACC01921D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207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80" name="Oval 831">
                <a:extLst>
                  <a:ext uri="{FF2B5EF4-FFF2-40B4-BE49-F238E27FC236}">
                    <a16:creationId xmlns:a16="http://schemas.microsoft.com/office/drawing/2014/main" id="{08FB64E5-7831-4735-A08A-EC9F03550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2131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81" name="Oval 832">
                <a:extLst>
                  <a:ext uri="{FF2B5EF4-FFF2-40B4-BE49-F238E27FC236}">
                    <a16:creationId xmlns:a16="http://schemas.microsoft.com/office/drawing/2014/main" id="{4EA10BCC-B09A-4878-B2AA-BA6059E1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218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82" name="Oval 833">
                <a:extLst>
                  <a:ext uri="{FF2B5EF4-FFF2-40B4-BE49-F238E27FC236}">
                    <a16:creationId xmlns:a16="http://schemas.microsoft.com/office/drawing/2014/main" id="{10B8A16A-9107-48AA-AA18-F25E90126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83" name="Oval 834">
                <a:extLst>
                  <a:ext uri="{FF2B5EF4-FFF2-40B4-BE49-F238E27FC236}">
                    <a16:creationId xmlns:a16="http://schemas.microsoft.com/office/drawing/2014/main" id="{7FFB213B-564B-4D2C-B3CC-68405085F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84" name="Oval 835">
                <a:extLst>
                  <a:ext uri="{FF2B5EF4-FFF2-40B4-BE49-F238E27FC236}">
                    <a16:creationId xmlns:a16="http://schemas.microsoft.com/office/drawing/2014/main" id="{754EC0B9-2B2E-4A55-B118-C836597B0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85" name="Oval 836">
                <a:extLst>
                  <a:ext uri="{FF2B5EF4-FFF2-40B4-BE49-F238E27FC236}">
                    <a16:creationId xmlns:a16="http://schemas.microsoft.com/office/drawing/2014/main" id="{ECD6582F-3465-4F51-BD5B-F4631C1C0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86" name="Oval 837">
                <a:extLst>
                  <a:ext uri="{FF2B5EF4-FFF2-40B4-BE49-F238E27FC236}">
                    <a16:creationId xmlns:a16="http://schemas.microsoft.com/office/drawing/2014/main" id="{29EBDE05-87D7-474D-B474-50315A9DF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87" name="Oval 838">
                <a:extLst>
                  <a:ext uri="{FF2B5EF4-FFF2-40B4-BE49-F238E27FC236}">
                    <a16:creationId xmlns:a16="http://schemas.microsoft.com/office/drawing/2014/main" id="{DB4B4001-5704-4F94-B448-DE9FF15C4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88" name="Oval 839">
                <a:extLst>
                  <a:ext uri="{FF2B5EF4-FFF2-40B4-BE49-F238E27FC236}">
                    <a16:creationId xmlns:a16="http://schemas.microsoft.com/office/drawing/2014/main" id="{ACF2B24A-E11C-4361-9763-7CB33910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89" name="Oval 840">
                <a:extLst>
                  <a:ext uri="{FF2B5EF4-FFF2-40B4-BE49-F238E27FC236}">
                    <a16:creationId xmlns:a16="http://schemas.microsoft.com/office/drawing/2014/main" id="{451F477F-4B9C-4F30-AFEE-E9DCF5F64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90" name="Oval 841">
                <a:extLst>
                  <a:ext uri="{FF2B5EF4-FFF2-40B4-BE49-F238E27FC236}">
                    <a16:creationId xmlns:a16="http://schemas.microsoft.com/office/drawing/2014/main" id="{AF9B7BB4-668C-4EF3-87FC-225CA2396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91" name="Oval 842">
                <a:extLst>
                  <a:ext uri="{FF2B5EF4-FFF2-40B4-BE49-F238E27FC236}">
                    <a16:creationId xmlns:a16="http://schemas.microsoft.com/office/drawing/2014/main" id="{6BFF940E-B6A4-4650-ABDC-C2C2237C4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92" name="Oval 843">
                <a:extLst>
                  <a:ext uri="{FF2B5EF4-FFF2-40B4-BE49-F238E27FC236}">
                    <a16:creationId xmlns:a16="http://schemas.microsoft.com/office/drawing/2014/main" id="{F516CFDA-0A32-4721-938B-44B950BAC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93" name="Oval 844">
                <a:extLst>
                  <a:ext uri="{FF2B5EF4-FFF2-40B4-BE49-F238E27FC236}">
                    <a16:creationId xmlns:a16="http://schemas.microsoft.com/office/drawing/2014/main" id="{5D177AE7-F5F1-44EE-8101-848AC5B01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94" name="Oval 845">
                <a:extLst>
                  <a:ext uri="{FF2B5EF4-FFF2-40B4-BE49-F238E27FC236}">
                    <a16:creationId xmlns:a16="http://schemas.microsoft.com/office/drawing/2014/main" id="{DD6B2F60-7F37-47CA-B858-9C3059945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95" name="Oval 846">
                <a:extLst>
                  <a:ext uri="{FF2B5EF4-FFF2-40B4-BE49-F238E27FC236}">
                    <a16:creationId xmlns:a16="http://schemas.microsoft.com/office/drawing/2014/main" id="{37FB1802-F41F-4454-AD78-53EA13051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96" name="Oval 847">
                <a:extLst>
                  <a:ext uri="{FF2B5EF4-FFF2-40B4-BE49-F238E27FC236}">
                    <a16:creationId xmlns:a16="http://schemas.microsoft.com/office/drawing/2014/main" id="{95708D86-E091-40A2-9F92-90FE6898E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97" name="Oval 848">
                <a:extLst>
                  <a:ext uri="{FF2B5EF4-FFF2-40B4-BE49-F238E27FC236}">
                    <a16:creationId xmlns:a16="http://schemas.microsoft.com/office/drawing/2014/main" id="{80EB77A1-AFCC-422E-AE66-7EAF929F7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98" name="Oval 849">
                <a:extLst>
                  <a:ext uri="{FF2B5EF4-FFF2-40B4-BE49-F238E27FC236}">
                    <a16:creationId xmlns:a16="http://schemas.microsoft.com/office/drawing/2014/main" id="{682D1F1D-9CA7-444B-A5ED-796D27CC2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99" name="Oval 850">
                <a:extLst>
                  <a:ext uri="{FF2B5EF4-FFF2-40B4-BE49-F238E27FC236}">
                    <a16:creationId xmlns:a16="http://schemas.microsoft.com/office/drawing/2014/main" id="{362CA7B8-2417-4780-8CE7-E2115899A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00" name="Oval 851">
                <a:extLst>
                  <a:ext uri="{FF2B5EF4-FFF2-40B4-BE49-F238E27FC236}">
                    <a16:creationId xmlns:a16="http://schemas.microsoft.com/office/drawing/2014/main" id="{DE90C787-87EF-4B42-B6A0-ABECA4FE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01" name="Oval 852">
                <a:extLst>
                  <a:ext uri="{FF2B5EF4-FFF2-40B4-BE49-F238E27FC236}">
                    <a16:creationId xmlns:a16="http://schemas.microsoft.com/office/drawing/2014/main" id="{364798D5-2E64-4BFD-A9BB-5050A4D92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02" name="Oval 853">
                <a:extLst>
                  <a:ext uri="{FF2B5EF4-FFF2-40B4-BE49-F238E27FC236}">
                    <a16:creationId xmlns:a16="http://schemas.microsoft.com/office/drawing/2014/main" id="{E41BDEF0-DD93-4DD0-BB67-9FC577147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03" name="Oval 854">
                <a:extLst>
                  <a:ext uri="{FF2B5EF4-FFF2-40B4-BE49-F238E27FC236}">
                    <a16:creationId xmlns:a16="http://schemas.microsoft.com/office/drawing/2014/main" id="{47936189-FBC5-4452-B502-2A0BA4B3A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04" name="Oval 855">
                <a:extLst>
                  <a:ext uri="{FF2B5EF4-FFF2-40B4-BE49-F238E27FC236}">
                    <a16:creationId xmlns:a16="http://schemas.microsoft.com/office/drawing/2014/main" id="{FB408252-3DB7-43BF-B2BB-3C0F810F3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05" name="Oval 856">
                <a:extLst>
                  <a:ext uri="{FF2B5EF4-FFF2-40B4-BE49-F238E27FC236}">
                    <a16:creationId xmlns:a16="http://schemas.microsoft.com/office/drawing/2014/main" id="{3FD098B8-9BDA-4DB6-B8D1-1C886BB81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06" name="Oval 857">
                <a:extLst>
                  <a:ext uri="{FF2B5EF4-FFF2-40B4-BE49-F238E27FC236}">
                    <a16:creationId xmlns:a16="http://schemas.microsoft.com/office/drawing/2014/main" id="{4292DE83-0EA1-4F75-9255-CA28A7FCE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07" name="Oval 858">
                <a:extLst>
                  <a:ext uri="{FF2B5EF4-FFF2-40B4-BE49-F238E27FC236}">
                    <a16:creationId xmlns:a16="http://schemas.microsoft.com/office/drawing/2014/main" id="{3F665CDC-9BBB-45B9-A50E-095F5D540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08" name="Oval 859">
                <a:extLst>
                  <a:ext uri="{FF2B5EF4-FFF2-40B4-BE49-F238E27FC236}">
                    <a16:creationId xmlns:a16="http://schemas.microsoft.com/office/drawing/2014/main" id="{70130CA5-2E4F-44C9-AD81-1520B80B9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09" name="Oval 860">
                <a:extLst>
                  <a:ext uri="{FF2B5EF4-FFF2-40B4-BE49-F238E27FC236}">
                    <a16:creationId xmlns:a16="http://schemas.microsoft.com/office/drawing/2014/main" id="{29DB2052-F88E-4EE5-A9EB-2FD4CC209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10" name="Oval 861">
                <a:extLst>
                  <a:ext uri="{FF2B5EF4-FFF2-40B4-BE49-F238E27FC236}">
                    <a16:creationId xmlns:a16="http://schemas.microsoft.com/office/drawing/2014/main" id="{CE1C1094-1714-4131-9210-0DD764F30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11" name="Oval 862">
                <a:extLst>
                  <a:ext uri="{FF2B5EF4-FFF2-40B4-BE49-F238E27FC236}">
                    <a16:creationId xmlns:a16="http://schemas.microsoft.com/office/drawing/2014/main" id="{86E611CD-8586-473F-A56D-80251F65C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12" name="Oval 863">
                <a:extLst>
                  <a:ext uri="{FF2B5EF4-FFF2-40B4-BE49-F238E27FC236}">
                    <a16:creationId xmlns:a16="http://schemas.microsoft.com/office/drawing/2014/main" id="{FBDC4B4F-6D61-4069-A284-D5E502937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13" name="Oval 864">
                <a:extLst>
                  <a:ext uri="{FF2B5EF4-FFF2-40B4-BE49-F238E27FC236}">
                    <a16:creationId xmlns:a16="http://schemas.microsoft.com/office/drawing/2014/main" id="{644FCBC8-3B65-4B68-BA27-FEB5EFD2E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14" name="Oval 865">
                <a:extLst>
                  <a:ext uri="{FF2B5EF4-FFF2-40B4-BE49-F238E27FC236}">
                    <a16:creationId xmlns:a16="http://schemas.microsoft.com/office/drawing/2014/main" id="{0ADA074D-96A3-485F-8370-460B9C2CD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15" name="Oval 866">
                <a:extLst>
                  <a:ext uri="{FF2B5EF4-FFF2-40B4-BE49-F238E27FC236}">
                    <a16:creationId xmlns:a16="http://schemas.microsoft.com/office/drawing/2014/main" id="{267E0E29-F576-4742-8454-B4D49540C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16" name="Oval 867">
                <a:extLst>
                  <a:ext uri="{FF2B5EF4-FFF2-40B4-BE49-F238E27FC236}">
                    <a16:creationId xmlns:a16="http://schemas.microsoft.com/office/drawing/2014/main" id="{F8B85C8F-D041-4CA1-831D-C9F144E4C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17" name="Oval 868">
                <a:extLst>
                  <a:ext uri="{FF2B5EF4-FFF2-40B4-BE49-F238E27FC236}">
                    <a16:creationId xmlns:a16="http://schemas.microsoft.com/office/drawing/2014/main" id="{2FFFA9CE-77CC-4971-BC6A-1BA2A4E48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18" name="Oval 869">
                <a:extLst>
                  <a:ext uri="{FF2B5EF4-FFF2-40B4-BE49-F238E27FC236}">
                    <a16:creationId xmlns:a16="http://schemas.microsoft.com/office/drawing/2014/main" id="{D5093667-3499-4A15-ACD8-9BD95F0CF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19" name="Oval 870">
                <a:extLst>
                  <a:ext uri="{FF2B5EF4-FFF2-40B4-BE49-F238E27FC236}">
                    <a16:creationId xmlns:a16="http://schemas.microsoft.com/office/drawing/2014/main" id="{077650EC-38B9-4512-BEEA-F564CEA3B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20" name="Oval 871">
                <a:extLst>
                  <a:ext uri="{FF2B5EF4-FFF2-40B4-BE49-F238E27FC236}">
                    <a16:creationId xmlns:a16="http://schemas.microsoft.com/office/drawing/2014/main" id="{ADACEF0E-ECD2-41B1-B404-098AE7603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21" name="Oval 872">
                <a:extLst>
                  <a:ext uri="{FF2B5EF4-FFF2-40B4-BE49-F238E27FC236}">
                    <a16:creationId xmlns:a16="http://schemas.microsoft.com/office/drawing/2014/main" id="{D28C61CF-994C-40C4-AE5C-9EE337594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22" name="Oval 873">
                <a:extLst>
                  <a:ext uri="{FF2B5EF4-FFF2-40B4-BE49-F238E27FC236}">
                    <a16:creationId xmlns:a16="http://schemas.microsoft.com/office/drawing/2014/main" id="{65D48D2D-02E8-4826-8B27-05AC2995F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23" name="Oval 874">
                <a:extLst>
                  <a:ext uri="{FF2B5EF4-FFF2-40B4-BE49-F238E27FC236}">
                    <a16:creationId xmlns:a16="http://schemas.microsoft.com/office/drawing/2014/main" id="{6776063F-B8C4-4C63-BE14-944B71FAA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24" name="Oval 875">
                <a:extLst>
                  <a:ext uri="{FF2B5EF4-FFF2-40B4-BE49-F238E27FC236}">
                    <a16:creationId xmlns:a16="http://schemas.microsoft.com/office/drawing/2014/main" id="{24D4F54B-1B09-484E-8E2C-7DA03C6D6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25" name="Oval 876">
                <a:extLst>
                  <a:ext uri="{FF2B5EF4-FFF2-40B4-BE49-F238E27FC236}">
                    <a16:creationId xmlns:a16="http://schemas.microsoft.com/office/drawing/2014/main" id="{118D5A65-4FFF-42E7-B798-CB465B8F0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26" name="Oval 877">
                <a:extLst>
                  <a:ext uri="{FF2B5EF4-FFF2-40B4-BE49-F238E27FC236}">
                    <a16:creationId xmlns:a16="http://schemas.microsoft.com/office/drawing/2014/main" id="{C9E9160E-C475-4879-827F-BAB6C075F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27" name="Oval 878">
                <a:extLst>
                  <a:ext uri="{FF2B5EF4-FFF2-40B4-BE49-F238E27FC236}">
                    <a16:creationId xmlns:a16="http://schemas.microsoft.com/office/drawing/2014/main" id="{8936ED4E-5FDB-4623-8CBB-6F6F6410E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28" name="Oval 879">
                <a:extLst>
                  <a:ext uri="{FF2B5EF4-FFF2-40B4-BE49-F238E27FC236}">
                    <a16:creationId xmlns:a16="http://schemas.microsoft.com/office/drawing/2014/main" id="{36EE02DF-701E-401C-B408-5538AD028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29" name="Oval 880">
                <a:extLst>
                  <a:ext uri="{FF2B5EF4-FFF2-40B4-BE49-F238E27FC236}">
                    <a16:creationId xmlns:a16="http://schemas.microsoft.com/office/drawing/2014/main" id="{5C0C8633-6D2E-4481-9798-CC01062C1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30" name="Oval 881">
                <a:extLst>
                  <a:ext uri="{FF2B5EF4-FFF2-40B4-BE49-F238E27FC236}">
                    <a16:creationId xmlns:a16="http://schemas.microsoft.com/office/drawing/2014/main" id="{0399F10E-57D7-4062-9C24-06510BD16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31" name="Oval 882">
                <a:extLst>
                  <a:ext uri="{FF2B5EF4-FFF2-40B4-BE49-F238E27FC236}">
                    <a16:creationId xmlns:a16="http://schemas.microsoft.com/office/drawing/2014/main" id="{B270580D-6BB2-4E6D-A298-F1A91C08E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32" name="Oval 883">
                <a:extLst>
                  <a:ext uri="{FF2B5EF4-FFF2-40B4-BE49-F238E27FC236}">
                    <a16:creationId xmlns:a16="http://schemas.microsoft.com/office/drawing/2014/main" id="{F614EFA3-7EB6-422A-B131-26997FD9D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33" name="Oval 884">
                <a:extLst>
                  <a:ext uri="{FF2B5EF4-FFF2-40B4-BE49-F238E27FC236}">
                    <a16:creationId xmlns:a16="http://schemas.microsoft.com/office/drawing/2014/main" id="{AEBFC9B0-6FA7-4BB6-BA2D-FE690F350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34" name="Oval 885">
                <a:extLst>
                  <a:ext uri="{FF2B5EF4-FFF2-40B4-BE49-F238E27FC236}">
                    <a16:creationId xmlns:a16="http://schemas.microsoft.com/office/drawing/2014/main" id="{E6A2173C-11B4-49D7-9A48-26F08FFD9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35" name="Oval 886">
                <a:extLst>
                  <a:ext uri="{FF2B5EF4-FFF2-40B4-BE49-F238E27FC236}">
                    <a16:creationId xmlns:a16="http://schemas.microsoft.com/office/drawing/2014/main" id="{570F33D4-858C-4020-BC15-D66E5176E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36" name="Oval 887">
                <a:extLst>
                  <a:ext uri="{FF2B5EF4-FFF2-40B4-BE49-F238E27FC236}">
                    <a16:creationId xmlns:a16="http://schemas.microsoft.com/office/drawing/2014/main" id="{7074089E-EAA0-45E3-BA53-BC5D0F749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37" name="Oval 888">
                <a:extLst>
                  <a:ext uri="{FF2B5EF4-FFF2-40B4-BE49-F238E27FC236}">
                    <a16:creationId xmlns:a16="http://schemas.microsoft.com/office/drawing/2014/main" id="{F7D3C803-6699-441B-BF37-A6387DDAE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512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38" name="Oval 889">
                <a:extLst>
                  <a:ext uri="{FF2B5EF4-FFF2-40B4-BE49-F238E27FC236}">
                    <a16:creationId xmlns:a16="http://schemas.microsoft.com/office/drawing/2014/main" id="{D333DFDD-81D5-40D1-8CF5-0498F5CB0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39" name="Oval 890">
                <a:extLst>
                  <a:ext uri="{FF2B5EF4-FFF2-40B4-BE49-F238E27FC236}">
                    <a16:creationId xmlns:a16="http://schemas.microsoft.com/office/drawing/2014/main" id="{F85B710A-5184-456C-8778-B9BDA87C1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46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40" name="Oval 891">
                <a:extLst>
                  <a:ext uri="{FF2B5EF4-FFF2-40B4-BE49-F238E27FC236}">
                    <a16:creationId xmlns:a16="http://schemas.microsoft.com/office/drawing/2014/main" id="{24AAD4F7-B2BD-4348-8291-F2508E602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512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41" name="Oval 892">
                <a:extLst>
                  <a:ext uri="{FF2B5EF4-FFF2-40B4-BE49-F238E27FC236}">
                    <a16:creationId xmlns:a16="http://schemas.microsoft.com/office/drawing/2014/main" id="{0AD251A8-5B01-430F-899E-A06F1E1B1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46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42" name="Oval 893">
                <a:extLst>
                  <a:ext uri="{FF2B5EF4-FFF2-40B4-BE49-F238E27FC236}">
                    <a16:creationId xmlns:a16="http://schemas.microsoft.com/office/drawing/2014/main" id="{5F1AC8DD-7494-4B4E-998C-3CA2111F8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512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43" name="Oval 894">
                <a:extLst>
                  <a:ext uri="{FF2B5EF4-FFF2-40B4-BE49-F238E27FC236}">
                    <a16:creationId xmlns:a16="http://schemas.microsoft.com/office/drawing/2014/main" id="{977E4456-3D85-4FEF-A8DE-BC617DAE8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512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44" name="Oval 895">
                <a:extLst>
                  <a:ext uri="{FF2B5EF4-FFF2-40B4-BE49-F238E27FC236}">
                    <a16:creationId xmlns:a16="http://schemas.microsoft.com/office/drawing/2014/main" id="{98CA6EEB-4E8C-4C79-A5EF-766536466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45" name="Oval 896">
                <a:extLst>
                  <a:ext uri="{FF2B5EF4-FFF2-40B4-BE49-F238E27FC236}">
                    <a16:creationId xmlns:a16="http://schemas.microsoft.com/office/drawing/2014/main" id="{82C396F7-77EE-4327-A266-71260E35A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46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46" name="Oval 897">
                <a:extLst>
                  <a:ext uri="{FF2B5EF4-FFF2-40B4-BE49-F238E27FC236}">
                    <a16:creationId xmlns:a16="http://schemas.microsoft.com/office/drawing/2014/main" id="{2C44BEB8-1871-4841-B1E1-5DAE81816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47" name="Oval 898">
                <a:extLst>
                  <a:ext uri="{FF2B5EF4-FFF2-40B4-BE49-F238E27FC236}">
                    <a16:creationId xmlns:a16="http://schemas.microsoft.com/office/drawing/2014/main" id="{AA80C7B8-CEC1-4CD3-9980-17CFAA161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46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48" name="Oval 899">
                <a:extLst>
                  <a:ext uri="{FF2B5EF4-FFF2-40B4-BE49-F238E27FC236}">
                    <a16:creationId xmlns:a16="http://schemas.microsoft.com/office/drawing/2014/main" id="{9C075BE3-2DB2-43A3-9DC3-AC52C1915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49" name="Oval 900">
                <a:extLst>
                  <a:ext uri="{FF2B5EF4-FFF2-40B4-BE49-F238E27FC236}">
                    <a16:creationId xmlns:a16="http://schemas.microsoft.com/office/drawing/2014/main" id="{A1005716-6061-4CDE-A21E-410CB79BE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50" name="Oval 901">
                <a:extLst>
                  <a:ext uri="{FF2B5EF4-FFF2-40B4-BE49-F238E27FC236}">
                    <a16:creationId xmlns:a16="http://schemas.microsoft.com/office/drawing/2014/main" id="{EF56F10D-746C-4785-B9F2-C21BF4359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51" name="Oval 902">
                <a:extLst>
                  <a:ext uri="{FF2B5EF4-FFF2-40B4-BE49-F238E27FC236}">
                    <a16:creationId xmlns:a16="http://schemas.microsoft.com/office/drawing/2014/main" id="{BF24D0DB-1630-4644-A0E8-1610D2418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52" name="Oval 903">
                <a:extLst>
                  <a:ext uri="{FF2B5EF4-FFF2-40B4-BE49-F238E27FC236}">
                    <a16:creationId xmlns:a16="http://schemas.microsoft.com/office/drawing/2014/main" id="{DAD52108-B76F-421F-8BDA-145EC0311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53" name="Oval 904">
                <a:extLst>
                  <a:ext uri="{FF2B5EF4-FFF2-40B4-BE49-F238E27FC236}">
                    <a16:creationId xmlns:a16="http://schemas.microsoft.com/office/drawing/2014/main" id="{AD6874A0-53FE-42BB-BB15-122F667A4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54" name="Oval 905">
                <a:extLst>
                  <a:ext uri="{FF2B5EF4-FFF2-40B4-BE49-F238E27FC236}">
                    <a16:creationId xmlns:a16="http://schemas.microsoft.com/office/drawing/2014/main" id="{10CC1FF9-D027-4E31-8A9E-6B1E6987A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55" name="Oval 906">
                <a:extLst>
                  <a:ext uri="{FF2B5EF4-FFF2-40B4-BE49-F238E27FC236}">
                    <a16:creationId xmlns:a16="http://schemas.microsoft.com/office/drawing/2014/main" id="{AE765560-3D58-475C-86F6-CA050E3B7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56" name="Oval 907">
                <a:extLst>
                  <a:ext uri="{FF2B5EF4-FFF2-40B4-BE49-F238E27FC236}">
                    <a16:creationId xmlns:a16="http://schemas.microsoft.com/office/drawing/2014/main" id="{5ED9ED67-6287-48B6-BAA2-BBBCCE87D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57" name="Oval 908">
                <a:extLst>
                  <a:ext uri="{FF2B5EF4-FFF2-40B4-BE49-F238E27FC236}">
                    <a16:creationId xmlns:a16="http://schemas.microsoft.com/office/drawing/2014/main" id="{17213710-D0C1-44EB-A16F-ED4E8C497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58" name="Oval 909">
                <a:extLst>
                  <a:ext uri="{FF2B5EF4-FFF2-40B4-BE49-F238E27FC236}">
                    <a16:creationId xmlns:a16="http://schemas.microsoft.com/office/drawing/2014/main" id="{D821D589-A536-4900-9A07-C34B17C0D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59" name="Oval 910">
                <a:extLst>
                  <a:ext uri="{FF2B5EF4-FFF2-40B4-BE49-F238E27FC236}">
                    <a16:creationId xmlns:a16="http://schemas.microsoft.com/office/drawing/2014/main" id="{D806296D-E47F-4156-B1E6-1621897B7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60" name="Oval 911">
                <a:extLst>
                  <a:ext uri="{FF2B5EF4-FFF2-40B4-BE49-F238E27FC236}">
                    <a16:creationId xmlns:a16="http://schemas.microsoft.com/office/drawing/2014/main" id="{C4564607-4CF2-4B94-8F6D-B2E4B2FD4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61" name="Oval 912">
                <a:extLst>
                  <a:ext uri="{FF2B5EF4-FFF2-40B4-BE49-F238E27FC236}">
                    <a16:creationId xmlns:a16="http://schemas.microsoft.com/office/drawing/2014/main" id="{290FA638-CEED-4120-9E45-84E9A1E78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62" name="Oval 913">
                <a:extLst>
                  <a:ext uri="{FF2B5EF4-FFF2-40B4-BE49-F238E27FC236}">
                    <a16:creationId xmlns:a16="http://schemas.microsoft.com/office/drawing/2014/main" id="{592AFC23-C5A0-402D-A669-8EF51CB14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63" name="Oval 914">
                <a:extLst>
                  <a:ext uri="{FF2B5EF4-FFF2-40B4-BE49-F238E27FC236}">
                    <a16:creationId xmlns:a16="http://schemas.microsoft.com/office/drawing/2014/main" id="{4C040D06-CED5-4A63-8667-44A2223CD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64" name="Oval 915">
                <a:extLst>
                  <a:ext uri="{FF2B5EF4-FFF2-40B4-BE49-F238E27FC236}">
                    <a16:creationId xmlns:a16="http://schemas.microsoft.com/office/drawing/2014/main" id="{D60864C6-CE48-46A2-B413-186801423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65" name="Oval 916">
                <a:extLst>
                  <a:ext uri="{FF2B5EF4-FFF2-40B4-BE49-F238E27FC236}">
                    <a16:creationId xmlns:a16="http://schemas.microsoft.com/office/drawing/2014/main" id="{E8B2575C-AF4E-4D31-B223-2B49F1A05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66" name="Oval 917">
                <a:extLst>
                  <a:ext uri="{FF2B5EF4-FFF2-40B4-BE49-F238E27FC236}">
                    <a16:creationId xmlns:a16="http://schemas.microsoft.com/office/drawing/2014/main" id="{EA525F1C-42B7-414A-A7B3-3935386AD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67" name="Oval 918">
                <a:extLst>
                  <a:ext uri="{FF2B5EF4-FFF2-40B4-BE49-F238E27FC236}">
                    <a16:creationId xmlns:a16="http://schemas.microsoft.com/office/drawing/2014/main" id="{A71E1606-6F62-4F43-8393-5ED9D5010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68" name="Oval 919">
                <a:extLst>
                  <a:ext uri="{FF2B5EF4-FFF2-40B4-BE49-F238E27FC236}">
                    <a16:creationId xmlns:a16="http://schemas.microsoft.com/office/drawing/2014/main" id="{4285FB49-208F-4086-918A-EB2EC4D70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69" name="Oval 920">
                <a:extLst>
                  <a:ext uri="{FF2B5EF4-FFF2-40B4-BE49-F238E27FC236}">
                    <a16:creationId xmlns:a16="http://schemas.microsoft.com/office/drawing/2014/main" id="{D93F9787-F464-4922-9EEE-C64D36104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70" name="Oval 921">
                <a:extLst>
                  <a:ext uri="{FF2B5EF4-FFF2-40B4-BE49-F238E27FC236}">
                    <a16:creationId xmlns:a16="http://schemas.microsoft.com/office/drawing/2014/main" id="{22F94D78-D6CC-4447-AFB7-D61934C16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71" name="Oval 922">
                <a:extLst>
                  <a:ext uri="{FF2B5EF4-FFF2-40B4-BE49-F238E27FC236}">
                    <a16:creationId xmlns:a16="http://schemas.microsoft.com/office/drawing/2014/main" id="{1E64ACAF-71A3-4149-9027-47772924E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72" name="Oval 923">
                <a:extLst>
                  <a:ext uri="{FF2B5EF4-FFF2-40B4-BE49-F238E27FC236}">
                    <a16:creationId xmlns:a16="http://schemas.microsoft.com/office/drawing/2014/main" id="{C3DF9FA0-2015-449A-A9C3-7E7B87C81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73" name="Oval 924">
                <a:extLst>
                  <a:ext uri="{FF2B5EF4-FFF2-40B4-BE49-F238E27FC236}">
                    <a16:creationId xmlns:a16="http://schemas.microsoft.com/office/drawing/2014/main" id="{6A987D1C-69CA-4451-8D76-4C8E3E114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74" name="Oval 925">
                <a:extLst>
                  <a:ext uri="{FF2B5EF4-FFF2-40B4-BE49-F238E27FC236}">
                    <a16:creationId xmlns:a16="http://schemas.microsoft.com/office/drawing/2014/main" id="{1F3503DC-E36B-4C48-BA74-C0D403973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75" name="Oval 926">
                <a:extLst>
                  <a:ext uri="{FF2B5EF4-FFF2-40B4-BE49-F238E27FC236}">
                    <a16:creationId xmlns:a16="http://schemas.microsoft.com/office/drawing/2014/main" id="{2BC3377E-9595-427C-9340-FFC2CAF99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76" name="Oval 927">
                <a:extLst>
                  <a:ext uri="{FF2B5EF4-FFF2-40B4-BE49-F238E27FC236}">
                    <a16:creationId xmlns:a16="http://schemas.microsoft.com/office/drawing/2014/main" id="{DE578B7D-8294-4803-9755-EDB5A4DE3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77" name="Oval 928">
                <a:extLst>
                  <a:ext uri="{FF2B5EF4-FFF2-40B4-BE49-F238E27FC236}">
                    <a16:creationId xmlns:a16="http://schemas.microsoft.com/office/drawing/2014/main" id="{AABC54F5-79B4-4DA7-A012-318326AF6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78" name="Oval 929">
                <a:extLst>
                  <a:ext uri="{FF2B5EF4-FFF2-40B4-BE49-F238E27FC236}">
                    <a16:creationId xmlns:a16="http://schemas.microsoft.com/office/drawing/2014/main" id="{7FDBED3C-DC3F-4F05-BB49-F9A44E17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79" name="Oval 930">
                <a:extLst>
                  <a:ext uri="{FF2B5EF4-FFF2-40B4-BE49-F238E27FC236}">
                    <a16:creationId xmlns:a16="http://schemas.microsoft.com/office/drawing/2014/main" id="{F456F280-0523-450E-B5DB-3C1795D83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80" name="Oval 931">
                <a:extLst>
                  <a:ext uri="{FF2B5EF4-FFF2-40B4-BE49-F238E27FC236}">
                    <a16:creationId xmlns:a16="http://schemas.microsoft.com/office/drawing/2014/main" id="{0CDEF70E-1C0F-49EE-9EEB-0D18A5803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81" name="Oval 932">
                <a:extLst>
                  <a:ext uri="{FF2B5EF4-FFF2-40B4-BE49-F238E27FC236}">
                    <a16:creationId xmlns:a16="http://schemas.microsoft.com/office/drawing/2014/main" id="{C8D2D0F2-7E1D-4B44-85A9-B53165E60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82" name="Oval 933">
                <a:extLst>
                  <a:ext uri="{FF2B5EF4-FFF2-40B4-BE49-F238E27FC236}">
                    <a16:creationId xmlns:a16="http://schemas.microsoft.com/office/drawing/2014/main" id="{E2A5B836-CBA5-4860-B4F7-6727D69AA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83" name="Oval 934">
                <a:extLst>
                  <a:ext uri="{FF2B5EF4-FFF2-40B4-BE49-F238E27FC236}">
                    <a16:creationId xmlns:a16="http://schemas.microsoft.com/office/drawing/2014/main" id="{0255140F-37C6-465D-AACB-63272FFEC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84" name="Oval 935">
                <a:extLst>
                  <a:ext uri="{FF2B5EF4-FFF2-40B4-BE49-F238E27FC236}">
                    <a16:creationId xmlns:a16="http://schemas.microsoft.com/office/drawing/2014/main" id="{52674EBC-3CF0-4B97-AC57-B36EFF507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85" name="Oval 936">
                <a:extLst>
                  <a:ext uri="{FF2B5EF4-FFF2-40B4-BE49-F238E27FC236}">
                    <a16:creationId xmlns:a16="http://schemas.microsoft.com/office/drawing/2014/main" id="{4E1D3EDD-1F00-48D1-8FED-F5EC1D548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86" name="Oval 937">
                <a:extLst>
                  <a:ext uri="{FF2B5EF4-FFF2-40B4-BE49-F238E27FC236}">
                    <a16:creationId xmlns:a16="http://schemas.microsoft.com/office/drawing/2014/main" id="{8494E9AB-8A6A-465B-9704-349F5196C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87" name="Oval 938">
                <a:extLst>
                  <a:ext uri="{FF2B5EF4-FFF2-40B4-BE49-F238E27FC236}">
                    <a16:creationId xmlns:a16="http://schemas.microsoft.com/office/drawing/2014/main" id="{596B3D9C-5D93-4534-8C69-572D3E677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88" name="Oval 939">
                <a:extLst>
                  <a:ext uri="{FF2B5EF4-FFF2-40B4-BE49-F238E27FC236}">
                    <a16:creationId xmlns:a16="http://schemas.microsoft.com/office/drawing/2014/main" id="{9FB3F817-6398-4693-8867-A1A8C4833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89" name="Oval 940">
                <a:extLst>
                  <a:ext uri="{FF2B5EF4-FFF2-40B4-BE49-F238E27FC236}">
                    <a16:creationId xmlns:a16="http://schemas.microsoft.com/office/drawing/2014/main" id="{D980BC94-50DE-449E-A597-AAA5E2418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90" name="Oval 941">
                <a:extLst>
                  <a:ext uri="{FF2B5EF4-FFF2-40B4-BE49-F238E27FC236}">
                    <a16:creationId xmlns:a16="http://schemas.microsoft.com/office/drawing/2014/main" id="{F81A7474-20FF-4E1E-8D40-E1A326A2F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91" name="Oval 942">
                <a:extLst>
                  <a:ext uri="{FF2B5EF4-FFF2-40B4-BE49-F238E27FC236}">
                    <a16:creationId xmlns:a16="http://schemas.microsoft.com/office/drawing/2014/main" id="{D5306821-0A36-4C5A-94C1-C171B6168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68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92" name="Oval 943">
                <a:extLst>
                  <a:ext uri="{FF2B5EF4-FFF2-40B4-BE49-F238E27FC236}">
                    <a16:creationId xmlns:a16="http://schemas.microsoft.com/office/drawing/2014/main" id="{252037D7-0DE0-403B-8837-166933379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93" name="Oval 944">
                <a:extLst>
                  <a:ext uri="{FF2B5EF4-FFF2-40B4-BE49-F238E27FC236}">
                    <a16:creationId xmlns:a16="http://schemas.microsoft.com/office/drawing/2014/main" id="{9AB0653F-BDF3-4A8F-9E25-123DE0BBE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94" name="Oval 945">
                <a:extLst>
                  <a:ext uri="{FF2B5EF4-FFF2-40B4-BE49-F238E27FC236}">
                    <a16:creationId xmlns:a16="http://schemas.microsoft.com/office/drawing/2014/main" id="{7ADB1755-1FC9-4C92-9B07-DA532AFC9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95" name="Oval 946">
                <a:extLst>
                  <a:ext uri="{FF2B5EF4-FFF2-40B4-BE49-F238E27FC236}">
                    <a16:creationId xmlns:a16="http://schemas.microsoft.com/office/drawing/2014/main" id="{3E3EBCE5-FA2A-4A1C-A02E-379D54266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96" name="Oval 947">
                <a:extLst>
                  <a:ext uri="{FF2B5EF4-FFF2-40B4-BE49-F238E27FC236}">
                    <a16:creationId xmlns:a16="http://schemas.microsoft.com/office/drawing/2014/main" id="{36CABFA8-E7DD-466E-9F99-54C6FFAD7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97" name="Oval 948">
                <a:extLst>
                  <a:ext uri="{FF2B5EF4-FFF2-40B4-BE49-F238E27FC236}">
                    <a16:creationId xmlns:a16="http://schemas.microsoft.com/office/drawing/2014/main" id="{C7D1EBC9-4951-417D-B15C-7290C938D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139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98" name="Oval 949">
                <a:extLst>
                  <a:ext uri="{FF2B5EF4-FFF2-40B4-BE49-F238E27FC236}">
                    <a16:creationId xmlns:a16="http://schemas.microsoft.com/office/drawing/2014/main" id="{3A29C349-9884-4EBE-94BA-985E711AE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191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99" name="Oval 950">
                <a:extLst>
                  <a:ext uri="{FF2B5EF4-FFF2-40B4-BE49-F238E27FC236}">
                    <a16:creationId xmlns:a16="http://schemas.microsoft.com/office/drawing/2014/main" id="{63F2C6B5-EFAC-4841-8E1B-80EF3ADBA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243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00" name="Oval 951">
                <a:extLst>
                  <a:ext uri="{FF2B5EF4-FFF2-40B4-BE49-F238E27FC236}">
                    <a16:creationId xmlns:a16="http://schemas.microsoft.com/office/drawing/2014/main" id="{308321CA-5C8F-4205-B5B6-0A4964AD3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295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01" name="Oval 952">
                <a:extLst>
                  <a:ext uri="{FF2B5EF4-FFF2-40B4-BE49-F238E27FC236}">
                    <a16:creationId xmlns:a16="http://schemas.microsoft.com/office/drawing/2014/main" id="{FDC18B9F-BC38-45C1-915C-AC21495C4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347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02" name="Oval 953">
                <a:extLst>
                  <a:ext uri="{FF2B5EF4-FFF2-40B4-BE49-F238E27FC236}">
                    <a16:creationId xmlns:a16="http://schemas.microsoft.com/office/drawing/2014/main" id="{485C59CB-47DD-41F8-A677-DE51CC46B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399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03" name="Oval 954">
                <a:extLst>
                  <a:ext uri="{FF2B5EF4-FFF2-40B4-BE49-F238E27FC236}">
                    <a16:creationId xmlns:a16="http://schemas.microsoft.com/office/drawing/2014/main" id="{B0160B82-CECE-4A28-9C80-4C6EFE210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452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04" name="Oval 955">
                <a:extLst>
                  <a:ext uri="{FF2B5EF4-FFF2-40B4-BE49-F238E27FC236}">
                    <a16:creationId xmlns:a16="http://schemas.microsoft.com/office/drawing/2014/main" id="{A67317F8-C004-4E83-9FB8-5C0A0336A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504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05" name="Oval 956">
                <a:extLst>
                  <a:ext uri="{FF2B5EF4-FFF2-40B4-BE49-F238E27FC236}">
                    <a16:creationId xmlns:a16="http://schemas.microsoft.com/office/drawing/2014/main" id="{1C4715BD-1D9E-4FA6-AFC4-28F7F7558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556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06" name="Oval 957">
                <a:extLst>
                  <a:ext uri="{FF2B5EF4-FFF2-40B4-BE49-F238E27FC236}">
                    <a16:creationId xmlns:a16="http://schemas.microsoft.com/office/drawing/2014/main" id="{458B69E7-8397-4DC9-8241-83BAF790E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610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07" name="Oval 958">
                <a:extLst>
                  <a:ext uri="{FF2B5EF4-FFF2-40B4-BE49-F238E27FC236}">
                    <a16:creationId xmlns:a16="http://schemas.microsoft.com/office/drawing/2014/main" id="{E5D87AC7-0719-4D8C-AF24-27D23FE98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662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08" name="Oval 959">
                <a:extLst>
                  <a:ext uri="{FF2B5EF4-FFF2-40B4-BE49-F238E27FC236}">
                    <a16:creationId xmlns:a16="http://schemas.microsoft.com/office/drawing/2014/main" id="{E7825D30-5A2D-443A-9907-AB241B4B0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714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09" name="Oval 960">
                <a:extLst>
                  <a:ext uri="{FF2B5EF4-FFF2-40B4-BE49-F238E27FC236}">
                    <a16:creationId xmlns:a16="http://schemas.microsoft.com/office/drawing/2014/main" id="{8369F980-4578-4B8A-B691-4339736A6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766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10" name="Oval 961">
                <a:extLst>
                  <a:ext uri="{FF2B5EF4-FFF2-40B4-BE49-F238E27FC236}">
                    <a16:creationId xmlns:a16="http://schemas.microsoft.com/office/drawing/2014/main" id="{65E38642-9431-4694-84B2-75EE61842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818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11" name="Oval 962">
                <a:extLst>
                  <a:ext uri="{FF2B5EF4-FFF2-40B4-BE49-F238E27FC236}">
                    <a16:creationId xmlns:a16="http://schemas.microsoft.com/office/drawing/2014/main" id="{36B33F4C-927E-41F4-A56C-B9E9921C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871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12" name="Oval 963">
                <a:extLst>
                  <a:ext uri="{FF2B5EF4-FFF2-40B4-BE49-F238E27FC236}">
                    <a16:creationId xmlns:a16="http://schemas.microsoft.com/office/drawing/2014/main" id="{E41C128E-0932-4DC2-BB90-6B9E989AE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668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13" name="Oval 964">
                <a:extLst>
                  <a:ext uri="{FF2B5EF4-FFF2-40B4-BE49-F238E27FC236}">
                    <a16:creationId xmlns:a16="http://schemas.microsoft.com/office/drawing/2014/main" id="{BCEFB968-BB4C-4598-A6A2-04E5D0DD3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72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14" name="Oval 965">
                <a:extLst>
                  <a:ext uri="{FF2B5EF4-FFF2-40B4-BE49-F238E27FC236}">
                    <a16:creationId xmlns:a16="http://schemas.microsoft.com/office/drawing/2014/main" id="{84E22331-10AB-4350-A0C6-07B94EAF7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15" name="Oval 966">
                <a:extLst>
                  <a:ext uri="{FF2B5EF4-FFF2-40B4-BE49-F238E27FC236}">
                    <a16:creationId xmlns:a16="http://schemas.microsoft.com/office/drawing/2014/main" id="{668F5053-4821-40BA-A701-94E588F25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16" name="Oval 967">
                <a:extLst>
                  <a:ext uri="{FF2B5EF4-FFF2-40B4-BE49-F238E27FC236}">
                    <a16:creationId xmlns:a16="http://schemas.microsoft.com/office/drawing/2014/main" id="{A288C985-38E3-4EC1-95FB-B61CC549E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17" name="Oval 968">
                <a:extLst>
                  <a:ext uri="{FF2B5EF4-FFF2-40B4-BE49-F238E27FC236}">
                    <a16:creationId xmlns:a16="http://schemas.microsoft.com/office/drawing/2014/main" id="{A6BDB56B-ABEC-4B0E-AD8A-09DE2A089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18" name="Oval 969">
                <a:extLst>
                  <a:ext uri="{FF2B5EF4-FFF2-40B4-BE49-F238E27FC236}">
                    <a16:creationId xmlns:a16="http://schemas.microsoft.com/office/drawing/2014/main" id="{B5B41C11-D94E-4AF3-915B-333A7B66C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19" name="Oval 970">
                <a:extLst>
                  <a:ext uri="{FF2B5EF4-FFF2-40B4-BE49-F238E27FC236}">
                    <a16:creationId xmlns:a16="http://schemas.microsoft.com/office/drawing/2014/main" id="{DAEA454E-1C33-4972-A108-503F00E83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139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20" name="Oval 971">
                <a:extLst>
                  <a:ext uri="{FF2B5EF4-FFF2-40B4-BE49-F238E27FC236}">
                    <a16:creationId xmlns:a16="http://schemas.microsoft.com/office/drawing/2014/main" id="{8A5AAB9B-E9E6-453E-84E1-48E89A9EB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191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21" name="Oval 972">
                <a:extLst>
                  <a:ext uri="{FF2B5EF4-FFF2-40B4-BE49-F238E27FC236}">
                    <a16:creationId xmlns:a16="http://schemas.microsoft.com/office/drawing/2014/main" id="{DBC42417-C0DB-4CD4-94BA-5BD434523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243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22" name="Oval 973">
                <a:extLst>
                  <a:ext uri="{FF2B5EF4-FFF2-40B4-BE49-F238E27FC236}">
                    <a16:creationId xmlns:a16="http://schemas.microsoft.com/office/drawing/2014/main" id="{6E55BFBF-5905-4C06-B1D6-2F517802A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295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23" name="Oval 974">
                <a:extLst>
                  <a:ext uri="{FF2B5EF4-FFF2-40B4-BE49-F238E27FC236}">
                    <a16:creationId xmlns:a16="http://schemas.microsoft.com/office/drawing/2014/main" id="{7D24D4B4-9233-4C51-B0B3-5AF78EAB8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347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24" name="Oval 975">
                <a:extLst>
                  <a:ext uri="{FF2B5EF4-FFF2-40B4-BE49-F238E27FC236}">
                    <a16:creationId xmlns:a16="http://schemas.microsoft.com/office/drawing/2014/main" id="{84ACB646-D949-4053-B0BB-83B7D8B2B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399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25" name="Oval 976">
                <a:extLst>
                  <a:ext uri="{FF2B5EF4-FFF2-40B4-BE49-F238E27FC236}">
                    <a16:creationId xmlns:a16="http://schemas.microsoft.com/office/drawing/2014/main" id="{E8BFA03A-5A50-41B6-AD9A-112DBEE30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452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26" name="Oval 977">
                <a:extLst>
                  <a:ext uri="{FF2B5EF4-FFF2-40B4-BE49-F238E27FC236}">
                    <a16:creationId xmlns:a16="http://schemas.microsoft.com/office/drawing/2014/main" id="{519C3F38-406D-4E18-985C-CA235AD2E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504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27" name="Oval 978">
                <a:extLst>
                  <a:ext uri="{FF2B5EF4-FFF2-40B4-BE49-F238E27FC236}">
                    <a16:creationId xmlns:a16="http://schemas.microsoft.com/office/drawing/2014/main" id="{F79A549C-BE29-4627-9FDC-F1081397A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556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28" name="Oval 979">
                <a:extLst>
                  <a:ext uri="{FF2B5EF4-FFF2-40B4-BE49-F238E27FC236}">
                    <a16:creationId xmlns:a16="http://schemas.microsoft.com/office/drawing/2014/main" id="{E0E362FD-F8D4-452C-BEBE-6C82A32A4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610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29" name="Oval 980">
                <a:extLst>
                  <a:ext uri="{FF2B5EF4-FFF2-40B4-BE49-F238E27FC236}">
                    <a16:creationId xmlns:a16="http://schemas.microsoft.com/office/drawing/2014/main" id="{3458436B-A1C6-483C-B0B4-878CE98BB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662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30" name="Oval 981">
                <a:extLst>
                  <a:ext uri="{FF2B5EF4-FFF2-40B4-BE49-F238E27FC236}">
                    <a16:creationId xmlns:a16="http://schemas.microsoft.com/office/drawing/2014/main" id="{B800448B-A12B-4F9B-BE5C-B6158A972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714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31" name="Oval 982">
                <a:extLst>
                  <a:ext uri="{FF2B5EF4-FFF2-40B4-BE49-F238E27FC236}">
                    <a16:creationId xmlns:a16="http://schemas.microsoft.com/office/drawing/2014/main" id="{CA5CEFC1-B654-45F2-9F9F-DEFCDBB36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766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32" name="Oval 983">
                <a:extLst>
                  <a:ext uri="{FF2B5EF4-FFF2-40B4-BE49-F238E27FC236}">
                    <a16:creationId xmlns:a16="http://schemas.microsoft.com/office/drawing/2014/main" id="{71DCABB3-61C6-4D0E-B7CF-9C589E1E7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818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33" name="Oval 984">
                <a:extLst>
                  <a:ext uri="{FF2B5EF4-FFF2-40B4-BE49-F238E27FC236}">
                    <a16:creationId xmlns:a16="http://schemas.microsoft.com/office/drawing/2014/main" id="{A31C17BB-1D32-4288-A0C7-20C21A9EF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871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34" name="Oval 985">
                <a:extLst>
                  <a:ext uri="{FF2B5EF4-FFF2-40B4-BE49-F238E27FC236}">
                    <a16:creationId xmlns:a16="http://schemas.microsoft.com/office/drawing/2014/main" id="{784960BF-B739-4FBF-8CB1-1605AB655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72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35" name="Oval 986">
                <a:extLst>
                  <a:ext uri="{FF2B5EF4-FFF2-40B4-BE49-F238E27FC236}">
                    <a16:creationId xmlns:a16="http://schemas.microsoft.com/office/drawing/2014/main" id="{AD097E5B-45B8-48AB-9A24-E5D10E036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772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36" name="Oval 987">
                <a:extLst>
                  <a:ext uri="{FF2B5EF4-FFF2-40B4-BE49-F238E27FC236}">
                    <a16:creationId xmlns:a16="http://schemas.microsoft.com/office/drawing/2014/main" id="{35B250FA-2E89-488B-8F68-662DD5594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824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37" name="Oval 988">
                <a:extLst>
                  <a:ext uri="{FF2B5EF4-FFF2-40B4-BE49-F238E27FC236}">
                    <a16:creationId xmlns:a16="http://schemas.microsoft.com/office/drawing/2014/main" id="{7DAB16DC-4EF2-46B2-8E90-05632FDE5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38" name="Oval 989">
                <a:extLst>
                  <a:ext uri="{FF2B5EF4-FFF2-40B4-BE49-F238E27FC236}">
                    <a16:creationId xmlns:a16="http://schemas.microsoft.com/office/drawing/2014/main" id="{F29ED7F5-D55A-4BC2-A136-9D47762F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39" name="Oval 990">
                <a:extLst>
                  <a:ext uri="{FF2B5EF4-FFF2-40B4-BE49-F238E27FC236}">
                    <a16:creationId xmlns:a16="http://schemas.microsoft.com/office/drawing/2014/main" id="{3F3993AD-5336-403C-BC77-C1AF9BC7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40" name="Oval 991">
                <a:extLst>
                  <a:ext uri="{FF2B5EF4-FFF2-40B4-BE49-F238E27FC236}">
                    <a16:creationId xmlns:a16="http://schemas.microsoft.com/office/drawing/2014/main" id="{29699232-4574-47E5-AAE7-8685F1828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41" name="Oval 992">
                <a:extLst>
                  <a:ext uri="{FF2B5EF4-FFF2-40B4-BE49-F238E27FC236}">
                    <a16:creationId xmlns:a16="http://schemas.microsoft.com/office/drawing/2014/main" id="{C70E97A8-74C6-465C-AFDB-D3731BB81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139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42" name="Oval 993">
                <a:extLst>
                  <a:ext uri="{FF2B5EF4-FFF2-40B4-BE49-F238E27FC236}">
                    <a16:creationId xmlns:a16="http://schemas.microsoft.com/office/drawing/2014/main" id="{7580A17A-1E30-4C45-B271-9DCD50941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191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43" name="Oval 994">
                <a:extLst>
                  <a:ext uri="{FF2B5EF4-FFF2-40B4-BE49-F238E27FC236}">
                    <a16:creationId xmlns:a16="http://schemas.microsoft.com/office/drawing/2014/main" id="{BA8F091F-E87C-4651-BFB4-EBF2C4152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243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44" name="Oval 995">
                <a:extLst>
                  <a:ext uri="{FF2B5EF4-FFF2-40B4-BE49-F238E27FC236}">
                    <a16:creationId xmlns:a16="http://schemas.microsoft.com/office/drawing/2014/main" id="{DF6DA9D9-C42E-484C-87FB-4F20E1C1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295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45" name="Oval 996">
                <a:extLst>
                  <a:ext uri="{FF2B5EF4-FFF2-40B4-BE49-F238E27FC236}">
                    <a16:creationId xmlns:a16="http://schemas.microsoft.com/office/drawing/2014/main" id="{D33E4C95-8F61-407C-99FD-B9BAA7AF5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347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46" name="Oval 997">
                <a:extLst>
                  <a:ext uri="{FF2B5EF4-FFF2-40B4-BE49-F238E27FC236}">
                    <a16:creationId xmlns:a16="http://schemas.microsoft.com/office/drawing/2014/main" id="{143EC062-13F5-4202-B161-6E01F2A22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399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47" name="Oval 998">
                <a:extLst>
                  <a:ext uri="{FF2B5EF4-FFF2-40B4-BE49-F238E27FC236}">
                    <a16:creationId xmlns:a16="http://schemas.microsoft.com/office/drawing/2014/main" id="{19488EB2-0004-42DC-91F5-B8B00A02D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452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48" name="Oval 999">
                <a:extLst>
                  <a:ext uri="{FF2B5EF4-FFF2-40B4-BE49-F238E27FC236}">
                    <a16:creationId xmlns:a16="http://schemas.microsoft.com/office/drawing/2014/main" id="{C9555219-C209-4722-B94B-D74939166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504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49" name="Oval 1000">
                <a:extLst>
                  <a:ext uri="{FF2B5EF4-FFF2-40B4-BE49-F238E27FC236}">
                    <a16:creationId xmlns:a16="http://schemas.microsoft.com/office/drawing/2014/main" id="{239F6913-41B3-41C4-96FA-2DC385C9E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556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50" name="Oval 1001">
                <a:extLst>
                  <a:ext uri="{FF2B5EF4-FFF2-40B4-BE49-F238E27FC236}">
                    <a16:creationId xmlns:a16="http://schemas.microsoft.com/office/drawing/2014/main" id="{47085ADB-FA58-4B83-B534-7A98C2430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610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51" name="Oval 1002">
                <a:extLst>
                  <a:ext uri="{FF2B5EF4-FFF2-40B4-BE49-F238E27FC236}">
                    <a16:creationId xmlns:a16="http://schemas.microsoft.com/office/drawing/2014/main" id="{11B7B3C1-211B-4F74-AA15-B9C4640B6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662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52" name="Oval 1003">
                <a:extLst>
                  <a:ext uri="{FF2B5EF4-FFF2-40B4-BE49-F238E27FC236}">
                    <a16:creationId xmlns:a16="http://schemas.microsoft.com/office/drawing/2014/main" id="{2234C87B-3666-43DE-B96D-C8C605497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714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53" name="Oval 1004">
                <a:extLst>
                  <a:ext uri="{FF2B5EF4-FFF2-40B4-BE49-F238E27FC236}">
                    <a16:creationId xmlns:a16="http://schemas.microsoft.com/office/drawing/2014/main" id="{E0298A3C-9034-4002-AF97-3CA2DF0FD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766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54" name="Oval 1005">
                <a:extLst>
                  <a:ext uri="{FF2B5EF4-FFF2-40B4-BE49-F238E27FC236}">
                    <a16:creationId xmlns:a16="http://schemas.microsoft.com/office/drawing/2014/main" id="{277AF579-A342-4848-A94C-4BA3D7A48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818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55" name="Oval 1006">
                <a:extLst>
                  <a:ext uri="{FF2B5EF4-FFF2-40B4-BE49-F238E27FC236}">
                    <a16:creationId xmlns:a16="http://schemas.microsoft.com/office/drawing/2014/main" id="{D0003743-6F58-4A6A-A49F-20C48FFA4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871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56" name="Oval 1007">
                <a:extLst>
                  <a:ext uri="{FF2B5EF4-FFF2-40B4-BE49-F238E27FC236}">
                    <a16:creationId xmlns:a16="http://schemas.microsoft.com/office/drawing/2014/main" id="{BDD30D9A-222C-43CE-A1B7-C3EE8919E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975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57" name="Oval 1008">
                <a:extLst>
                  <a:ext uri="{FF2B5EF4-FFF2-40B4-BE49-F238E27FC236}">
                    <a16:creationId xmlns:a16="http://schemas.microsoft.com/office/drawing/2014/main" id="{3CE32535-CC03-4824-9345-981D9239C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72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30" name="Group 1210">
              <a:extLst>
                <a:ext uri="{FF2B5EF4-FFF2-40B4-BE49-F238E27FC236}">
                  <a16:creationId xmlns:a16="http://schemas.microsoft.com/office/drawing/2014/main" id="{529E27B2-514A-40A4-9294-3849B78C7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824"/>
              <a:ext cx="1388" cy="2017"/>
              <a:chOff x="2687" y="824"/>
              <a:chExt cx="1388" cy="2017"/>
            </a:xfrm>
            <a:grpFill/>
          </p:grpSpPr>
          <p:sp>
            <p:nvSpPr>
              <p:cNvPr id="1458" name="Oval 1010">
                <a:extLst>
                  <a:ext uri="{FF2B5EF4-FFF2-40B4-BE49-F238E27FC236}">
                    <a16:creationId xmlns:a16="http://schemas.microsoft.com/office/drawing/2014/main" id="{D527300F-F281-4C70-88FF-4E674A244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824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59" name="Oval 1011">
                <a:extLst>
                  <a:ext uri="{FF2B5EF4-FFF2-40B4-BE49-F238E27FC236}">
                    <a16:creationId xmlns:a16="http://schemas.microsoft.com/office/drawing/2014/main" id="{ACB5B607-1717-4251-A24F-DA56BFC4A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60" name="Oval 1012">
                <a:extLst>
                  <a:ext uri="{FF2B5EF4-FFF2-40B4-BE49-F238E27FC236}">
                    <a16:creationId xmlns:a16="http://schemas.microsoft.com/office/drawing/2014/main" id="{EE85343E-C141-4DA1-A1CC-F3CE3B953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61" name="Oval 1013">
                <a:extLst>
                  <a:ext uri="{FF2B5EF4-FFF2-40B4-BE49-F238E27FC236}">
                    <a16:creationId xmlns:a16="http://schemas.microsoft.com/office/drawing/2014/main" id="{DE4E2694-0AE4-4DA9-BBD1-F3B865E15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62" name="Oval 1014">
                <a:extLst>
                  <a:ext uri="{FF2B5EF4-FFF2-40B4-BE49-F238E27FC236}">
                    <a16:creationId xmlns:a16="http://schemas.microsoft.com/office/drawing/2014/main" id="{B510A2E6-11B0-422F-905A-D50ADF5D2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63" name="Oval 1015">
                <a:extLst>
                  <a:ext uri="{FF2B5EF4-FFF2-40B4-BE49-F238E27FC236}">
                    <a16:creationId xmlns:a16="http://schemas.microsoft.com/office/drawing/2014/main" id="{8609EF3D-DF15-464C-A87A-0E35207E3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139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64" name="Oval 1016">
                <a:extLst>
                  <a:ext uri="{FF2B5EF4-FFF2-40B4-BE49-F238E27FC236}">
                    <a16:creationId xmlns:a16="http://schemas.microsoft.com/office/drawing/2014/main" id="{DE7A91A4-C5CE-4871-AAC2-EFBA02458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191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65" name="Oval 1017">
                <a:extLst>
                  <a:ext uri="{FF2B5EF4-FFF2-40B4-BE49-F238E27FC236}">
                    <a16:creationId xmlns:a16="http://schemas.microsoft.com/office/drawing/2014/main" id="{59AFD27B-8D26-4965-AA34-47308BA3B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243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66" name="Oval 1018">
                <a:extLst>
                  <a:ext uri="{FF2B5EF4-FFF2-40B4-BE49-F238E27FC236}">
                    <a16:creationId xmlns:a16="http://schemas.microsoft.com/office/drawing/2014/main" id="{13BF53F3-E43C-438D-8A06-DBD1A2283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295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67" name="Oval 1019">
                <a:extLst>
                  <a:ext uri="{FF2B5EF4-FFF2-40B4-BE49-F238E27FC236}">
                    <a16:creationId xmlns:a16="http://schemas.microsoft.com/office/drawing/2014/main" id="{D73BAA23-1067-401C-96D2-355AB81AA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347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68" name="Oval 1020">
                <a:extLst>
                  <a:ext uri="{FF2B5EF4-FFF2-40B4-BE49-F238E27FC236}">
                    <a16:creationId xmlns:a16="http://schemas.microsoft.com/office/drawing/2014/main" id="{11FFE413-87D0-4622-AD51-8063B0B53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399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69" name="Oval 1021">
                <a:extLst>
                  <a:ext uri="{FF2B5EF4-FFF2-40B4-BE49-F238E27FC236}">
                    <a16:creationId xmlns:a16="http://schemas.microsoft.com/office/drawing/2014/main" id="{DCDED8EA-0BBE-41EC-9984-7BB0973AA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452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70" name="Oval 1022">
                <a:extLst>
                  <a:ext uri="{FF2B5EF4-FFF2-40B4-BE49-F238E27FC236}">
                    <a16:creationId xmlns:a16="http://schemas.microsoft.com/office/drawing/2014/main" id="{C3A428F5-C675-4DC6-AAB1-882E2A2DC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504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71" name="Oval 1023">
                <a:extLst>
                  <a:ext uri="{FF2B5EF4-FFF2-40B4-BE49-F238E27FC236}">
                    <a16:creationId xmlns:a16="http://schemas.microsoft.com/office/drawing/2014/main" id="{21DA56FF-2DFD-4E6F-BF4F-9490AC71E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556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72" name="Oval 1024">
                <a:extLst>
                  <a:ext uri="{FF2B5EF4-FFF2-40B4-BE49-F238E27FC236}">
                    <a16:creationId xmlns:a16="http://schemas.microsoft.com/office/drawing/2014/main" id="{35A638BD-B00E-4E92-904D-EF8A82A4E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610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73" name="Oval 1025">
                <a:extLst>
                  <a:ext uri="{FF2B5EF4-FFF2-40B4-BE49-F238E27FC236}">
                    <a16:creationId xmlns:a16="http://schemas.microsoft.com/office/drawing/2014/main" id="{FAF0EE32-6F23-4E14-A005-1331E8B4A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662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74" name="Oval 1026">
                <a:extLst>
                  <a:ext uri="{FF2B5EF4-FFF2-40B4-BE49-F238E27FC236}">
                    <a16:creationId xmlns:a16="http://schemas.microsoft.com/office/drawing/2014/main" id="{50D16270-D7B9-4AAA-9358-9AD1369B6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714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75" name="Oval 1027">
                <a:extLst>
                  <a:ext uri="{FF2B5EF4-FFF2-40B4-BE49-F238E27FC236}">
                    <a16:creationId xmlns:a16="http://schemas.microsoft.com/office/drawing/2014/main" id="{1FA630A2-865D-4096-812F-7798209F2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766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76" name="Oval 1028">
                <a:extLst>
                  <a:ext uri="{FF2B5EF4-FFF2-40B4-BE49-F238E27FC236}">
                    <a16:creationId xmlns:a16="http://schemas.microsoft.com/office/drawing/2014/main" id="{E99947C8-1C50-4D15-AD6D-55D7C0677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818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77" name="Oval 1029">
                <a:extLst>
                  <a:ext uri="{FF2B5EF4-FFF2-40B4-BE49-F238E27FC236}">
                    <a16:creationId xmlns:a16="http://schemas.microsoft.com/office/drawing/2014/main" id="{269F9D0B-B78C-4462-B0F8-5ACC06E9D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871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78" name="Oval 1030">
                <a:extLst>
                  <a:ext uri="{FF2B5EF4-FFF2-40B4-BE49-F238E27FC236}">
                    <a16:creationId xmlns:a16="http://schemas.microsoft.com/office/drawing/2014/main" id="{3ED6A0A4-D3F6-4C23-B336-A48331803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975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79" name="Oval 1031">
                <a:extLst>
                  <a:ext uri="{FF2B5EF4-FFF2-40B4-BE49-F238E27FC236}">
                    <a16:creationId xmlns:a16="http://schemas.microsoft.com/office/drawing/2014/main" id="{8D92598C-3B25-47D7-9186-A11A5199F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2027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80" name="Oval 1032">
                <a:extLst>
                  <a:ext uri="{FF2B5EF4-FFF2-40B4-BE49-F238E27FC236}">
                    <a16:creationId xmlns:a16="http://schemas.microsoft.com/office/drawing/2014/main" id="{50A22FE4-6C83-48E0-9EE1-EB30D075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824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81" name="Oval 1033">
                <a:extLst>
                  <a:ext uri="{FF2B5EF4-FFF2-40B4-BE49-F238E27FC236}">
                    <a16:creationId xmlns:a16="http://schemas.microsoft.com/office/drawing/2014/main" id="{1AA8F9E8-63F2-46A1-A76A-A57DABDAC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82" name="Oval 1034">
                <a:extLst>
                  <a:ext uri="{FF2B5EF4-FFF2-40B4-BE49-F238E27FC236}">
                    <a16:creationId xmlns:a16="http://schemas.microsoft.com/office/drawing/2014/main" id="{0F97F0AF-81BC-4088-93F0-69AE1C143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83" name="Oval 1035">
                <a:extLst>
                  <a:ext uri="{FF2B5EF4-FFF2-40B4-BE49-F238E27FC236}">
                    <a16:creationId xmlns:a16="http://schemas.microsoft.com/office/drawing/2014/main" id="{A9974FDB-8D3A-4BC7-A714-871B9E694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84" name="Oval 1036">
                <a:extLst>
                  <a:ext uri="{FF2B5EF4-FFF2-40B4-BE49-F238E27FC236}">
                    <a16:creationId xmlns:a16="http://schemas.microsoft.com/office/drawing/2014/main" id="{5BB9A536-2259-4EDF-955D-2775FDDE5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85" name="Oval 1037">
                <a:extLst>
                  <a:ext uri="{FF2B5EF4-FFF2-40B4-BE49-F238E27FC236}">
                    <a16:creationId xmlns:a16="http://schemas.microsoft.com/office/drawing/2014/main" id="{2E5C180F-2AA7-4B5C-97C8-DD0C1B789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139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86" name="Oval 1038">
                <a:extLst>
                  <a:ext uri="{FF2B5EF4-FFF2-40B4-BE49-F238E27FC236}">
                    <a16:creationId xmlns:a16="http://schemas.microsoft.com/office/drawing/2014/main" id="{33C19B7B-554A-4616-B125-3F458C868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191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87" name="Oval 1039">
                <a:extLst>
                  <a:ext uri="{FF2B5EF4-FFF2-40B4-BE49-F238E27FC236}">
                    <a16:creationId xmlns:a16="http://schemas.microsoft.com/office/drawing/2014/main" id="{E0DBFF45-157E-459B-B3C1-144CA03DC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243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88" name="Oval 1040">
                <a:extLst>
                  <a:ext uri="{FF2B5EF4-FFF2-40B4-BE49-F238E27FC236}">
                    <a16:creationId xmlns:a16="http://schemas.microsoft.com/office/drawing/2014/main" id="{67351E2D-FAA9-4CF9-829C-D86551041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295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89" name="Oval 1041">
                <a:extLst>
                  <a:ext uri="{FF2B5EF4-FFF2-40B4-BE49-F238E27FC236}">
                    <a16:creationId xmlns:a16="http://schemas.microsoft.com/office/drawing/2014/main" id="{D540C1D6-22FC-4860-A991-8D358659E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347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90" name="Oval 1042">
                <a:extLst>
                  <a:ext uri="{FF2B5EF4-FFF2-40B4-BE49-F238E27FC236}">
                    <a16:creationId xmlns:a16="http://schemas.microsoft.com/office/drawing/2014/main" id="{5C2C693D-9319-4580-B830-D454D96F8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399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91" name="Oval 1043">
                <a:extLst>
                  <a:ext uri="{FF2B5EF4-FFF2-40B4-BE49-F238E27FC236}">
                    <a16:creationId xmlns:a16="http://schemas.microsoft.com/office/drawing/2014/main" id="{76D707E8-66BE-4F7C-AB83-0D4E672AC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452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92" name="Oval 1044">
                <a:extLst>
                  <a:ext uri="{FF2B5EF4-FFF2-40B4-BE49-F238E27FC236}">
                    <a16:creationId xmlns:a16="http://schemas.microsoft.com/office/drawing/2014/main" id="{31DC6457-7872-41ED-A1A9-5DE9ADC3B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504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93" name="Oval 1045">
                <a:extLst>
                  <a:ext uri="{FF2B5EF4-FFF2-40B4-BE49-F238E27FC236}">
                    <a16:creationId xmlns:a16="http://schemas.microsoft.com/office/drawing/2014/main" id="{C61B6C2D-55C6-40D9-B55E-60B515A5B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556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94" name="Oval 1046">
                <a:extLst>
                  <a:ext uri="{FF2B5EF4-FFF2-40B4-BE49-F238E27FC236}">
                    <a16:creationId xmlns:a16="http://schemas.microsoft.com/office/drawing/2014/main" id="{655C06FF-AD19-4442-AB43-E7D45C364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610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95" name="Oval 1047">
                <a:extLst>
                  <a:ext uri="{FF2B5EF4-FFF2-40B4-BE49-F238E27FC236}">
                    <a16:creationId xmlns:a16="http://schemas.microsoft.com/office/drawing/2014/main" id="{BF91C891-0287-497C-8308-D8F0892F0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662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96" name="Oval 1048">
                <a:extLst>
                  <a:ext uri="{FF2B5EF4-FFF2-40B4-BE49-F238E27FC236}">
                    <a16:creationId xmlns:a16="http://schemas.microsoft.com/office/drawing/2014/main" id="{0D39E54D-1A63-45E7-B90A-4E0BA0305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714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97" name="Oval 1049">
                <a:extLst>
                  <a:ext uri="{FF2B5EF4-FFF2-40B4-BE49-F238E27FC236}">
                    <a16:creationId xmlns:a16="http://schemas.microsoft.com/office/drawing/2014/main" id="{D790AD67-6EA7-4C01-A887-06DC81528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766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98" name="Oval 1050">
                <a:extLst>
                  <a:ext uri="{FF2B5EF4-FFF2-40B4-BE49-F238E27FC236}">
                    <a16:creationId xmlns:a16="http://schemas.microsoft.com/office/drawing/2014/main" id="{F6A07B0B-04FA-4B42-A44A-43C22E9FE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818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99" name="Oval 1051">
                <a:extLst>
                  <a:ext uri="{FF2B5EF4-FFF2-40B4-BE49-F238E27FC236}">
                    <a16:creationId xmlns:a16="http://schemas.microsoft.com/office/drawing/2014/main" id="{1639CC40-3454-47E6-8004-FE7A6DDD5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923"/>
                <a:ext cx="30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00" name="Oval 1052">
                <a:extLst>
                  <a:ext uri="{FF2B5EF4-FFF2-40B4-BE49-F238E27FC236}">
                    <a16:creationId xmlns:a16="http://schemas.microsoft.com/office/drawing/2014/main" id="{BC25C5ED-FC1C-4899-AD6D-3A84EDBA0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975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01" name="Oval 1053">
                <a:extLst>
                  <a:ext uri="{FF2B5EF4-FFF2-40B4-BE49-F238E27FC236}">
                    <a16:creationId xmlns:a16="http://schemas.microsoft.com/office/drawing/2014/main" id="{1B2177A9-BF3B-4488-8E73-17D6DDDA7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2027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02" name="Oval 1054">
                <a:extLst>
                  <a:ext uri="{FF2B5EF4-FFF2-40B4-BE49-F238E27FC236}">
                    <a16:creationId xmlns:a16="http://schemas.microsoft.com/office/drawing/2014/main" id="{634DCCF6-84E8-45D3-9F93-B4DAEB34D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2079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03" name="Oval 1055">
                <a:extLst>
                  <a:ext uri="{FF2B5EF4-FFF2-40B4-BE49-F238E27FC236}">
                    <a16:creationId xmlns:a16="http://schemas.microsoft.com/office/drawing/2014/main" id="{B12A6256-DDD1-4003-9487-C58F3DF05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2185"/>
                <a:ext cx="30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04" name="Oval 1056">
                <a:extLst>
                  <a:ext uri="{FF2B5EF4-FFF2-40B4-BE49-F238E27FC236}">
                    <a16:creationId xmlns:a16="http://schemas.microsoft.com/office/drawing/2014/main" id="{43C12643-52C5-4007-8A8B-42916C833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2238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05" name="Oval 1057">
                <a:extLst>
                  <a:ext uri="{FF2B5EF4-FFF2-40B4-BE49-F238E27FC236}">
                    <a16:creationId xmlns:a16="http://schemas.microsoft.com/office/drawing/2014/main" id="{F433CEE3-7CE6-4EBB-9C96-26447F6F3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2602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06" name="Oval 1058">
                <a:extLst>
                  <a:ext uri="{FF2B5EF4-FFF2-40B4-BE49-F238E27FC236}">
                    <a16:creationId xmlns:a16="http://schemas.microsoft.com/office/drawing/2014/main" id="{5F217C57-E356-4A3A-824E-88897176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07" name="Oval 1059">
                <a:extLst>
                  <a:ext uri="{FF2B5EF4-FFF2-40B4-BE49-F238E27FC236}">
                    <a16:creationId xmlns:a16="http://schemas.microsoft.com/office/drawing/2014/main" id="{BE622892-F061-40F5-8FB4-BB7349733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08" name="Oval 1060">
                <a:extLst>
                  <a:ext uri="{FF2B5EF4-FFF2-40B4-BE49-F238E27FC236}">
                    <a16:creationId xmlns:a16="http://schemas.microsoft.com/office/drawing/2014/main" id="{EFEE43C7-5798-424B-8046-B736048AF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09" name="Oval 1061">
                <a:extLst>
                  <a:ext uri="{FF2B5EF4-FFF2-40B4-BE49-F238E27FC236}">
                    <a16:creationId xmlns:a16="http://schemas.microsoft.com/office/drawing/2014/main" id="{23196A60-4B58-408B-AFC1-C6F8B7889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10" name="Oval 1062">
                <a:extLst>
                  <a:ext uri="{FF2B5EF4-FFF2-40B4-BE49-F238E27FC236}">
                    <a16:creationId xmlns:a16="http://schemas.microsoft.com/office/drawing/2014/main" id="{C90EF507-2B27-4045-A973-CEA69A15D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11" name="Oval 1063">
                <a:extLst>
                  <a:ext uri="{FF2B5EF4-FFF2-40B4-BE49-F238E27FC236}">
                    <a16:creationId xmlns:a16="http://schemas.microsoft.com/office/drawing/2014/main" id="{937A5232-B1C9-4A3F-AFE6-8A3169DDE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12" name="Oval 1064">
                <a:extLst>
                  <a:ext uri="{FF2B5EF4-FFF2-40B4-BE49-F238E27FC236}">
                    <a16:creationId xmlns:a16="http://schemas.microsoft.com/office/drawing/2014/main" id="{7829F8B2-3C0F-43A6-BBA8-4D03F694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13" name="Oval 1065">
                <a:extLst>
                  <a:ext uri="{FF2B5EF4-FFF2-40B4-BE49-F238E27FC236}">
                    <a16:creationId xmlns:a16="http://schemas.microsoft.com/office/drawing/2014/main" id="{B37B621D-EDF8-445E-85C9-0A3117A49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14" name="Oval 1066">
                <a:extLst>
                  <a:ext uri="{FF2B5EF4-FFF2-40B4-BE49-F238E27FC236}">
                    <a16:creationId xmlns:a16="http://schemas.microsoft.com/office/drawing/2014/main" id="{3383EEFA-F491-4FA5-8129-C237EAF5B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15" name="Oval 1067">
                <a:extLst>
                  <a:ext uri="{FF2B5EF4-FFF2-40B4-BE49-F238E27FC236}">
                    <a16:creationId xmlns:a16="http://schemas.microsoft.com/office/drawing/2014/main" id="{9CDB381C-C09C-4F70-ACAE-C49EEFF8B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16" name="Oval 1068">
                <a:extLst>
                  <a:ext uri="{FF2B5EF4-FFF2-40B4-BE49-F238E27FC236}">
                    <a16:creationId xmlns:a16="http://schemas.microsoft.com/office/drawing/2014/main" id="{F7715433-8508-4C8E-AB96-7D74A947E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17" name="Oval 1069">
                <a:extLst>
                  <a:ext uri="{FF2B5EF4-FFF2-40B4-BE49-F238E27FC236}">
                    <a16:creationId xmlns:a16="http://schemas.microsoft.com/office/drawing/2014/main" id="{58460752-6844-42B3-A886-B495313F3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18" name="Oval 1070">
                <a:extLst>
                  <a:ext uri="{FF2B5EF4-FFF2-40B4-BE49-F238E27FC236}">
                    <a16:creationId xmlns:a16="http://schemas.microsoft.com/office/drawing/2014/main" id="{A4C9F30B-A673-4D8D-A198-484BAF50B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19" name="Oval 1071">
                <a:extLst>
                  <a:ext uri="{FF2B5EF4-FFF2-40B4-BE49-F238E27FC236}">
                    <a16:creationId xmlns:a16="http://schemas.microsoft.com/office/drawing/2014/main" id="{541201FC-014D-4772-AE4C-49949CAD9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20" name="Oval 1072">
                <a:extLst>
                  <a:ext uri="{FF2B5EF4-FFF2-40B4-BE49-F238E27FC236}">
                    <a16:creationId xmlns:a16="http://schemas.microsoft.com/office/drawing/2014/main" id="{2721D881-59B8-4B0E-B019-6BD98F85A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21" name="Oval 1073">
                <a:extLst>
                  <a:ext uri="{FF2B5EF4-FFF2-40B4-BE49-F238E27FC236}">
                    <a16:creationId xmlns:a16="http://schemas.microsoft.com/office/drawing/2014/main" id="{93DD7CC5-5EFA-4535-A3E4-E6D92035E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22" name="Oval 1074">
                <a:extLst>
                  <a:ext uri="{FF2B5EF4-FFF2-40B4-BE49-F238E27FC236}">
                    <a16:creationId xmlns:a16="http://schemas.microsoft.com/office/drawing/2014/main" id="{E1782139-7AA3-4441-ABB3-8C9DBE9A5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23" name="Oval 1075">
                <a:extLst>
                  <a:ext uri="{FF2B5EF4-FFF2-40B4-BE49-F238E27FC236}">
                    <a16:creationId xmlns:a16="http://schemas.microsoft.com/office/drawing/2014/main" id="{E6869A0F-61B4-41E1-AF29-75AA5757B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24" name="Oval 1076">
                <a:extLst>
                  <a:ext uri="{FF2B5EF4-FFF2-40B4-BE49-F238E27FC236}">
                    <a16:creationId xmlns:a16="http://schemas.microsoft.com/office/drawing/2014/main" id="{69BE57BA-894F-4012-B9D1-DE3E35530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25" name="Oval 1077">
                <a:extLst>
                  <a:ext uri="{FF2B5EF4-FFF2-40B4-BE49-F238E27FC236}">
                    <a16:creationId xmlns:a16="http://schemas.microsoft.com/office/drawing/2014/main" id="{61C52178-D146-4B86-BB8C-D0CF09EA0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26" name="Oval 1078">
                <a:extLst>
                  <a:ext uri="{FF2B5EF4-FFF2-40B4-BE49-F238E27FC236}">
                    <a16:creationId xmlns:a16="http://schemas.microsoft.com/office/drawing/2014/main" id="{F2136E97-E7E5-4BDA-A89A-9A02C62F7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27" name="Oval 1079">
                <a:extLst>
                  <a:ext uri="{FF2B5EF4-FFF2-40B4-BE49-F238E27FC236}">
                    <a16:creationId xmlns:a16="http://schemas.microsoft.com/office/drawing/2014/main" id="{891447E6-C966-47A8-96FC-5E2BACC4C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28" name="Oval 1080">
                <a:extLst>
                  <a:ext uri="{FF2B5EF4-FFF2-40B4-BE49-F238E27FC236}">
                    <a16:creationId xmlns:a16="http://schemas.microsoft.com/office/drawing/2014/main" id="{1EF83731-2739-40D2-9E03-135837E0B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29" name="Oval 1081">
                <a:extLst>
                  <a:ext uri="{FF2B5EF4-FFF2-40B4-BE49-F238E27FC236}">
                    <a16:creationId xmlns:a16="http://schemas.microsoft.com/office/drawing/2014/main" id="{2091FDE0-278C-4CF8-99C8-6F88732E0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30" name="Oval 1082">
                <a:extLst>
                  <a:ext uri="{FF2B5EF4-FFF2-40B4-BE49-F238E27FC236}">
                    <a16:creationId xmlns:a16="http://schemas.microsoft.com/office/drawing/2014/main" id="{113C7038-5F2C-4CCB-9FCB-B40F5D0B3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218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31" name="Oval 1083">
                <a:extLst>
                  <a:ext uri="{FF2B5EF4-FFF2-40B4-BE49-F238E27FC236}">
                    <a16:creationId xmlns:a16="http://schemas.microsoft.com/office/drawing/2014/main" id="{87A296CF-1962-43E3-9DCC-02B861735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223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32" name="Oval 1084">
                <a:extLst>
                  <a:ext uri="{FF2B5EF4-FFF2-40B4-BE49-F238E27FC236}">
                    <a16:creationId xmlns:a16="http://schemas.microsoft.com/office/drawing/2014/main" id="{C34B1EC3-89A3-481A-897B-692CC891E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260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33" name="Oval 1085">
                <a:extLst>
                  <a:ext uri="{FF2B5EF4-FFF2-40B4-BE49-F238E27FC236}">
                    <a16:creationId xmlns:a16="http://schemas.microsoft.com/office/drawing/2014/main" id="{213F9334-60C7-4F6B-8644-707674480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265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34" name="Oval 1086">
                <a:extLst>
                  <a:ext uri="{FF2B5EF4-FFF2-40B4-BE49-F238E27FC236}">
                    <a16:creationId xmlns:a16="http://schemas.microsoft.com/office/drawing/2014/main" id="{22245FDC-966E-4E48-88E6-D2D40713D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270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35" name="Oval 1087">
                <a:extLst>
                  <a:ext uri="{FF2B5EF4-FFF2-40B4-BE49-F238E27FC236}">
                    <a16:creationId xmlns:a16="http://schemas.microsoft.com/office/drawing/2014/main" id="{A96D4C83-6060-49C4-972C-370823FBB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276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36" name="Oval 1088">
                <a:extLst>
                  <a:ext uri="{FF2B5EF4-FFF2-40B4-BE49-F238E27FC236}">
                    <a16:creationId xmlns:a16="http://schemas.microsoft.com/office/drawing/2014/main" id="{7AF7C107-8384-47EA-B4E0-2970FA515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37" name="Oval 1089">
                <a:extLst>
                  <a:ext uri="{FF2B5EF4-FFF2-40B4-BE49-F238E27FC236}">
                    <a16:creationId xmlns:a16="http://schemas.microsoft.com/office/drawing/2014/main" id="{0195F8F8-2B4A-4E88-96B7-50AB0CA7D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38" name="Oval 1090">
                <a:extLst>
                  <a:ext uri="{FF2B5EF4-FFF2-40B4-BE49-F238E27FC236}">
                    <a16:creationId xmlns:a16="http://schemas.microsoft.com/office/drawing/2014/main" id="{27B426A5-6949-4EA7-9A8C-6CBA2DB26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39" name="Oval 1091">
                <a:extLst>
                  <a:ext uri="{FF2B5EF4-FFF2-40B4-BE49-F238E27FC236}">
                    <a16:creationId xmlns:a16="http://schemas.microsoft.com/office/drawing/2014/main" id="{D5976191-C87F-45F6-AAD2-BB77200BD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40" name="Oval 1092">
                <a:extLst>
                  <a:ext uri="{FF2B5EF4-FFF2-40B4-BE49-F238E27FC236}">
                    <a16:creationId xmlns:a16="http://schemas.microsoft.com/office/drawing/2014/main" id="{EE06E7ED-65E7-4597-9461-D43D9AF5B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41" name="Oval 1093">
                <a:extLst>
                  <a:ext uri="{FF2B5EF4-FFF2-40B4-BE49-F238E27FC236}">
                    <a16:creationId xmlns:a16="http://schemas.microsoft.com/office/drawing/2014/main" id="{1A4AF64E-3868-4A36-ABC0-AFCB33784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42" name="Oval 1094">
                <a:extLst>
                  <a:ext uri="{FF2B5EF4-FFF2-40B4-BE49-F238E27FC236}">
                    <a16:creationId xmlns:a16="http://schemas.microsoft.com/office/drawing/2014/main" id="{EA131B14-C96D-48FE-90B9-17A218FE9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43" name="Oval 1095">
                <a:extLst>
                  <a:ext uri="{FF2B5EF4-FFF2-40B4-BE49-F238E27FC236}">
                    <a16:creationId xmlns:a16="http://schemas.microsoft.com/office/drawing/2014/main" id="{60196F7F-5927-4C69-A73B-074274F48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44" name="Oval 1096">
                <a:extLst>
                  <a:ext uri="{FF2B5EF4-FFF2-40B4-BE49-F238E27FC236}">
                    <a16:creationId xmlns:a16="http://schemas.microsoft.com/office/drawing/2014/main" id="{7699343A-596F-4591-920A-F798BD8F2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45" name="Oval 1097">
                <a:extLst>
                  <a:ext uri="{FF2B5EF4-FFF2-40B4-BE49-F238E27FC236}">
                    <a16:creationId xmlns:a16="http://schemas.microsoft.com/office/drawing/2014/main" id="{2B0153AB-704D-4304-9032-FEFFC0FF8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46" name="Oval 1098">
                <a:extLst>
                  <a:ext uri="{FF2B5EF4-FFF2-40B4-BE49-F238E27FC236}">
                    <a16:creationId xmlns:a16="http://schemas.microsoft.com/office/drawing/2014/main" id="{6B5B701C-49AD-402D-9332-C1906764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47" name="Oval 1099">
                <a:extLst>
                  <a:ext uri="{FF2B5EF4-FFF2-40B4-BE49-F238E27FC236}">
                    <a16:creationId xmlns:a16="http://schemas.microsoft.com/office/drawing/2014/main" id="{DBE6986A-E130-4AB6-95EE-DABFF8B31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48" name="Oval 1100">
                <a:extLst>
                  <a:ext uri="{FF2B5EF4-FFF2-40B4-BE49-F238E27FC236}">
                    <a16:creationId xmlns:a16="http://schemas.microsoft.com/office/drawing/2014/main" id="{22C29B85-A487-4406-BA02-3B0D982FB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49" name="Oval 1101">
                <a:extLst>
                  <a:ext uri="{FF2B5EF4-FFF2-40B4-BE49-F238E27FC236}">
                    <a16:creationId xmlns:a16="http://schemas.microsoft.com/office/drawing/2014/main" id="{14F5969F-F4E6-471B-88F9-A51D24BEA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50" name="Oval 1102">
                <a:extLst>
                  <a:ext uri="{FF2B5EF4-FFF2-40B4-BE49-F238E27FC236}">
                    <a16:creationId xmlns:a16="http://schemas.microsoft.com/office/drawing/2014/main" id="{AB2EE993-97CA-46F5-B6B4-0D6873CB4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51" name="Oval 1103">
                <a:extLst>
                  <a:ext uri="{FF2B5EF4-FFF2-40B4-BE49-F238E27FC236}">
                    <a16:creationId xmlns:a16="http://schemas.microsoft.com/office/drawing/2014/main" id="{C6112D7B-6889-487D-A196-5EDEC33B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52" name="Oval 1104">
                <a:extLst>
                  <a:ext uri="{FF2B5EF4-FFF2-40B4-BE49-F238E27FC236}">
                    <a16:creationId xmlns:a16="http://schemas.microsoft.com/office/drawing/2014/main" id="{F2A8DDC8-6D43-4B70-8C3D-7C008ACCF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53" name="Oval 1105">
                <a:extLst>
                  <a:ext uri="{FF2B5EF4-FFF2-40B4-BE49-F238E27FC236}">
                    <a16:creationId xmlns:a16="http://schemas.microsoft.com/office/drawing/2014/main" id="{C0ED281C-A02D-43AC-8510-FED072EC5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54" name="Oval 1106">
                <a:extLst>
                  <a:ext uri="{FF2B5EF4-FFF2-40B4-BE49-F238E27FC236}">
                    <a16:creationId xmlns:a16="http://schemas.microsoft.com/office/drawing/2014/main" id="{6C7C0C9A-66C4-423D-AEE4-D47E1D3E8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55" name="Oval 1107">
                <a:extLst>
                  <a:ext uri="{FF2B5EF4-FFF2-40B4-BE49-F238E27FC236}">
                    <a16:creationId xmlns:a16="http://schemas.microsoft.com/office/drawing/2014/main" id="{5739A00E-B1CF-4EDC-B01D-4851BC726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56" name="Oval 1108">
                <a:extLst>
                  <a:ext uri="{FF2B5EF4-FFF2-40B4-BE49-F238E27FC236}">
                    <a16:creationId xmlns:a16="http://schemas.microsoft.com/office/drawing/2014/main" id="{39C72511-0450-4546-AC3E-7376CF0C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57" name="Oval 1109">
                <a:extLst>
                  <a:ext uri="{FF2B5EF4-FFF2-40B4-BE49-F238E27FC236}">
                    <a16:creationId xmlns:a16="http://schemas.microsoft.com/office/drawing/2014/main" id="{18BC9146-F083-462F-A1DD-E3F54B8C3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58" name="Oval 1110">
                <a:extLst>
                  <a:ext uri="{FF2B5EF4-FFF2-40B4-BE49-F238E27FC236}">
                    <a16:creationId xmlns:a16="http://schemas.microsoft.com/office/drawing/2014/main" id="{6B3252FC-C550-40FF-AD4D-F9BBDF1B6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59" name="Oval 1111">
                <a:extLst>
                  <a:ext uri="{FF2B5EF4-FFF2-40B4-BE49-F238E27FC236}">
                    <a16:creationId xmlns:a16="http://schemas.microsoft.com/office/drawing/2014/main" id="{2B11F36E-3C21-42DF-9230-84D9CFBB1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60" name="Oval 1112">
                <a:extLst>
                  <a:ext uri="{FF2B5EF4-FFF2-40B4-BE49-F238E27FC236}">
                    <a16:creationId xmlns:a16="http://schemas.microsoft.com/office/drawing/2014/main" id="{808515D7-5B75-4065-9BBD-CAD8120B2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61" name="Oval 1113">
                <a:extLst>
                  <a:ext uri="{FF2B5EF4-FFF2-40B4-BE49-F238E27FC236}">
                    <a16:creationId xmlns:a16="http://schemas.microsoft.com/office/drawing/2014/main" id="{4A9434C0-0FEA-4BC0-B0C5-6C6DD39AD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62" name="Oval 1114">
                <a:extLst>
                  <a:ext uri="{FF2B5EF4-FFF2-40B4-BE49-F238E27FC236}">
                    <a16:creationId xmlns:a16="http://schemas.microsoft.com/office/drawing/2014/main" id="{244F3C9E-5C89-462D-B1BF-4469BA13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63" name="Oval 1115">
                <a:extLst>
                  <a:ext uri="{FF2B5EF4-FFF2-40B4-BE49-F238E27FC236}">
                    <a16:creationId xmlns:a16="http://schemas.microsoft.com/office/drawing/2014/main" id="{96181AAA-F783-4835-8AF6-95CE5D57B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64" name="Oval 1116">
                <a:extLst>
                  <a:ext uri="{FF2B5EF4-FFF2-40B4-BE49-F238E27FC236}">
                    <a16:creationId xmlns:a16="http://schemas.microsoft.com/office/drawing/2014/main" id="{3E60B7DA-C4F1-4216-AE40-A249A9C9D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65" name="Oval 1117">
                <a:extLst>
                  <a:ext uri="{FF2B5EF4-FFF2-40B4-BE49-F238E27FC236}">
                    <a16:creationId xmlns:a16="http://schemas.microsoft.com/office/drawing/2014/main" id="{31F632B1-CBF1-4256-A594-DD4E1C997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66" name="Oval 1118">
                <a:extLst>
                  <a:ext uri="{FF2B5EF4-FFF2-40B4-BE49-F238E27FC236}">
                    <a16:creationId xmlns:a16="http://schemas.microsoft.com/office/drawing/2014/main" id="{54913F34-BE05-4333-B204-F85E54E68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67" name="Oval 1119">
                <a:extLst>
                  <a:ext uri="{FF2B5EF4-FFF2-40B4-BE49-F238E27FC236}">
                    <a16:creationId xmlns:a16="http://schemas.microsoft.com/office/drawing/2014/main" id="{6DA92C2B-A7BE-4B35-BA53-28FF7B01A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68" name="Oval 1120">
                <a:extLst>
                  <a:ext uri="{FF2B5EF4-FFF2-40B4-BE49-F238E27FC236}">
                    <a16:creationId xmlns:a16="http://schemas.microsoft.com/office/drawing/2014/main" id="{486AB6A7-8823-4C5D-A69A-E338DBE5C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69" name="Oval 1121">
                <a:extLst>
                  <a:ext uri="{FF2B5EF4-FFF2-40B4-BE49-F238E27FC236}">
                    <a16:creationId xmlns:a16="http://schemas.microsoft.com/office/drawing/2014/main" id="{033DAEDF-70D5-4D2F-878B-B8A9237BE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70" name="Oval 1122">
                <a:extLst>
                  <a:ext uri="{FF2B5EF4-FFF2-40B4-BE49-F238E27FC236}">
                    <a16:creationId xmlns:a16="http://schemas.microsoft.com/office/drawing/2014/main" id="{17926F63-0BDC-4F22-8C2D-0CDC5DE6D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71" name="Oval 1123">
                <a:extLst>
                  <a:ext uri="{FF2B5EF4-FFF2-40B4-BE49-F238E27FC236}">
                    <a16:creationId xmlns:a16="http://schemas.microsoft.com/office/drawing/2014/main" id="{4395D068-BCB7-4547-8C8E-6B142874C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72" name="Oval 1124">
                <a:extLst>
                  <a:ext uri="{FF2B5EF4-FFF2-40B4-BE49-F238E27FC236}">
                    <a16:creationId xmlns:a16="http://schemas.microsoft.com/office/drawing/2014/main" id="{AE927A31-340B-4D99-A79E-223F6C567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73" name="Oval 1125">
                <a:extLst>
                  <a:ext uri="{FF2B5EF4-FFF2-40B4-BE49-F238E27FC236}">
                    <a16:creationId xmlns:a16="http://schemas.microsoft.com/office/drawing/2014/main" id="{885FDBC4-7ECE-4D97-9408-E33A392DB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74" name="Oval 1126">
                <a:extLst>
                  <a:ext uri="{FF2B5EF4-FFF2-40B4-BE49-F238E27FC236}">
                    <a16:creationId xmlns:a16="http://schemas.microsoft.com/office/drawing/2014/main" id="{1C05EA62-F5EE-4E4F-92AA-95085CC43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75" name="Oval 1127">
                <a:extLst>
                  <a:ext uri="{FF2B5EF4-FFF2-40B4-BE49-F238E27FC236}">
                    <a16:creationId xmlns:a16="http://schemas.microsoft.com/office/drawing/2014/main" id="{585BBD08-818F-493A-A920-80BB611D2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76" name="Oval 1128">
                <a:extLst>
                  <a:ext uri="{FF2B5EF4-FFF2-40B4-BE49-F238E27FC236}">
                    <a16:creationId xmlns:a16="http://schemas.microsoft.com/office/drawing/2014/main" id="{61FCA988-B0DD-45F9-A7DE-B3544ECE3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218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77" name="Oval 1129">
                <a:extLst>
                  <a:ext uri="{FF2B5EF4-FFF2-40B4-BE49-F238E27FC236}">
                    <a16:creationId xmlns:a16="http://schemas.microsoft.com/office/drawing/2014/main" id="{073D5B01-8791-40FE-A7CC-AA6189443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223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78" name="Oval 1130">
                <a:extLst>
                  <a:ext uri="{FF2B5EF4-FFF2-40B4-BE49-F238E27FC236}">
                    <a16:creationId xmlns:a16="http://schemas.microsoft.com/office/drawing/2014/main" id="{68459095-7D6C-4DB7-9233-8E972DEF4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229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79" name="Oval 1131">
                <a:extLst>
                  <a:ext uri="{FF2B5EF4-FFF2-40B4-BE49-F238E27FC236}">
                    <a16:creationId xmlns:a16="http://schemas.microsoft.com/office/drawing/2014/main" id="{4E18FCF7-3C19-4CAA-A2E8-D504E8C54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265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80" name="Oval 1132">
                <a:extLst>
                  <a:ext uri="{FF2B5EF4-FFF2-40B4-BE49-F238E27FC236}">
                    <a16:creationId xmlns:a16="http://schemas.microsoft.com/office/drawing/2014/main" id="{DBE28839-E33E-4239-BCB1-98AA09193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270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81" name="Oval 1133">
                <a:extLst>
                  <a:ext uri="{FF2B5EF4-FFF2-40B4-BE49-F238E27FC236}">
                    <a16:creationId xmlns:a16="http://schemas.microsoft.com/office/drawing/2014/main" id="{705A0FE9-977B-4230-9CDF-EEAC6D735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276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82" name="Oval 1134">
                <a:extLst>
                  <a:ext uri="{FF2B5EF4-FFF2-40B4-BE49-F238E27FC236}">
                    <a16:creationId xmlns:a16="http://schemas.microsoft.com/office/drawing/2014/main" id="{3615106E-4361-4021-B123-D5DF0A1BD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2813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83" name="Oval 1135">
                <a:extLst>
                  <a:ext uri="{FF2B5EF4-FFF2-40B4-BE49-F238E27FC236}">
                    <a16:creationId xmlns:a16="http://schemas.microsoft.com/office/drawing/2014/main" id="{3989D023-9C6C-45E1-89C4-6385E5F1E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84" name="Oval 1136">
                <a:extLst>
                  <a:ext uri="{FF2B5EF4-FFF2-40B4-BE49-F238E27FC236}">
                    <a16:creationId xmlns:a16="http://schemas.microsoft.com/office/drawing/2014/main" id="{0AA45C39-2969-4A33-ABF7-B91D5D1AE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85" name="Oval 1137">
                <a:extLst>
                  <a:ext uri="{FF2B5EF4-FFF2-40B4-BE49-F238E27FC236}">
                    <a16:creationId xmlns:a16="http://schemas.microsoft.com/office/drawing/2014/main" id="{63940A4F-B602-4918-A7CE-A6AA0B41A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86" name="Oval 1138">
                <a:extLst>
                  <a:ext uri="{FF2B5EF4-FFF2-40B4-BE49-F238E27FC236}">
                    <a16:creationId xmlns:a16="http://schemas.microsoft.com/office/drawing/2014/main" id="{3E34E578-EF83-4DFB-A74B-852C2854F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87" name="Oval 1139">
                <a:extLst>
                  <a:ext uri="{FF2B5EF4-FFF2-40B4-BE49-F238E27FC236}">
                    <a16:creationId xmlns:a16="http://schemas.microsoft.com/office/drawing/2014/main" id="{54603BE0-0235-4E87-8087-E7E17C1E3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88" name="Oval 1140">
                <a:extLst>
                  <a:ext uri="{FF2B5EF4-FFF2-40B4-BE49-F238E27FC236}">
                    <a16:creationId xmlns:a16="http://schemas.microsoft.com/office/drawing/2014/main" id="{A825B07A-C6FB-46A1-BE05-A35CFA11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89" name="Oval 1141">
                <a:extLst>
                  <a:ext uri="{FF2B5EF4-FFF2-40B4-BE49-F238E27FC236}">
                    <a16:creationId xmlns:a16="http://schemas.microsoft.com/office/drawing/2014/main" id="{91665C16-2C63-4B2E-A361-0FF013B5B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90" name="Oval 1142">
                <a:extLst>
                  <a:ext uri="{FF2B5EF4-FFF2-40B4-BE49-F238E27FC236}">
                    <a16:creationId xmlns:a16="http://schemas.microsoft.com/office/drawing/2014/main" id="{269D1BD6-29E1-40AA-9A2B-E1B51C9A1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91" name="Oval 1143">
                <a:extLst>
                  <a:ext uri="{FF2B5EF4-FFF2-40B4-BE49-F238E27FC236}">
                    <a16:creationId xmlns:a16="http://schemas.microsoft.com/office/drawing/2014/main" id="{E06CA9DF-B7D0-4584-A94A-8C6AA2BC7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92" name="Oval 1144">
                <a:extLst>
                  <a:ext uri="{FF2B5EF4-FFF2-40B4-BE49-F238E27FC236}">
                    <a16:creationId xmlns:a16="http://schemas.microsoft.com/office/drawing/2014/main" id="{E8ACA978-9716-4CF2-A67B-4F0361987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93" name="Oval 1145">
                <a:extLst>
                  <a:ext uri="{FF2B5EF4-FFF2-40B4-BE49-F238E27FC236}">
                    <a16:creationId xmlns:a16="http://schemas.microsoft.com/office/drawing/2014/main" id="{CEA48A76-556E-40AC-A41E-8A20B8C9E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94" name="Oval 1146">
                <a:extLst>
                  <a:ext uri="{FF2B5EF4-FFF2-40B4-BE49-F238E27FC236}">
                    <a16:creationId xmlns:a16="http://schemas.microsoft.com/office/drawing/2014/main" id="{C82B4057-6996-4F9F-9315-49A184F06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95" name="Oval 1147">
                <a:extLst>
                  <a:ext uri="{FF2B5EF4-FFF2-40B4-BE49-F238E27FC236}">
                    <a16:creationId xmlns:a16="http://schemas.microsoft.com/office/drawing/2014/main" id="{BDB76ABB-7EF0-4326-A06C-F97C9B42E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556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96" name="Oval 1148">
                <a:extLst>
                  <a:ext uri="{FF2B5EF4-FFF2-40B4-BE49-F238E27FC236}">
                    <a16:creationId xmlns:a16="http://schemas.microsoft.com/office/drawing/2014/main" id="{917BE312-D4BD-4F80-8C45-AC4AACA65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610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97" name="Oval 1149">
                <a:extLst>
                  <a:ext uri="{FF2B5EF4-FFF2-40B4-BE49-F238E27FC236}">
                    <a16:creationId xmlns:a16="http://schemas.microsoft.com/office/drawing/2014/main" id="{02961C44-0EE9-42BD-BED0-A0ECDD9C3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662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98" name="Oval 1150">
                <a:extLst>
                  <a:ext uri="{FF2B5EF4-FFF2-40B4-BE49-F238E27FC236}">
                    <a16:creationId xmlns:a16="http://schemas.microsoft.com/office/drawing/2014/main" id="{E4B46023-39A4-4457-A636-AE5C22523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714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99" name="Oval 1151">
                <a:extLst>
                  <a:ext uri="{FF2B5EF4-FFF2-40B4-BE49-F238E27FC236}">
                    <a16:creationId xmlns:a16="http://schemas.microsoft.com/office/drawing/2014/main" id="{AD595CAB-A660-49A9-9D96-2C999674C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766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00" name="Oval 1152">
                <a:extLst>
                  <a:ext uri="{FF2B5EF4-FFF2-40B4-BE49-F238E27FC236}">
                    <a16:creationId xmlns:a16="http://schemas.microsoft.com/office/drawing/2014/main" id="{AD887CFC-280D-4C41-9490-ED5684FC6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818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01" name="Oval 1153">
                <a:extLst>
                  <a:ext uri="{FF2B5EF4-FFF2-40B4-BE49-F238E27FC236}">
                    <a16:creationId xmlns:a16="http://schemas.microsoft.com/office/drawing/2014/main" id="{E12DDAE9-AD0F-474A-9F76-F373EB6E0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87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02" name="Oval 1154">
                <a:extLst>
                  <a:ext uri="{FF2B5EF4-FFF2-40B4-BE49-F238E27FC236}">
                    <a16:creationId xmlns:a16="http://schemas.microsoft.com/office/drawing/2014/main" id="{8EE76336-710E-4A5E-ABF3-71FDBC7AC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923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03" name="Oval 1155">
                <a:extLst>
                  <a:ext uri="{FF2B5EF4-FFF2-40B4-BE49-F238E27FC236}">
                    <a16:creationId xmlns:a16="http://schemas.microsoft.com/office/drawing/2014/main" id="{E78D84CB-193D-46AC-BA28-00C1AB4C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97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04" name="Oval 1156">
                <a:extLst>
                  <a:ext uri="{FF2B5EF4-FFF2-40B4-BE49-F238E27FC236}">
                    <a16:creationId xmlns:a16="http://schemas.microsoft.com/office/drawing/2014/main" id="{224C5486-3675-4B3A-8F48-6513BB122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202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05" name="Oval 1157">
                <a:extLst>
                  <a:ext uri="{FF2B5EF4-FFF2-40B4-BE49-F238E27FC236}">
                    <a16:creationId xmlns:a16="http://schemas.microsoft.com/office/drawing/2014/main" id="{A39AE515-6B0A-4746-A706-4C6C0CEC4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2131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06" name="Oval 1158">
                <a:extLst>
                  <a:ext uri="{FF2B5EF4-FFF2-40B4-BE49-F238E27FC236}">
                    <a16:creationId xmlns:a16="http://schemas.microsoft.com/office/drawing/2014/main" id="{7C6157AA-294C-4F51-9DB2-6EBCC5AD5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218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07" name="Oval 1159">
                <a:extLst>
                  <a:ext uri="{FF2B5EF4-FFF2-40B4-BE49-F238E27FC236}">
                    <a16:creationId xmlns:a16="http://schemas.microsoft.com/office/drawing/2014/main" id="{9BDB3AA8-8FF5-487B-BBB0-B16443DAF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223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08" name="Oval 1160">
                <a:extLst>
                  <a:ext uri="{FF2B5EF4-FFF2-40B4-BE49-F238E27FC236}">
                    <a16:creationId xmlns:a16="http://schemas.microsoft.com/office/drawing/2014/main" id="{643761B5-A2BA-48CC-A4DE-F283A6525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229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09" name="Oval 1161">
                <a:extLst>
                  <a:ext uri="{FF2B5EF4-FFF2-40B4-BE49-F238E27FC236}">
                    <a16:creationId xmlns:a16="http://schemas.microsoft.com/office/drawing/2014/main" id="{DC60A616-A6E3-43A3-8938-F1139B295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2342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10" name="Oval 1162">
                <a:extLst>
                  <a:ext uri="{FF2B5EF4-FFF2-40B4-BE49-F238E27FC236}">
                    <a16:creationId xmlns:a16="http://schemas.microsoft.com/office/drawing/2014/main" id="{E93359FB-C170-4C3E-B18C-F34A4E69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11" name="Oval 1163">
                <a:extLst>
                  <a:ext uri="{FF2B5EF4-FFF2-40B4-BE49-F238E27FC236}">
                    <a16:creationId xmlns:a16="http://schemas.microsoft.com/office/drawing/2014/main" id="{B77D19B9-6C18-4977-A01B-CB39BB9A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12" name="Oval 1164">
                <a:extLst>
                  <a:ext uri="{FF2B5EF4-FFF2-40B4-BE49-F238E27FC236}">
                    <a16:creationId xmlns:a16="http://schemas.microsoft.com/office/drawing/2014/main" id="{3D12C466-0457-4BF9-8869-DBE8DDCCF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13" name="Oval 1165">
                <a:extLst>
                  <a:ext uri="{FF2B5EF4-FFF2-40B4-BE49-F238E27FC236}">
                    <a16:creationId xmlns:a16="http://schemas.microsoft.com/office/drawing/2014/main" id="{1401B2CF-44AA-43B1-9D7F-6C560934E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14" name="Oval 1166">
                <a:extLst>
                  <a:ext uri="{FF2B5EF4-FFF2-40B4-BE49-F238E27FC236}">
                    <a16:creationId xmlns:a16="http://schemas.microsoft.com/office/drawing/2014/main" id="{4F6020F2-C765-4B5A-B4C2-B4BCF5759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15" name="Oval 1167">
                <a:extLst>
                  <a:ext uri="{FF2B5EF4-FFF2-40B4-BE49-F238E27FC236}">
                    <a16:creationId xmlns:a16="http://schemas.microsoft.com/office/drawing/2014/main" id="{C3E33FB8-8188-470C-B65D-CFC9EC89A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16" name="Oval 1168">
                <a:extLst>
                  <a:ext uri="{FF2B5EF4-FFF2-40B4-BE49-F238E27FC236}">
                    <a16:creationId xmlns:a16="http://schemas.microsoft.com/office/drawing/2014/main" id="{4827FC94-6196-4599-9231-0AC666FF5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17" name="Oval 1169">
                <a:extLst>
                  <a:ext uri="{FF2B5EF4-FFF2-40B4-BE49-F238E27FC236}">
                    <a16:creationId xmlns:a16="http://schemas.microsoft.com/office/drawing/2014/main" id="{172A7B69-1DBA-49C1-A67D-F92084729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18" name="Oval 1170">
                <a:extLst>
                  <a:ext uri="{FF2B5EF4-FFF2-40B4-BE49-F238E27FC236}">
                    <a16:creationId xmlns:a16="http://schemas.microsoft.com/office/drawing/2014/main" id="{D38850D0-64E4-415E-B58E-DA69F77B7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19" name="Oval 1171">
                <a:extLst>
                  <a:ext uri="{FF2B5EF4-FFF2-40B4-BE49-F238E27FC236}">
                    <a16:creationId xmlns:a16="http://schemas.microsoft.com/office/drawing/2014/main" id="{EB7B8D82-DD2A-4E3D-B501-F5B97C655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20" name="Oval 1172">
                <a:extLst>
                  <a:ext uri="{FF2B5EF4-FFF2-40B4-BE49-F238E27FC236}">
                    <a16:creationId xmlns:a16="http://schemas.microsoft.com/office/drawing/2014/main" id="{7EBE0C71-A5CC-4BDC-9C8C-65D21E683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21" name="Oval 1173">
                <a:extLst>
                  <a:ext uri="{FF2B5EF4-FFF2-40B4-BE49-F238E27FC236}">
                    <a16:creationId xmlns:a16="http://schemas.microsoft.com/office/drawing/2014/main" id="{99E43D17-33BB-4031-9AD4-0D49C3ED1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22" name="Oval 1174">
                <a:extLst>
                  <a:ext uri="{FF2B5EF4-FFF2-40B4-BE49-F238E27FC236}">
                    <a16:creationId xmlns:a16="http://schemas.microsoft.com/office/drawing/2014/main" id="{5A5015DE-B475-4114-9B42-8B79BD32B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610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23" name="Oval 1175">
                <a:extLst>
                  <a:ext uri="{FF2B5EF4-FFF2-40B4-BE49-F238E27FC236}">
                    <a16:creationId xmlns:a16="http://schemas.microsoft.com/office/drawing/2014/main" id="{45CD3688-4600-4548-8CA3-1AAA1FBF6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662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24" name="Oval 1176">
                <a:extLst>
                  <a:ext uri="{FF2B5EF4-FFF2-40B4-BE49-F238E27FC236}">
                    <a16:creationId xmlns:a16="http://schemas.microsoft.com/office/drawing/2014/main" id="{93259C2F-7460-41D5-B3FB-BE0886541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714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25" name="Oval 1177">
                <a:extLst>
                  <a:ext uri="{FF2B5EF4-FFF2-40B4-BE49-F238E27FC236}">
                    <a16:creationId xmlns:a16="http://schemas.microsoft.com/office/drawing/2014/main" id="{1425D2AB-F631-43DF-BE16-91C396A5A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766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26" name="Oval 1178">
                <a:extLst>
                  <a:ext uri="{FF2B5EF4-FFF2-40B4-BE49-F238E27FC236}">
                    <a16:creationId xmlns:a16="http://schemas.microsoft.com/office/drawing/2014/main" id="{2DDA7E16-0471-442A-AA18-962D84F1F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818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27" name="Oval 1179">
                <a:extLst>
                  <a:ext uri="{FF2B5EF4-FFF2-40B4-BE49-F238E27FC236}">
                    <a16:creationId xmlns:a16="http://schemas.microsoft.com/office/drawing/2014/main" id="{2140C1DA-0DB2-4882-8DCE-927C34112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87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28" name="Oval 1180">
                <a:extLst>
                  <a:ext uri="{FF2B5EF4-FFF2-40B4-BE49-F238E27FC236}">
                    <a16:creationId xmlns:a16="http://schemas.microsoft.com/office/drawing/2014/main" id="{512BAEE8-DFC1-41B4-8F25-D965F369D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23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29" name="Oval 1181">
                <a:extLst>
                  <a:ext uri="{FF2B5EF4-FFF2-40B4-BE49-F238E27FC236}">
                    <a16:creationId xmlns:a16="http://schemas.microsoft.com/office/drawing/2014/main" id="{0C711C1D-B4AA-4610-ABB5-EDD0E904C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7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30" name="Oval 1182">
                <a:extLst>
                  <a:ext uri="{FF2B5EF4-FFF2-40B4-BE49-F238E27FC236}">
                    <a16:creationId xmlns:a16="http://schemas.microsoft.com/office/drawing/2014/main" id="{A1C90F22-4DA4-41D5-99AA-7AA30614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7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31" name="Oval 1183">
                <a:extLst>
                  <a:ext uri="{FF2B5EF4-FFF2-40B4-BE49-F238E27FC236}">
                    <a16:creationId xmlns:a16="http://schemas.microsoft.com/office/drawing/2014/main" id="{2B340700-DFB7-4031-A4B7-E622F3B84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131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32" name="Oval 1184">
                <a:extLst>
                  <a:ext uri="{FF2B5EF4-FFF2-40B4-BE49-F238E27FC236}">
                    <a16:creationId xmlns:a16="http://schemas.microsoft.com/office/drawing/2014/main" id="{C819623E-AB5C-4608-A585-864D49A92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18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33" name="Oval 1185">
                <a:extLst>
                  <a:ext uri="{FF2B5EF4-FFF2-40B4-BE49-F238E27FC236}">
                    <a16:creationId xmlns:a16="http://schemas.microsoft.com/office/drawing/2014/main" id="{13F8E3E7-3FA5-4918-B676-0830FB525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3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34" name="Oval 1186">
                <a:extLst>
                  <a:ext uri="{FF2B5EF4-FFF2-40B4-BE49-F238E27FC236}">
                    <a16:creationId xmlns:a16="http://schemas.microsoft.com/office/drawing/2014/main" id="{60C4717E-AAC6-47F2-814B-A098D253E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9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35" name="Oval 1187">
                <a:extLst>
                  <a:ext uri="{FF2B5EF4-FFF2-40B4-BE49-F238E27FC236}">
                    <a16:creationId xmlns:a16="http://schemas.microsoft.com/office/drawing/2014/main" id="{A85E810E-8545-427A-9D65-BF1DC4681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342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36" name="Oval 1188">
                <a:extLst>
                  <a:ext uri="{FF2B5EF4-FFF2-40B4-BE49-F238E27FC236}">
                    <a16:creationId xmlns:a16="http://schemas.microsoft.com/office/drawing/2014/main" id="{926B8499-CEDA-4C58-AAFF-1C657FD76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39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37" name="Oval 1189">
                <a:extLst>
                  <a:ext uri="{FF2B5EF4-FFF2-40B4-BE49-F238E27FC236}">
                    <a16:creationId xmlns:a16="http://schemas.microsoft.com/office/drawing/2014/main" id="{428519FC-279E-44C6-9639-2AA47B833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44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38" name="Oval 1190">
                <a:extLst>
                  <a:ext uri="{FF2B5EF4-FFF2-40B4-BE49-F238E27FC236}">
                    <a16:creationId xmlns:a16="http://schemas.microsoft.com/office/drawing/2014/main" id="{800A7A52-75CC-4FD5-80AD-008CFB463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49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39" name="Oval 1191">
                <a:extLst>
                  <a:ext uri="{FF2B5EF4-FFF2-40B4-BE49-F238E27FC236}">
                    <a16:creationId xmlns:a16="http://schemas.microsoft.com/office/drawing/2014/main" id="{544D861A-20AD-4861-BA22-48A03B612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55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40" name="Oval 1192">
                <a:extLst>
                  <a:ext uri="{FF2B5EF4-FFF2-40B4-BE49-F238E27FC236}">
                    <a16:creationId xmlns:a16="http://schemas.microsoft.com/office/drawing/2014/main" id="{A4196013-72BB-45B0-84D1-9A45B3EFD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60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41" name="Oval 1193">
                <a:extLst>
                  <a:ext uri="{FF2B5EF4-FFF2-40B4-BE49-F238E27FC236}">
                    <a16:creationId xmlns:a16="http://schemas.microsoft.com/office/drawing/2014/main" id="{DD691BA0-38D7-4316-9E27-B3C52AA54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65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42" name="Oval 1194">
                <a:extLst>
                  <a:ext uri="{FF2B5EF4-FFF2-40B4-BE49-F238E27FC236}">
                    <a16:creationId xmlns:a16="http://schemas.microsoft.com/office/drawing/2014/main" id="{57474B9A-822D-40FC-ABC2-54E43F49B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43" name="Oval 1195">
                <a:extLst>
                  <a:ext uri="{FF2B5EF4-FFF2-40B4-BE49-F238E27FC236}">
                    <a16:creationId xmlns:a16="http://schemas.microsoft.com/office/drawing/2014/main" id="{73ACC5D2-5395-4F26-B146-74BEF8CF7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44" name="Oval 1196">
                <a:extLst>
                  <a:ext uri="{FF2B5EF4-FFF2-40B4-BE49-F238E27FC236}">
                    <a16:creationId xmlns:a16="http://schemas.microsoft.com/office/drawing/2014/main" id="{D96687AF-8E9F-4B63-A6F7-0E2A5E008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45" name="Oval 1197">
                <a:extLst>
                  <a:ext uri="{FF2B5EF4-FFF2-40B4-BE49-F238E27FC236}">
                    <a16:creationId xmlns:a16="http://schemas.microsoft.com/office/drawing/2014/main" id="{5D04392A-1545-4D81-865D-7ADE68014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46" name="Oval 1198">
                <a:extLst>
                  <a:ext uri="{FF2B5EF4-FFF2-40B4-BE49-F238E27FC236}">
                    <a16:creationId xmlns:a16="http://schemas.microsoft.com/office/drawing/2014/main" id="{B9A6506F-7C61-4AA7-B243-D3BD55BE1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47" name="Oval 1199">
                <a:extLst>
                  <a:ext uri="{FF2B5EF4-FFF2-40B4-BE49-F238E27FC236}">
                    <a16:creationId xmlns:a16="http://schemas.microsoft.com/office/drawing/2014/main" id="{F5C12E50-3DA2-4AE2-9443-6425CCAAC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48" name="Oval 1200">
                <a:extLst>
                  <a:ext uri="{FF2B5EF4-FFF2-40B4-BE49-F238E27FC236}">
                    <a16:creationId xmlns:a16="http://schemas.microsoft.com/office/drawing/2014/main" id="{8D9688FA-0AC8-479B-922A-C485822FD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49" name="Oval 1201">
                <a:extLst>
                  <a:ext uri="{FF2B5EF4-FFF2-40B4-BE49-F238E27FC236}">
                    <a16:creationId xmlns:a16="http://schemas.microsoft.com/office/drawing/2014/main" id="{30FC4C12-3541-4C51-8BD6-C411C01EC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50" name="Oval 1202">
                <a:extLst>
                  <a:ext uri="{FF2B5EF4-FFF2-40B4-BE49-F238E27FC236}">
                    <a16:creationId xmlns:a16="http://schemas.microsoft.com/office/drawing/2014/main" id="{CBB9FC29-7152-4826-A72E-51E16D133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51" name="Oval 1203">
                <a:extLst>
                  <a:ext uri="{FF2B5EF4-FFF2-40B4-BE49-F238E27FC236}">
                    <a16:creationId xmlns:a16="http://schemas.microsoft.com/office/drawing/2014/main" id="{F34F9FFF-CB9A-4753-B515-9EB8AFF82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52" name="Oval 1204">
                <a:extLst>
                  <a:ext uri="{FF2B5EF4-FFF2-40B4-BE49-F238E27FC236}">
                    <a16:creationId xmlns:a16="http://schemas.microsoft.com/office/drawing/2014/main" id="{DB68A7D9-1E41-4140-9EF6-1B6E87FD0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53" name="Oval 1205">
                <a:extLst>
                  <a:ext uri="{FF2B5EF4-FFF2-40B4-BE49-F238E27FC236}">
                    <a16:creationId xmlns:a16="http://schemas.microsoft.com/office/drawing/2014/main" id="{544BFC8A-60E9-44D4-9F39-30B67266B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54" name="Oval 1206">
                <a:extLst>
                  <a:ext uri="{FF2B5EF4-FFF2-40B4-BE49-F238E27FC236}">
                    <a16:creationId xmlns:a16="http://schemas.microsoft.com/office/drawing/2014/main" id="{E0875436-BA27-4347-B80D-A5134F104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55" name="Oval 1207">
                <a:extLst>
                  <a:ext uri="{FF2B5EF4-FFF2-40B4-BE49-F238E27FC236}">
                    <a16:creationId xmlns:a16="http://schemas.microsoft.com/office/drawing/2014/main" id="{EAA581D5-BB91-4F69-95CF-03849914D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56" name="Oval 1208">
                <a:extLst>
                  <a:ext uri="{FF2B5EF4-FFF2-40B4-BE49-F238E27FC236}">
                    <a16:creationId xmlns:a16="http://schemas.microsoft.com/office/drawing/2014/main" id="{4C6D3213-53D5-4333-BAE4-235D4D833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57" name="Oval 1209">
                <a:extLst>
                  <a:ext uri="{FF2B5EF4-FFF2-40B4-BE49-F238E27FC236}">
                    <a16:creationId xmlns:a16="http://schemas.microsoft.com/office/drawing/2014/main" id="{5A9DC6F1-9218-406D-BBF9-B57048B77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31" name="Group 1411">
              <a:extLst>
                <a:ext uri="{FF2B5EF4-FFF2-40B4-BE49-F238E27FC236}">
                  <a16:creationId xmlns:a16="http://schemas.microsoft.com/office/drawing/2014/main" id="{CCD5CFB1-7152-4740-9818-15AA0EE56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512"/>
              <a:ext cx="291" cy="2485"/>
              <a:chOff x="3470" y="512"/>
              <a:chExt cx="291" cy="2485"/>
            </a:xfrm>
            <a:grpFill/>
          </p:grpSpPr>
          <p:sp>
            <p:nvSpPr>
              <p:cNvPr id="1258" name="Oval 1211">
                <a:extLst>
                  <a:ext uri="{FF2B5EF4-FFF2-40B4-BE49-F238E27FC236}">
                    <a16:creationId xmlns:a16="http://schemas.microsoft.com/office/drawing/2014/main" id="{3EB284E4-DF2C-49B6-B401-CBB93921F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59" name="Oval 1212">
                <a:extLst>
                  <a:ext uri="{FF2B5EF4-FFF2-40B4-BE49-F238E27FC236}">
                    <a16:creationId xmlns:a16="http://schemas.microsoft.com/office/drawing/2014/main" id="{118ADFED-A20C-4249-ABE0-1F7CCDD52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610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60" name="Oval 1213">
                <a:extLst>
                  <a:ext uri="{FF2B5EF4-FFF2-40B4-BE49-F238E27FC236}">
                    <a16:creationId xmlns:a16="http://schemas.microsoft.com/office/drawing/2014/main" id="{AC5A8CD9-021F-44B2-8081-4E8DEBF90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662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61" name="Oval 1214">
                <a:extLst>
                  <a:ext uri="{FF2B5EF4-FFF2-40B4-BE49-F238E27FC236}">
                    <a16:creationId xmlns:a16="http://schemas.microsoft.com/office/drawing/2014/main" id="{B33B8D80-2415-4822-B879-FF7061AE4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714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62" name="Oval 1215">
                <a:extLst>
                  <a:ext uri="{FF2B5EF4-FFF2-40B4-BE49-F238E27FC236}">
                    <a16:creationId xmlns:a16="http://schemas.microsoft.com/office/drawing/2014/main" id="{558A4BFF-6EAF-414A-B385-9BF210D85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766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63" name="Oval 1216">
                <a:extLst>
                  <a:ext uri="{FF2B5EF4-FFF2-40B4-BE49-F238E27FC236}">
                    <a16:creationId xmlns:a16="http://schemas.microsoft.com/office/drawing/2014/main" id="{9E35B1C5-D298-46BA-866A-89411EFAB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818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64" name="Oval 1217">
                <a:extLst>
                  <a:ext uri="{FF2B5EF4-FFF2-40B4-BE49-F238E27FC236}">
                    <a16:creationId xmlns:a16="http://schemas.microsoft.com/office/drawing/2014/main" id="{1E72AC25-5E63-4862-9F84-ED0DA6C6C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87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65" name="Oval 1218">
                <a:extLst>
                  <a:ext uri="{FF2B5EF4-FFF2-40B4-BE49-F238E27FC236}">
                    <a16:creationId xmlns:a16="http://schemas.microsoft.com/office/drawing/2014/main" id="{46775ABE-769E-4D64-8F4D-8E0AF633D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97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66" name="Oval 1219">
                <a:extLst>
                  <a:ext uri="{FF2B5EF4-FFF2-40B4-BE49-F238E27FC236}">
                    <a16:creationId xmlns:a16="http://schemas.microsoft.com/office/drawing/2014/main" id="{F3581B5C-FE12-412F-A7DF-7C562322B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02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67" name="Oval 1220">
                <a:extLst>
                  <a:ext uri="{FF2B5EF4-FFF2-40B4-BE49-F238E27FC236}">
                    <a16:creationId xmlns:a16="http://schemas.microsoft.com/office/drawing/2014/main" id="{94A098A3-58E3-4B48-8256-1F5FF239F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07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68" name="Oval 1221">
                <a:extLst>
                  <a:ext uri="{FF2B5EF4-FFF2-40B4-BE49-F238E27FC236}">
                    <a16:creationId xmlns:a16="http://schemas.microsoft.com/office/drawing/2014/main" id="{5303C4C1-71DD-4765-8EC0-C5EB9D20C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131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69" name="Oval 1222">
                <a:extLst>
                  <a:ext uri="{FF2B5EF4-FFF2-40B4-BE49-F238E27FC236}">
                    <a16:creationId xmlns:a16="http://schemas.microsoft.com/office/drawing/2014/main" id="{67B52194-1B0D-4369-9D5A-E7D3A6A3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18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70" name="Oval 1223">
                <a:extLst>
                  <a:ext uri="{FF2B5EF4-FFF2-40B4-BE49-F238E27FC236}">
                    <a16:creationId xmlns:a16="http://schemas.microsoft.com/office/drawing/2014/main" id="{EEC9E04F-05F5-40F5-B0D0-6C03D8BBD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23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71" name="Oval 1224">
                <a:extLst>
                  <a:ext uri="{FF2B5EF4-FFF2-40B4-BE49-F238E27FC236}">
                    <a16:creationId xmlns:a16="http://schemas.microsoft.com/office/drawing/2014/main" id="{58727E75-E8C0-4CCA-BC27-04F8AB0B6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29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72" name="Oval 1225">
                <a:extLst>
                  <a:ext uri="{FF2B5EF4-FFF2-40B4-BE49-F238E27FC236}">
                    <a16:creationId xmlns:a16="http://schemas.microsoft.com/office/drawing/2014/main" id="{613DBA1B-0210-4E00-8249-CD36B9462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342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73" name="Oval 1226">
                <a:extLst>
                  <a:ext uri="{FF2B5EF4-FFF2-40B4-BE49-F238E27FC236}">
                    <a16:creationId xmlns:a16="http://schemas.microsoft.com/office/drawing/2014/main" id="{8DFAFF84-9644-4147-8823-F0EF4CAD2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39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74" name="Oval 1227">
                <a:extLst>
                  <a:ext uri="{FF2B5EF4-FFF2-40B4-BE49-F238E27FC236}">
                    <a16:creationId xmlns:a16="http://schemas.microsoft.com/office/drawing/2014/main" id="{50D9ADE5-9994-4DB1-B50E-08080C3E5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44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75" name="Oval 1228">
                <a:extLst>
                  <a:ext uri="{FF2B5EF4-FFF2-40B4-BE49-F238E27FC236}">
                    <a16:creationId xmlns:a16="http://schemas.microsoft.com/office/drawing/2014/main" id="{EBE5F47D-93B3-403A-BAF3-2A8F0D3A4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49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76" name="Oval 1229">
                <a:extLst>
                  <a:ext uri="{FF2B5EF4-FFF2-40B4-BE49-F238E27FC236}">
                    <a16:creationId xmlns:a16="http://schemas.microsoft.com/office/drawing/2014/main" id="{4320E06A-AC85-4F99-870C-3FE40DEB3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55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77" name="Oval 1230">
                <a:extLst>
                  <a:ext uri="{FF2B5EF4-FFF2-40B4-BE49-F238E27FC236}">
                    <a16:creationId xmlns:a16="http://schemas.microsoft.com/office/drawing/2014/main" id="{2667A9B8-0678-42E4-AE06-3873179A4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60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78" name="Oval 1231">
                <a:extLst>
                  <a:ext uri="{FF2B5EF4-FFF2-40B4-BE49-F238E27FC236}">
                    <a16:creationId xmlns:a16="http://schemas.microsoft.com/office/drawing/2014/main" id="{BFDB4B31-B089-49CE-A8EF-ECBF4E30A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65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79" name="Oval 1232">
                <a:extLst>
                  <a:ext uri="{FF2B5EF4-FFF2-40B4-BE49-F238E27FC236}">
                    <a16:creationId xmlns:a16="http://schemas.microsoft.com/office/drawing/2014/main" id="{EFAC772A-9655-423C-BEEF-4765DE6EF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70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80" name="Oval 1233">
                <a:extLst>
                  <a:ext uri="{FF2B5EF4-FFF2-40B4-BE49-F238E27FC236}">
                    <a16:creationId xmlns:a16="http://schemas.microsoft.com/office/drawing/2014/main" id="{8C65CFDF-8583-4B17-A07A-A45B70B85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76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81" name="Oval 1234">
                <a:extLst>
                  <a:ext uri="{FF2B5EF4-FFF2-40B4-BE49-F238E27FC236}">
                    <a16:creationId xmlns:a16="http://schemas.microsoft.com/office/drawing/2014/main" id="{ABD74576-0C42-4D0A-9DB6-753B4EF60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813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82" name="Oval 1235">
                <a:extLst>
                  <a:ext uri="{FF2B5EF4-FFF2-40B4-BE49-F238E27FC236}">
                    <a16:creationId xmlns:a16="http://schemas.microsoft.com/office/drawing/2014/main" id="{33018E16-1B42-4C99-AEE1-EF0AC70FE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83" name="Oval 1236">
                <a:extLst>
                  <a:ext uri="{FF2B5EF4-FFF2-40B4-BE49-F238E27FC236}">
                    <a16:creationId xmlns:a16="http://schemas.microsoft.com/office/drawing/2014/main" id="{C5D16ECA-D922-40C3-927D-CD3020DE3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84" name="Oval 1237">
                <a:extLst>
                  <a:ext uri="{FF2B5EF4-FFF2-40B4-BE49-F238E27FC236}">
                    <a16:creationId xmlns:a16="http://schemas.microsoft.com/office/drawing/2014/main" id="{6C9D6FC4-9713-4E9C-970E-9BDC5EA82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85" name="Oval 1238">
                <a:extLst>
                  <a:ext uri="{FF2B5EF4-FFF2-40B4-BE49-F238E27FC236}">
                    <a16:creationId xmlns:a16="http://schemas.microsoft.com/office/drawing/2014/main" id="{E74049FC-D27A-413E-9D2C-A57B8846F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86" name="Oval 1239">
                <a:extLst>
                  <a:ext uri="{FF2B5EF4-FFF2-40B4-BE49-F238E27FC236}">
                    <a16:creationId xmlns:a16="http://schemas.microsoft.com/office/drawing/2014/main" id="{098B98B3-9A11-4C0B-A6A4-020A8D245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87" name="Oval 1240">
                <a:extLst>
                  <a:ext uri="{FF2B5EF4-FFF2-40B4-BE49-F238E27FC236}">
                    <a16:creationId xmlns:a16="http://schemas.microsoft.com/office/drawing/2014/main" id="{7B803072-4C9C-4B7F-8D50-AD38FBF55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88" name="Oval 1241">
                <a:extLst>
                  <a:ext uri="{FF2B5EF4-FFF2-40B4-BE49-F238E27FC236}">
                    <a16:creationId xmlns:a16="http://schemas.microsoft.com/office/drawing/2014/main" id="{78F97BD1-84C9-4C31-B40A-83DF4B89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89" name="Oval 1242">
                <a:extLst>
                  <a:ext uri="{FF2B5EF4-FFF2-40B4-BE49-F238E27FC236}">
                    <a16:creationId xmlns:a16="http://schemas.microsoft.com/office/drawing/2014/main" id="{26900AFF-1836-491B-A717-8BB642F70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90" name="Oval 1243">
                <a:extLst>
                  <a:ext uri="{FF2B5EF4-FFF2-40B4-BE49-F238E27FC236}">
                    <a16:creationId xmlns:a16="http://schemas.microsoft.com/office/drawing/2014/main" id="{9AAF1BF1-FB4F-45A8-93FC-6B1E5AD99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91" name="Oval 1244">
                <a:extLst>
                  <a:ext uri="{FF2B5EF4-FFF2-40B4-BE49-F238E27FC236}">
                    <a16:creationId xmlns:a16="http://schemas.microsoft.com/office/drawing/2014/main" id="{916E7062-5CF4-4DA7-9F37-082FB7FB6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92" name="Oval 1245">
                <a:extLst>
                  <a:ext uri="{FF2B5EF4-FFF2-40B4-BE49-F238E27FC236}">
                    <a16:creationId xmlns:a16="http://schemas.microsoft.com/office/drawing/2014/main" id="{188DA669-22F2-4114-9097-064B1E786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93" name="Oval 1246">
                <a:extLst>
                  <a:ext uri="{FF2B5EF4-FFF2-40B4-BE49-F238E27FC236}">
                    <a16:creationId xmlns:a16="http://schemas.microsoft.com/office/drawing/2014/main" id="{178ED8A6-C635-43AC-AA37-D3C9A18F8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94" name="Oval 1247">
                <a:extLst>
                  <a:ext uri="{FF2B5EF4-FFF2-40B4-BE49-F238E27FC236}">
                    <a16:creationId xmlns:a16="http://schemas.microsoft.com/office/drawing/2014/main" id="{CBC9B503-2BBA-4F6A-9E0F-9E6EE6BEF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610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95" name="Oval 1248">
                <a:extLst>
                  <a:ext uri="{FF2B5EF4-FFF2-40B4-BE49-F238E27FC236}">
                    <a16:creationId xmlns:a16="http://schemas.microsoft.com/office/drawing/2014/main" id="{98CAC819-2B23-4E2F-8637-501D0F81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662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96" name="Oval 1249">
                <a:extLst>
                  <a:ext uri="{FF2B5EF4-FFF2-40B4-BE49-F238E27FC236}">
                    <a16:creationId xmlns:a16="http://schemas.microsoft.com/office/drawing/2014/main" id="{E0C610DF-B93E-4E3B-9746-7B25371B8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714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97" name="Oval 1250">
                <a:extLst>
                  <a:ext uri="{FF2B5EF4-FFF2-40B4-BE49-F238E27FC236}">
                    <a16:creationId xmlns:a16="http://schemas.microsoft.com/office/drawing/2014/main" id="{FF1C20C2-8304-45D7-B5C9-9D3EC64F1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818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98" name="Oval 1251">
                <a:extLst>
                  <a:ext uri="{FF2B5EF4-FFF2-40B4-BE49-F238E27FC236}">
                    <a16:creationId xmlns:a16="http://schemas.microsoft.com/office/drawing/2014/main" id="{05600B08-EFA4-42F4-A6D6-C9A32C01C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87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99" name="Oval 1252">
                <a:extLst>
                  <a:ext uri="{FF2B5EF4-FFF2-40B4-BE49-F238E27FC236}">
                    <a16:creationId xmlns:a16="http://schemas.microsoft.com/office/drawing/2014/main" id="{4F796480-AA87-45A8-B2A4-C5C3D209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923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00" name="Oval 1253">
                <a:extLst>
                  <a:ext uri="{FF2B5EF4-FFF2-40B4-BE49-F238E27FC236}">
                    <a16:creationId xmlns:a16="http://schemas.microsoft.com/office/drawing/2014/main" id="{F11EFE18-9D3C-4780-8D19-4C8952A4F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97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01" name="Oval 1254">
                <a:extLst>
                  <a:ext uri="{FF2B5EF4-FFF2-40B4-BE49-F238E27FC236}">
                    <a16:creationId xmlns:a16="http://schemas.microsoft.com/office/drawing/2014/main" id="{F47BBA0F-7F65-48DF-8B1A-366D9BC86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02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02" name="Oval 1255">
                <a:extLst>
                  <a:ext uri="{FF2B5EF4-FFF2-40B4-BE49-F238E27FC236}">
                    <a16:creationId xmlns:a16="http://schemas.microsoft.com/office/drawing/2014/main" id="{1FA70D94-FFF6-47E3-8233-867C513B2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07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03" name="Oval 1256">
                <a:extLst>
                  <a:ext uri="{FF2B5EF4-FFF2-40B4-BE49-F238E27FC236}">
                    <a16:creationId xmlns:a16="http://schemas.microsoft.com/office/drawing/2014/main" id="{E3261E61-00C6-49BA-AF46-D8496E2E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131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04" name="Oval 1257">
                <a:extLst>
                  <a:ext uri="{FF2B5EF4-FFF2-40B4-BE49-F238E27FC236}">
                    <a16:creationId xmlns:a16="http://schemas.microsoft.com/office/drawing/2014/main" id="{33B901A1-EB86-4638-8E17-79CEB2E7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18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05" name="Oval 1258">
                <a:extLst>
                  <a:ext uri="{FF2B5EF4-FFF2-40B4-BE49-F238E27FC236}">
                    <a16:creationId xmlns:a16="http://schemas.microsoft.com/office/drawing/2014/main" id="{F88B8CEA-E36F-4FA4-A815-6C1BB79F7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23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06" name="Oval 1259">
                <a:extLst>
                  <a:ext uri="{FF2B5EF4-FFF2-40B4-BE49-F238E27FC236}">
                    <a16:creationId xmlns:a16="http://schemas.microsoft.com/office/drawing/2014/main" id="{DD41D0F7-620A-4EBE-8E70-EF02173CF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29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07" name="Oval 1260">
                <a:extLst>
                  <a:ext uri="{FF2B5EF4-FFF2-40B4-BE49-F238E27FC236}">
                    <a16:creationId xmlns:a16="http://schemas.microsoft.com/office/drawing/2014/main" id="{82ECC584-CB4F-4E70-969A-25923D741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342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08" name="Oval 1261">
                <a:extLst>
                  <a:ext uri="{FF2B5EF4-FFF2-40B4-BE49-F238E27FC236}">
                    <a16:creationId xmlns:a16="http://schemas.microsoft.com/office/drawing/2014/main" id="{4DE5677D-07FF-4576-8D59-507364662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39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09" name="Oval 1262">
                <a:extLst>
                  <a:ext uri="{FF2B5EF4-FFF2-40B4-BE49-F238E27FC236}">
                    <a16:creationId xmlns:a16="http://schemas.microsoft.com/office/drawing/2014/main" id="{9C1A2476-8A72-4159-8CEB-1DDAE85A3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44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10" name="Oval 1263">
                <a:extLst>
                  <a:ext uri="{FF2B5EF4-FFF2-40B4-BE49-F238E27FC236}">
                    <a16:creationId xmlns:a16="http://schemas.microsoft.com/office/drawing/2014/main" id="{0AAC6034-3DF8-4F76-9A90-643284B1F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49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11" name="Oval 1264">
                <a:extLst>
                  <a:ext uri="{FF2B5EF4-FFF2-40B4-BE49-F238E27FC236}">
                    <a16:creationId xmlns:a16="http://schemas.microsoft.com/office/drawing/2014/main" id="{DA495977-D024-4E95-BFE1-91920B7E4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55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12" name="Oval 1265">
                <a:extLst>
                  <a:ext uri="{FF2B5EF4-FFF2-40B4-BE49-F238E27FC236}">
                    <a16:creationId xmlns:a16="http://schemas.microsoft.com/office/drawing/2014/main" id="{9F49A0BA-1724-44E0-80D6-6E9C5990C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60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13" name="Oval 1266">
                <a:extLst>
                  <a:ext uri="{FF2B5EF4-FFF2-40B4-BE49-F238E27FC236}">
                    <a16:creationId xmlns:a16="http://schemas.microsoft.com/office/drawing/2014/main" id="{8CFCA623-BD89-474F-B3E8-E1BD5C611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65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14" name="Oval 1267">
                <a:extLst>
                  <a:ext uri="{FF2B5EF4-FFF2-40B4-BE49-F238E27FC236}">
                    <a16:creationId xmlns:a16="http://schemas.microsoft.com/office/drawing/2014/main" id="{E0DDC72B-0F44-4C3F-A7FF-79C51A7AD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70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15" name="Oval 1268">
                <a:extLst>
                  <a:ext uri="{FF2B5EF4-FFF2-40B4-BE49-F238E27FC236}">
                    <a16:creationId xmlns:a16="http://schemas.microsoft.com/office/drawing/2014/main" id="{B50AD299-E980-429B-8CB4-0FB3153B1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76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16" name="Oval 1269">
                <a:extLst>
                  <a:ext uri="{FF2B5EF4-FFF2-40B4-BE49-F238E27FC236}">
                    <a16:creationId xmlns:a16="http://schemas.microsoft.com/office/drawing/2014/main" id="{7198FE9B-D096-40AA-B533-B8480948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813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17" name="Oval 1270">
                <a:extLst>
                  <a:ext uri="{FF2B5EF4-FFF2-40B4-BE49-F238E27FC236}">
                    <a16:creationId xmlns:a16="http://schemas.microsoft.com/office/drawing/2014/main" id="{70A75323-37B7-4C1F-9CCF-6DDEB6E83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18" name="Oval 1271">
                <a:extLst>
                  <a:ext uri="{FF2B5EF4-FFF2-40B4-BE49-F238E27FC236}">
                    <a16:creationId xmlns:a16="http://schemas.microsoft.com/office/drawing/2014/main" id="{59185AA7-7C27-4218-BAD7-641660054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19" name="Oval 1272">
                <a:extLst>
                  <a:ext uri="{FF2B5EF4-FFF2-40B4-BE49-F238E27FC236}">
                    <a16:creationId xmlns:a16="http://schemas.microsoft.com/office/drawing/2014/main" id="{7CC99C36-7199-4004-8595-82A1C3F9F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20" name="Oval 1273">
                <a:extLst>
                  <a:ext uri="{FF2B5EF4-FFF2-40B4-BE49-F238E27FC236}">
                    <a16:creationId xmlns:a16="http://schemas.microsoft.com/office/drawing/2014/main" id="{57F489A2-FD68-4983-B8A2-9C9B5312B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21" name="Oval 1274">
                <a:extLst>
                  <a:ext uri="{FF2B5EF4-FFF2-40B4-BE49-F238E27FC236}">
                    <a16:creationId xmlns:a16="http://schemas.microsoft.com/office/drawing/2014/main" id="{198FCFE5-69C1-4702-948A-47DD8C30B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22" name="Oval 1275">
                <a:extLst>
                  <a:ext uri="{FF2B5EF4-FFF2-40B4-BE49-F238E27FC236}">
                    <a16:creationId xmlns:a16="http://schemas.microsoft.com/office/drawing/2014/main" id="{E363E47B-8DA4-4A45-8DAC-33DDC575F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23" name="Oval 1276">
                <a:extLst>
                  <a:ext uri="{FF2B5EF4-FFF2-40B4-BE49-F238E27FC236}">
                    <a16:creationId xmlns:a16="http://schemas.microsoft.com/office/drawing/2014/main" id="{CE2F7CCA-3A95-4DEE-9841-A295F77B8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24" name="Oval 1277">
                <a:extLst>
                  <a:ext uri="{FF2B5EF4-FFF2-40B4-BE49-F238E27FC236}">
                    <a16:creationId xmlns:a16="http://schemas.microsoft.com/office/drawing/2014/main" id="{91625768-7337-4F35-9512-894815E54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25" name="Oval 1278">
                <a:extLst>
                  <a:ext uri="{FF2B5EF4-FFF2-40B4-BE49-F238E27FC236}">
                    <a16:creationId xmlns:a16="http://schemas.microsoft.com/office/drawing/2014/main" id="{C060D958-8837-4878-8F76-CD21493A2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26" name="Oval 1279">
                <a:extLst>
                  <a:ext uri="{FF2B5EF4-FFF2-40B4-BE49-F238E27FC236}">
                    <a16:creationId xmlns:a16="http://schemas.microsoft.com/office/drawing/2014/main" id="{34D39658-C544-4530-ACC5-1BA188984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27" name="Oval 1280">
                <a:extLst>
                  <a:ext uri="{FF2B5EF4-FFF2-40B4-BE49-F238E27FC236}">
                    <a16:creationId xmlns:a16="http://schemas.microsoft.com/office/drawing/2014/main" id="{42CBC3A6-D0D6-44F1-9C9C-1CDFEE8A2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28" name="Oval 1281">
                <a:extLst>
                  <a:ext uri="{FF2B5EF4-FFF2-40B4-BE49-F238E27FC236}">
                    <a16:creationId xmlns:a16="http://schemas.microsoft.com/office/drawing/2014/main" id="{43772CBA-BDD1-4EEA-BF72-056FB65F5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29" name="Oval 1282">
                <a:extLst>
                  <a:ext uri="{FF2B5EF4-FFF2-40B4-BE49-F238E27FC236}">
                    <a16:creationId xmlns:a16="http://schemas.microsoft.com/office/drawing/2014/main" id="{60DBA503-8FC3-4131-95F0-1F6D9EE30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30" name="Oval 1283">
                <a:extLst>
                  <a:ext uri="{FF2B5EF4-FFF2-40B4-BE49-F238E27FC236}">
                    <a16:creationId xmlns:a16="http://schemas.microsoft.com/office/drawing/2014/main" id="{F9D135BB-DD9A-452F-A5D0-FF996B258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31" name="Oval 1284">
                <a:extLst>
                  <a:ext uri="{FF2B5EF4-FFF2-40B4-BE49-F238E27FC236}">
                    <a16:creationId xmlns:a16="http://schemas.microsoft.com/office/drawing/2014/main" id="{CFED88BD-D7F1-4F19-91B9-BEB2A099B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32" name="Oval 1285">
                <a:extLst>
                  <a:ext uri="{FF2B5EF4-FFF2-40B4-BE49-F238E27FC236}">
                    <a16:creationId xmlns:a16="http://schemas.microsoft.com/office/drawing/2014/main" id="{CFEC43E8-21AF-4EED-B7CA-E092AAE43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33" name="Oval 1286">
                <a:extLst>
                  <a:ext uri="{FF2B5EF4-FFF2-40B4-BE49-F238E27FC236}">
                    <a16:creationId xmlns:a16="http://schemas.microsoft.com/office/drawing/2014/main" id="{B4E04943-3915-4A85-B2C0-0C56ED3B6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34" name="Oval 1287">
                <a:extLst>
                  <a:ext uri="{FF2B5EF4-FFF2-40B4-BE49-F238E27FC236}">
                    <a16:creationId xmlns:a16="http://schemas.microsoft.com/office/drawing/2014/main" id="{E1A1DC12-0E0E-456E-A226-9FE230109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35" name="Oval 1288">
                <a:extLst>
                  <a:ext uri="{FF2B5EF4-FFF2-40B4-BE49-F238E27FC236}">
                    <a16:creationId xmlns:a16="http://schemas.microsoft.com/office/drawing/2014/main" id="{68A1D4EB-8686-49F9-ABFB-D4A87B518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36" name="Oval 1289">
                <a:extLst>
                  <a:ext uri="{FF2B5EF4-FFF2-40B4-BE49-F238E27FC236}">
                    <a16:creationId xmlns:a16="http://schemas.microsoft.com/office/drawing/2014/main" id="{233BC8FC-0AEF-4481-BC9F-40AE3471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37" name="Oval 1290">
                <a:extLst>
                  <a:ext uri="{FF2B5EF4-FFF2-40B4-BE49-F238E27FC236}">
                    <a16:creationId xmlns:a16="http://schemas.microsoft.com/office/drawing/2014/main" id="{3F60B59D-97A3-4B48-BDAE-ACE813677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38" name="Oval 1291">
                <a:extLst>
                  <a:ext uri="{FF2B5EF4-FFF2-40B4-BE49-F238E27FC236}">
                    <a16:creationId xmlns:a16="http://schemas.microsoft.com/office/drawing/2014/main" id="{6CC19BC7-9791-428D-A291-4EC8C8FA8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07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39" name="Oval 1292">
                <a:extLst>
                  <a:ext uri="{FF2B5EF4-FFF2-40B4-BE49-F238E27FC236}">
                    <a16:creationId xmlns:a16="http://schemas.microsoft.com/office/drawing/2014/main" id="{91405C45-7C04-492A-9176-B5E474855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40" name="Oval 1293">
                <a:extLst>
                  <a:ext uri="{FF2B5EF4-FFF2-40B4-BE49-F238E27FC236}">
                    <a16:creationId xmlns:a16="http://schemas.microsoft.com/office/drawing/2014/main" id="{E217C2B8-32CE-49AA-8067-3478F97D5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41" name="Oval 1294">
                <a:extLst>
                  <a:ext uri="{FF2B5EF4-FFF2-40B4-BE49-F238E27FC236}">
                    <a16:creationId xmlns:a16="http://schemas.microsoft.com/office/drawing/2014/main" id="{3ECD22D4-CA2A-4A80-AA6E-2C4DF7226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42" name="Oval 1295">
                <a:extLst>
                  <a:ext uri="{FF2B5EF4-FFF2-40B4-BE49-F238E27FC236}">
                    <a16:creationId xmlns:a16="http://schemas.microsoft.com/office/drawing/2014/main" id="{67D32769-EE60-45CE-AD69-65B04CFE1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29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43" name="Oval 1296">
                <a:extLst>
                  <a:ext uri="{FF2B5EF4-FFF2-40B4-BE49-F238E27FC236}">
                    <a16:creationId xmlns:a16="http://schemas.microsoft.com/office/drawing/2014/main" id="{CC0D979C-0BAA-456F-B478-B0A75376A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44" name="Oval 1297">
                <a:extLst>
                  <a:ext uri="{FF2B5EF4-FFF2-40B4-BE49-F238E27FC236}">
                    <a16:creationId xmlns:a16="http://schemas.microsoft.com/office/drawing/2014/main" id="{252A4BC5-4FE5-4CF2-8292-643EDFE0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45" name="Oval 1298">
                <a:extLst>
                  <a:ext uri="{FF2B5EF4-FFF2-40B4-BE49-F238E27FC236}">
                    <a16:creationId xmlns:a16="http://schemas.microsoft.com/office/drawing/2014/main" id="{6744FA77-EAC2-4142-B018-A7D13F777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46" name="Oval 1299">
                <a:extLst>
                  <a:ext uri="{FF2B5EF4-FFF2-40B4-BE49-F238E27FC236}">
                    <a16:creationId xmlns:a16="http://schemas.microsoft.com/office/drawing/2014/main" id="{9848B4CC-F7C9-4137-AEF6-DF751FF3E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49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47" name="Oval 1300">
                <a:extLst>
                  <a:ext uri="{FF2B5EF4-FFF2-40B4-BE49-F238E27FC236}">
                    <a16:creationId xmlns:a16="http://schemas.microsoft.com/office/drawing/2014/main" id="{BE28CCE1-830C-404F-BACB-680C0CF6D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55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48" name="Oval 1301">
                <a:extLst>
                  <a:ext uri="{FF2B5EF4-FFF2-40B4-BE49-F238E27FC236}">
                    <a16:creationId xmlns:a16="http://schemas.microsoft.com/office/drawing/2014/main" id="{DF0A7C1D-30E4-4147-9778-FC9DC5EF3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60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49" name="Oval 1302">
                <a:extLst>
                  <a:ext uri="{FF2B5EF4-FFF2-40B4-BE49-F238E27FC236}">
                    <a16:creationId xmlns:a16="http://schemas.microsoft.com/office/drawing/2014/main" id="{C1EE0ECA-D1F6-4999-AF08-C31D528EF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65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50" name="Oval 1303">
                <a:extLst>
                  <a:ext uri="{FF2B5EF4-FFF2-40B4-BE49-F238E27FC236}">
                    <a16:creationId xmlns:a16="http://schemas.microsoft.com/office/drawing/2014/main" id="{BB40BFCC-A5BB-47A7-8CDC-2A340E9DD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70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51" name="Oval 1304">
                <a:extLst>
                  <a:ext uri="{FF2B5EF4-FFF2-40B4-BE49-F238E27FC236}">
                    <a16:creationId xmlns:a16="http://schemas.microsoft.com/office/drawing/2014/main" id="{A6F6B62E-CA7E-4C1D-B688-BEE70F7A7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76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52" name="Oval 1305">
                <a:extLst>
                  <a:ext uri="{FF2B5EF4-FFF2-40B4-BE49-F238E27FC236}">
                    <a16:creationId xmlns:a16="http://schemas.microsoft.com/office/drawing/2014/main" id="{04A5949F-8FE9-467F-800A-F2645B860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813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53" name="Oval 1306">
                <a:extLst>
                  <a:ext uri="{FF2B5EF4-FFF2-40B4-BE49-F238E27FC236}">
                    <a16:creationId xmlns:a16="http://schemas.microsoft.com/office/drawing/2014/main" id="{44B4C7F7-11DE-4BFB-A473-783E91496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86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54" name="Oval 1307">
                <a:extLst>
                  <a:ext uri="{FF2B5EF4-FFF2-40B4-BE49-F238E27FC236}">
                    <a16:creationId xmlns:a16="http://schemas.microsoft.com/office/drawing/2014/main" id="{72D8DADF-51FE-4B3D-8273-9E34113AC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91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55" name="Oval 1308">
                <a:extLst>
                  <a:ext uri="{FF2B5EF4-FFF2-40B4-BE49-F238E27FC236}">
                    <a16:creationId xmlns:a16="http://schemas.microsoft.com/office/drawing/2014/main" id="{38C7ABF8-C3B0-435C-B817-5B7DE7B8C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51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56" name="Oval 1309">
                <a:extLst>
                  <a:ext uri="{FF2B5EF4-FFF2-40B4-BE49-F238E27FC236}">
                    <a16:creationId xmlns:a16="http://schemas.microsoft.com/office/drawing/2014/main" id="{5CE6894E-5850-4029-8260-0D2788F1B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57" name="Oval 1310">
                <a:extLst>
                  <a:ext uri="{FF2B5EF4-FFF2-40B4-BE49-F238E27FC236}">
                    <a16:creationId xmlns:a16="http://schemas.microsoft.com/office/drawing/2014/main" id="{8FA4CBA7-ECC6-4CA5-B5F3-FCEF16345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58" name="Oval 1311">
                <a:extLst>
                  <a:ext uri="{FF2B5EF4-FFF2-40B4-BE49-F238E27FC236}">
                    <a16:creationId xmlns:a16="http://schemas.microsoft.com/office/drawing/2014/main" id="{CFB2D547-66AA-4AD4-9E18-B6930ECBE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59" name="Oval 1312">
                <a:extLst>
                  <a:ext uri="{FF2B5EF4-FFF2-40B4-BE49-F238E27FC236}">
                    <a16:creationId xmlns:a16="http://schemas.microsoft.com/office/drawing/2014/main" id="{DD7307C4-1335-486B-9B6C-843E55AF4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60" name="Oval 1313">
                <a:extLst>
                  <a:ext uri="{FF2B5EF4-FFF2-40B4-BE49-F238E27FC236}">
                    <a16:creationId xmlns:a16="http://schemas.microsoft.com/office/drawing/2014/main" id="{503BE7CB-63A8-43CE-9B30-031713212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61" name="Oval 1314">
                <a:extLst>
                  <a:ext uri="{FF2B5EF4-FFF2-40B4-BE49-F238E27FC236}">
                    <a16:creationId xmlns:a16="http://schemas.microsoft.com/office/drawing/2014/main" id="{12813FE1-A9F0-4E00-8966-FE4A4121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62" name="Oval 1315">
                <a:extLst>
                  <a:ext uri="{FF2B5EF4-FFF2-40B4-BE49-F238E27FC236}">
                    <a16:creationId xmlns:a16="http://schemas.microsoft.com/office/drawing/2014/main" id="{36052E23-79A7-4ED6-97D0-E5F33E0BA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63" name="Oval 1316">
                <a:extLst>
                  <a:ext uri="{FF2B5EF4-FFF2-40B4-BE49-F238E27FC236}">
                    <a16:creationId xmlns:a16="http://schemas.microsoft.com/office/drawing/2014/main" id="{DA60A943-5DF3-4748-9912-BE7926231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64" name="Oval 1317">
                <a:extLst>
                  <a:ext uri="{FF2B5EF4-FFF2-40B4-BE49-F238E27FC236}">
                    <a16:creationId xmlns:a16="http://schemas.microsoft.com/office/drawing/2014/main" id="{B4C836C0-7F1C-45D0-8535-68B029BB7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65" name="Oval 1318">
                <a:extLst>
                  <a:ext uri="{FF2B5EF4-FFF2-40B4-BE49-F238E27FC236}">
                    <a16:creationId xmlns:a16="http://schemas.microsoft.com/office/drawing/2014/main" id="{48A0E187-3DDC-4B55-B530-E304A376F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66" name="Oval 1319">
                <a:extLst>
                  <a:ext uri="{FF2B5EF4-FFF2-40B4-BE49-F238E27FC236}">
                    <a16:creationId xmlns:a16="http://schemas.microsoft.com/office/drawing/2014/main" id="{5D99071F-B5CC-439C-8A66-1FCAD6EC2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67" name="Oval 1320">
                <a:extLst>
                  <a:ext uri="{FF2B5EF4-FFF2-40B4-BE49-F238E27FC236}">
                    <a16:creationId xmlns:a16="http://schemas.microsoft.com/office/drawing/2014/main" id="{119F19EA-5D3E-4591-A91E-F469623BE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68" name="Oval 1321">
                <a:extLst>
                  <a:ext uri="{FF2B5EF4-FFF2-40B4-BE49-F238E27FC236}">
                    <a16:creationId xmlns:a16="http://schemas.microsoft.com/office/drawing/2014/main" id="{7B0B7E6F-7F92-4190-AAB0-0BAECBED6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69" name="Oval 1322">
                <a:extLst>
                  <a:ext uri="{FF2B5EF4-FFF2-40B4-BE49-F238E27FC236}">
                    <a16:creationId xmlns:a16="http://schemas.microsoft.com/office/drawing/2014/main" id="{1D98A4F3-371C-49A2-8555-6968C3AB2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70" name="Oval 1323">
                <a:extLst>
                  <a:ext uri="{FF2B5EF4-FFF2-40B4-BE49-F238E27FC236}">
                    <a16:creationId xmlns:a16="http://schemas.microsoft.com/office/drawing/2014/main" id="{7CABF620-B400-4F8A-96A1-83354843C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71" name="Oval 1324">
                <a:extLst>
                  <a:ext uri="{FF2B5EF4-FFF2-40B4-BE49-F238E27FC236}">
                    <a16:creationId xmlns:a16="http://schemas.microsoft.com/office/drawing/2014/main" id="{8B3482F3-86BA-4383-ACFD-69A09A431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72" name="Oval 1325">
                <a:extLst>
                  <a:ext uri="{FF2B5EF4-FFF2-40B4-BE49-F238E27FC236}">
                    <a16:creationId xmlns:a16="http://schemas.microsoft.com/office/drawing/2014/main" id="{320F3D89-97C4-40AC-B0E8-7856CD375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73" name="Oval 1326">
                <a:extLst>
                  <a:ext uri="{FF2B5EF4-FFF2-40B4-BE49-F238E27FC236}">
                    <a16:creationId xmlns:a16="http://schemas.microsoft.com/office/drawing/2014/main" id="{DD27D6F6-0E0A-4010-8969-34F5B3C2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74" name="Oval 1327">
                <a:extLst>
                  <a:ext uri="{FF2B5EF4-FFF2-40B4-BE49-F238E27FC236}">
                    <a16:creationId xmlns:a16="http://schemas.microsoft.com/office/drawing/2014/main" id="{72F363DF-BD50-4EDD-A5E1-6C48FDD2D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75" name="Oval 1328">
                <a:extLst>
                  <a:ext uri="{FF2B5EF4-FFF2-40B4-BE49-F238E27FC236}">
                    <a16:creationId xmlns:a16="http://schemas.microsoft.com/office/drawing/2014/main" id="{EF643D24-EEE3-490F-B9A0-92B743A3D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76" name="Oval 1329">
                <a:extLst>
                  <a:ext uri="{FF2B5EF4-FFF2-40B4-BE49-F238E27FC236}">
                    <a16:creationId xmlns:a16="http://schemas.microsoft.com/office/drawing/2014/main" id="{5666241E-C5A7-410A-B741-5897BA4ED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77" name="Oval 1330">
                <a:extLst>
                  <a:ext uri="{FF2B5EF4-FFF2-40B4-BE49-F238E27FC236}">
                    <a16:creationId xmlns:a16="http://schemas.microsoft.com/office/drawing/2014/main" id="{E6654302-6669-4F3C-A875-6433C59A0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78" name="Oval 1331">
                <a:extLst>
                  <a:ext uri="{FF2B5EF4-FFF2-40B4-BE49-F238E27FC236}">
                    <a16:creationId xmlns:a16="http://schemas.microsoft.com/office/drawing/2014/main" id="{A4E09082-3070-4203-B3B2-3C03D1DBD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07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79" name="Oval 1332">
                <a:extLst>
                  <a:ext uri="{FF2B5EF4-FFF2-40B4-BE49-F238E27FC236}">
                    <a16:creationId xmlns:a16="http://schemas.microsoft.com/office/drawing/2014/main" id="{38F21410-0480-4DCE-96EE-408D4FA29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80" name="Oval 1333">
                <a:extLst>
                  <a:ext uri="{FF2B5EF4-FFF2-40B4-BE49-F238E27FC236}">
                    <a16:creationId xmlns:a16="http://schemas.microsoft.com/office/drawing/2014/main" id="{E69BF2C1-5698-4B12-A8F8-17C6FB2C2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81" name="Oval 1334">
                <a:extLst>
                  <a:ext uri="{FF2B5EF4-FFF2-40B4-BE49-F238E27FC236}">
                    <a16:creationId xmlns:a16="http://schemas.microsoft.com/office/drawing/2014/main" id="{1CDD45F0-1538-46F3-9669-C9C3C4FF7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82" name="Oval 1335">
                <a:extLst>
                  <a:ext uri="{FF2B5EF4-FFF2-40B4-BE49-F238E27FC236}">
                    <a16:creationId xmlns:a16="http://schemas.microsoft.com/office/drawing/2014/main" id="{10E25593-851C-41F0-977C-E091B985B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29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83" name="Oval 1336">
                <a:extLst>
                  <a:ext uri="{FF2B5EF4-FFF2-40B4-BE49-F238E27FC236}">
                    <a16:creationId xmlns:a16="http://schemas.microsoft.com/office/drawing/2014/main" id="{C31830D0-FAF6-4801-8A33-9A20FA65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84" name="Oval 1337">
                <a:extLst>
                  <a:ext uri="{FF2B5EF4-FFF2-40B4-BE49-F238E27FC236}">
                    <a16:creationId xmlns:a16="http://schemas.microsoft.com/office/drawing/2014/main" id="{7A1D4B66-7E94-4B6A-BD00-277100F94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85" name="Oval 1338">
                <a:extLst>
                  <a:ext uri="{FF2B5EF4-FFF2-40B4-BE49-F238E27FC236}">
                    <a16:creationId xmlns:a16="http://schemas.microsoft.com/office/drawing/2014/main" id="{D2EA79F0-600C-4CAC-9FAD-CBAE53F0C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86" name="Oval 1339">
                <a:extLst>
                  <a:ext uri="{FF2B5EF4-FFF2-40B4-BE49-F238E27FC236}">
                    <a16:creationId xmlns:a16="http://schemas.microsoft.com/office/drawing/2014/main" id="{3368FB40-F861-4C91-8D18-FE3627FBB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49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87" name="Oval 1340">
                <a:extLst>
                  <a:ext uri="{FF2B5EF4-FFF2-40B4-BE49-F238E27FC236}">
                    <a16:creationId xmlns:a16="http://schemas.microsoft.com/office/drawing/2014/main" id="{DF883F27-8C78-459A-9C27-BD8F65439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55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88" name="Oval 1341">
                <a:extLst>
                  <a:ext uri="{FF2B5EF4-FFF2-40B4-BE49-F238E27FC236}">
                    <a16:creationId xmlns:a16="http://schemas.microsoft.com/office/drawing/2014/main" id="{384A9D7B-98A8-4266-BA0E-AE90A5BD7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60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89" name="Oval 1342">
                <a:extLst>
                  <a:ext uri="{FF2B5EF4-FFF2-40B4-BE49-F238E27FC236}">
                    <a16:creationId xmlns:a16="http://schemas.microsoft.com/office/drawing/2014/main" id="{D04BBC74-34A9-4EFC-B252-177040DD8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65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90" name="Oval 1343">
                <a:extLst>
                  <a:ext uri="{FF2B5EF4-FFF2-40B4-BE49-F238E27FC236}">
                    <a16:creationId xmlns:a16="http://schemas.microsoft.com/office/drawing/2014/main" id="{96B4459D-89B7-4C5B-A30D-17E0CB2F7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70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91" name="Oval 1344">
                <a:extLst>
                  <a:ext uri="{FF2B5EF4-FFF2-40B4-BE49-F238E27FC236}">
                    <a16:creationId xmlns:a16="http://schemas.microsoft.com/office/drawing/2014/main" id="{35E9923A-9E87-4059-9339-59445B0F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76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92" name="Oval 1345">
                <a:extLst>
                  <a:ext uri="{FF2B5EF4-FFF2-40B4-BE49-F238E27FC236}">
                    <a16:creationId xmlns:a16="http://schemas.microsoft.com/office/drawing/2014/main" id="{5B01C71C-54FF-4BF4-B1C0-2498ED4CC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813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93" name="Oval 1346">
                <a:extLst>
                  <a:ext uri="{FF2B5EF4-FFF2-40B4-BE49-F238E27FC236}">
                    <a16:creationId xmlns:a16="http://schemas.microsoft.com/office/drawing/2014/main" id="{0AFD2CA9-6EA5-41CB-85BF-6B68D92A4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86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94" name="Oval 1347">
                <a:extLst>
                  <a:ext uri="{FF2B5EF4-FFF2-40B4-BE49-F238E27FC236}">
                    <a16:creationId xmlns:a16="http://schemas.microsoft.com/office/drawing/2014/main" id="{E4C77625-9D4D-43C0-AC36-2D26EFD8D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91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95" name="Oval 1348">
                <a:extLst>
                  <a:ext uri="{FF2B5EF4-FFF2-40B4-BE49-F238E27FC236}">
                    <a16:creationId xmlns:a16="http://schemas.microsoft.com/office/drawing/2014/main" id="{41E34AE7-A314-42E3-83FB-DBBC3151E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96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96" name="Oval 1349">
                <a:extLst>
                  <a:ext uri="{FF2B5EF4-FFF2-40B4-BE49-F238E27FC236}">
                    <a16:creationId xmlns:a16="http://schemas.microsoft.com/office/drawing/2014/main" id="{5D4260A2-89D9-4DCE-9B49-069FAA346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51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97" name="Oval 1350">
                <a:extLst>
                  <a:ext uri="{FF2B5EF4-FFF2-40B4-BE49-F238E27FC236}">
                    <a16:creationId xmlns:a16="http://schemas.microsoft.com/office/drawing/2014/main" id="{324DB12F-8F43-42D6-A74F-8CBAF8BEB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61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98" name="Oval 1351">
                <a:extLst>
                  <a:ext uri="{FF2B5EF4-FFF2-40B4-BE49-F238E27FC236}">
                    <a16:creationId xmlns:a16="http://schemas.microsoft.com/office/drawing/2014/main" id="{C8A232F3-C515-4BF1-9161-ACD2494C3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99" name="Oval 1352">
                <a:extLst>
                  <a:ext uri="{FF2B5EF4-FFF2-40B4-BE49-F238E27FC236}">
                    <a16:creationId xmlns:a16="http://schemas.microsoft.com/office/drawing/2014/main" id="{C3EA67FE-4EB8-447B-9E7B-3915FCC42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00" name="Oval 1353">
                <a:extLst>
                  <a:ext uri="{FF2B5EF4-FFF2-40B4-BE49-F238E27FC236}">
                    <a16:creationId xmlns:a16="http://schemas.microsoft.com/office/drawing/2014/main" id="{88735B58-71E7-4DF7-AE38-6E26CA1E4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01" name="Oval 1354">
                <a:extLst>
                  <a:ext uri="{FF2B5EF4-FFF2-40B4-BE49-F238E27FC236}">
                    <a16:creationId xmlns:a16="http://schemas.microsoft.com/office/drawing/2014/main" id="{6F389BEA-7C83-4E7F-B86A-0866A20DC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02" name="Oval 1355">
                <a:extLst>
                  <a:ext uri="{FF2B5EF4-FFF2-40B4-BE49-F238E27FC236}">
                    <a16:creationId xmlns:a16="http://schemas.microsoft.com/office/drawing/2014/main" id="{16D2636C-692C-4C54-BDAB-1AF71B5BC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03" name="Oval 1356">
                <a:extLst>
                  <a:ext uri="{FF2B5EF4-FFF2-40B4-BE49-F238E27FC236}">
                    <a16:creationId xmlns:a16="http://schemas.microsoft.com/office/drawing/2014/main" id="{E2951CC7-E5FA-4142-A41A-7348A1671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04" name="Oval 1357">
                <a:extLst>
                  <a:ext uri="{FF2B5EF4-FFF2-40B4-BE49-F238E27FC236}">
                    <a16:creationId xmlns:a16="http://schemas.microsoft.com/office/drawing/2014/main" id="{D5FBA917-D272-4010-B278-C2007B2FC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05" name="Oval 1358">
                <a:extLst>
                  <a:ext uri="{FF2B5EF4-FFF2-40B4-BE49-F238E27FC236}">
                    <a16:creationId xmlns:a16="http://schemas.microsoft.com/office/drawing/2014/main" id="{E50C367F-D614-40A8-9F9B-4C5CCC900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06" name="Oval 1359">
                <a:extLst>
                  <a:ext uri="{FF2B5EF4-FFF2-40B4-BE49-F238E27FC236}">
                    <a16:creationId xmlns:a16="http://schemas.microsoft.com/office/drawing/2014/main" id="{2E8DAC26-A283-4322-90BF-232D95EC4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07" name="Oval 1360">
                <a:extLst>
                  <a:ext uri="{FF2B5EF4-FFF2-40B4-BE49-F238E27FC236}">
                    <a16:creationId xmlns:a16="http://schemas.microsoft.com/office/drawing/2014/main" id="{3FB8A0F8-5AEB-4246-8EBF-12C9977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08" name="Oval 1361">
                <a:extLst>
                  <a:ext uri="{FF2B5EF4-FFF2-40B4-BE49-F238E27FC236}">
                    <a16:creationId xmlns:a16="http://schemas.microsoft.com/office/drawing/2014/main" id="{304D7B46-49A2-4BD7-9E75-38FE94BA1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09" name="Oval 1362">
                <a:extLst>
                  <a:ext uri="{FF2B5EF4-FFF2-40B4-BE49-F238E27FC236}">
                    <a16:creationId xmlns:a16="http://schemas.microsoft.com/office/drawing/2014/main" id="{C067950B-4146-45DD-8619-63CDF1969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10" name="Oval 1363">
                <a:extLst>
                  <a:ext uri="{FF2B5EF4-FFF2-40B4-BE49-F238E27FC236}">
                    <a16:creationId xmlns:a16="http://schemas.microsoft.com/office/drawing/2014/main" id="{284CDA8B-FE90-4198-9071-09BBE3F4C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11" name="Oval 1364">
                <a:extLst>
                  <a:ext uri="{FF2B5EF4-FFF2-40B4-BE49-F238E27FC236}">
                    <a16:creationId xmlns:a16="http://schemas.microsoft.com/office/drawing/2014/main" id="{034E4E89-99AD-4B5A-B4C1-CBE9B1C9D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12" name="Oval 1365">
                <a:extLst>
                  <a:ext uri="{FF2B5EF4-FFF2-40B4-BE49-F238E27FC236}">
                    <a16:creationId xmlns:a16="http://schemas.microsoft.com/office/drawing/2014/main" id="{1674ABE6-9EB4-431B-8492-6BA838B8A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13" name="Oval 1366">
                <a:extLst>
                  <a:ext uri="{FF2B5EF4-FFF2-40B4-BE49-F238E27FC236}">
                    <a16:creationId xmlns:a16="http://schemas.microsoft.com/office/drawing/2014/main" id="{AAD6CA65-FCBF-4E08-BF10-F6EF67054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14" name="Oval 1367">
                <a:extLst>
                  <a:ext uri="{FF2B5EF4-FFF2-40B4-BE49-F238E27FC236}">
                    <a16:creationId xmlns:a16="http://schemas.microsoft.com/office/drawing/2014/main" id="{727699A3-6E06-402C-860E-1F92E90AA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15" name="Oval 1368">
                <a:extLst>
                  <a:ext uri="{FF2B5EF4-FFF2-40B4-BE49-F238E27FC236}">
                    <a16:creationId xmlns:a16="http://schemas.microsoft.com/office/drawing/2014/main" id="{3CBB6A43-E49D-4451-AE89-D2154CC58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16" name="Oval 1369">
                <a:extLst>
                  <a:ext uri="{FF2B5EF4-FFF2-40B4-BE49-F238E27FC236}">
                    <a16:creationId xmlns:a16="http://schemas.microsoft.com/office/drawing/2014/main" id="{FA3629DF-3BC1-45C4-8785-4156FC219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17" name="Oval 1370">
                <a:extLst>
                  <a:ext uri="{FF2B5EF4-FFF2-40B4-BE49-F238E27FC236}">
                    <a16:creationId xmlns:a16="http://schemas.microsoft.com/office/drawing/2014/main" id="{2203CCFD-2546-4978-A3CA-0FE82B886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18" name="Oval 1371">
                <a:extLst>
                  <a:ext uri="{FF2B5EF4-FFF2-40B4-BE49-F238E27FC236}">
                    <a16:creationId xmlns:a16="http://schemas.microsoft.com/office/drawing/2014/main" id="{8D560430-C52C-44D8-B343-279B38BFE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19" name="Oval 1372">
                <a:extLst>
                  <a:ext uri="{FF2B5EF4-FFF2-40B4-BE49-F238E27FC236}">
                    <a16:creationId xmlns:a16="http://schemas.microsoft.com/office/drawing/2014/main" id="{818D091E-4F59-44AA-8D43-1CA551FC5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20" name="Oval 1373">
                <a:extLst>
                  <a:ext uri="{FF2B5EF4-FFF2-40B4-BE49-F238E27FC236}">
                    <a16:creationId xmlns:a16="http://schemas.microsoft.com/office/drawing/2014/main" id="{A6F28C00-5D90-4585-B49B-FE746322D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07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21" name="Oval 1374">
                <a:extLst>
                  <a:ext uri="{FF2B5EF4-FFF2-40B4-BE49-F238E27FC236}">
                    <a16:creationId xmlns:a16="http://schemas.microsoft.com/office/drawing/2014/main" id="{6419C09D-1D1B-4A91-AA33-DA241CE32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22" name="Oval 1375">
                <a:extLst>
                  <a:ext uri="{FF2B5EF4-FFF2-40B4-BE49-F238E27FC236}">
                    <a16:creationId xmlns:a16="http://schemas.microsoft.com/office/drawing/2014/main" id="{79FB3839-C08A-4798-A3A5-7B60E5243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23" name="Oval 1376">
                <a:extLst>
                  <a:ext uri="{FF2B5EF4-FFF2-40B4-BE49-F238E27FC236}">
                    <a16:creationId xmlns:a16="http://schemas.microsoft.com/office/drawing/2014/main" id="{1CE7313A-9059-4B1F-BC48-8922BF1F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24" name="Oval 1377">
                <a:extLst>
                  <a:ext uri="{FF2B5EF4-FFF2-40B4-BE49-F238E27FC236}">
                    <a16:creationId xmlns:a16="http://schemas.microsoft.com/office/drawing/2014/main" id="{38F74E7A-939E-433C-BECD-F4E00C801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29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25" name="Oval 1378">
                <a:extLst>
                  <a:ext uri="{FF2B5EF4-FFF2-40B4-BE49-F238E27FC236}">
                    <a16:creationId xmlns:a16="http://schemas.microsoft.com/office/drawing/2014/main" id="{2224F0BF-ED78-41EB-B386-4C8DD2E5C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26" name="Oval 1379">
                <a:extLst>
                  <a:ext uri="{FF2B5EF4-FFF2-40B4-BE49-F238E27FC236}">
                    <a16:creationId xmlns:a16="http://schemas.microsoft.com/office/drawing/2014/main" id="{3295578B-FC89-4E57-93AF-B2091D519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27" name="Oval 1380">
                <a:extLst>
                  <a:ext uri="{FF2B5EF4-FFF2-40B4-BE49-F238E27FC236}">
                    <a16:creationId xmlns:a16="http://schemas.microsoft.com/office/drawing/2014/main" id="{5FC889CC-D92A-47A8-A25A-BB4DE9519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28" name="Oval 1381">
                <a:extLst>
                  <a:ext uri="{FF2B5EF4-FFF2-40B4-BE49-F238E27FC236}">
                    <a16:creationId xmlns:a16="http://schemas.microsoft.com/office/drawing/2014/main" id="{17A35611-4AE1-42AD-8A41-CE905B1B3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49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29" name="Oval 1382">
                <a:extLst>
                  <a:ext uri="{FF2B5EF4-FFF2-40B4-BE49-F238E27FC236}">
                    <a16:creationId xmlns:a16="http://schemas.microsoft.com/office/drawing/2014/main" id="{0539F815-23D3-453B-991B-C3540261C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55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30" name="Oval 1383">
                <a:extLst>
                  <a:ext uri="{FF2B5EF4-FFF2-40B4-BE49-F238E27FC236}">
                    <a16:creationId xmlns:a16="http://schemas.microsoft.com/office/drawing/2014/main" id="{EEAC5272-0A05-4305-8D90-D67FE9AF1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60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31" name="Oval 1384">
                <a:extLst>
                  <a:ext uri="{FF2B5EF4-FFF2-40B4-BE49-F238E27FC236}">
                    <a16:creationId xmlns:a16="http://schemas.microsoft.com/office/drawing/2014/main" id="{57EC1F37-2281-4266-B06F-DB69788C5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65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32" name="Oval 1385">
                <a:extLst>
                  <a:ext uri="{FF2B5EF4-FFF2-40B4-BE49-F238E27FC236}">
                    <a16:creationId xmlns:a16="http://schemas.microsoft.com/office/drawing/2014/main" id="{00C13DB8-9EA9-4311-A483-500B2BDA2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70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33" name="Oval 1386">
                <a:extLst>
                  <a:ext uri="{FF2B5EF4-FFF2-40B4-BE49-F238E27FC236}">
                    <a16:creationId xmlns:a16="http://schemas.microsoft.com/office/drawing/2014/main" id="{CD182B23-0A8D-4526-8A3F-1F82CAEE6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76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34" name="Oval 1387">
                <a:extLst>
                  <a:ext uri="{FF2B5EF4-FFF2-40B4-BE49-F238E27FC236}">
                    <a16:creationId xmlns:a16="http://schemas.microsoft.com/office/drawing/2014/main" id="{C9B87E77-E070-457C-8984-1B0BBF2E5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813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35" name="Oval 1388">
                <a:extLst>
                  <a:ext uri="{FF2B5EF4-FFF2-40B4-BE49-F238E27FC236}">
                    <a16:creationId xmlns:a16="http://schemas.microsoft.com/office/drawing/2014/main" id="{67BF46B2-36E2-4156-BEAB-0C626D5FB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86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36" name="Oval 1389">
                <a:extLst>
                  <a:ext uri="{FF2B5EF4-FFF2-40B4-BE49-F238E27FC236}">
                    <a16:creationId xmlns:a16="http://schemas.microsoft.com/office/drawing/2014/main" id="{AFFA6670-680F-4FC0-99FC-AABF67709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91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37" name="Oval 1390">
                <a:extLst>
                  <a:ext uri="{FF2B5EF4-FFF2-40B4-BE49-F238E27FC236}">
                    <a16:creationId xmlns:a16="http://schemas.microsoft.com/office/drawing/2014/main" id="{A4F75488-4A64-4664-B424-BFD7FA45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96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38" name="Oval 1391">
                <a:extLst>
                  <a:ext uri="{FF2B5EF4-FFF2-40B4-BE49-F238E27FC236}">
                    <a16:creationId xmlns:a16="http://schemas.microsoft.com/office/drawing/2014/main" id="{33312274-C383-4B3C-9054-F8E9085A1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51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39" name="Oval 1392">
                <a:extLst>
                  <a:ext uri="{FF2B5EF4-FFF2-40B4-BE49-F238E27FC236}">
                    <a16:creationId xmlns:a16="http://schemas.microsoft.com/office/drawing/2014/main" id="{C409AEF7-29CC-41C4-B6C6-D00FB64B4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56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40" name="Oval 1393">
                <a:extLst>
                  <a:ext uri="{FF2B5EF4-FFF2-40B4-BE49-F238E27FC236}">
                    <a16:creationId xmlns:a16="http://schemas.microsoft.com/office/drawing/2014/main" id="{96154F63-6366-48B0-9F6D-79F8997D7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41" name="Oval 1394">
                <a:extLst>
                  <a:ext uri="{FF2B5EF4-FFF2-40B4-BE49-F238E27FC236}">
                    <a16:creationId xmlns:a16="http://schemas.microsoft.com/office/drawing/2014/main" id="{683DC154-FB64-4BBD-A3E9-8AE4CBD0E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42" name="Oval 1395">
                <a:extLst>
                  <a:ext uri="{FF2B5EF4-FFF2-40B4-BE49-F238E27FC236}">
                    <a16:creationId xmlns:a16="http://schemas.microsoft.com/office/drawing/2014/main" id="{297D40D7-9D51-49D4-8FEE-C43EC8CAE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43" name="Oval 1396">
                <a:extLst>
                  <a:ext uri="{FF2B5EF4-FFF2-40B4-BE49-F238E27FC236}">
                    <a16:creationId xmlns:a16="http://schemas.microsoft.com/office/drawing/2014/main" id="{EB89DD92-780D-4BF2-938C-03860D826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44" name="Oval 1397">
                <a:extLst>
                  <a:ext uri="{FF2B5EF4-FFF2-40B4-BE49-F238E27FC236}">
                    <a16:creationId xmlns:a16="http://schemas.microsoft.com/office/drawing/2014/main" id="{5E1A72B0-2E89-4107-A270-508142020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45" name="Oval 1398">
                <a:extLst>
                  <a:ext uri="{FF2B5EF4-FFF2-40B4-BE49-F238E27FC236}">
                    <a16:creationId xmlns:a16="http://schemas.microsoft.com/office/drawing/2014/main" id="{4D65AF77-0E75-46B9-9A90-A9F1C58E0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46" name="Oval 1399">
                <a:extLst>
                  <a:ext uri="{FF2B5EF4-FFF2-40B4-BE49-F238E27FC236}">
                    <a16:creationId xmlns:a16="http://schemas.microsoft.com/office/drawing/2014/main" id="{7E8BD924-57AF-467D-9A54-89E7E7771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47" name="Oval 1400">
                <a:extLst>
                  <a:ext uri="{FF2B5EF4-FFF2-40B4-BE49-F238E27FC236}">
                    <a16:creationId xmlns:a16="http://schemas.microsoft.com/office/drawing/2014/main" id="{785DB9C1-8ED1-4680-A8D9-56EFA1AB4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48" name="Oval 1401">
                <a:extLst>
                  <a:ext uri="{FF2B5EF4-FFF2-40B4-BE49-F238E27FC236}">
                    <a16:creationId xmlns:a16="http://schemas.microsoft.com/office/drawing/2014/main" id="{47DA333E-7CCA-47B3-8263-490D5D33E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49" name="Oval 1402">
                <a:extLst>
                  <a:ext uri="{FF2B5EF4-FFF2-40B4-BE49-F238E27FC236}">
                    <a16:creationId xmlns:a16="http://schemas.microsoft.com/office/drawing/2014/main" id="{0E50A781-2341-4F46-80A7-2AD52D9C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50" name="Oval 1403">
                <a:extLst>
                  <a:ext uri="{FF2B5EF4-FFF2-40B4-BE49-F238E27FC236}">
                    <a16:creationId xmlns:a16="http://schemas.microsoft.com/office/drawing/2014/main" id="{D46AD66D-749C-400F-BDD8-C06FD011B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51" name="Oval 1404">
                <a:extLst>
                  <a:ext uri="{FF2B5EF4-FFF2-40B4-BE49-F238E27FC236}">
                    <a16:creationId xmlns:a16="http://schemas.microsoft.com/office/drawing/2014/main" id="{F07CC2CE-6C2F-43D7-B7ED-A45E58E16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52" name="Oval 1405">
                <a:extLst>
                  <a:ext uri="{FF2B5EF4-FFF2-40B4-BE49-F238E27FC236}">
                    <a16:creationId xmlns:a16="http://schemas.microsoft.com/office/drawing/2014/main" id="{DA7AA58B-B2B3-4B09-AAF2-10055E602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53" name="Oval 1406">
                <a:extLst>
                  <a:ext uri="{FF2B5EF4-FFF2-40B4-BE49-F238E27FC236}">
                    <a16:creationId xmlns:a16="http://schemas.microsoft.com/office/drawing/2014/main" id="{4D4953C3-AACE-490D-B1ED-5840CC07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54" name="Oval 1407">
                <a:extLst>
                  <a:ext uri="{FF2B5EF4-FFF2-40B4-BE49-F238E27FC236}">
                    <a16:creationId xmlns:a16="http://schemas.microsoft.com/office/drawing/2014/main" id="{ABC6A626-6947-4F22-8FA5-B1B38C8B2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55" name="Oval 1408">
                <a:extLst>
                  <a:ext uri="{FF2B5EF4-FFF2-40B4-BE49-F238E27FC236}">
                    <a16:creationId xmlns:a16="http://schemas.microsoft.com/office/drawing/2014/main" id="{9728FF6A-65C0-4EA5-9430-9B70A4AD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56" name="Oval 1409">
                <a:extLst>
                  <a:ext uri="{FF2B5EF4-FFF2-40B4-BE49-F238E27FC236}">
                    <a16:creationId xmlns:a16="http://schemas.microsoft.com/office/drawing/2014/main" id="{16459485-537D-440A-9D62-31F12464C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57" name="Oval 1410">
                <a:extLst>
                  <a:ext uri="{FF2B5EF4-FFF2-40B4-BE49-F238E27FC236}">
                    <a16:creationId xmlns:a16="http://schemas.microsoft.com/office/drawing/2014/main" id="{91ACDB91-B56B-4B6B-AD60-8EDB2DD7C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32" name="Group 1612">
              <a:extLst>
                <a:ext uri="{FF2B5EF4-FFF2-40B4-BE49-F238E27FC236}">
                  <a16:creationId xmlns:a16="http://schemas.microsoft.com/office/drawing/2014/main" id="{DFC8E6F9-496D-402F-9D8E-6236949AF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9" y="512"/>
              <a:ext cx="502" cy="2485"/>
              <a:chOff x="2999" y="512"/>
              <a:chExt cx="502" cy="2485"/>
            </a:xfrm>
            <a:grpFill/>
          </p:grpSpPr>
          <p:sp>
            <p:nvSpPr>
              <p:cNvPr id="1058" name="Oval 1412">
                <a:extLst>
                  <a:ext uri="{FF2B5EF4-FFF2-40B4-BE49-F238E27FC236}">
                    <a16:creationId xmlns:a16="http://schemas.microsoft.com/office/drawing/2014/main" id="{F358E3B9-B4A0-48A6-B3FE-E74ACC0F2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59" name="Oval 1413">
                <a:extLst>
                  <a:ext uri="{FF2B5EF4-FFF2-40B4-BE49-F238E27FC236}">
                    <a16:creationId xmlns:a16="http://schemas.microsoft.com/office/drawing/2014/main" id="{23936446-9BA6-4329-8098-A3D1A5DAD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60" name="Oval 1414">
                <a:extLst>
                  <a:ext uri="{FF2B5EF4-FFF2-40B4-BE49-F238E27FC236}">
                    <a16:creationId xmlns:a16="http://schemas.microsoft.com/office/drawing/2014/main" id="{C5E1262E-7647-453F-99EF-E85DEEB8E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07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61" name="Oval 1415">
                <a:extLst>
                  <a:ext uri="{FF2B5EF4-FFF2-40B4-BE49-F238E27FC236}">
                    <a16:creationId xmlns:a16="http://schemas.microsoft.com/office/drawing/2014/main" id="{F25AF86A-9592-4311-B5A0-B3D41A5CA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62" name="Oval 1416">
                <a:extLst>
                  <a:ext uri="{FF2B5EF4-FFF2-40B4-BE49-F238E27FC236}">
                    <a16:creationId xmlns:a16="http://schemas.microsoft.com/office/drawing/2014/main" id="{11A7EB15-1820-4F35-9DEC-E0CF006B1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63" name="Oval 1417">
                <a:extLst>
                  <a:ext uri="{FF2B5EF4-FFF2-40B4-BE49-F238E27FC236}">
                    <a16:creationId xmlns:a16="http://schemas.microsoft.com/office/drawing/2014/main" id="{D52A77EE-996A-4DDC-8C75-AF31A09A7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64" name="Oval 1418">
                <a:extLst>
                  <a:ext uri="{FF2B5EF4-FFF2-40B4-BE49-F238E27FC236}">
                    <a16:creationId xmlns:a16="http://schemas.microsoft.com/office/drawing/2014/main" id="{2DC860CB-E7ED-4E96-9F04-23BE24BA5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29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65" name="Oval 1419">
                <a:extLst>
                  <a:ext uri="{FF2B5EF4-FFF2-40B4-BE49-F238E27FC236}">
                    <a16:creationId xmlns:a16="http://schemas.microsoft.com/office/drawing/2014/main" id="{67623279-72E0-44AA-91E1-5EDA56204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66" name="Oval 1420">
                <a:extLst>
                  <a:ext uri="{FF2B5EF4-FFF2-40B4-BE49-F238E27FC236}">
                    <a16:creationId xmlns:a16="http://schemas.microsoft.com/office/drawing/2014/main" id="{62C3FFD8-B5DB-4C4B-93FE-838C14ABC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67" name="Oval 1421">
                <a:extLst>
                  <a:ext uri="{FF2B5EF4-FFF2-40B4-BE49-F238E27FC236}">
                    <a16:creationId xmlns:a16="http://schemas.microsoft.com/office/drawing/2014/main" id="{4369C272-AFC5-4D0D-8383-69F156CC8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68" name="Oval 1422">
                <a:extLst>
                  <a:ext uri="{FF2B5EF4-FFF2-40B4-BE49-F238E27FC236}">
                    <a16:creationId xmlns:a16="http://schemas.microsoft.com/office/drawing/2014/main" id="{477225F7-B174-4353-8113-F35575725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49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69" name="Oval 1423">
                <a:extLst>
                  <a:ext uri="{FF2B5EF4-FFF2-40B4-BE49-F238E27FC236}">
                    <a16:creationId xmlns:a16="http://schemas.microsoft.com/office/drawing/2014/main" id="{BF1061C4-8BF9-4D34-8159-83CDDD5DE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55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70" name="Oval 1424">
                <a:extLst>
                  <a:ext uri="{FF2B5EF4-FFF2-40B4-BE49-F238E27FC236}">
                    <a16:creationId xmlns:a16="http://schemas.microsoft.com/office/drawing/2014/main" id="{6B193020-A794-4103-83FC-B9D9250D1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60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71" name="Oval 1425">
                <a:extLst>
                  <a:ext uri="{FF2B5EF4-FFF2-40B4-BE49-F238E27FC236}">
                    <a16:creationId xmlns:a16="http://schemas.microsoft.com/office/drawing/2014/main" id="{44F8C602-2774-401B-831D-26C8DBF7A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65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72" name="Oval 1426">
                <a:extLst>
                  <a:ext uri="{FF2B5EF4-FFF2-40B4-BE49-F238E27FC236}">
                    <a16:creationId xmlns:a16="http://schemas.microsoft.com/office/drawing/2014/main" id="{C322067B-0990-4D1E-8746-2882D5FE2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70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73" name="Oval 1427">
                <a:extLst>
                  <a:ext uri="{FF2B5EF4-FFF2-40B4-BE49-F238E27FC236}">
                    <a16:creationId xmlns:a16="http://schemas.microsoft.com/office/drawing/2014/main" id="{F2D100F9-2B86-4804-88B1-150EBA184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76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74" name="Oval 1428">
                <a:extLst>
                  <a:ext uri="{FF2B5EF4-FFF2-40B4-BE49-F238E27FC236}">
                    <a16:creationId xmlns:a16="http://schemas.microsoft.com/office/drawing/2014/main" id="{CED8EC8F-50A1-425B-9D5F-144FF5571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813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75" name="Oval 1429">
                <a:extLst>
                  <a:ext uri="{FF2B5EF4-FFF2-40B4-BE49-F238E27FC236}">
                    <a16:creationId xmlns:a16="http://schemas.microsoft.com/office/drawing/2014/main" id="{C84D4EEC-4D4E-4AE8-9471-8B372449A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86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76" name="Oval 1430">
                <a:extLst>
                  <a:ext uri="{FF2B5EF4-FFF2-40B4-BE49-F238E27FC236}">
                    <a16:creationId xmlns:a16="http://schemas.microsoft.com/office/drawing/2014/main" id="{847D2C45-6248-48BC-A018-9C8C3BF1B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91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77" name="Oval 1431">
                <a:extLst>
                  <a:ext uri="{FF2B5EF4-FFF2-40B4-BE49-F238E27FC236}">
                    <a16:creationId xmlns:a16="http://schemas.microsoft.com/office/drawing/2014/main" id="{56C9D4D7-30C0-41F4-ADE1-BB6647851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96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78" name="Oval 1432">
                <a:extLst>
                  <a:ext uri="{FF2B5EF4-FFF2-40B4-BE49-F238E27FC236}">
                    <a16:creationId xmlns:a16="http://schemas.microsoft.com/office/drawing/2014/main" id="{6583F9B8-FF87-4818-9186-79B0B61AB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51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79" name="Oval 1433">
                <a:extLst>
                  <a:ext uri="{FF2B5EF4-FFF2-40B4-BE49-F238E27FC236}">
                    <a16:creationId xmlns:a16="http://schemas.microsoft.com/office/drawing/2014/main" id="{A1AD6383-C100-4419-A584-F89F49973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56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80" name="Oval 1434">
                <a:extLst>
                  <a:ext uri="{FF2B5EF4-FFF2-40B4-BE49-F238E27FC236}">
                    <a16:creationId xmlns:a16="http://schemas.microsoft.com/office/drawing/2014/main" id="{885ED501-0D2F-4B76-9C14-02B9FF6B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61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81" name="Oval 1435">
                <a:extLst>
                  <a:ext uri="{FF2B5EF4-FFF2-40B4-BE49-F238E27FC236}">
                    <a16:creationId xmlns:a16="http://schemas.microsoft.com/office/drawing/2014/main" id="{BEA718C6-3BD2-4417-84EA-C5F587FDB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82" name="Oval 1436">
                <a:extLst>
                  <a:ext uri="{FF2B5EF4-FFF2-40B4-BE49-F238E27FC236}">
                    <a16:creationId xmlns:a16="http://schemas.microsoft.com/office/drawing/2014/main" id="{9EAE2B50-CE0A-421B-9989-6FCF8215C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83" name="Oval 1437">
                <a:extLst>
                  <a:ext uri="{FF2B5EF4-FFF2-40B4-BE49-F238E27FC236}">
                    <a16:creationId xmlns:a16="http://schemas.microsoft.com/office/drawing/2014/main" id="{F89ED28E-7A32-43A2-8472-4136E8B65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84" name="Oval 1438">
                <a:extLst>
                  <a:ext uri="{FF2B5EF4-FFF2-40B4-BE49-F238E27FC236}">
                    <a16:creationId xmlns:a16="http://schemas.microsoft.com/office/drawing/2014/main" id="{70E33FE6-5600-47D8-A218-E16E09293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85" name="Oval 1439">
                <a:extLst>
                  <a:ext uri="{FF2B5EF4-FFF2-40B4-BE49-F238E27FC236}">
                    <a16:creationId xmlns:a16="http://schemas.microsoft.com/office/drawing/2014/main" id="{E9B52D43-7A3C-441F-B598-37C8ED185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86" name="Oval 1440">
                <a:extLst>
                  <a:ext uri="{FF2B5EF4-FFF2-40B4-BE49-F238E27FC236}">
                    <a16:creationId xmlns:a16="http://schemas.microsoft.com/office/drawing/2014/main" id="{5030E6F0-0FF6-4CBC-A15E-D8FDC348E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87" name="Oval 1441">
                <a:extLst>
                  <a:ext uri="{FF2B5EF4-FFF2-40B4-BE49-F238E27FC236}">
                    <a16:creationId xmlns:a16="http://schemas.microsoft.com/office/drawing/2014/main" id="{427D30FB-7EC0-4BED-972E-C4A64E143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88" name="Oval 1442">
                <a:extLst>
                  <a:ext uri="{FF2B5EF4-FFF2-40B4-BE49-F238E27FC236}">
                    <a16:creationId xmlns:a16="http://schemas.microsoft.com/office/drawing/2014/main" id="{44D61C36-02FC-49C1-8453-2C79A4908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89" name="Oval 1443">
                <a:extLst>
                  <a:ext uri="{FF2B5EF4-FFF2-40B4-BE49-F238E27FC236}">
                    <a16:creationId xmlns:a16="http://schemas.microsoft.com/office/drawing/2014/main" id="{F5430D81-A5C7-4887-B85A-A3A312EE1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90" name="Oval 1444">
                <a:extLst>
                  <a:ext uri="{FF2B5EF4-FFF2-40B4-BE49-F238E27FC236}">
                    <a16:creationId xmlns:a16="http://schemas.microsoft.com/office/drawing/2014/main" id="{B1212E87-35E2-4126-8230-8259AE13A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91" name="Oval 1445">
                <a:extLst>
                  <a:ext uri="{FF2B5EF4-FFF2-40B4-BE49-F238E27FC236}">
                    <a16:creationId xmlns:a16="http://schemas.microsoft.com/office/drawing/2014/main" id="{C5235A93-F93B-4281-9143-C527E9792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92" name="Oval 1446">
                <a:extLst>
                  <a:ext uri="{FF2B5EF4-FFF2-40B4-BE49-F238E27FC236}">
                    <a16:creationId xmlns:a16="http://schemas.microsoft.com/office/drawing/2014/main" id="{B8E86950-C07E-4982-83EB-2D28BCA19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93" name="Oval 1447">
                <a:extLst>
                  <a:ext uri="{FF2B5EF4-FFF2-40B4-BE49-F238E27FC236}">
                    <a16:creationId xmlns:a16="http://schemas.microsoft.com/office/drawing/2014/main" id="{FD875DE0-904D-429A-9C98-3A2C76EC7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94" name="Oval 1448">
                <a:extLst>
                  <a:ext uri="{FF2B5EF4-FFF2-40B4-BE49-F238E27FC236}">
                    <a16:creationId xmlns:a16="http://schemas.microsoft.com/office/drawing/2014/main" id="{ECCAA93D-310D-46F5-8D4F-468744510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95" name="Oval 1449">
                <a:extLst>
                  <a:ext uri="{FF2B5EF4-FFF2-40B4-BE49-F238E27FC236}">
                    <a16:creationId xmlns:a16="http://schemas.microsoft.com/office/drawing/2014/main" id="{314C0AB1-7CAE-4E6A-9FDF-989BC3562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96" name="Oval 1450">
                <a:extLst>
                  <a:ext uri="{FF2B5EF4-FFF2-40B4-BE49-F238E27FC236}">
                    <a16:creationId xmlns:a16="http://schemas.microsoft.com/office/drawing/2014/main" id="{F1D40E82-10AB-432D-BA8E-3B6CEA173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97" name="Oval 1451">
                <a:extLst>
                  <a:ext uri="{FF2B5EF4-FFF2-40B4-BE49-F238E27FC236}">
                    <a16:creationId xmlns:a16="http://schemas.microsoft.com/office/drawing/2014/main" id="{31CF613C-CF78-4BF4-ACF7-32D11A66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07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98" name="Oval 1452">
                <a:extLst>
                  <a:ext uri="{FF2B5EF4-FFF2-40B4-BE49-F238E27FC236}">
                    <a16:creationId xmlns:a16="http://schemas.microsoft.com/office/drawing/2014/main" id="{41850CCD-F98E-4D7F-92BC-E27AD382F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99" name="Oval 1453">
                <a:extLst>
                  <a:ext uri="{FF2B5EF4-FFF2-40B4-BE49-F238E27FC236}">
                    <a16:creationId xmlns:a16="http://schemas.microsoft.com/office/drawing/2014/main" id="{8AE3D0FE-3CBB-4716-BD66-DE583CB66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00" name="Oval 1454">
                <a:extLst>
                  <a:ext uri="{FF2B5EF4-FFF2-40B4-BE49-F238E27FC236}">
                    <a16:creationId xmlns:a16="http://schemas.microsoft.com/office/drawing/2014/main" id="{6D521311-155B-44CC-8028-D202E7CCE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01" name="Oval 1455">
                <a:extLst>
                  <a:ext uri="{FF2B5EF4-FFF2-40B4-BE49-F238E27FC236}">
                    <a16:creationId xmlns:a16="http://schemas.microsoft.com/office/drawing/2014/main" id="{B34952AA-C2B6-4C04-90C0-38A0582B5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29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02" name="Oval 1456">
                <a:extLst>
                  <a:ext uri="{FF2B5EF4-FFF2-40B4-BE49-F238E27FC236}">
                    <a16:creationId xmlns:a16="http://schemas.microsoft.com/office/drawing/2014/main" id="{593055B3-45D3-48EA-A7DC-DEEE6C51F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03" name="Oval 1457">
                <a:extLst>
                  <a:ext uri="{FF2B5EF4-FFF2-40B4-BE49-F238E27FC236}">
                    <a16:creationId xmlns:a16="http://schemas.microsoft.com/office/drawing/2014/main" id="{5EA9B87F-BFF4-48C3-9629-7816BB966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04" name="Oval 1458">
                <a:extLst>
                  <a:ext uri="{FF2B5EF4-FFF2-40B4-BE49-F238E27FC236}">
                    <a16:creationId xmlns:a16="http://schemas.microsoft.com/office/drawing/2014/main" id="{7DFBBDF2-68DF-47C6-B7B2-A0BF46E94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05" name="Oval 1459">
                <a:extLst>
                  <a:ext uri="{FF2B5EF4-FFF2-40B4-BE49-F238E27FC236}">
                    <a16:creationId xmlns:a16="http://schemas.microsoft.com/office/drawing/2014/main" id="{282961D7-F376-4BA6-8451-FAB506FC6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49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06" name="Oval 1460">
                <a:extLst>
                  <a:ext uri="{FF2B5EF4-FFF2-40B4-BE49-F238E27FC236}">
                    <a16:creationId xmlns:a16="http://schemas.microsoft.com/office/drawing/2014/main" id="{6D8B8E48-700C-485C-8C60-9B3E03181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55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07" name="Oval 1461">
                <a:extLst>
                  <a:ext uri="{FF2B5EF4-FFF2-40B4-BE49-F238E27FC236}">
                    <a16:creationId xmlns:a16="http://schemas.microsoft.com/office/drawing/2014/main" id="{1A9CE1C5-A839-4ABD-BA61-E2FC2FB08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60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08" name="Oval 1462">
                <a:extLst>
                  <a:ext uri="{FF2B5EF4-FFF2-40B4-BE49-F238E27FC236}">
                    <a16:creationId xmlns:a16="http://schemas.microsoft.com/office/drawing/2014/main" id="{90132346-034B-4E98-A717-7C6FAEC30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65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09" name="Oval 1463">
                <a:extLst>
                  <a:ext uri="{FF2B5EF4-FFF2-40B4-BE49-F238E27FC236}">
                    <a16:creationId xmlns:a16="http://schemas.microsoft.com/office/drawing/2014/main" id="{2636FB46-23D7-4D44-9AAA-C812DE3CB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70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10" name="Oval 1464">
                <a:extLst>
                  <a:ext uri="{FF2B5EF4-FFF2-40B4-BE49-F238E27FC236}">
                    <a16:creationId xmlns:a16="http://schemas.microsoft.com/office/drawing/2014/main" id="{31A9A1D1-53E9-4E44-9D98-15A28FC99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76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11" name="Oval 1465">
                <a:extLst>
                  <a:ext uri="{FF2B5EF4-FFF2-40B4-BE49-F238E27FC236}">
                    <a16:creationId xmlns:a16="http://schemas.microsoft.com/office/drawing/2014/main" id="{4AA91F16-879E-4A47-A9DB-898B659A7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813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12" name="Oval 1466">
                <a:extLst>
                  <a:ext uri="{FF2B5EF4-FFF2-40B4-BE49-F238E27FC236}">
                    <a16:creationId xmlns:a16="http://schemas.microsoft.com/office/drawing/2014/main" id="{E18AE9CB-BF89-4937-80B1-07A19165A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86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13" name="Oval 1467">
                <a:extLst>
                  <a:ext uri="{FF2B5EF4-FFF2-40B4-BE49-F238E27FC236}">
                    <a16:creationId xmlns:a16="http://schemas.microsoft.com/office/drawing/2014/main" id="{BF1AC68C-95CC-4C15-A9F7-A6E2F1AAB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91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14" name="Oval 1468">
                <a:extLst>
                  <a:ext uri="{FF2B5EF4-FFF2-40B4-BE49-F238E27FC236}">
                    <a16:creationId xmlns:a16="http://schemas.microsoft.com/office/drawing/2014/main" id="{4622271A-A687-41B0-A804-67EE0FEC3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96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15" name="Oval 1469">
                <a:extLst>
                  <a:ext uri="{FF2B5EF4-FFF2-40B4-BE49-F238E27FC236}">
                    <a16:creationId xmlns:a16="http://schemas.microsoft.com/office/drawing/2014/main" id="{CEBC28E8-08F0-459D-8CD2-56236583A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16" name="Oval 1470">
                <a:extLst>
                  <a:ext uri="{FF2B5EF4-FFF2-40B4-BE49-F238E27FC236}">
                    <a16:creationId xmlns:a16="http://schemas.microsoft.com/office/drawing/2014/main" id="{D2297FA8-070F-4857-A433-4CACD92FF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61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17" name="Oval 1471">
                <a:extLst>
                  <a:ext uri="{FF2B5EF4-FFF2-40B4-BE49-F238E27FC236}">
                    <a16:creationId xmlns:a16="http://schemas.microsoft.com/office/drawing/2014/main" id="{8E8AB8FB-2EFF-432B-9477-66AA289D8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18" name="Oval 1472">
                <a:extLst>
                  <a:ext uri="{FF2B5EF4-FFF2-40B4-BE49-F238E27FC236}">
                    <a16:creationId xmlns:a16="http://schemas.microsoft.com/office/drawing/2014/main" id="{BEF593E9-0B75-456D-AB0E-08692090A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19" name="Oval 1473">
                <a:extLst>
                  <a:ext uri="{FF2B5EF4-FFF2-40B4-BE49-F238E27FC236}">
                    <a16:creationId xmlns:a16="http://schemas.microsoft.com/office/drawing/2014/main" id="{36811146-360F-4043-902F-B632628E8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20" name="Oval 1474">
                <a:extLst>
                  <a:ext uri="{FF2B5EF4-FFF2-40B4-BE49-F238E27FC236}">
                    <a16:creationId xmlns:a16="http://schemas.microsoft.com/office/drawing/2014/main" id="{0F0D4F25-F961-47C7-A609-0AA314318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21" name="Oval 1475">
                <a:extLst>
                  <a:ext uri="{FF2B5EF4-FFF2-40B4-BE49-F238E27FC236}">
                    <a16:creationId xmlns:a16="http://schemas.microsoft.com/office/drawing/2014/main" id="{09F862F4-719A-4F52-8EBA-01953F7C3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22" name="Oval 1476">
                <a:extLst>
                  <a:ext uri="{FF2B5EF4-FFF2-40B4-BE49-F238E27FC236}">
                    <a16:creationId xmlns:a16="http://schemas.microsoft.com/office/drawing/2014/main" id="{61E965BB-3C48-42C9-B595-02FF7A11A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23" name="Oval 1477">
                <a:extLst>
                  <a:ext uri="{FF2B5EF4-FFF2-40B4-BE49-F238E27FC236}">
                    <a16:creationId xmlns:a16="http://schemas.microsoft.com/office/drawing/2014/main" id="{21AEB65F-0698-482C-918F-7AD06C19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24" name="Oval 1478">
                <a:extLst>
                  <a:ext uri="{FF2B5EF4-FFF2-40B4-BE49-F238E27FC236}">
                    <a16:creationId xmlns:a16="http://schemas.microsoft.com/office/drawing/2014/main" id="{14B64579-3B18-4BEB-8B97-266878FEF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25" name="Oval 1479">
                <a:extLst>
                  <a:ext uri="{FF2B5EF4-FFF2-40B4-BE49-F238E27FC236}">
                    <a16:creationId xmlns:a16="http://schemas.microsoft.com/office/drawing/2014/main" id="{19C649EE-F305-4BEE-93C7-DA8C76226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26" name="Oval 1480">
                <a:extLst>
                  <a:ext uri="{FF2B5EF4-FFF2-40B4-BE49-F238E27FC236}">
                    <a16:creationId xmlns:a16="http://schemas.microsoft.com/office/drawing/2014/main" id="{C9FE3B89-3837-42AE-A1B1-2416A14F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27" name="Oval 1481">
                <a:extLst>
                  <a:ext uri="{FF2B5EF4-FFF2-40B4-BE49-F238E27FC236}">
                    <a16:creationId xmlns:a16="http://schemas.microsoft.com/office/drawing/2014/main" id="{1867E95E-59FE-44E8-936F-B863740CF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28" name="Oval 1482">
                <a:extLst>
                  <a:ext uri="{FF2B5EF4-FFF2-40B4-BE49-F238E27FC236}">
                    <a16:creationId xmlns:a16="http://schemas.microsoft.com/office/drawing/2014/main" id="{18DBC761-79A7-45EA-BC1A-F45E103EF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29" name="Oval 1483">
                <a:extLst>
                  <a:ext uri="{FF2B5EF4-FFF2-40B4-BE49-F238E27FC236}">
                    <a16:creationId xmlns:a16="http://schemas.microsoft.com/office/drawing/2014/main" id="{359879DB-164F-4FB6-814A-DE36033F0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30" name="Oval 1484">
                <a:extLst>
                  <a:ext uri="{FF2B5EF4-FFF2-40B4-BE49-F238E27FC236}">
                    <a16:creationId xmlns:a16="http://schemas.microsoft.com/office/drawing/2014/main" id="{9D8C5956-DCE4-4B13-9E47-AF3456211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31" name="Oval 1485">
                <a:extLst>
                  <a:ext uri="{FF2B5EF4-FFF2-40B4-BE49-F238E27FC236}">
                    <a16:creationId xmlns:a16="http://schemas.microsoft.com/office/drawing/2014/main" id="{0F0C0982-AD08-4343-AAFD-4C3078ADB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32" name="Oval 1486">
                <a:extLst>
                  <a:ext uri="{FF2B5EF4-FFF2-40B4-BE49-F238E27FC236}">
                    <a16:creationId xmlns:a16="http://schemas.microsoft.com/office/drawing/2014/main" id="{0DCE9CDA-5399-4B24-8446-ED86DAA2C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33" name="Oval 1487">
                <a:extLst>
                  <a:ext uri="{FF2B5EF4-FFF2-40B4-BE49-F238E27FC236}">
                    <a16:creationId xmlns:a16="http://schemas.microsoft.com/office/drawing/2014/main" id="{D2DD21A7-2991-4E37-9372-3F887628F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34" name="Oval 1488">
                <a:extLst>
                  <a:ext uri="{FF2B5EF4-FFF2-40B4-BE49-F238E27FC236}">
                    <a16:creationId xmlns:a16="http://schemas.microsoft.com/office/drawing/2014/main" id="{B9C2BDE2-CA16-4039-BAC3-21CBC4AFE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35" name="Oval 1489">
                <a:extLst>
                  <a:ext uri="{FF2B5EF4-FFF2-40B4-BE49-F238E27FC236}">
                    <a16:creationId xmlns:a16="http://schemas.microsoft.com/office/drawing/2014/main" id="{578AD3D2-8A02-424C-9033-7B2FDDF6C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36" name="Oval 1490">
                <a:extLst>
                  <a:ext uri="{FF2B5EF4-FFF2-40B4-BE49-F238E27FC236}">
                    <a16:creationId xmlns:a16="http://schemas.microsoft.com/office/drawing/2014/main" id="{A6299B0D-476F-4CA9-AE52-BACB82AF6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37" name="Oval 1491">
                <a:extLst>
                  <a:ext uri="{FF2B5EF4-FFF2-40B4-BE49-F238E27FC236}">
                    <a16:creationId xmlns:a16="http://schemas.microsoft.com/office/drawing/2014/main" id="{75ECA7CD-C1EC-41ED-9D27-838C2A214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38" name="Oval 1492">
                <a:extLst>
                  <a:ext uri="{FF2B5EF4-FFF2-40B4-BE49-F238E27FC236}">
                    <a16:creationId xmlns:a16="http://schemas.microsoft.com/office/drawing/2014/main" id="{2902B46F-64F3-4916-97CC-9D592C543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18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39" name="Oval 1493">
                <a:extLst>
                  <a:ext uri="{FF2B5EF4-FFF2-40B4-BE49-F238E27FC236}">
                    <a16:creationId xmlns:a16="http://schemas.microsoft.com/office/drawing/2014/main" id="{2F0019AE-EFD6-4FDA-8849-A959537E5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23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40" name="Oval 1494">
                <a:extLst>
                  <a:ext uri="{FF2B5EF4-FFF2-40B4-BE49-F238E27FC236}">
                    <a16:creationId xmlns:a16="http://schemas.microsoft.com/office/drawing/2014/main" id="{FE5499B0-EEA9-4C96-A5EA-E32ECEC62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29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41" name="Oval 1495">
                <a:extLst>
                  <a:ext uri="{FF2B5EF4-FFF2-40B4-BE49-F238E27FC236}">
                    <a16:creationId xmlns:a16="http://schemas.microsoft.com/office/drawing/2014/main" id="{998C24E2-61CA-4E46-9A16-9B9A5DA85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34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42" name="Oval 1496">
                <a:extLst>
                  <a:ext uri="{FF2B5EF4-FFF2-40B4-BE49-F238E27FC236}">
                    <a16:creationId xmlns:a16="http://schemas.microsoft.com/office/drawing/2014/main" id="{F34C9946-0FA9-4BDB-B35E-D17C4E601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39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43" name="Oval 1497">
                <a:extLst>
                  <a:ext uri="{FF2B5EF4-FFF2-40B4-BE49-F238E27FC236}">
                    <a16:creationId xmlns:a16="http://schemas.microsoft.com/office/drawing/2014/main" id="{5F0E8F88-E450-49AC-B868-466AC90D6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44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44" name="Oval 1498">
                <a:extLst>
                  <a:ext uri="{FF2B5EF4-FFF2-40B4-BE49-F238E27FC236}">
                    <a16:creationId xmlns:a16="http://schemas.microsoft.com/office/drawing/2014/main" id="{7FBF102F-B1C7-4BA4-B57C-0DD74625A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49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45" name="Oval 1499">
                <a:extLst>
                  <a:ext uri="{FF2B5EF4-FFF2-40B4-BE49-F238E27FC236}">
                    <a16:creationId xmlns:a16="http://schemas.microsoft.com/office/drawing/2014/main" id="{80E3E27D-DD4A-4D51-9F28-D9599DB8C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55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46" name="Oval 1500">
                <a:extLst>
                  <a:ext uri="{FF2B5EF4-FFF2-40B4-BE49-F238E27FC236}">
                    <a16:creationId xmlns:a16="http://schemas.microsoft.com/office/drawing/2014/main" id="{B055829A-37A6-41AE-9DBC-71E3D1196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60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47" name="Oval 1501">
                <a:extLst>
                  <a:ext uri="{FF2B5EF4-FFF2-40B4-BE49-F238E27FC236}">
                    <a16:creationId xmlns:a16="http://schemas.microsoft.com/office/drawing/2014/main" id="{431D8508-D3CC-4E52-87C4-4A7DC26D4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65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48" name="Oval 1502">
                <a:extLst>
                  <a:ext uri="{FF2B5EF4-FFF2-40B4-BE49-F238E27FC236}">
                    <a16:creationId xmlns:a16="http://schemas.microsoft.com/office/drawing/2014/main" id="{6E602390-6F0B-4B5D-AAC9-C589CD81C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70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49" name="Oval 1503">
                <a:extLst>
                  <a:ext uri="{FF2B5EF4-FFF2-40B4-BE49-F238E27FC236}">
                    <a16:creationId xmlns:a16="http://schemas.microsoft.com/office/drawing/2014/main" id="{868C36B2-DF57-4C7C-8A2D-C7E076EBC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76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50" name="Oval 1504">
                <a:extLst>
                  <a:ext uri="{FF2B5EF4-FFF2-40B4-BE49-F238E27FC236}">
                    <a16:creationId xmlns:a16="http://schemas.microsoft.com/office/drawing/2014/main" id="{65C7D9C5-2B85-4EF0-9E9F-B6DA2A291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813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51" name="Oval 1505">
                <a:extLst>
                  <a:ext uri="{FF2B5EF4-FFF2-40B4-BE49-F238E27FC236}">
                    <a16:creationId xmlns:a16="http://schemas.microsoft.com/office/drawing/2014/main" id="{B29EA008-F2BC-4E97-BCDE-B2EE0E367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52" name="Oval 1506">
                <a:extLst>
                  <a:ext uri="{FF2B5EF4-FFF2-40B4-BE49-F238E27FC236}">
                    <a16:creationId xmlns:a16="http://schemas.microsoft.com/office/drawing/2014/main" id="{671BD7A7-97AB-454A-8891-084435E60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53" name="Oval 1507">
                <a:extLst>
                  <a:ext uri="{FF2B5EF4-FFF2-40B4-BE49-F238E27FC236}">
                    <a16:creationId xmlns:a16="http://schemas.microsoft.com/office/drawing/2014/main" id="{B0B379B2-0E28-40A7-9636-1F0BA6428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54" name="Oval 1508">
                <a:extLst>
                  <a:ext uri="{FF2B5EF4-FFF2-40B4-BE49-F238E27FC236}">
                    <a16:creationId xmlns:a16="http://schemas.microsoft.com/office/drawing/2014/main" id="{17DBFEF5-1BA5-4D46-A3EC-E4C76B2E2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55" name="Oval 1509">
                <a:extLst>
                  <a:ext uri="{FF2B5EF4-FFF2-40B4-BE49-F238E27FC236}">
                    <a16:creationId xmlns:a16="http://schemas.microsoft.com/office/drawing/2014/main" id="{93FE1BDC-8EA3-480B-80A1-E90DBFE42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56" name="Oval 1510">
                <a:extLst>
                  <a:ext uri="{FF2B5EF4-FFF2-40B4-BE49-F238E27FC236}">
                    <a16:creationId xmlns:a16="http://schemas.microsoft.com/office/drawing/2014/main" id="{52779119-6AF6-4A4A-B392-B78EFEFB7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57" name="Oval 1511">
                <a:extLst>
                  <a:ext uri="{FF2B5EF4-FFF2-40B4-BE49-F238E27FC236}">
                    <a16:creationId xmlns:a16="http://schemas.microsoft.com/office/drawing/2014/main" id="{9979645E-41EB-4C0B-8D16-B5D863731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58" name="Oval 1512">
                <a:extLst>
                  <a:ext uri="{FF2B5EF4-FFF2-40B4-BE49-F238E27FC236}">
                    <a16:creationId xmlns:a16="http://schemas.microsoft.com/office/drawing/2014/main" id="{3C0506AA-78D3-48CC-B0F8-BF9B0E31E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59" name="Oval 1513">
                <a:extLst>
                  <a:ext uri="{FF2B5EF4-FFF2-40B4-BE49-F238E27FC236}">
                    <a16:creationId xmlns:a16="http://schemas.microsoft.com/office/drawing/2014/main" id="{9361DDBD-097C-4092-BE6E-1578F1D15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60" name="Oval 1514">
                <a:extLst>
                  <a:ext uri="{FF2B5EF4-FFF2-40B4-BE49-F238E27FC236}">
                    <a16:creationId xmlns:a16="http://schemas.microsoft.com/office/drawing/2014/main" id="{C70C0BB9-BC19-459D-BA71-132D0A692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61" name="Oval 1515">
                <a:extLst>
                  <a:ext uri="{FF2B5EF4-FFF2-40B4-BE49-F238E27FC236}">
                    <a16:creationId xmlns:a16="http://schemas.microsoft.com/office/drawing/2014/main" id="{CA1F4F5F-4AD8-4D9F-820D-FECB64485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62" name="Oval 1516">
                <a:extLst>
                  <a:ext uri="{FF2B5EF4-FFF2-40B4-BE49-F238E27FC236}">
                    <a16:creationId xmlns:a16="http://schemas.microsoft.com/office/drawing/2014/main" id="{D924C170-DDF8-47EF-AB11-E8CB28246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63" name="Oval 1517">
                <a:extLst>
                  <a:ext uri="{FF2B5EF4-FFF2-40B4-BE49-F238E27FC236}">
                    <a16:creationId xmlns:a16="http://schemas.microsoft.com/office/drawing/2014/main" id="{F74582B4-67C5-44D7-96D0-C1474BC08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64" name="Oval 1518">
                <a:extLst>
                  <a:ext uri="{FF2B5EF4-FFF2-40B4-BE49-F238E27FC236}">
                    <a16:creationId xmlns:a16="http://schemas.microsoft.com/office/drawing/2014/main" id="{E4B5BD30-117C-4BE9-A17C-BE717387F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65" name="Oval 1519">
                <a:extLst>
                  <a:ext uri="{FF2B5EF4-FFF2-40B4-BE49-F238E27FC236}">
                    <a16:creationId xmlns:a16="http://schemas.microsoft.com/office/drawing/2014/main" id="{A1892273-69ED-43AB-956F-B30F94BBA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66" name="Oval 1520">
                <a:extLst>
                  <a:ext uri="{FF2B5EF4-FFF2-40B4-BE49-F238E27FC236}">
                    <a16:creationId xmlns:a16="http://schemas.microsoft.com/office/drawing/2014/main" id="{3A6A0701-0726-44C7-B64E-9EE6D172D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67" name="Oval 1521">
                <a:extLst>
                  <a:ext uri="{FF2B5EF4-FFF2-40B4-BE49-F238E27FC236}">
                    <a16:creationId xmlns:a16="http://schemas.microsoft.com/office/drawing/2014/main" id="{0ADEA01A-6349-409C-B0A7-D53244694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68" name="Oval 1522">
                <a:extLst>
                  <a:ext uri="{FF2B5EF4-FFF2-40B4-BE49-F238E27FC236}">
                    <a16:creationId xmlns:a16="http://schemas.microsoft.com/office/drawing/2014/main" id="{8FCE36CC-3282-4651-A060-87CEEC226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69" name="Oval 1523">
                <a:extLst>
                  <a:ext uri="{FF2B5EF4-FFF2-40B4-BE49-F238E27FC236}">
                    <a16:creationId xmlns:a16="http://schemas.microsoft.com/office/drawing/2014/main" id="{4B384A4D-F277-422D-97C5-E9F7B7FA8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70" name="Oval 1524">
                <a:extLst>
                  <a:ext uri="{FF2B5EF4-FFF2-40B4-BE49-F238E27FC236}">
                    <a16:creationId xmlns:a16="http://schemas.microsoft.com/office/drawing/2014/main" id="{9D2BAC09-750C-4E82-B45E-710930DC6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71" name="Oval 1525">
                <a:extLst>
                  <a:ext uri="{FF2B5EF4-FFF2-40B4-BE49-F238E27FC236}">
                    <a16:creationId xmlns:a16="http://schemas.microsoft.com/office/drawing/2014/main" id="{C986DAD2-0C6F-4B3B-8C38-06CB894C1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72" name="Oval 1526">
                <a:extLst>
                  <a:ext uri="{FF2B5EF4-FFF2-40B4-BE49-F238E27FC236}">
                    <a16:creationId xmlns:a16="http://schemas.microsoft.com/office/drawing/2014/main" id="{BD61B812-B872-4211-AB54-145320848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218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73" name="Oval 1527">
                <a:extLst>
                  <a:ext uri="{FF2B5EF4-FFF2-40B4-BE49-F238E27FC236}">
                    <a16:creationId xmlns:a16="http://schemas.microsoft.com/office/drawing/2014/main" id="{FBB837CA-630C-488A-9F6F-D1FAB5C56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223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74" name="Oval 1528">
                <a:extLst>
                  <a:ext uri="{FF2B5EF4-FFF2-40B4-BE49-F238E27FC236}">
                    <a16:creationId xmlns:a16="http://schemas.microsoft.com/office/drawing/2014/main" id="{AC2C7BEC-CC67-4E88-9AC9-C3FE2E7F2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229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75" name="Oval 1529">
                <a:extLst>
                  <a:ext uri="{FF2B5EF4-FFF2-40B4-BE49-F238E27FC236}">
                    <a16:creationId xmlns:a16="http://schemas.microsoft.com/office/drawing/2014/main" id="{F431C03E-6FE6-43F2-8877-A66418847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234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76" name="Oval 1530">
                <a:extLst>
                  <a:ext uri="{FF2B5EF4-FFF2-40B4-BE49-F238E27FC236}">
                    <a16:creationId xmlns:a16="http://schemas.microsoft.com/office/drawing/2014/main" id="{0817D48C-B7B4-4160-9B47-7C2DAA077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239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77" name="Oval 1531">
                <a:extLst>
                  <a:ext uri="{FF2B5EF4-FFF2-40B4-BE49-F238E27FC236}">
                    <a16:creationId xmlns:a16="http://schemas.microsoft.com/office/drawing/2014/main" id="{8C6C5EA3-4FEA-493D-A478-5B4445245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244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78" name="Oval 1532">
                <a:extLst>
                  <a:ext uri="{FF2B5EF4-FFF2-40B4-BE49-F238E27FC236}">
                    <a16:creationId xmlns:a16="http://schemas.microsoft.com/office/drawing/2014/main" id="{6BE9CC71-6289-4074-AED0-D1F1097D1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260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79" name="Oval 1533">
                <a:extLst>
                  <a:ext uri="{FF2B5EF4-FFF2-40B4-BE49-F238E27FC236}">
                    <a16:creationId xmlns:a16="http://schemas.microsoft.com/office/drawing/2014/main" id="{BB6A5043-3C45-4ABB-8CE7-FAC1AB0D6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265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80" name="Oval 1534">
                <a:extLst>
                  <a:ext uri="{FF2B5EF4-FFF2-40B4-BE49-F238E27FC236}">
                    <a16:creationId xmlns:a16="http://schemas.microsoft.com/office/drawing/2014/main" id="{C93E1E33-2260-428E-B89F-D4B605960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81" name="Oval 1535">
                <a:extLst>
                  <a:ext uri="{FF2B5EF4-FFF2-40B4-BE49-F238E27FC236}">
                    <a16:creationId xmlns:a16="http://schemas.microsoft.com/office/drawing/2014/main" id="{925A0381-347D-47C5-80F0-F9CA53AF7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82" name="Oval 1536">
                <a:extLst>
                  <a:ext uri="{FF2B5EF4-FFF2-40B4-BE49-F238E27FC236}">
                    <a16:creationId xmlns:a16="http://schemas.microsoft.com/office/drawing/2014/main" id="{85831413-BD44-435A-87C4-3E70EC03E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83" name="Oval 1537">
                <a:extLst>
                  <a:ext uri="{FF2B5EF4-FFF2-40B4-BE49-F238E27FC236}">
                    <a16:creationId xmlns:a16="http://schemas.microsoft.com/office/drawing/2014/main" id="{94F6A54B-50A9-44E3-BFC2-8752B57A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84" name="Oval 1538">
                <a:extLst>
                  <a:ext uri="{FF2B5EF4-FFF2-40B4-BE49-F238E27FC236}">
                    <a16:creationId xmlns:a16="http://schemas.microsoft.com/office/drawing/2014/main" id="{32708EFA-C80F-406E-AECA-A27BDADCD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85" name="Oval 1539">
                <a:extLst>
                  <a:ext uri="{FF2B5EF4-FFF2-40B4-BE49-F238E27FC236}">
                    <a16:creationId xmlns:a16="http://schemas.microsoft.com/office/drawing/2014/main" id="{CC627CF8-17C4-4431-8FF0-0C8DDB2DF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86" name="Oval 1540">
                <a:extLst>
                  <a:ext uri="{FF2B5EF4-FFF2-40B4-BE49-F238E27FC236}">
                    <a16:creationId xmlns:a16="http://schemas.microsoft.com/office/drawing/2014/main" id="{030C0711-A625-46EA-87EF-9F708125A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87" name="Oval 1541">
                <a:extLst>
                  <a:ext uri="{FF2B5EF4-FFF2-40B4-BE49-F238E27FC236}">
                    <a16:creationId xmlns:a16="http://schemas.microsoft.com/office/drawing/2014/main" id="{EC5B81FB-7710-445F-8E55-19FB022DC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88" name="Oval 1542">
                <a:extLst>
                  <a:ext uri="{FF2B5EF4-FFF2-40B4-BE49-F238E27FC236}">
                    <a16:creationId xmlns:a16="http://schemas.microsoft.com/office/drawing/2014/main" id="{5061818C-C2A5-4503-B1EA-437CEC115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89" name="Oval 1543">
                <a:extLst>
                  <a:ext uri="{FF2B5EF4-FFF2-40B4-BE49-F238E27FC236}">
                    <a16:creationId xmlns:a16="http://schemas.microsoft.com/office/drawing/2014/main" id="{2FC7D496-026F-4C31-B70D-BF6F8C787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90" name="Oval 1544">
                <a:extLst>
                  <a:ext uri="{FF2B5EF4-FFF2-40B4-BE49-F238E27FC236}">
                    <a16:creationId xmlns:a16="http://schemas.microsoft.com/office/drawing/2014/main" id="{1C1C0907-9310-4782-8DB9-B74CFB73A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91" name="Oval 1545">
                <a:extLst>
                  <a:ext uri="{FF2B5EF4-FFF2-40B4-BE49-F238E27FC236}">
                    <a16:creationId xmlns:a16="http://schemas.microsoft.com/office/drawing/2014/main" id="{086C1000-0E2E-4C7F-B1A6-F5ED52B1E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92" name="Oval 1546">
                <a:extLst>
                  <a:ext uri="{FF2B5EF4-FFF2-40B4-BE49-F238E27FC236}">
                    <a16:creationId xmlns:a16="http://schemas.microsoft.com/office/drawing/2014/main" id="{43AAC392-F383-48F2-A3EB-E0016F2C7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93" name="Oval 1547">
                <a:extLst>
                  <a:ext uri="{FF2B5EF4-FFF2-40B4-BE49-F238E27FC236}">
                    <a16:creationId xmlns:a16="http://schemas.microsoft.com/office/drawing/2014/main" id="{46252421-F479-429C-8C70-2396419EC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94" name="Oval 1548">
                <a:extLst>
                  <a:ext uri="{FF2B5EF4-FFF2-40B4-BE49-F238E27FC236}">
                    <a16:creationId xmlns:a16="http://schemas.microsoft.com/office/drawing/2014/main" id="{D05D8ED2-0E31-423F-82FF-A32B27D24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95" name="Oval 1549">
                <a:extLst>
                  <a:ext uri="{FF2B5EF4-FFF2-40B4-BE49-F238E27FC236}">
                    <a16:creationId xmlns:a16="http://schemas.microsoft.com/office/drawing/2014/main" id="{58DB62D8-5E50-4A3F-9BFB-57A9DCFD2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96" name="Oval 1550">
                <a:extLst>
                  <a:ext uri="{FF2B5EF4-FFF2-40B4-BE49-F238E27FC236}">
                    <a16:creationId xmlns:a16="http://schemas.microsoft.com/office/drawing/2014/main" id="{03305B80-1318-45BD-827E-FFE2C5B6F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97" name="Oval 1551">
                <a:extLst>
                  <a:ext uri="{FF2B5EF4-FFF2-40B4-BE49-F238E27FC236}">
                    <a16:creationId xmlns:a16="http://schemas.microsoft.com/office/drawing/2014/main" id="{DB19DA60-5238-46DD-8504-E86577AD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98" name="Oval 1552">
                <a:extLst>
                  <a:ext uri="{FF2B5EF4-FFF2-40B4-BE49-F238E27FC236}">
                    <a16:creationId xmlns:a16="http://schemas.microsoft.com/office/drawing/2014/main" id="{2265BE3A-E129-4553-9E3F-98572453B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99" name="Oval 1553">
                <a:extLst>
                  <a:ext uri="{FF2B5EF4-FFF2-40B4-BE49-F238E27FC236}">
                    <a16:creationId xmlns:a16="http://schemas.microsoft.com/office/drawing/2014/main" id="{8CA518C1-9CDE-4376-A38A-1A18ADE4E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00" name="Oval 1554">
                <a:extLst>
                  <a:ext uri="{FF2B5EF4-FFF2-40B4-BE49-F238E27FC236}">
                    <a16:creationId xmlns:a16="http://schemas.microsoft.com/office/drawing/2014/main" id="{93F51363-8E82-408D-AAC7-FF3DB4895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01" name="Oval 1555">
                <a:extLst>
                  <a:ext uri="{FF2B5EF4-FFF2-40B4-BE49-F238E27FC236}">
                    <a16:creationId xmlns:a16="http://schemas.microsoft.com/office/drawing/2014/main" id="{B183EDC1-E119-4BEE-B68D-9FE85132E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18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02" name="Oval 1556">
                <a:extLst>
                  <a:ext uri="{FF2B5EF4-FFF2-40B4-BE49-F238E27FC236}">
                    <a16:creationId xmlns:a16="http://schemas.microsoft.com/office/drawing/2014/main" id="{809A66D5-AB0B-46D9-BAC9-3BC11D519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23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03" name="Oval 1557">
                <a:extLst>
                  <a:ext uri="{FF2B5EF4-FFF2-40B4-BE49-F238E27FC236}">
                    <a16:creationId xmlns:a16="http://schemas.microsoft.com/office/drawing/2014/main" id="{5AC4465A-FBA7-4ADF-B437-7D962BC3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29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04" name="Oval 1558">
                <a:extLst>
                  <a:ext uri="{FF2B5EF4-FFF2-40B4-BE49-F238E27FC236}">
                    <a16:creationId xmlns:a16="http://schemas.microsoft.com/office/drawing/2014/main" id="{43AE053A-ED51-4B5C-B866-024AB118E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34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05" name="Oval 1559">
                <a:extLst>
                  <a:ext uri="{FF2B5EF4-FFF2-40B4-BE49-F238E27FC236}">
                    <a16:creationId xmlns:a16="http://schemas.microsoft.com/office/drawing/2014/main" id="{75DCAB57-53E4-4D56-8DC1-6A76A12E0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39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06" name="Oval 1560">
                <a:extLst>
                  <a:ext uri="{FF2B5EF4-FFF2-40B4-BE49-F238E27FC236}">
                    <a16:creationId xmlns:a16="http://schemas.microsoft.com/office/drawing/2014/main" id="{2F648990-3D40-4E40-8EA1-96AF1D28E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07" name="Oval 1561">
                <a:extLst>
                  <a:ext uri="{FF2B5EF4-FFF2-40B4-BE49-F238E27FC236}">
                    <a16:creationId xmlns:a16="http://schemas.microsoft.com/office/drawing/2014/main" id="{574924A4-4BFA-4056-A689-01747CF66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08" name="Oval 1562">
                <a:extLst>
                  <a:ext uri="{FF2B5EF4-FFF2-40B4-BE49-F238E27FC236}">
                    <a16:creationId xmlns:a16="http://schemas.microsoft.com/office/drawing/2014/main" id="{789099A5-5097-4991-A6AA-D8DA81C96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09" name="Oval 1563">
                <a:extLst>
                  <a:ext uri="{FF2B5EF4-FFF2-40B4-BE49-F238E27FC236}">
                    <a16:creationId xmlns:a16="http://schemas.microsoft.com/office/drawing/2014/main" id="{B9931811-5DDD-4753-928A-2B17EC4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10" name="Oval 1564">
                <a:extLst>
                  <a:ext uri="{FF2B5EF4-FFF2-40B4-BE49-F238E27FC236}">
                    <a16:creationId xmlns:a16="http://schemas.microsoft.com/office/drawing/2014/main" id="{CE04CB26-37A2-4573-84CF-DC66C5B8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11" name="Oval 1565">
                <a:extLst>
                  <a:ext uri="{FF2B5EF4-FFF2-40B4-BE49-F238E27FC236}">
                    <a16:creationId xmlns:a16="http://schemas.microsoft.com/office/drawing/2014/main" id="{C2ECDEEB-6249-45F1-966C-E69E98888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12" name="Oval 1566">
                <a:extLst>
                  <a:ext uri="{FF2B5EF4-FFF2-40B4-BE49-F238E27FC236}">
                    <a16:creationId xmlns:a16="http://schemas.microsoft.com/office/drawing/2014/main" id="{D6DBE418-DD1E-4E3F-9726-61708FC50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13" name="Oval 1567">
                <a:extLst>
                  <a:ext uri="{FF2B5EF4-FFF2-40B4-BE49-F238E27FC236}">
                    <a16:creationId xmlns:a16="http://schemas.microsoft.com/office/drawing/2014/main" id="{F7F99831-52C4-49A4-97E3-38E96EA4E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14" name="Oval 1568">
                <a:extLst>
                  <a:ext uri="{FF2B5EF4-FFF2-40B4-BE49-F238E27FC236}">
                    <a16:creationId xmlns:a16="http://schemas.microsoft.com/office/drawing/2014/main" id="{20BEF760-A5EB-4199-B74C-CEE8C1639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15" name="Oval 1569">
                <a:extLst>
                  <a:ext uri="{FF2B5EF4-FFF2-40B4-BE49-F238E27FC236}">
                    <a16:creationId xmlns:a16="http://schemas.microsoft.com/office/drawing/2014/main" id="{40CC206E-8260-4ACB-A98D-6231BB45C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16" name="Oval 1570">
                <a:extLst>
                  <a:ext uri="{FF2B5EF4-FFF2-40B4-BE49-F238E27FC236}">
                    <a16:creationId xmlns:a16="http://schemas.microsoft.com/office/drawing/2014/main" id="{AD2D0C87-BE78-4C38-BBB7-A6AA314F0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17" name="Oval 1571">
                <a:extLst>
                  <a:ext uri="{FF2B5EF4-FFF2-40B4-BE49-F238E27FC236}">
                    <a16:creationId xmlns:a16="http://schemas.microsoft.com/office/drawing/2014/main" id="{C63158BC-59AB-48B6-85EC-13709C60F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18" name="Oval 1572">
                <a:extLst>
                  <a:ext uri="{FF2B5EF4-FFF2-40B4-BE49-F238E27FC236}">
                    <a16:creationId xmlns:a16="http://schemas.microsoft.com/office/drawing/2014/main" id="{BFB94434-1EE0-47BC-B530-F15817753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19" name="Oval 1573">
                <a:extLst>
                  <a:ext uri="{FF2B5EF4-FFF2-40B4-BE49-F238E27FC236}">
                    <a16:creationId xmlns:a16="http://schemas.microsoft.com/office/drawing/2014/main" id="{9B41345C-FD97-4E01-B759-5EF3F8414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20" name="Oval 1574">
                <a:extLst>
                  <a:ext uri="{FF2B5EF4-FFF2-40B4-BE49-F238E27FC236}">
                    <a16:creationId xmlns:a16="http://schemas.microsoft.com/office/drawing/2014/main" id="{247D8369-2F6D-4E7E-A96D-D04D67130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21" name="Oval 1575">
                <a:extLst>
                  <a:ext uri="{FF2B5EF4-FFF2-40B4-BE49-F238E27FC236}">
                    <a16:creationId xmlns:a16="http://schemas.microsoft.com/office/drawing/2014/main" id="{C4A6356B-0D0A-4890-9BE3-884AC0C36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22" name="Oval 1576">
                <a:extLst>
                  <a:ext uri="{FF2B5EF4-FFF2-40B4-BE49-F238E27FC236}">
                    <a16:creationId xmlns:a16="http://schemas.microsoft.com/office/drawing/2014/main" id="{D76E6FA2-8183-4E3A-9946-7DAD1B402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23" name="Oval 1577">
                <a:extLst>
                  <a:ext uri="{FF2B5EF4-FFF2-40B4-BE49-F238E27FC236}">
                    <a16:creationId xmlns:a16="http://schemas.microsoft.com/office/drawing/2014/main" id="{8CFD9416-F192-441B-96F0-A0A77FC7A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218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24" name="Oval 1578">
                <a:extLst>
                  <a:ext uri="{FF2B5EF4-FFF2-40B4-BE49-F238E27FC236}">
                    <a16:creationId xmlns:a16="http://schemas.microsoft.com/office/drawing/2014/main" id="{6C1B89A9-CF0D-461F-97D6-0D27B2713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223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25" name="Oval 1579">
                <a:extLst>
                  <a:ext uri="{FF2B5EF4-FFF2-40B4-BE49-F238E27FC236}">
                    <a16:creationId xmlns:a16="http://schemas.microsoft.com/office/drawing/2014/main" id="{BD084F0E-1A51-47F3-AA01-1804FF54B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26" name="Oval 1580">
                <a:extLst>
                  <a:ext uri="{FF2B5EF4-FFF2-40B4-BE49-F238E27FC236}">
                    <a16:creationId xmlns:a16="http://schemas.microsoft.com/office/drawing/2014/main" id="{52525FA8-6110-438B-83E6-182A9C1F5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27" name="Oval 1581">
                <a:extLst>
                  <a:ext uri="{FF2B5EF4-FFF2-40B4-BE49-F238E27FC236}">
                    <a16:creationId xmlns:a16="http://schemas.microsoft.com/office/drawing/2014/main" id="{BF8D313A-F566-4D03-918A-58BE62FC9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28" name="Oval 1582">
                <a:extLst>
                  <a:ext uri="{FF2B5EF4-FFF2-40B4-BE49-F238E27FC236}">
                    <a16:creationId xmlns:a16="http://schemas.microsoft.com/office/drawing/2014/main" id="{16855C94-D2B9-411C-A8FA-63D82774B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29" name="Oval 1583">
                <a:extLst>
                  <a:ext uri="{FF2B5EF4-FFF2-40B4-BE49-F238E27FC236}">
                    <a16:creationId xmlns:a16="http://schemas.microsoft.com/office/drawing/2014/main" id="{DD1B436D-0D1F-47FE-BFD2-43414BE10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30" name="Oval 1584">
                <a:extLst>
                  <a:ext uri="{FF2B5EF4-FFF2-40B4-BE49-F238E27FC236}">
                    <a16:creationId xmlns:a16="http://schemas.microsoft.com/office/drawing/2014/main" id="{682D4787-DB53-4C47-B117-34A7A591E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31" name="Oval 1585">
                <a:extLst>
                  <a:ext uri="{FF2B5EF4-FFF2-40B4-BE49-F238E27FC236}">
                    <a16:creationId xmlns:a16="http://schemas.microsoft.com/office/drawing/2014/main" id="{7F177C84-6FF7-4D43-943A-E67306E73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32" name="Oval 1586">
                <a:extLst>
                  <a:ext uri="{FF2B5EF4-FFF2-40B4-BE49-F238E27FC236}">
                    <a16:creationId xmlns:a16="http://schemas.microsoft.com/office/drawing/2014/main" id="{0A126A3E-D218-47E1-A82C-9E313D61B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33" name="Oval 1587">
                <a:extLst>
                  <a:ext uri="{FF2B5EF4-FFF2-40B4-BE49-F238E27FC236}">
                    <a16:creationId xmlns:a16="http://schemas.microsoft.com/office/drawing/2014/main" id="{11CC75FC-950A-42A1-80C8-787CD3DFC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34" name="Oval 1588">
                <a:extLst>
                  <a:ext uri="{FF2B5EF4-FFF2-40B4-BE49-F238E27FC236}">
                    <a16:creationId xmlns:a16="http://schemas.microsoft.com/office/drawing/2014/main" id="{621BEBE3-24BA-43BC-8905-0426D2DF8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35" name="Oval 1589">
                <a:extLst>
                  <a:ext uri="{FF2B5EF4-FFF2-40B4-BE49-F238E27FC236}">
                    <a16:creationId xmlns:a16="http://schemas.microsoft.com/office/drawing/2014/main" id="{51DE4E58-946D-4871-BB37-ACBECD4F1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36" name="Oval 1590">
                <a:extLst>
                  <a:ext uri="{FF2B5EF4-FFF2-40B4-BE49-F238E27FC236}">
                    <a16:creationId xmlns:a16="http://schemas.microsoft.com/office/drawing/2014/main" id="{E54D2E7E-2D49-4842-BA94-FBCF85E7D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37" name="Oval 1591">
                <a:extLst>
                  <a:ext uri="{FF2B5EF4-FFF2-40B4-BE49-F238E27FC236}">
                    <a16:creationId xmlns:a16="http://schemas.microsoft.com/office/drawing/2014/main" id="{983AE70E-B9CA-4705-843E-56BA24C00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38" name="Oval 1592">
                <a:extLst>
                  <a:ext uri="{FF2B5EF4-FFF2-40B4-BE49-F238E27FC236}">
                    <a16:creationId xmlns:a16="http://schemas.microsoft.com/office/drawing/2014/main" id="{F7A4078A-39E3-40F5-998D-8232CDEDB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218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39" name="Oval 1593">
                <a:extLst>
                  <a:ext uri="{FF2B5EF4-FFF2-40B4-BE49-F238E27FC236}">
                    <a16:creationId xmlns:a16="http://schemas.microsoft.com/office/drawing/2014/main" id="{ACCEA408-7F1F-4763-9A3D-645297AA7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223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40" name="Oval 1594">
                <a:extLst>
                  <a:ext uri="{FF2B5EF4-FFF2-40B4-BE49-F238E27FC236}">
                    <a16:creationId xmlns:a16="http://schemas.microsoft.com/office/drawing/2014/main" id="{4C2AA63A-D0C4-4349-BEBA-3CFDBB5BB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41" name="Oval 1595">
                <a:extLst>
                  <a:ext uri="{FF2B5EF4-FFF2-40B4-BE49-F238E27FC236}">
                    <a16:creationId xmlns:a16="http://schemas.microsoft.com/office/drawing/2014/main" id="{A97DE59A-164E-43CF-9FCB-603098A2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42" name="Oval 1596">
                <a:extLst>
                  <a:ext uri="{FF2B5EF4-FFF2-40B4-BE49-F238E27FC236}">
                    <a16:creationId xmlns:a16="http://schemas.microsoft.com/office/drawing/2014/main" id="{3DF64CC0-763D-455A-AAD3-5DCA50E6C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43" name="Oval 1597">
                <a:extLst>
                  <a:ext uri="{FF2B5EF4-FFF2-40B4-BE49-F238E27FC236}">
                    <a16:creationId xmlns:a16="http://schemas.microsoft.com/office/drawing/2014/main" id="{E2F1F14A-1B98-4D48-B0A7-CE03EE606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44" name="Oval 1598">
                <a:extLst>
                  <a:ext uri="{FF2B5EF4-FFF2-40B4-BE49-F238E27FC236}">
                    <a16:creationId xmlns:a16="http://schemas.microsoft.com/office/drawing/2014/main" id="{AD91440E-A442-40AB-8F0D-03779A575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45" name="Oval 1599">
                <a:extLst>
                  <a:ext uri="{FF2B5EF4-FFF2-40B4-BE49-F238E27FC236}">
                    <a16:creationId xmlns:a16="http://schemas.microsoft.com/office/drawing/2014/main" id="{1BFC2D0A-B577-4284-A934-959E7AC97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46" name="Oval 1600">
                <a:extLst>
                  <a:ext uri="{FF2B5EF4-FFF2-40B4-BE49-F238E27FC236}">
                    <a16:creationId xmlns:a16="http://schemas.microsoft.com/office/drawing/2014/main" id="{3599AE5A-B364-47A8-967B-56E6FC739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47" name="Oval 1601">
                <a:extLst>
                  <a:ext uri="{FF2B5EF4-FFF2-40B4-BE49-F238E27FC236}">
                    <a16:creationId xmlns:a16="http://schemas.microsoft.com/office/drawing/2014/main" id="{E1286E12-E0AC-444C-848C-ABC5665A8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48" name="Oval 1602">
                <a:extLst>
                  <a:ext uri="{FF2B5EF4-FFF2-40B4-BE49-F238E27FC236}">
                    <a16:creationId xmlns:a16="http://schemas.microsoft.com/office/drawing/2014/main" id="{2272505A-629E-45F1-85EE-5F6CE34FF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49" name="Oval 1603">
                <a:extLst>
                  <a:ext uri="{FF2B5EF4-FFF2-40B4-BE49-F238E27FC236}">
                    <a16:creationId xmlns:a16="http://schemas.microsoft.com/office/drawing/2014/main" id="{3306D416-E25F-4539-BBC4-5B231BECC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50" name="Oval 1604">
                <a:extLst>
                  <a:ext uri="{FF2B5EF4-FFF2-40B4-BE49-F238E27FC236}">
                    <a16:creationId xmlns:a16="http://schemas.microsoft.com/office/drawing/2014/main" id="{C74D2705-315A-4BCC-9D4B-EEA599795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51" name="Oval 1605">
                <a:extLst>
                  <a:ext uri="{FF2B5EF4-FFF2-40B4-BE49-F238E27FC236}">
                    <a16:creationId xmlns:a16="http://schemas.microsoft.com/office/drawing/2014/main" id="{8A72A903-E8C0-42C8-BC38-2BE802AF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52" name="Oval 1606">
                <a:extLst>
                  <a:ext uri="{FF2B5EF4-FFF2-40B4-BE49-F238E27FC236}">
                    <a16:creationId xmlns:a16="http://schemas.microsoft.com/office/drawing/2014/main" id="{89AD8A96-A083-4800-ABCC-44061499A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53" name="Oval 1607">
                <a:extLst>
                  <a:ext uri="{FF2B5EF4-FFF2-40B4-BE49-F238E27FC236}">
                    <a16:creationId xmlns:a16="http://schemas.microsoft.com/office/drawing/2014/main" id="{E245A562-CFF8-432D-9480-D5A71375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54" name="Oval 1608">
                <a:extLst>
                  <a:ext uri="{FF2B5EF4-FFF2-40B4-BE49-F238E27FC236}">
                    <a16:creationId xmlns:a16="http://schemas.microsoft.com/office/drawing/2014/main" id="{766B50BC-34FF-4212-AB9D-B10940CEB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55" name="Oval 1609">
                <a:extLst>
                  <a:ext uri="{FF2B5EF4-FFF2-40B4-BE49-F238E27FC236}">
                    <a16:creationId xmlns:a16="http://schemas.microsoft.com/office/drawing/2014/main" id="{BBD0528E-773E-4F82-AD3E-9CA9B0A68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56" name="Oval 1610">
                <a:extLst>
                  <a:ext uri="{FF2B5EF4-FFF2-40B4-BE49-F238E27FC236}">
                    <a16:creationId xmlns:a16="http://schemas.microsoft.com/office/drawing/2014/main" id="{4AFF3380-F096-403A-A2B8-84E00AF71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18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57" name="Oval 1611">
                <a:extLst>
                  <a:ext uri="{FF2B5EF4-FFF2-40B4-BE49-F238E27FC236}">
                    <a16:creationId xmlns:a16="http://schemas.microsoft.com/office/drawing/2014/main" id="{2DF33CB7-4196-4EF5-A624-99E6FDF8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23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33" name="Group 1813">
              <a:extLst>
                <a:ext uri="{FF2B5EF4-FFF2-40B4-BE49-F238E27FC236}">
                  <a16:creationId xmlns:a16="http://schemas.microsoft.com/office/drawing/2014/main" id="{F60D0E1F-3F26-4105-AD16-992AB7750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9" y="353"/>
              <a:ext cx="813" cy="2436"/>
              <a:chOff x="2269" y="353"/>
              <a:chExt cx="813" cy="2436"/>
            </a:xfrm>
            <a:grpFill/>
          </p:grpSpPr>
          <p:sp>
            <p:nvSpPr>
              <p:cNvPr id="858" name="Oval 1613">
                <a:extLst>
                  <a:ext uri="{FF2B5EF4-FFF2-40B4-BE49-F238E27FC236}">
                    <a16:creationId xmlns:a16="http://schemas.microsoft.com/office/drawing/2014/main" id="{786E3E94-DE85-4BB6-BF99-753A8B98A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59" name="Oval 1614">
                <a:extLst>
                  <a:ext uri="{FF2B5EF4-FFF2-40B4-BE49-F238E27FC236}">
                    <a16:creationId xmlns:a16="http://schemas.microsoft.com/office/drawing/2014/main" id="{81CC5CEC-6365-4962-8EED-7D7DE5D5A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60" name="Oval 1615">
                <a:extLst>
                  <a:ext uri="{FF2B5EF4-FFF2-40B4-BE49-F238E27FC236}">
                    <a16:creationId xmlns:a16="http://schemas.microsoft.com/office/drawing/2014/main" id="{06B1C25B-5439-4470-8C68-B22BB3014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61" name="Oval 1616">
                <a:extLst>
                  <a:ext uri="{FF2B5EF4-FFF2-40B4-BE49-F238E27FC236}">
                    <a16:creationId xmlns:a16="http://schemas.microsoft.com/office/drawing/2014/main" id="{10E2957D-E91B-4FDC-9236-C2C689B17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62" name="Oval 1617">
                <a:extLst>
                  <a:ext uri="{FF2B5EF4-FFF2-40B4-BE49-F238E27FC236}">
                    <a16:creationId xmlns:a16="http://schemas.microsoft.com/office/drawing/2014/main" id="{57ACC7B9-F21F-48B9-B859-69E6C65C2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63" name="Oval 1618">
                <a:extLst>
                  <a:ext uri="{FF2B5EF4-FFF2-40B4-BE49-F238E27FC236}">
                    <a16:creationId xmlns:a16="http://schemas.microsoft.com/office/drawing/2014/main" id="{7B6FFE2E-8079-46ED-BF56-B2405A993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64" name="Oval 1619">
                <a:extLst>
                  <a:ext uri="{FF2B5EF4-FFF2-40B4-BE49-F238E27FC236}">
                    <a16:creationId xmlns:a16="http://schemas.microsoft.com/office/drawing/2014/main" id="{31FC7773-E688-46B0-AB53-A136746EC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65" name="Oval 1620">
                <a:extLst>
                  <a:ext uri="{FF2B5EF4-FFF2-40B4-BE49-F238E27FC236}">
                    <a16:creationId xmlns:a16="http://schemas.microsoft.com/office/drawing/2014/main" id="{8D3703F3-A315-43A1-89B6-5BE8F4F70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66" name="Oval 1621">
                <a:extLst>
                  <a:ext uri="{FF2B5EF4-FFF2-40B4-BE49-F238E27FC236}">
                    <a16:creationId xmlns:a16="http://schemas.microsoft.com/office/drawing/2014/main" id="{6059DE4B-EAB9-497A-95B6-1E83066F4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67" name="Oval 1622">
                <a:extLst>
                  <a:ext uri="{FF2B5EF4-FFF2-40B4-BE49-F238E27FC236}">
                    <a16:creationId xmlns:a16="http://schemas.microsoft.com/office/drawing/2014/main" id="{E402C20F-705B-482D-9B6E-4F98F6565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68" name="Oval 1623">
                <a:extLst>
                  <a:ext uri="{FF2B5EF4-FFF2-40B4-BE49-F238E27FC236}">
                    <a16:creationId xmlns:a16="http://schemas.microsoft.com/office/drawing/2014/main" id="{3D28257E-D09F-436A-871E-7A8DB5935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207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69" name="Oval 1624">
                <a:extLst>
                  <a:ext uri="{FF2B5EF4-FFF2-40B4-BE49-F238E27FC236}">
                    <a16:creationId xmlns:a16="http://schemas.microsoft.com/office/drawing/2014/main" id="{E8124482-9D5E-43D6-8246-7D36E3D1B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70" name="Oval 1625">
                <a:extLst>
                  <a:ext uri="{FF2B5EF4-FFF2-40B4-BE49-F238E27FC236}">
                    <a16:creationId xmlns:a16="http://schemas.microsoft.com/office/drawing/2014/main" id="{E5EC6B24-0EB9-463D-A189-46327C165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71" name="Oval 1626">
                <a:extLst>
                  <a:ext uri="{FF2B5EF4-FFF2-40B4-BE49-F238E27FC236}">
                    <a16:creationId xmlns:a16="http://schemas.microsoft.com/office/drawing/2014/main" id="{485146C4-FE6A-4ECA-B9A1-78CBA3BE2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72" name="Oval 1627">
                <a:extLst>
                  <a:ext uri="{FF2B5EF4-FFF2-40B4-BE49-F238E27FC236}">
                    <a16:creationId xmlns:a16="http://schemas.microsoft.com/office/drawing/2014/main" id="{5B1ABE1E-ED25-444A-9674-34ACC3AA2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73" name="Oval 1628">
                <a:extLst>
                  <a:ext uri="{FF2B5EF4-FFF2-40B4-BE49-F238E27FC236}">
                    <a16:creationId xmlns:a16="http://schemas.microsoft.com/office/drawing/2014/main" id="{DFC039BC-7483-4671-B8E6-74FA8D1DE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74" name="Oval 1629">
                <a:extLst>
                  <a:ext uri="{FF2B5EF4-FFF2-40B4-BE49-F238E27FC236}">
                    <a16:creationId xmlns:a16="http://schemas.microsoft.com/office/drawing/2014/main" id="{37E10DDD-22CB-4078-B58A-00357D261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75" name="Oval 1630">
                <a:extLst>
                  <a:ext uri="{FF2B5EF4-FFF2-40B4-BE49-F238E27FC236}">
                    <a16:creationId xmlns:a16="http://schemas.microsoft.com/office/drawing/2014/main" id="{082D8367-7C3F-4CC5-91DD-4FFEC6E8C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76" name="Oval 1631">
                <a:extLst>
                  <a:ext uri="{FF2B5EF4-FFF2-40B4-BE49-F238E27FC236}">
                    <a16:creationId xmlns:a16="http://schemas.microsoft.com/office/drawing/2014/main" id="{A4781A87-7627-4FFE-89FB-9D294F2F8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77" name="Oval 1632">
                <a:extLst>
                  <a:ext uri="{FF2B5EF4-FFF2-40B4-BE49-F238E27FC236}">
                    <a16:creationId xmlns:a16="http://schemas.microsoft.com/office/drawing/2014/main" id="{31789061-4817-4022-BC51-DEA0A5A07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78" name="Oval 1633">
                <a:extLst>
                  <a:ext uri="{FF2B5EF4-FFF2-40B4-BE49-F238E27FC236}">
                    <a16:creationId xmlns:a16="http://schemas.microsoft.com/office/drawing/2014/main" id="{971519E9-729D-4BD3-94FD-52CC69B74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79" name="Oval 1634">
                <a:extLst>
                  <a:ext uri="{FF2B5EF4-FFF2-40B4-BE49-F238E27FC236}">
                    <a16:creationId xmlns:a16="http://schemas.microsoft.com/office/drawing/2014/main" id="{C467C8C8-D511-48B3-A3EC-9D3F678C0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80" name="Oval 1635">
                <a:extLst>
                  <a:ext uri="{FF2B5EF4-FFF2-40B4-BE49-F238E27FC236}">
                    <a16:creationId xmlns:a16="http://schemas.microsoft.com/office/drawing/2014/main" id="{73471B47-8DEE-4C70-9A71-420EFE7B0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81" name="Oval 1636">
                <a:extLst>
                  <a:ext uri="{FF2B5EF4-FFF2-40B4-BE49-F238E27FC236}">
                    <a16:creationId xmlns:a16="http://schemas.microsoft.com/office/drawing/2014/main" id="{80D9FFCF-DA32-4149-A165-8491B58F1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82" name="Oval 1637">
                <a:extLst>
                  <a:ext uri="{FF2B5EF4-FFF2-40B4-BE49-F238E27FC236}">
                    <a16:creationId xmlns:a16="http://schemas.microsoft.com/office/drawing/2014/main" id="{38462455-D541-49F8-B559-253680D70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207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83" name="Oval 1638">
                <a:extLst>
                  <a:ext uri="{FF2B5EF4-FFF2-40B4-BE49-F238E27FC236}">
                    <a16:creationId xmlns:a16="http://schemas.microsoft.com/office/drawing/2014/main" id="{4A4D0661-EC7A-4F35-AA32-E1551D39F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84" name="Oval 1639">
                <a:extLst>
                  <a:ext uri="{FF2B5EF4-FFF2-40B4-BE49-F238E27FC236}">
                    <a16:creationId xmlns:a16="http://schemas.microsoft.com/office/drawing/2014/main" id="{015CDFB5-A189-4E47-BEF5-6185BCFF2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85" name="Oval 1640">
                <a:extLst>
                  <a:ext uri="{FF2B5EF4-FFF2-40B4-BE49-F238E27FC236}">
                    <a16:creationId xmlns:a16="http://schemas.microsoft.com/office/drawing/2014/main" id="{A8BE0C58-42DA-4CC0-9F4D-5F20F67A2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86" name="Oval 1641">
                <a:extLst>
                  <a:ext uri="{FF2B5EF4-FFF2-40B4-BE49-F238E27FC236}">
                    <a16:creationId xmlns:a16="http://schemas.microsoft.com/office/drawing/2014/main" id="{BBC28F92-E18E-4000-ADC6-18181CD7D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229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87" name="Oval 1642">
                <a:extLst>
                  <a:ext uri="{FF2B5EF4-FFF2-40B4-BE49-F238E27FC236}">
                    <a16:creationId xmlns:a16="http://schemas.microsoft.com/office/drawing/2014/main" id="{CB148360-6393-4756-9F7E-26F1474F9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88" name="Oval 1643">
                <a:extLst>
                  <a:ext uri="{FF2B5EF4-FFF2-40B4-BE49-F238E27FC236}">
                    <a16:creationId xmlns:a16="http://schemas.microsoft.com/office/drawing/2014/main" id="{DCD76B28-2705-4468-AC73-5CCD91B15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89" name="Oval 1644">
                <a:extLst>
                  <a:ext uri="{FF2B5EF4-FFF2-40B4-BE49-F238E27FC236}">
                    <a16:creationId xmlns:a16="http://schemas.microsoft.com/office/drawing/2014/main" id="{A5F58631-10A7-4772-BAAD-3133D1E80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90" name="Oval 1645">
                <a:extLst>
                  <a:ext uri="{FF2B5EF4-FFF2-40B4-BE49-F238E27FC236}">
                    <a16:creationId xmlns:a16="http://schemas.microsoft.com/office/drawing/2014/main" id="{1D123F79-F8B2-4D33-A15C-614B4FF71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91" name="Oval 1646">
                <a:extLst>
                  <a:ext uri="{FF2B5EF4-FFF2-40B4-BE49-F238E27FC236}">
                    <a16:creationId xmlns:a16="http://schemas.microsoft.com/office/drawing/2014/main" id="{2A5D38F7-6C09-401B-A969-369133648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92" name="Oval 1647">
                <a:extLst>
                  <a:ext uri="{FF2B5EF4-FFF2-40B4-BE49-F238E27FC236}">
                    <a16:creationId xmlns:a16="http://schemas.microsoft.com/office/drawing/2014/main" id="{4E1AA502-541E-41BE-BBB2-E9BA92671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93" name="Oval 1648">
                <a:extLst>
                  <a:ext uri="{FF2B5EF4-FFF2-40B4-BE49-F238E27FC236}">
                    <a16:creationId xmlns:a16="http://schemas.microsoft.com/office/drawing/2014/main" id="{01C359EA-1C2B-4DCC-A875-439F7B1A0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94" name="Oval 1649">
                <a:extLst>
                  <a:ext uri="{FF2B5EF4-FFF2-40B4-BE49-F238E27FC236}">
                    <a16:creationId xmlns:a16="http://schemas.microsoft.com/office/drawing/2014/main" id="{A5ED82E9-0CC0-4DD1-90E2-CD599F3DB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95" name="Oval 1650">
                <a:extLst>
                  <a:ext uri="{FF2B5EF4-FFF2-40B4-BE49-F238E27FC236}">
                    <a16:creationId xmlns:a16="http://schemas.microsoft.com/office/drawing/2014/main" id="{FC6A8543-D0D0-4CDA-ACC6-454C7F8E2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96" name="Oval 1651">
                <a:extLst>
                  <a:ext uri="{FF2B5EF4-FFF2-40B4-BE49-F238E27FC236}">
                    <a16:creationId xmlns:a16="http://schemas.microsoft.com/office/drawing/2014/main" id="{5B3466EE-8216-4CDE-878C-8E54E9FF0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207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97" name="Oval 1652">
                <a:extLst>
                  <a:ext uri="{FF2B5EF4-FFF2-40B4-BE49-F238E27FC236}">
                    <a16:creationId xmlns:a16="http://schemas.microsoft.com/office/drawing/2014/main" id="{1906DBC2-4228-4CE8-904F-D99E2FA65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98" name="Oval 1653">
                <a:extLst>
                  <a:ext uri="{FF2B5EF4-FFF2-40B4-BE49-F238E27FC236}">
                    <a16:creationId xmlns:a16="http://schemas.microsoft.com/office/drawing/2014/main" id="{9772723C-225D-4D4C-B969-31DE887CF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99" name="Oval 1654">
                <a:extLst>
                  <a:ext uri="{FF2B5EF4-FFF2-40B4-BE49-F238E27FC236}">
                    <a16:creationId xmlns:a16="http://schemas.microsoft.com/office/drawing/2014/main" id="{666905E7-ECCB-4B38-9635-431AE44D5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00" name="Oval 1655">
                <a:extLst>
                  <a:ext uri="{FF2B5EF4-FFF2-40B4-BE49-F238E27FC236}">
                    <a16:creationId xmlns:a16="http://schemas.microsoft.com/office/drawing/2014/main" id="{D00A06C3-4A3D-4491-BBCD-329443704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229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01" name="Oval 1656">
                <a:extLst>
                  <a:ext uri="{FF2B5EF4-FFF2-40B4-BE49-F238E27FC236}">
                    <a16:creationId xmlns:a16="http://schemas.microsoft.com/office/drawing/2014/main" id="{E9775EE7-6A76-4D82-B4DB-BFEBB95A4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46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02" name="Oval 1657">
                <a:extLst>
                  <a:ext uri="{FF2B5EF4-FFF2-40B4-BE49-F238E27FC236}">
                    <a16:creationId xmlns:a16="http://schemas.microsoft.com/office/drawing/2014/main" id="{10A7E10A-D656-4540-8105-315CFB639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03" name="Oval 1658">
                <a:extLst>
                  <a:ext uri="{FF2B5EF4-FFF2-40B4-BE49-F238E27FC236}">
                    <a16:creationId xmlns:a16="http://schemas.microsoft.com/office/drawing/2014/main" id="{1ECCDEDC-A561-4C44-A323-A48B52C45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04" name="Oval 1659">
                <a:extLst>
                  <a:ext uri="{FF2B5EF4-FFF2-40B4-BE49-F238E27FC236}">
                    <a16:creationId xmlns:a16="http://schemas.microsoft.com/office/drawing/2014/main" id="{E5B31C58-1F02-4E04-B043-2C1E56B14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05" name="Oval 1660">
                <a:extLst>
                  <a:ext uri="{FF2B5EF4-FFF2-40B4-BE49-F238E27FC236}">
                    <a16:creationId xmlns:a16="http://schemas.microsoft.com/office/drawing/2014/main" id="{9E820E99-334F-432C-A108-3C0B328D9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06" name="Oval 1661">
                <a:extLst>
                  <a:ext uri="{FF2B5EF4-FFF2-40B4-BE49-F238E27FC236}">
                    <a16:creationId xmlns:a16="http://schemas.microsoft.com/office/drawing/2014/main" id="{A6AF4201-477F-49A9-88E5-63429A96A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207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07" name="Oval 1662">
                <a:extLst>
                  <a:ext uri="{FF2B5EF4-FFF2-40B4-BE49-F238E27FC236}">
                    <a16:creationId xmlns:a16="http://schemas.microsoft.com/office/drawing/2014/main" id="{D48C7473-05ED-4477-80B7-207F39DA0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08" name="Oval 1663">
                <a:extLst>
                  <a:ext uri="{FF2B5EF4-FFF2-40B4-BE49-F238E27FC236}">
                    <a16:creationId xmlns:a16="http://schemas.microsoft.com/office/drawing/2014/main" id="{B8A85778-A7F8-48CD-8ED2-F2458F4C6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09" name="Oval 1664">
                <a:extLst>
                  <a:ext uri="{FF2B5EF4-FFF2-40B4-BE49-F238E27FC236}">
                    <a16:creationId xmlns:a16="http://schemas.microsoft.com/office/drawing/2014/main" id="{7235504A-18EC-432C-AB0B-8ABC2D124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10" name="Oval 1665">
                <a:extLst>
                  <a:ext uri="{FF2B5EF4-FFF2-40B4-BE49-F238E27FC236}">
                    <a16:creationId xmlns:a16="http://schemas.microsoft.com/office/drawing/2014/main" id="{11EC551D-5C81-4F76-99D0-DE8507773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46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11" name="Oval 1666">
                <a:extLst>
                  <a:ext uri="{FF2B5EF4-FFF2-40B4-BE49-F238E27FC236}">
                    <a16:creationId xmlns:a16="http://schemas.microsoft.com/office/drawing/2014/main" id="{4DB7AF1A-196E-4F47-8E3D-232C1FC4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12" name="Oval 1667">
                <a:extLst>
                  <a:ext uri="{FF2B5EF4-FFF2-40B4-BE49-F238E27FC236}">
                    <a16:creationId xmlns:a16="http://schemas.microsoft.com/office/drawing/2014/main" id="{1A2D18DA-0903-4A97-B26F-B0CBA1D81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13" name="Oval 1668">
                <a:extLst>
                  <a:ext uri="{FF2B5EF4-FFF2-40B4-BE49-F238E27FC236}">
                    <a16:creationId xmlns:a16="http://schemas.microsoft.com/office/drawing/2014/main" id="{BBDFEC2D-DAA0-4A54-B963-D836FE97F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14" name="Oval 1669">
                <a:extLst>
                  <a:ext uri="{FF2B5EF4-FFF2-40B4-BE49-F238E27FC236}">
                    <a16:creationId xmlns:a16="http://schemas.microsoft.com/office/drawing/2014/main" id="{B9955D14-7757-4422-AC19-D5EDB7ADC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207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15" name="Oval 1670">
                <a:extLst>
                  <a:ext uri="{FF2B5EF4-FFF2-40B4-BE49-F238E27FC236}">
                    <a16:creationId xmlns:a16="http://schemas.microsoft.com/office/drawing/2014/main" id="{A3641FAA-88F7-4F5D-8004-47F20BE18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16" name="Oval 1671">
                <a:extLst>
                  <a:ext uri="{FF2B5EF4-FFF2-40B4-BE49-F238E27FC236}">
                    <a16:creationId xmlns:a16="http://schemas.microsoft.com/office/drawing/2014/main" id="{7A28D685-7581-4761-9F39-33D3C00E3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46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17" name="Oval 1672">
                <a:extLst>
                  <a:ext uri="{FF2B5EF4-FFF2-40B4-BE49-F238E27FC236}">
                    <a16:creationId xmlns:a16="http://schemas.microsoft.com/office/drawing/2014/main" id="{D804A4E6-65A4-4937-9137-2AA76C471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512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18" name="Oval 1673">
                <a:extLst>
                  <a:ext uri="{FF2B5EF4-FFF2-40B4-BE49-F238E27FC236}">
                    <a16:creationId xmlns:a16="http://schemas.microsoft.com/office/drawing/2014/main" id="{A0A3CFF2-00F8-4882-A408-30BC6AF17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197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19" name="Oval 1674">
                <a:extLst>
                  <a:ext uri="{FF2B5EF4-FFF2-40B4-BE49-F238E27FC236}">
                    <a16:creationId xmlns:a16="http://schemas.microsoft.com/office/drawing/2014/main" id="{CCAFA081-FB6F-441A-A8B8-8F1263FF5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40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20" name="Oval 1675">
                <a:extLst>
                  <a:ext uri="{FF2B5EF4-FFF2-40B4-BE49-F238E27FC236}">
                    <a16:creationId xmlns:a16="http://schemas.microsoft.com/office/drawing/2014/main" id="{A41B3320-77AF-468A-86F1-31B9669E1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46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21" name="Oval 1676">
                <a:extLst>
                  <a:ext uri="{FF2B5EF4-FFF2-40B4-BE49-F238E27FC236}">
                    <a16:creationId xmlns:a16="http://schemas.microsoft.com/office/drawing/2014/main" id="{5D66D48F-BA42-47DD-BB0D-AF8F30544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512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22" name="Oval 1677">
                <a:extLst>
                  <a:ext uri="{FF2B5EF4-FFF2-40B4-BE49-F238E27FC236}">
                    <a16:creationId xmlns:a16="http://schemas.microsoft.com/office/drawing/2014/main" id="{344A668F-9A81-4B70-BE9D-E2896EDED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56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23" name="Oval 1678">
                <a:extLst>
                  <a:ext uri="{FF2B5EF4-FFF2-40B4-BE49-F238E27FC236}">
                    <a16:creationId xmlns:a16="http://schemas.microsoft.com/office/drawing/2014/main" id="{BC8950DE-D46D-46CD-87B4-732379E63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61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24" name="Oval 1679">
                <a:extLst>
                  <a:ext uri="{FF2B5EF4-FFF2-40B4-BE49-F238E27FC236}">
                    <a16:creationId xmlns:a16="http://schemas.microsoft.com/office/drawing/2014/main" id="{CCB632E5-C12F-4C8F-BBB2-F9D6A0719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66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25" name="Oval 1680">
                <a:extLst>
                  <a:ext uri="{FF2B5EF4-FFF2-40B4-BE49-F238E27FC236}">
                    <a16:creationId xmlns:a16="http://schemas.microsoft.com/office/drawing/2014/main" id="{CA6A7BE5-91A8-4853-90E4-DF4643DA6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72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26" name="Oval 1681">
                <a:extLst>
                  <a:ext uri="{FF2B5EF4-FFF2-40B4-BE49-F238E27FC236}">
                    <a16:creationId xmlns:a16="http://schemas.microsoft.com/office/drawing/2014/main" id="{DB1D2BC6-0F1E-429A-9DDA-260721E2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40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27" name="Oval 1682">
                <a:extLst>
                  <a:ext uri="{FF2B5EF4-FFF2-40B4-BE49-F238E27FC236}">
                    <a16:creationId xmlns:a16="http://schemas.microsoft.com/office/drawing/2014/main" id="{5996AA1A-B0EB-4490-B42A-EF75EE6EE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46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28" name="Oval 1683">
                <a:extLst>
                  <a:ext uri="{FF2B5EF4-FFF2-40B4-BE49-F238E27FC236}">
                    <a16:creationId xmlns:a16="http://schemas.microsoft.com/office/drawing/2014/main" id="{2F434D5F-8BE1-4E91-8216-AD3577312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512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29" name="Oval 1684">
                <a:extLst>
                  <a:ext uri="{FF2B5EF4-FFF2-40B4-BE49-F238E27FC236}">
                    <a16:creationId xmlns:a16="http://schemas.microsoft.com/office/drawing/2014/main" id="{7D3C3F28-1B09-4E11-8D04-381054483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56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30" name="Oval 1685">
                <a:extLst>
                  <a:ext uri="{FF2B5EF4-FFF2-40B4-BE49-F238E27FC236}">
                    <a16:creationId xmlns:a16="http://schemas.microsoft.com/office/drawing/2014/main" id="{B2AA1B4B-CC59-4863-9147-D454A435E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61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31" name="Oval 1686">
                <a:extLst>
                  <a:ext uri="{FF2B5EF4-FFF2-40B4-BE49-F238E27FC236}">
                    <a16:creationId xmlns:a16="http://schemas.microsoft.com/office/drawing/2014/main" id="{6FB3F97E-60EF-495E-B2A4-6A05E52B7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66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32" name="Oval 1687">
                <a:extLst>
                  <a:ext uri="{FF2B5EF4-FFF2-40B4-BE49-F238E27FC236}">
                    <a16:creationId xmlns:a16="http://schemas.microsoft.com/office/drawing/2014/main" id="{E1133799-675D-4EB5-A06C-938D9D3A1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72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33" name="Oval 1688">
                <a:extLst>
                  <a:ext uri="{FF2B5EF4-FFF2-40B4-BE49-F238E27FC236}">
                    <a16:creationId xmlns:a16="http://schemas.microsoft.com/office/drawing/2014/main" id="{935B1510-890C-49F6-83D2-A3F3591DB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77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34" name="Oval 1689">
                <a:extLst>
                  <a:ext uri="{FF2B5EF4-FFF2-40B4-BE49-F238E27FC236}">
                    <a16:creationId xmlns:a16="http://schemas.microsoft.com/office/drawing/2014/main" id="{E64A32A0-6F70-456C-876E-47932AEEE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35" name="Oval 1690">
                <a:extLst>
                  <a:ext uri="{FF2B5EF4-FFF2-40B4-BE49-F238E27FC236}">
                    <a16:creationId xmlns:a16="http://schemas.microsoft.com/office/drawing/2014/main" id="{B1DACB26-23EC-4417-BE28-479AB03C2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36" name="Oval 1691">
                <a:extLst>
                  <a:ext uri="{FF2B5EF4-FFF2-40B4-BE49-F238E27FC236}">
                    <a16:creationId xmlns:a16="http://schemas.microsoft.com/office/drawing/2014/main" id="{81F4A1F5-B30C-4030-95A7-CE2347D13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353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37" name="Oval 1692">
                <a:extLst>
                  <a:ext uri="{FF2B5EF4-FFF2-40B4-BE49-F238E27FC236}">
                    <a16:creationId xmlns:a16="http://schemas.microsoft.com/office/drawing/2014/main" id="{950610ED-4082-40E7-9D9C-94AB5B0BC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40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38" name="Oval 1693">
                <a:extLst>
                  <a:ext uri="{FF2B5EF4-FFF2-40B4-BE49-F238E27FC236}">
                    <a16:creationId xmlns:a16="http://schemas.microsoft.com/office/drawing/2014/main" id="{A5AFBD28-5148-448F-98F9-43E4E6530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46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39" name="Oval 1694">
                <a:extLst>
                  <a:ext uri="{FF2B5EF4-FFF2-40B4-BE49-F238E27FC236}">
                    <a16:creationId xmlns:a16="http://schemas.microsoft.com/office/drawing/2014/main" id="{4E862F21-B079-4289-BFC3-C3CA78760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512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40" name="Oval 1695">
                <a:extLst>
                  <a:ext uri="{FF2B5EF4-FFF2-40B4-BE49-F238E27FC236}">
                    <a16:creationId xmlns:a16="http://schemas.microsoft.com/office/drawing/2014/main" id="{C475B67A-734D-4BB2-AD72-B18837A3C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56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41" name="Oval 1696">
                <a:extLst>
                  <a:ext uri="{FF2B5EF4-FFF2-40B4-BE49-F238E27FC236}">
                    <a16:creationId xmlns:a16="http://schemas.microsoft.com/office/drawing/2014/main" id="{5721A4F5-8557-4135-9AA3-B66937AB9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61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42" name="Oval 1697">
                <a:extLst>
                  <a:ext uri="{FF2B5EF4-FFF2-40B4-BE49-F238E27FC236}">
                    <a16:creationId xmlns:a16="http://schemas.microsoft.com/office/drawing/2014/main" id="{AB43D896-0829-4D30-96DA-D6A9E8A7F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66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43" name="Oval 1698">
                <a:extLst>
                  <a:ext uri="{FF2B5EF4-FFF2-40B4-BE49-F238E27FC236}">
                    <a16:creationId xmlns:a16="http://schemas.microsoft.com/office/drawing/2014/main" id="{FE29E056-726C-4EBA-8A7D-DBB9C0730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72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44" name="Oval 1699">
                <a:extLst>
                  <a:ext uri="{FF2B5EF4-FFF2-40B4-BE49-F238E27FC236}">
                    <a16:creationId xmlns:a16="http://schemas.microsoft.com/office/drawing/2014/main" id="{564FF11B-85DF-4025-A711-FEBA95692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77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45" name="Oval 1700">
                <a:extLst>
                  <a:ext uri="{FF2B5EF4-FFF2-40B4-BE49-F238E27FC236}">
                    <a16:creationId xmlns:a16="http://schemas.microsoft.com/office/drawing/2014/main" id="{A67DB30C-3CF9-4BD2-B690-BB4550BE6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46" name="Oval 1701">
                <a:extLst>
                  <a:ext uri="{FF2B5EF4-FFF2-40B4-BE49-F238E27FC236}">
                    <a16:creationId xmlns:a16="http://schemas.microsoft.com/office/drawing/2014/main" id="{80AA1050-6F8E-436D-83F8-5CFE1C1CE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47" name="Oval 1702">
                <a:extLst>
                  <a:ext uri="{FF2B5EF4-FFF2-40B4-BE49-F238E27FC236}">
                    <a16:creationId xmlns:a16="http://schemas.microsoft.com/office/drawing/2014/main" id="{97425A27-B739-4955-A4A4-93423AD33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353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48" name="Oval 1703">
                <a:extLst>
                  <a:ext uri="{FF2B5EF4-FFF2-40B4-BE49-F238E27FC236}">
                    <a16:creationId xmlns:a16="http://schemas.microsoft.com/office/drawing/2014/main" id="{4D4E8B4B-B7E8-4025-8EAC-95A5B569E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40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49" name="Oval 1704">
                <a:extLst>
                  <a:ext uri="{FF2B5EF4-FFF2-40B4-BE49-F238E27FC236}">
                    <a16:creationId xmlns:a16="http://schemas.microsoft.com/office/drawing/2014/main" id="{17EE88F0-91F6-441D-92A4-E5BFB8AD0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46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50" name="Oval 1705">
                <a:extLst>
                  <a:ext uri="{FF2B5EF4-FFF2-40B4-BE49-F238E27FC236}">
                    <a16:creationId xmlns:a16="http://schemas.microsoft.com/office/drawing/2014/main" id="{F8A64E0C-EAC1-4AE1-9AA5-C0C9E2759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512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51" name="Oval 1706">
                <a:extLst>
                  <a:ext uri="{FF2B5EF4-FFF2-40B4-BE49-F238E27FC236}">
                    <a16:creationId xmlns:a16="http://schemas.microsoft.com/office/drawing/2014/main" id="{51DAAC71-BD49-4D56-9165-A910B7DB7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56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52" name="Oval 1707">
                <a:extLst>
                  <a:ext uri="{FF2B5EF4-FFF2-40B4-BE49-F238E27FC236}">
                    <a16:creationId xmlns:a16="http://schemas.microsoft.com/office/drawing/2014/main" id="{72EFF55C-0352-4D4F-8901-4DE7F964E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61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53" name="Oval 1708">
                <a:extLst>
                  <a:ext uri="{FF2B5EF4-FFF2-40B4-BE49-F238E27FC236}">
                    <a16:creationId xmlns:a16="http://schemas.microsoft.com/office/drawing/2014/main" id="{38246CD2-1885-4AEE-8ABA-66A8327E6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66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54" name="Oval 1709">
                <a:extLst>
                  <a:ext uri="{FF2B5EF4-FFF2-40B4-BE49-F238E27FC236}">
                    <a16:creationId xmlns:a16="http://schemas.microsoft.com/office/drawing/2014/main" id="{8F853426-E7CE-4480-888A-A718521C5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72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55" name="Oval 1710">
                <a:extLst>
                  <a:ext uri="{FF2B5EF4-FFF2-40B4-BE49-F238E27FC236}">
                    <a16:creationId xmlns:a16="http://schemas.microsoft.com/office/drawing/2014/main" id="{5819131A-DCDB-4CC4-B625-3C51EDC67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77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56" name="Oval 1711">
                <a:extLst>
                  <a:ext uri="{FF2B5EF4-FFF2-40B4-BE49-F238E27FC236}">
                    <a16:creationId xmlns:a16="http://schemas.microsoft.com/office/drawing/2014/main" id="{6094D0E9-6EE7-43D7-87FA-623113CA5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57" name="Oval 1712">
                <a:extLst>
                  <a:ext uri="{FF2B5EF4-FFF2-40B4-BE49-F238E27FC236}">
                    <a16:creationId xmlns:a16="http://schemas.microsoft.com/office/drawing/2014/main" id="{DDCA5AD8-D702-4989-B0A7-0E72E8C1F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58" name="Oval 1713">
                <a:extLst>
                  <a:ext uri="{FF2B5EF4-FFF2-40B4-BE49-F238E27FC236}">
                    <a16:creationId xmlns:a16="http://schemas.microsoft.com/office/drawing/2014/main" id="{D581913F-2DFD-415F-8754-3D8E41912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59" name="Oval 1714">
                <a:extLst>
                  <a:ext uri="{FF2B5EF4-FFF2-40B4-BE49-F238E27FC236}">
                    <a16:creationId xmlns:a16="http://schemas.microsoft.com/office/drawing/2014/main" id="{101E2AC9-3110-4FED-B812-86608C631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353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60" name="Oval 1715">
                <a:extLst>
                  <a:ext uri="{FF2B5EF4-FFF2-40B4-BE49-F238E27FC236}">
                    <a16:creationId xmlns:a16="http://schemas.microsoft.com/office/drawing/2014/main" id="{0C78271D-0E31-438E-887D-E8C903054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40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61" name="Oval 1716">
                <a:extLst>
                  <a:ext uri="{FF2B5EF4-FFF2-40B4-BE49-F238E27FC236}">
                    <a16:creationId xmlns:a16="http://schemas.microsoft.com/office/drawing/2014/main" id="{5A5F290D-87A1-4740-9218-B94873390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46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62" name="Oval 1717">
                <a:extLst>
                  <a:ext uri="{FF2B5EF4-FFF2-40B4-BE49-F238E27FC236}">
                    <a16:creationId xmlns:a16="http://schemas.microsoft.com/office/drawing/2014/main" id="{2A2247F2-4E80-405C-A7D0-832C72B29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512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63" name="Oval 1718">
                <a:extLst>
                  <a:ext uri="{FF2B5EF4-FFF2-40B4-BE49-F238E27FC236}">
                    <a16:creationId xmlns:a16="http://schemas.microsoft.com/office/drawing/2014/main" id="{79297E0D-6B26-4F1F-AD79-743B0E319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56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64" name="Oval 1719">
                <a:extLst>
                  <a:ext uri="{FF2B5EF4-FFF2-40B4-BE49-F238E27FC236}">
                    <a16:creationId xmlns:a16="http://schemas.microsoft.com/office/drawing/2014/main" id="{4312DEB0-F4DD-464A-B28E-41A10C01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61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65" name="Oval 1720">
                <a:extLst>
                  <a:ext uri="{FF2B5EF4-FFF2-40B4-BE49-F238E27FC236}">
                    <a16:creationId xmlns:a16="http://schemas.microsoft.com/office/drawing/2014/main" id="{79FC08FC-FF83-411B-9DEB-BE959B733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66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66" name="Oval 1721">
                <a:extLst>
                  <a:ext uri="{FF2B5EF4-FFF2-40B4-BE49-F238E27FC236}">
                    <a16:creationId xmlns:a16="http://schemas.microsoft.com/office/drawing/2014/main" id="{A202643E-B1F0-417B-9015-DA2A49A08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72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67" name="Oval 1722">
                <a:extLst>
                  <a:ext uri="{FF2B5EF4-FFF2-40B4-BE49-F238E27FC236}">
                    <a16:creationId xmlns:a16="http://schemas.microsoft.com/office/drawing/2014/main" id="{C520CEBA-CF6F-42A9-8D03-6DE979858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77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68" name="Oval 1723">
                <a:extLst>
                  <a:ext uri="{FF2B5EF4-FFF2-40B4-BE49-F238E27FC236}">
                    <a16:creationId xmlns:a16="http://schemas.microsoft.com/office/drawing/2014/main" id="{3D4B0638-F093-459B-8E17-ACC511968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69" name="Oval 1724">
                <a:extLst>
                  <a:ext uri="{FF2B5EF4-FFF2-40B4-BE49-F238E27FC236}">
                    <a16:creationId xmlns:a16="http://schemas.microsoft.com/office/drawing/2014/main" id="{C7E8C9D0-35D2-4485-8BA6-6905E2B8F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70" name="Oval 1725">
                <a:extLst>
                  <a:ext uri="{FF2B5EF4-FFF2-40B4-BE49-F238E27FC236}">
                    <a16:creationId xmlns:a16="http://schemas.microsoft.com/office/drawing/2014/main" id="{5C358F8F-0AC2-415B-BBD1-DF2601BB5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71" name="Oval 1726">
                <a:extLst>
                  <a:ext uri="{FF2B5EF4-FFF2-40B4-BE49-F238E27FC236}">
                    <a16:creationId xmlns:a16="http://schemas.microsoft.com/office/drawing/2014/main" id="{129DF1AD-D77C-431F-B157-1995B1EC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353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72" name="Oval 1727">
                <a:extLst>
                  <a:ext uri="{FF2B5EF4-FFF2-40B4-BE49-F238E27FC236}">
                    <a16:creationId xmlns:a16="http://schemas.microsoft.com/office/drawing/2014/main" id="{E0E5FCE0-4EDC-4572-BE15-426478E3D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405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73" name="Oval 1728">
                <a:extLst>
                  <a:ext uri="{FF2B5EF4-FFF2-40B4-BE49-F238E27FC236}">
                    <a16:creationId xmlns:a16="http://schemas.microsoft.com/office/drawing/2014/main" id="{14F58054-F1CF-43B8-B6B1-1C1898B22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46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74" name="Oval 1729">
                <a:extLst>
                  <a:ext uri="{FF2B5EF4-FFF2-40B4-BE49-F238E27FC236}">
                    <a16:creationId xmlns:a16="http://schemas.microsoft.com/office/drawing/2014/main" id="{D5910C3D-880B-4219-B515-896F4520D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512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75" name="Oval 1730">
                <a:extLst>
                  <a:ext uri="{FF2B5EF4-FFF2-40B4-BE49-F238E27FC236}">
                    <a16:creationId xmlns:a16="http://schemas.microsoft.com/office/drawing/2014/main" id="{4541A6B5-EF54-45B7-A10B-710269EC4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564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76" name="Oval 1731">
                <a:extLst>
                  <a:ext uri="{FF2B5EF4-FFF2-40B4-BE49-F238E27FC236}">
                    <a16:creationId xmlns:a16="http://schemas.microsoft.com/office/drawing/2014/main" id="{47966C54-47EA-4CB7-821E-D7757792B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616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77" name="Oval 1732">
                <a:extLst>
                  <a:ext uri="{FF2B5EF4-FFF2-40B4-BE49-F238E27FC236}">
                    <a16:creationId xmlns:a16="http://schemas.microsoft.com/office/drawing/2014/main" id="{FFB1374C-37A3-41D3-BC48-EDF0D650F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668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78" name="Oval 1733">
                <a:extLst>
                  <a:ext uri="{FF2B5EF4-FFF2-40B4-BE49-F238E27FC236}">
                    <a16:creationId xmlns:a16="http://schemas.microsoft.com/office/drawing/2014/main" id="{2B1BF1C3-AD4B-4293-9754-6269BC21E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72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79" name="Oval 1734">
                <a:extLst>
                  <a:ext uri="{FF2B5EF4-FFF2-40B4-BE49-F238E27FC236}">
                    <a16:creationId xmlns:a16="http://schemas.microsoft.com/office/drawing/2014/main" id="{7E9062B1-7273-4E36-B486-0B3BC75D0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772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80" name="Oval 1735">
                <a:extLst>
                  <a:ext uri="{FF2B5EF4-FFF2-40B4-BE49-F238E27FC236}">
                    <a16:creationId xmlns:a16="http://schemas.microsoft.com/office/drawing/2014/main" id="{767B73FE-2C7F-4C4B-AD0A-AFCAC1195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824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81" name="Oval 1736">
                <a:extLst>
                  <a:ext uri="{FF2B5EF4-FFF2-40B4-BE49-F238E27FC236}">
                    <a16:creationId xmlns:a16="http://schemas.microsoft.com/office/drawing/2014/main" id="{5B604E30-127B-497C-BF5E-CDB263DF0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82" name="Oval 1737">
                <a:extLst>
                  <a:ext uri="{FF2B5EF4-FFF2-40B4-BE49-F238E27FC236}">
                    <a16:creationId xmlns:a16="http://schemas.microsoft.com/office/drawing/2014/main" id="{50C4762C-D113-42D6-A0FA-A95DDC6D4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83" name="Oval 1738">
                <a:extLst>
                  <a:ext uri="{FF2B5EF4-FFF2-40B4-BE49-F238E27FC236}">
                    <a16:creationId xmlns:a16="http://schemas.microsoft.com/office/drawing/2014/main" id="{E249EFBC-A97B-4606-A659-69DE8EBA3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84" name="Oval 1739">
                <a:extLst>
                  <a:ext uri="{FF2B5EF4-FFF2-40B4-BE49-F238E27FC236}">
                    <a16:creationId xmlns:a16="http://schemas.microsoft.com/office/drawing/2014/main" id="{1430754F-0E71-40B3-A5A0-6D0B6F16F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2446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85" name="Oval 1740">
                <a:extLst>
                  <a:ext uri="{FF2B5EF4-FFF2-40B4-BE49-F238E27FC236}">
                    <a16:creationId xmlns:a16="http://schemas.microsoft.com/office/drawing/2014/main" id="{E3CA0815-8F99-4EEB-9CAD-EDF0AA261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249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86" name="Oval 1741">
                <a:extLst>
                  <a:ext uri="{FF2B5EF4-FFF2-40B4-BE49-F238E27FC236}">
                    <a16:creationId xmlns:a16="http://schemas.microsoft.com/office/drawing/2014/main" id="{3A415A49-8D35-4B7F-BE86-A64D34DB6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353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87" name="Oval 1742">
                <a:extLst>
                  <a:ext uri="{FF2B5EF4-FFF2-40B4-BE49-F238E27FC236}">
                    <a16:creationId xmlns:a16="http://schemas.microsoft.com/office/drawing/2014/main" id="{3D3BF4EB-768F-428D-889D-EC4E1BF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405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88" name="Oval 1743">
                <a:extLst>
                  <a:ext uri="{FF2B5EF4-FFF2-40B4-BE49-F238E27FC236}">
                    <a16:creationId xmlns:a16="http://schemas.microsoft.com/office/drawing/2014/main" id="{33171A1B-04FF-488C-B4F7-B1583EABE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46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89" name="Oval 1744">
                <a:extLst>
                  <a:ext uri="{FF2B5EF4-FFF2-40B4-BE49-F238E27FC236}">
                    <a16:creationId xmlns:a16="http://schemas.microsoft.com/office/drawing/2014/main" id="{0D79933F-C720-427F-8210-03E99BB37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512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90" name="Oval 1745">
                <a:extLst>
                  <a:ext uri="{FF2B5EF4-FFF2-40B4-BE49-F238E27FC236}">
                    <a16:creationId xmlns:a16="http://schemas.microsoft.com/office/drawing/2014/main" id="{F8E3DDB1-C6EC-4713-92AA-4A712AF4C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564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91" name="Oval 1746">
                <a:extLst>
                  <a:ext uri="{FF2B5EF4-FFF2-40B4-BE49-F238E27FC236}">
                    <a16:creationId xmlns:a16="http://schemas.microsoft.com/office/drawing/2014/main" id="{8C8F4964-A402-4131-BA45-62CC33B49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616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92" name="Oval 1747">
                <a:extLst>
                  <a:ext uri="{FF2B5EF4-FFF2-40B4-BE49-F238E27FC236}">
                    <a16:creationId xmlns:a16="http://schemas.microsoft.com/office/drawing/2014/main" id="{E8DB649E-3C06-46A6-9A1F-C619F657B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668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93" name="Oval 1748">
                <a:extLst>
                  <a:ext uri="{FF2B5EF4-FFF2-40B4-BE49-F238E27FC236}">
                    <a16:creationId xmlns:a16="http://schemas.microsoft.com/office/drawing/2014/main" id="{59601C31-0805-42F6-B029-F2AB8B19B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72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94" name="Oval 1749">
                <a:extLst>
                  <a:ext uri="{FF2B5EF4-FFF2-40B4-BE49-F238E27FC236}">
                    <a16:creationId xmlns:a16="http://schemas.microsoft.com/office/drawing/2014/main" id="{E6C1DD66-24EB-4951-9243-7DBE8FBCA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772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95" name="Oval 1750">
                <a:extLst>
                  <a:ext uri="{FF2B5EF4-FFF2-40B4-BE49-F238E27FC236}">
                    <a16:creationId xmlns:a16="http://schemas.microsoft.com/office/drawing/2014/main" id="{B1054697-95F4-4553-B520-E5AC37495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824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96" name="Oval 1751">
                <a:extLst>
                  <a:ext uri="{FF2B5EF4-FFF2-40B4-BE49-F238E27FC236}">
                    <a16:creationId xmlns:a16="http://schemas.microsoft.com/office/drawing/2014/main" id="{945BBA9B-3D51-4AB9-9176-B14717096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97" name="Oval 1752">
                <a:extLst>
                  <a:ext uri="{FF2B5EF4-FFF2-40B4-BE49-F238E27FC236}">
                    <a16:creationId xmlns:a16="http://schemas.microsoft.com/office/drawing/2014/main" id="{CADF34B3-4377-4C9E-8654-F3A07383A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98" name="Oval 1753">
                <a:extLst>
                  <a:ext uri="{FF2B5EF4-FFF2-40B4-BE49-F238E27FC236}">
                    <a16:creationId xmlns:a16="http://schemas.microsoft.com/office/drawing/2014/main" id="{0971F185-BADE-446E-8B9A-84CBFF97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99" name="Oval 1754">
                <a:extLst>
                  <a:ext uri="{FF2B5EF4-FFF2-40B4-BE49-F238E27FC236}">
                    <a16:creationId xmlns:a16="http://schemas.microsoft.com/office/drawing/2014/main" id="{DAAC0078-CD1C-4C0A-BC32-F9EF83496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2446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00" name="Oval 1755">
                <a:extLst>
                  <a:ext uri="{FF2B5EF4-FFF2-40B4-BE49-F238E27FC236}">
                    <a16:creationId xmlns:a16="http://schemas.microsoft.com/office/drawing/2014/main" id="{598DBE41-A67D-4F59-B927-A4F9FE086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249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01" name="Oval 1756">
                <a:extLst>
                  <a:ext uri="{FF2B5EF4-FFF2-40B4-BE49-F238E27FC236}">
                    <a16:creationId xmlns:a16="http://schemas.microsoft.com/office/drawing/2014/main" id="{6E68F145-71A9-41EC-9205-A1BEE02F0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255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02" name="Oval 1757">
                <a:extLst>
                  <a:ext uri="{FF2B5EF4-FFF2-40B4-BE49-F238E27FC236}">
                    <a16:creationId xmlns:a16="http://schemas.microsoft.com/office/drawing/2014/main" id="{E6F33B20-0610-41DA-A5D6-0B8D8EAA7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2602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03" name="Oval 1758">
                <a:extLst>
                  <a:ext uri="{FF2B5EF4-FFF2-40B4-BE49-F238E27FC236}">
                    <a16:creationId xmlns:a16="http://schemas.microsoft.com/office/drawing/2014/main" id="{216FA163-F31F-46C4-A723-9B5E4C18F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2654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04" name="Oval 1759">
                <a:extLst>
                  <a:ext uri="{FF2B5EF4-FFF2-40B4-BE49-F238E27FC236}">
                    <a16:creationId xmlns:a16="http://schemas.microsoft.com/office/drawing/2014/main" id="{AA2DE6BB-9ACE-422E-97EF-A3C0AEAA9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405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05" name="Oval 1760">
                <a:extLst>
                  <a:ext uri="{FF2B5EF4-FFF2-40B4-BE49-F238E27FC236}">
                    <a16:creationId xmlns:a16="http://schemas.microsoft.com/office/drawing/2014/main" id="{0A3089C9-F5E8-4C84-8266-0BB65B63F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46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06" name="Oval 1761">
                <a:extLst>
                  <a:ext uri="{FF2B5EF4-FFF2-40B4-BE49-F238E27FC236}">
                    <a16:creationId xmlns:a16="http://schemas.microsoft.com/office/drawing/2014/main" id="{D8BCD38F-80B4-4087-BB05-4A0C75033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512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07" name="Oval 1762">
                <a:extLst>
                  <a:ext uri="{FF2B5EF4-FFF2-40B4-BE49-F238E27FC236}">
                    <a16:creationId xmlns:a16="http://schemas.microsoft.com/office/drawing/2014/main" id="{447A6EAE-A707-46D4-AB10-A649864C1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564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08" name="Oval 1763">
                <a:extLst>
                  <a:ext uri="{FF2B5EF4-FFF2-40B4-BE49-F238E27FC236}">
                    <a16:creationId xmlns:a16="http://schemas.microsoft.com/office/drawing/2014/main" id="{97B981DD-80D8-4C86-87D8-9D24811DD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616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09" name="Oval 1764">
                <a:extLst>
                  <a:ext uri="{FF2B5EF4-FFF2-40B4-BE49-F238E27FC236}">
                    <a16:creationId xmlns:a16="http://schemas.microsoft.com/office/drawing/2014/main" id="{D94E3548-2EFE-49F7-ABDD-1F19484EA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668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10" name="Oval 1765">
                <a:extLst>
                  <a:ext uri="{FF2B5EF4-FFF2-40B4-BE49-F238E27FC236}">
                    <a16:creationId xmlns:a16="http://schemas.microsoft.com/office/drawing/2014/main" id="{A9B3ADA4-96C4-47E5-8E70-3DF52EB5F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72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11" name="Oval 1766">
                <a:extLst>
                  <a:ext uri="{FF2B5EF4-FFF2-40B4-BE49-F238E27FC236}">
                    <a16:creationId xmlns:a16="http://schemas.microsoft.com/office/drawing/2014/main" id="{55C33970-33A6-443B-ADFC-45A197061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772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12" name="Oval 1767">
                <a:extLst>
                  <a:ext uri="{FF2B5EF4-FFF2-40B4-BE49-F238E27FC236}">
                    <a16:creationId xmlns:a16="http://schemas.microsoft.com/office/drawing/2014/main" id="{B9F448E0-471B-45E9-903B-17A28AD7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824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13" name="Oval 1768">
                <a:extLst>
                  <a:ext uri="{FF2B5EF4-FFF2-40B4-BE49-F238E27FC236}">
                    <a16:creationId xmlns:a16="http://schemas.microsoft.com/office/drawing/2014/main" id="{5B79AE6D-01B6-47BC-92A0-2A8BAC8F0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14" name="Oval 1769">
                <a:extLst>
                  <a:ext uri="{FF2B5EF4-FFF2-40B4-BE49-F238E27FC236}">
                    <a16:creationId xmlns:a16="http://schemas.microsoft.com/office/drawing/2014/main" id="{1EBD41FA-145C-4E2F-90BC-2DA2702D7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15" name="Oval 1770">
                <a:extLst>
                  <a:ext uri="{FF2B5EF4-FFF2-40B4-BE49-F238E27FC236}">
                    <a16:creationId xmlns:a16="http://schemas.microsoft.com/office/drawing/2014/main" id="{FC9CB32C-E387-4C6F-922E-FBA43991B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16" name="Oval 1771">
                <a:extLst>
                  <a:ext uri="{FF2B5EF4-FFF2-40B4-BE49-F238E27FC236}">
                    <a16:creationId xmlns:a16="http://schemas.microsoft.com/office/drawing/2014/main" id="{6A9669EB-9B7A-410E-AABF-33D7B3339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17" name="Oval 1772">
                <a:extLst>
                  <a:ext uri="{FF2B5EF4-FFF2-40B4-BE49-F238E27FC236}">
                    <a16:creationId xmlns:a16="http://schemas.microsoft.com/office/drawing/2014/main" id="{78E11E4B-4C1B-4D8F-BE4E-5ADD301D3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18" name="Oval 1773">
                <a:extLst>
                  <a:ext uri="{FF2B5EF4-FFF2-40B4-BE49-F238E27FC236}">
                    <a16:creationId xmlns:a16="http://schemas.microsoft.com/office/drawing/2014/main" id="{31D84F03-0BF9-4000-ADA6-A355C2592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446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19" name="Oval 1774">
                <a:extLst>
                  <a:ext uri="{FF2B5EF4-FFF2-40B4-BE49-F238E27FC236}">
                    <a16:creationId xmlns:a16="http://schemas.microsoft.com/office/drawing/2014/main" id="{BD9FEAED-5DB4-43EB-9B67-861816241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49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20" name="Oval 1775">
                <a:extLst>
                  <a:ext uri="{FF2B5EF4-FFF2-40B4-BE49-F238E27FC236}">
                    <a16:creationId xmlns:a16="http://schemas.microsoft.com/office/drawing/2014/main" id="{1890C369-1BCC-4194-827F-9EF5E0055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55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21" name="Oval 1776">
                <a:extLst>
                  <a:ext uri="{FF2B5EF4-FFF2-40B4-BE49-F238E27FC236}">
                    <a16:creationId xmlns:a16="http://schemas.microsoft.com/office/drawing/2014/main" id="{540CCFCC-90C9-4EDA-9490-7A9873FC0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602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22" name="Oval 1777">
                <a:extLst>
                  <a:ext uri="{FF2B5EF4-FFF2-40B4-BE49-F238E27FC236}">
                    <a16:creationId xmlns:a16="http://schemas.microsoft.com/office/drawing/2014/main" id="{3F010ECD-EE9E-43F6-A89C-EB31BEE0F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654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23" name="Oval 1778">
                <a:extLst>
                  <a:ext uri="{FF2B5EF4-FFF2-40B4-BE49-F238E27FC236}">
                    <a16:creationId xmlns:a16="http://schemas.microsoft.com/office/drawing/2014/main" id="{338B255F-57C2-4408-89C7-D295D345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70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24" name="Oval 1779">
                <a:extLst>
                  <a:ext uri="{FF2B5EF4-FFF2-40B4-BE49-F238E27FC236}">
                    <a16:creationId xmlns:a16="http://schemas.microsoft.com/office/drawing/2014/main" id="{50DB4E47-35C8-40A7-BC83-5F8667851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761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25" name="Oval 1780">
                <a:extLst>
                  <a:ext uri="{FF2B5EF4-FFF2-40B4-BE49-F238E27FC236}">
                    <a16:creationId xmlns:a16="http://schemas.microsoft.com/office/drawing/2014/main" id="{5E9E271C-A954-44D1-A762-F4A9E682B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405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26" name="Oval 1781">
                <a:extLst>
                  <a:ext uri="{FF2B5EF4-FFF2-40B4-BE49-F238E27FC236}">
                    <a16:creationId xmlns:a16="http://schemas.microsoft.com/office/drawing/2014/main" id="{35E5BED9-FE1E-4DCD-A7AE-725F09091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46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27" name="Oval 1782">
                <a:extLst>
                  <a:ext uri="{FF2B5EF4-FFF2-40B4-BE49-F238E27FC236}">
                    <a16:creationId xmlns:a16="http://schemas.microsoft.com/office/drawing/2014/main" id="{DC2210CD-FBAA-48A9-9944-2CC60064D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512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28" name="Oval 1783">
                <a:extLst>
                  <a:ext uri="{FF2B5EF4-FFF2-40B4-BE49-F238E27FC236}">
                    <a16:creationId xmlns:a16="http://schemas.microsoft.com/office/drawing/2014/main" id="{4F3B388C-A655-459D-B4AB-ED77DC472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564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29" name="Oval 1784">
                <a:extLst>
                  <a:ext uri="{FF2B5EF4-FFF2-40B4-BE49-F238E27FC236}">
                    <a16:creationId xmlns:a16="http://schemas.microsoft.com/office/drawing/2014/main" id="{B96C47AF-5437-4349-B88D-8C6AB9132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616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30" name="Oval 1785">
                <a:extLst>
                  <a:ext uri="{FF2B5EF4-FFF2-40B4-BE49-F238E27FC236}">
                    <a16:creationId xmlns:a16="http://schemas.microsoft.com/office/drawing/2014/main" id="{EC5E561A-B389-4198-97C2-1D42714C7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668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31" name="Oval 1786">
                <a:extLst>
                  <a:ext uri="{FF2B5EF4-FFF2-40B4-BE49-F238E27FC236}">
                    <a16:creationId xmlns:a16="http://schemas.microsoft.com/office/drawing/2014/main" id="{D9BD4100-00F4-46E6-84D9-D90EC5DE7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72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32" name="Oval 1787">
                <a:extLst>
                  <a:ext uri="{FF2B5EF4-FFF2-40B4-BE49-F238E27FC236}">
                    <a16:creationId xmlns:a16="http://schemas.microsoft.com/office/drawing/2014/main" id="{C9611AE8-71CD-4D73-9070-F04892B6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772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33" name="Oval 1788">
                <a:extLst>
                  <a:ext uri="{FF2B5EF4-FFF2-40B4-BE49-F238E27FC236}">
                    <a16:creationId xmlns:a16="http://schemas.microsoft.com/office/drawing/2014/main" id="{225BBA44-53DF-47FD-A1DB-DAB053FB7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824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34" name="Oval 1789">
                <a:extLst>
                  <a:ext uri="{FF2B5EF4-FFF2-40B4-BE49-F238E27FC236}">
                    <a16:creationId xmlns:a16="http://schemas.microsoft.com/office/drawing/2014/main" id="{39D07E3B-8E54-4F1B-866B-A87815C46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35" name="Oval 1790">
                <a:extLst>
                  <a:ext uri="{FF2B5EF4-FFF2-40B4-BE49-F238E27FC236}">
                    <a16:creationId xmlns:a16="http://schemas.microsoft.com/office/drawing/2014/main" id="{9A950A45-C3BD-408C-91BA-FEBAB3809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36" name="Oval 1791">
                <a:extLst>
                  <a:ext uri="{FF2B5EF4-FFF2-40B4-BE49-F238E27FC236}">
                    <a16:creationId xmlns:a16="http://schemas.microsoft.com/office/drawing/2014/main" id="{33B729D2-5B05-478B-B5B3-45E9EF110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37" name="Oval 1792">
                <a:extLst>
                  <a:ext uri="{FF2B5EF4-FFF2-40B4-BE49-F238E27FC236}">
                    <a16:creationId xmlns:a16="http://schemas.microsoft.com/office/drawing/2014/main" id="{0C833945-2E20-4166-8A47-6EB6E969F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38" name="Oval 1793">
                <a:extLst>
                  <a:ext uri="{FF2B5EF4-FFF2-40B4-BE49-F238E27FC236}">
                    <a16:creationId xmlns:a16="http://schemas.microsoft.com/office/drawing/2014/main" id="{FAF3D81F-F025-4290-B36A-3BE0D5A04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39" name="Oval 1794">
                <a:extLst>
                  <a:ext uri="{FF2B5EF4-FFF2-40B4-BE49-F238E27FC236}">
                    <a16:creationId xmlns:a16="http://schemas.microsoft.com/office/drawing/2014/main" id="{7CE14B50-EE00-41BD-A912-684B4D524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1139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40" name="Oval 1795">
                <a:extLst>
                  <a:ext uri="{FF2B5EF4-FFF2-40B4-BE49-F238E27FC236}">
                    <a16:creationId xmlns:a16="http://schemas.microsoft.com/office/drawing/2014/main" id="{A3A0F0E9-E66C-4B1B-BCE0-F19F908AD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2394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41" name="Oval 1796">
                <a:extLst>
                  <a:ext uri="{FF2B5EF4-FFF2-40B4-BE49-F238E27FC236}">
                    <a16:creationId xmlns:a16="http://schemas.microsoft.com/office/drawing/2014/main" id="{E3EFFE82-3A69-478B-BB18-C6E42BBA7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2446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42" name="Oval 1797">
                <a:extLst>
                  <a:ext uri="{FF2B5EF4-FFF2-40B4-BE49-F238E27FC236}">
                    <a16:creationId xmlns:a16="http://schemas.microsoft.com/office/drawing/2014/main" id="{57499880-62F6-4C29-940A-0D754FD81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249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43" name="Oval 1798">
                <a:extLst>
                  <a:ext uri="{FF2B5EF4-FFF2-40B4-BE49-F238E27FC236}">
                    <a16:creationId xmlns:a16="http://schemas.microsoft.com/office/drawing/2014/main" id="{F07FCCE7-33F0-400B-9A28-9C8F60667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255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44" name="Oval 1799">
                <a:extLst>
                  <a:ext uri="{FF2B5EF4-FFF2-40B4-BE49-F238E27FC236}">
                    <a16:creationId xmlns:a16="http://schemas.microsoft.com/office/drawing/2014/main" id="{976CD75F-2FB5-4D3C-A116-5F10291E2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2602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45" name="Oval 1800">
                <a:extLst>
                  <a:ext uri="{FF2B5EF4-FFF2-40B4-BE49-F238E27FC236}">
                    <a16:creationId xmlns:a16="http://schemas.microsoft.com/office/drawing/2014/main" id="{B6C978C6-E6F2-49FA-9B47-9D14752BC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2654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46" name="Oval 1801">
                <a:extLst>
                  <a:ext uri="{FF2B5EF4-FFF2-40B4-BE49-F238E27FC236}">
                    <a16:creationId xmlns:a16="http://schemas.microsoft.com/office/drawing/2014/main" id="{14CFD2F3-A5FE-4483-8936-1BC0CF398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270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47" name="Oval 1802">
                <a:extLst>
                  <a:ext uri="{FF2B5EF4-FFF2-40B4-BE49-F238E27FC236}">
                    <a16:creationId xmlns:a16="http://schemas.microsoft.com/office/drawing/2014/main" id="{42279B1C-D5E7-4370-976E-9C6E1549D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2761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48" name="Oval 1803">
                <a:extLst>
                  <a:ext uri="{FF2B5EF4-FFF2-40B4-BE49-F238E27FC236}">
                    <a16:creationId xmlns:a16="http://schemas.microsoft.com/office/drawing/2014/main" id="{FA78EB1B-D08F-4C5C-A1F5-52DE1C9AA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405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49" name="Oval 1804">
                <a:extLst>
                  <a:ext uri="{FF2B5EF4-FFF2-40B4-BE49-F238E27FC236}">
                    <a16:creationId xmlns:a16="http://schemas.microsoft.com/office/drawing/2014/main" id="{A712379F-CA4B-45AB-A3E6-EE189CAEA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46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50" name="Oval 1805">
                <a:extLst>
                  <a:ext uri="{FF2B5EF4-FFF2-40B4-BE49-F238E27FC236}">
                    <a16:creationId xmlns:a16="http://schemas.microsoft.com/office/drawing/2014/main" id="{B5A78C96-F6A2-4480-87AB-EFFCC006F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512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51" name="Oval 1806">
                <a:extLst>
                  <a:ext uri="{FF2B5EF4-FFF2-40B4-BE49-F238E27FC236}">
                    <a16:creationId xmlns:a16="http://schemas.microsoft.com/office/drawing/2014/main" id="{B3E49DA9-B925-4744-9813-EB616A7FC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564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52" name="Oval 1807">
                <a:extLst>
                  <a:ext uri="{FF2B5EF4-FFF2-40B4-BE49-F238E27FC236}">
                    <a16:creationId xmlns:a16="http://schemas.microsoft.com/office/drawing/2014/main" id="{F1BC0647-7BA7-48B8-95C8-829AF6919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616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53" name="Oval 1808">
                <a:extLst>
                  <a:ext uri="{FF2B5EF4-FFF2-40B4-BE49-F238E27FC236}">
                    <a16:creationId xmlns:a16="http://schemas.microsoft.com/office/drawing/2014/main" id="{9C00B784-23F5-4EED-ADAE-97C0F72F9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668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54" name="Oval 1809">
                <a:extLst>
                  <a:ext uri="{FF2B5EF4-FFF2-40B4-BE49-F238E27FC236}">
                    <a16:creationId xmlns:a16="http://schemas.microsoft.com/office/drawing/2014/main" id="{67D78962-200C-4244-9FD5-5BA8B6489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720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55" name="Oval 1810">
                <a:extLst>
                  <a:ext uri="{FF2B5EF4-FFF2-40B4-BE49-F238E27FC236}">
                    <a16:creationId xmlns:a16="http://schemas.microsoft.com/office/drawing/2014/main" id="{B5CD067E-889D-448C-9142-D967F36C1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772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56" name="Oval 1811">
                <a:extLst>
                  <a:ext uri="{FF2B5EF4-FFF2-40B4-BE49-F238E27FC236}">
                    <a16:creationId xmlns:a16="http://schemas.microsoft.com/office/drawing/2014/main" id="{0B7773FB-8410-4B7E-94E1-07A6B827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824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57" name="Oval 1812">
                <a:extLst>
                  <a:ext uri="{FF2B5EF4-FFF2-40B4-BE49-F238E27FC236}">
                    <a16:creationId xmlns:a16="http://schemas.microsoft.com/office/drawing/2014/main" id="{53BAF059-100B-43AA-8B3D-38FAB28E3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34" name="Group 2014">
              <a:extLst>
                <a:ext uri="{FF2B5EF4-FFF2-40B4-BE49-F238E27FC236}">
                  <a16:creationId xmlns:a16="http://schemas.microsoft.com/office/drawing/2014/main" id="{2CD04F8C-4F1D-428C-96E1-B23E420643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2" y="405"/>
              <a:ext cx="397" cy="3064"/>
              <a:chOff x="1902" y="405"/>
              <a:chExt cx="397" cy="3064"/>
            </a:xfrm>
            <a:grpFill/>
          </p:grpSpPr>
          <p:sp>
            <p:nvSpPr>
              <p:cNvPr id="658" name="Oval 1814">
                <a:extLst>
                  <a:ext uri="{FF2B5EF4-FFF2-40B4-BE49-F238E27FC236}">
                    <a16:creationId xmlns:a16="http://schemas.microsoft.com/office/drawing/2014/main" id="{D17607DA-645A-4C9C-9D39-DC9A588FB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59" name="Oval 1815">
                <a:extLst>
                  <a:ext uri="{FF2B5EF4-FFF2-40B4-BE49-F238E27FC236}">
                    <a16:creationId xmlns:a16="http://schemas.microsoft.com/office/drawing/2014/main" id="{A9EEB60D-9DF1-4961-866C-68694F6F1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60" name="Oval 1816">
                <a:extLst>
                  <a:ext uri="{FF2B5EF4-FFF2-40B4-BE49-F238E27FC236}">
                    <a16:creationId xmlns:a16="http://schemas.microsoft.com/office/drawing/2014/main" id="{86E49987-4892-4D31-97D0-8B8AC4FCE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61" name="Oval 1817">
                <a:extLst>
                  <a:ext uri="{FF2B5EF4-FFF2-40B4-BE49-F238E27FC236}">
                    <a16:creationId xmlns:a16="http://schemas.microsoft.com/office/drawing/2014/main" id="{E576B6C2-9C2B-44E7-BEC1-FD884B3DD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62" name="Oval 1818">
                <a:extLst>
                  <a:ext uri="{FF2B5EF4-FFF2-40B4-BE49-F238E27FC236}">
                    <a16:creationId xmlns:a16="http://schemas.microsoft.com/office/drawing/2014/main" id="{94E02D8A-4FB3-483A-BB05-C5460C0AB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1139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63" name="Oval 1819">
                <a:extLst>
                  <a:ext uri="{FF2B5EF4-FFF2-40B4-BE49-F238E27FC236}">
                    <a16:creationId xmlns:a16="http://schemas.microsoft.com/office/drawing/2014/main" id="{B4AF63E0-9A6A-49BA-97FF-C1E0B9D15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2394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64" name="Oval 1820">
                <a:extLst>
                  <a:ext uri="{FF2B5EF4-FFF2-40B4-BE49-F238E27FC236}">
                    <a16:creationId xmlns:a16="http://schemas.microsoft.com/office/drawing/2014/main" id="{16B34EBC-2266-45BE-BFDA-D2DA27C0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2446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65" name="Oval 1821">
                <a:extLst>
                  <a:ext uri="{FF2B5EF4-FFF2-40B4-BE49-F238E27FC236}">
                    <a16:creationId xmlns:a16="http://schemas.microsoft.com/office/drawing/2014/main" id="{3F2DD7F5-EBA8-45A8-A158-71777F28A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249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66" name="Oval 1822">
                <a:extLst>
                  <a:ext uri="{FF2B5EF4-FFF2-40B4-BE49-F238E27FC236}">
                    <a16:creationId xmlns:a16="http://schemas.microsoft.com/office/drawing/2014/main" id="{C37C4752-90DF-4C3A-8801-6AE689F72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255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67" name="Oval 1823">
                <a:extLst>
                  <a:ext uri="{FF2B5EF4-FFF2-40B4-BE49-F238E27FC236}">
                    <a16:creationId xmlns:a16="http://schemas.microsoft.com/office/drawing/2014/main" id="{BF3A6CB0-7B5B-4523-B8DD-E7AEE8FC5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2602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68" name="Oval 1824">
                <a:extLst>
                  <a:ext uri="{FF2B5EF4-FFF2-40B4-BE49-F238E27FC236}">
                    <a16:creationId xmlns:a16="http://schemas.microsoft.com/office/drawing/2014/main" id="{9514E3A6-95DE-4743-801E-2D59F9EB4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2654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69" name="Oval 1825">
                <a:extLst>
                  <a:ext uri="{FF2B5EF4-FFF2-40B4-BE49-F238E27FC236}">
                    <a16:creationId xmlns:a16="http://schemas.microsoft.com/office/drawing/2014/main" id="{DAD585D2-3568-4464-93DF-23C4C9B98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270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70" name="Oval 1826">
                <a:extLst>
                  <a:ext uri="{FF2B5EF4-FFF2-40B4-BE49-F238E27FC236}">
                    <a16:creationId xmlns:a16="http://schemas.microsoft.com/office/drawing/2014/main" id="{6A3A71E9-8A30-49A3-928D-D202B5E43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2761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71" name="Oval 1827">
                <a:extLst>
                  <a:ext uri="{FF2B5EF4-FFF2-40B4-BE49-F238E27FC236}">
                    <a16:creationId xmlns:a16="http://schemas.microsoft.com/office/drawing/2014/main" id="{CE50A9E4-18A8-422E-A265-9A113D41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2813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72" name="Oval 1828">
                <a:extLst>
                  <a:ext uri="{FF2B5EF4-FFF2-40B4-BE49-F238E27FC236}">
                    <a16:creationId xmlns:a16="http://schemas.microsoft.com/office/drawing/2014/main" id="{62D1B4D5-AAE3-45F8-8227-874927AB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40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73" name="Oval 1829">
                <a:extLst>
                  <a:ext uri="{FF2B5EF4-FFF2-40B4-BE49-F238E27FC236}">
                    <a16:creationId xmlns:a16="http://schemas.microsoft.com/office/drawing/2014/main" id="{1FE1BC83-344C-4AFF-85FA-2B0325813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46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74" name="Oval 1830">
                <a:extLst>
                  <a:ext uri="{FF2B5EF4-FFF2-40B4-BE49-F238E27FC236}">
                    <a16:creationId xmlns:a16="http://schemas.microsoft.com/office/drawing/2014/main" id="{D852511D-6DBC-47E6-9CCD-D2B6F084F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75" name="Oval 1831">
                <a:extLst>
                  <a:ext uri="{FF2B5EF4-FFF2-40B4-BE49-F238E27FC236}">
                    <a16:creationId xmlns:a16="http://schemas.microsoft.com/office/drawing/2014/main" id="{61FD2366-9141-4547-9826-1C41956D8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76" name="Oval 1832">
                <a:extLst>
                  <a:ext uri="{FF2B5EF4-FFF2-40B4-BE49-F238E27FC236}">
                    <a16:creationId xmlns:a16="http://schemas.microsoft.com/office/drawing/2014/main" id="{EBE35EFF-FDE0-44EB-A056-0A769EC3E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61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77" name="Oval 1833">
                <a:extLst>
                  <a:ext uri="{FF2B5EF4-FFF2-40B4-BE49-F238E27FC236}">
                    <a16:creationId xmlns:a16="http://schemas.microsoft.com/office/drawing/2014/main" id="{C52B4E9B-5055-4F91-867E-60B269E57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78" name="Oval 1834">
                <a:extLst>
                  <a:ext uri="{FF2B5EF4-FFF2-40B4-BE49-F238E27FC236}">
                    <a16:creationId xmlns:a16="http://schemas.microsoft.com/office/drawing/2014/main" id="{8FAD474E-4DD9-400A-AC76-0FB0F3F9D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72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79" name="Oval 1835">
                <a:extLst>
                  <a:ext uri="{FF2B5EF4-FFF2-40B4-BE49-F238E27FC236}">
                    <a16:creationId xmlns:a16="http://schemas.microsoft.com/office/drawing/2014/main" id="{07CC52F0-EFB0-4A05-B1E6-DC24A0159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80" name="Oval 1836">
                <a:extLst>
                  <a:ext uri="{FF2B5EF4-FFF2-40B4-BE49-F238E27FC236}">
                    <a16:creationId xmlns:a16="http://schemas.microsoft.com/office/drawing/2014/main" id="{B22EF202-8889-42CC-8164-37AF94BDC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81" name="Oval 1837">
                <a:extLst>
                  <a:ext uri="{FF2B5EF4-FFF2-40B4-BE49-F238E27FC236}">
                    <a16:creationId xmlns:a16="http://schemas.microsoft.com/office/drawing/2014/main" id="{003F817A-1BF4-4B0F-B232-3B81C8A67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82" name="Oval 1838">
                <a:extLst>
                  <a:ext uri="{FF2B5EF4-FFF2-40B4-BE49-F238E27FC236}">
                    <a16:creationId xmlns:a16="http://schemas.microsoft.com/office/drawing/2014/main" id="{42F63421-F509-4969-8937-E4FF08B50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83" name="Oval 1839">
                <a:extLst>
                  <a:ext uri="{FF2B5EF4-FFF2-40B4-BE49-F238E27FC236}">
                    <a16:creationId xmlns:a16="http://schemas.microsoft.com/office/drawing/2014/main" id="{CA9DF8CA-1FF5-49EA-B958-EE53547E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84" name="Oval 1840">
                <a:extLst>
                  <a:ext uri="{FF2B5EF4-FFF2-40B4-BE49-F238E27FC236}">
                    <a16:creationId xmlns:a16="http://schemas.microsoft.com/office/drawing/2014/main" id="{9EAEB699-5BFE-47EB-A71B-8A6A0B884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85" name="Oval 1841">
                <a:extLst>
                  <a:ext uri="{FF2B5EF4-FFF2-40B4-BE49-F238E27FC236}">
                    <a16:creationId xmlns:a16="http://schemas.microsoft.com/office/drawing/2014/main" id="{9C8332EF-F03C-4B43-819F-3A25D0898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86" name="Oval 1842">
                <a:extLst>
                  <a:ext uri="{FF2B5EF4-FFF2-40B4-BE49-F238E27FC236}">
                    <a16:creationId xmlns:a16="http://schemas.microsoft.com/office/drawing/2014/main" id="{07A4C8AA-CC63-4042-9637-A1B8DC11D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29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87" name="Oval 1843">
                <a:extLst>
                  <a:ext uri="{FF2B5EF4-FFF2-40B4-BE49-F238E27FC236}">
                    <a16:creationId xmlns:a16="http://schemas.microsoft.com/office/drawing/2014/main" id="{3C759AF8-2FA2-44AA-86DC-CB83DA9D6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34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88" name="Oval 1844">
                <a:extLst>
                  <a:ext uri="{FF2B5EF4-FFF2-40B4-BE49-F238E27FC236}">
                    <a16:creationId xmlns:a16="http://schemas.microsoft.com/office/drawing/2014/main" id="{96509A7E-0FD6-4065-BEEC-835A23738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39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89" name="Oval 1845">
                <a:extLst>
                  <a:ext uri="{FF2B5EF4-FFF2-40B4-BE49-F238E27FC236}">
                    <a16:creationId xmlns:a16="http://schemas.microsoft.com/office/drawing/2014/main" id="{FAAFE89C-68CA-436C-A976-8508F65B8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44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90" name="Oval 1846">
                <a:extLst>
                  <a:ext uri="{FF2B5EF4-FFF2-40B4-BE49-F238E27FC236}">
                    <a16:creationId xmlns:a16="http://schemas.microsoft.com/office/drawing/2014/main" id="{702D27BC-A421-44FB-B795-522B976A6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49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91" name="Oval 1847">
                <a:extLst>
                  <a:ext uri="{FF2B5EF4-FFF2-40B4-BE49-F238E27FC236}">
                    <a16:creationId xmlns:a16="http://schemas.microsoft.com/office/drawing/2014/main" id="{8AAF6AF1-4474-42FC-88EA-A5ACF43D5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55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92" name="Oval 1848">
                <a:extLst>
                  <a:ext uri="{FF2B5EF4-FFF2-40B4-BE49-F238E27FC236}">
                    <a16:creationId xmlns:a16="http://schemas.microsoft.com/office/drawing/2014/main" id="{26955BF6-D335-464B-9E3F-7251445BF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60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93" name="Oval 1849">
                <a:extLst>
                  <a:ext uri="{FF2B5EF4-FFF2-40B4-BE49-F238E27FC236}">
                    <a16:creationId xmlns:a16="http://schemas.microsoft.com/office/drawing/2014/main" id="{3AF7498E-BE78-4B47-BCFA-C4AA6AC63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65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94" name="Oval 1850">
                <a:extLst>
                  <a:ext uri="{FF2B5EF4-FFF2-40B4-BE49-F238E27FC236}">
                    <a16:creationId xmlns:a16="http://schemas.microsoft.com/office/drawing/2014/main" id="{6631D7CF-EC0D-4460-836F-5279764B1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70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95" name="Oval 1851">
                <a:extLst>
                  <a:ext uri="{FF2B5EF4-FFF2-40B4-BE49-F238E27FC236}">
                    <a16:creationId xmlns:a16="http://schemas.microsoft.com/office/drawing/2014/main" id="{F7233976-B330-425D-BA76-07068A27A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76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96" name="Oval 1852">
                <a:extLst>
                  <a:ext uri="{FF2B5EF4-FFF2-40B4-BE49-F238E27FC236}">
                    <a16:creationId xmlns:a16="http://schemas.microsoft.com/office/drawing/2014/main" id="{A0A28EC5-D0E9-4A3F-8F9A-B406C628C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813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97" name="Oval 1853">
                <a:extLst>
                  <a:ext uri="{FF2B5EF4-FFF2-40B4-BE49-F238E27FC236}">
                    <a16:creationId xmlns:a16="http://schemas.microsoft.com/office/drawing/2014/main" id="{90DFE692-6D57-4DCA-93AC-0AD2A5703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86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98" name="Oval 1854">
                <a:extLst>
                  <a:ext uri="{FF2B5EF4-FFF2-40B4-BE49-F238E27FC236}">
                    <a16:creationId xmlns:a16="http://schemas.microsoft.com/office/drawing/2014/main" id="{007614E9-B4F4-465D-B983-F8A6CDFC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1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99" name="Oval 1855">
                <a:extLst>
                  <a:ext uri="{FF2B5EF4-FFF2-40B4-BE49-F238E27FC236}">
                    <a16:creationId xmlns:a16="http://schemas.microsoft.com/office/drawing/2014/main" id="{BD4584EC-D082-47D5-9783-6C1A33BC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46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00" name="Oval 1856">
                <a:extLst>
                  <a:ext uri="{FF2B5EF4-FFF2-40B4-BE49-F238E27FC236}">
                    <a16:creationId xmlns:a16="http://schemas.microsoft.com/office/drawing/2014/main" id="{D4354D4A-C448-4E96-AB1C-2C986A685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01" name="Oval 1857">
                <a:extLst>
                  <a:ext uri="{FF2B5EF4-FFF2-40B4-BE49-F238E27FC236}">
                    <a16:creationId xmlns:a16="http://schemas.microsoft.com/office/drawing/2014/main" id="{005F23A2-3C5A-4AE6-AEA7-021E3B89C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02" name="Oval 1858">
                <a:extLst>
                  <a:ext uri="{FF2B5EF4-FFF2-40B4-BE49-F238E27FC236}">
                    <a16:creationId xmlns:a16="http://schemas.microsoft.com/office/drawing/2014/main" id="{888876BF-B287-4EF5-84D4-B3F7BBE25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61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03" name="Oval 1859">
                <a:extLst>
                  <a:ext uri="{FF2B5EF4-FFF2-40B4-BE49-F238E27FC236}">
                    <a16:creationId xmlns:a16="http://schemas.microsoft.com/office/drawing/2014/main" id="{4FC4FD9E-57F0-428B-A737-110A0F992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04" name="Oval 1860">
                <a:extLst>
                  <a:ext uri="{FF2B5EF4-FFF2-40B4-BE49-F238E27FC236}">
                    <a16:creationId xmlns:a16="http://schemas.microsoft.com/office/drawing/2014/main" id="{4958CAAC-05AA-4260-BFB9-BD8C05FBB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72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05" name="Oval 1861">
                <a:extLst>
                  <a:ext uri="{FF2B5EF4-FFF2-40B4-BE49-F238E27FC236}">
                    <a16:creationId xmlns:a16="http://schemas.microsoft.com/office/drawing/2014/main" id="{E7499F9B-40F7-402E-8CDC-CEA55F329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06" name="Oval 1862">
                <a:extLst>
                  <a:ext uri="{FF2B5EF4-FFF2-40B4-BE49-F238E27FC236}">
                    <a16:creationId xmlns:a16="http://schemas.microsoft.com/office/drawing/2014/main" id="{0902987A-BD6E-47E6-B21E-D2DFD055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07" name="Oval 1863">
                <a:extLst>
                  <a:ext uri="{FF2B5EF4-FFF2-40B4-BE49-F238E27FC236}">
                    <a16:creationId xmlns:a16="http://schemas.microsoft.com/office/drawing/2014/main" id="{8CF1977D-7B8F-4F36-8578-457D4D7B5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08" name="Oval 1864">
                <a:extLst>
                  <a:ext uri="{FF2B5EF4-FFF2-40B4-BE49-F238E27FC236}">
                    <a16:creationId xmlns:a16="http://schemas.microsoft.com/office/drawing/2014/main" id="{6603410A-19CE-413C-90CD-032DE671A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09" name="Oval 1865">
                <a:extLst>
                  <a:ext uri="{FF2B5EF4-FFF2-40B4-BE49-F238E27FC236}">
                    <a16:creationId xmlns:a16="http://schemas.microsoft.com/office/drawing/2014/main" id="{34F0026D-ED96-4DAF-9F03-5685CA99B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10" name="Oval 1866">
                <a:extLst>
                  <a:ext uri="{FF2B5EF4-FFF2-40B4-BE49-F238E27FC236}">
                    <a16:creationId xmlns:a16="http://schemas.microsoft.com/office/drawing/2014/main" id="{F3AC2263-86A4-45B6-B28D-861F41CD4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11" name="Oval 1867">
                <a:extLst>
                  <a:ext uri="{FF2B5EF4-FFF2-40B4-BE49-F238E27FC236}">
                    <a16:creationId xmlns:a16="http://schemas.microsoft.com/office/drawing/2014/main" id="{96052349-A54A-46FD-B2C1-F43C76204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29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12" name="Oval 1868">
                <a:extLst>
                  <a:ext uri="{FF2B5EF4-FFF2-40B4-BE49-F238E27FC236}">
                    <a16:creationId xmlns:a16="http://schemas.microsoft.com/office/drawing/2014/main" id="{F993CBC8-F825-47A5-8377-D9A4DC4C1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34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13" name="Oval 1869">
                <a:extLst>
                  <a:ext uri="{FF2B5EF4-FFF2-40B4-BE49-F238E27FC236}">
                    <a16:creationId xmlns:a16="http://schemas.microsoft.com/office/drawing/2014/main" id="{27B625E1-4FA5-43F5-B702-6B90EC2A3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39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14" name="Oval 1870">
                <a:extLst>
                  <a:ext uri="{FF2B5EF4-FFF2-40B4-BE49-F238E27FC236}">
                    <a16:creationId xmlns:a16="http://schemas.microsoft.com/office/drawing/2014/main" id="{72E8E3A5-6567-4303-BB6B-4AE8D6E4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44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15" name="Oval 1871">
                <a:extLst>
                  <a:ext uri="{FF2B5EF4-FFF2-40B4-BE49-F238E27FC236}">
                    <a16:creationId xmlns:a16="http://schemas.microsoft.com/office/drawing/2014/main" id="{7CC91E4F-02B6-4D86-A59F-2496C1E31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49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16" name="Oval 1872">
                <a:extLst>
                  <a:ext uri="{FF2B5EF4-FFF2-40B4-BE49-F238E27FC236}">
                    <a16:creationId xmlns:a16="http://schemas.microsoft.com/office/drawing/2014/main" id="{759851CE-113D-4C37-96A4-967FA38F3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55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17" name="Oval 1873">
                <a:extLst>
                  <a:ext uri="{FF2B5EF4-FFF2-40B4-BE49-F238E27FC236}">
                    <a16:creationId xmlns:a16="http://schemas.microsoft.com/office/drawing/2014/main" id="{C277FCF8-4899-4365-B3E7-B652501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60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18" name="Oval 1874">
                <a:extLst>
                  <a:ext uri="{FF2B5EF4-FFF2-40B4-BE49-F238E27FC236}">
                    <a16:creationId xmlns:a16="http://schemas.microsoft.com/office/drawing/2014/main" id="{9C9ACCBE-004B-4770-BE55-CE5813BC2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65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19" name="Oval 1875">
                <a:extLst>
                  <a:ext uri="{FF2B5EF4-FFF2-40B4-BE49-F238E27FC236}">
                    <a16:creationId xmlns:a16="http://schemas.microsoft.com/office/drawing/2014/main" id="{B3A21F9C-7495-454D-B8E5-E55866B30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70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20" name="Oval 1876">
                <a:extLst>
                  <a:ext uri="{FF2B5EF4-FFF2-40B4-BE49-F238E27FC236}">
                    <a16:creationId xmlns:a16="http://schemas.microsoft.com/office/drawing/2014/main" id="{E49B381D-8482-4A7B-8870-7253EBF34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76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21" name="Oval 1877">
                <a:extLst>
                  <a:ext uri="{FF2B5EF4-FFF2-40B4-BE49-F238E27FC236}">
                    <a16:creationId xmlns:a16="http://schemas.microsoft.com/office/drawing/2014/main" id="{3E82E95E-50C5-4E32-BB67-283390AF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813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22" name="Oval 1878">
                <a:extLst>
                  <a:ext uri="{FF2B5EF4-FFF2-40B4-BE49-F238E27FC236}">
                    <a16:creationId xmlns:a16="http://schemas.microsoft.com/office/drawing/2014/main" id="{A79E2C1D-CA22-47A9-A654-023CFB813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86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23" name="Oval 1879">
                <a:extLst>
                  <a:ext uri="{FF2B5EF4-FFF2-40B4-BE49-F238E27FC236}">
                    <a16:creationId xmlns:a16="http://schemas.microsoft.com/office/drawing/2014/main" id="{DE471D02-84F8-4A1C-B53E-259AF76C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91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24" name="Oval 1880">
                <a:extLst>
                  <a:ext uri="{FF2B5EF4-FFF2-40B4-BE49-F238E27FC236}">
                    <a16:creationId xmlns:a16="http://schemas.microsoft.com/office/drawing/2014/main" id="{FFCC2619-666E-4C14-81B6-EF59DE155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96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25" name="Oval 1881">
                <a:extLst>
                  <a:ext uri="{FF2B5EF4-FFF2-40B4-BE49-F238E27FC236}">
                    <a16:creationId xmlns:a16="http://schemas.microsoft.com/office/drawing/2014/main" id="{8220CF4D-5CC2-4EE2-836C-1DE75452C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46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26" name="Oval 1882">
                <a:extLst>
                  <a:ext uri="{FF2B5EF4-FFF2-40B4-BE49-F238E27FC236}">
                    <a16:creationId xmlns:a16="http://schemas.microsoft.com/office/drawing/2014/main" id="{60095C1D-FEDC-4268-ACAE-BB7681D22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27" name="Oval 1883">
                <a:extLst>
                  <a:ext uri="{FF2B5EF4-FFF2-40B4-BE49-F238E27FC236}">
                    <a16:creationId xmlns:a16="http://schemas.microsoft.com/office/drawing/2014/main" id="{0A468597-DC60-4D44-A578-2AADF5B59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28" name="Oval 1884">
                <a:extLst>
                  <a:ext uri="{FF2B5EF4-FFF2-40B4-BE49-F238E27FC236}">
                    <a16:creationId xmlns:a16="http://schemas.microsoft.com/office/drawing/2014/main" id="{D256DC8C-E367-415C-9A00-B0C6B3C02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61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29" name="Oval 1885">
                <a:extLst>
                  <a:ext uri="{FF2B5EF4-FFF2-40B4-BE49-F238E27FC236}">
                    <a16:creationId xmlns:a16="http://schemas.microsoft.com/office/drawing/2014/main" id="{ED3F064F-2EBA-4354-865F-EF35E7E07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30" name="Oval 1886">
                <a:extLst>
                  <a:ext uri="{FF2B5EF4-FFF2-40B4-BE49-F238E27FC236}">
                    <a16:creationId xmlns:a16="http://schemas.microsoft.com/office/drawing/2014/main" id="{A3B41A40-0A0C-4EED-8B9B-7A3A7158C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72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31" name="Oval 1887">
                <a:extLst>
                  <a:ext uri="{FF2B5EF4-FFF2-40B4-BE49-F238E27FC236}">
                    <a16:creationId xmlns:a16="http://schemas.microsoft.com/office/drawing/2014/main" id="{FB073BE4-9E91-4030-89FD-25660DA0F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32" name="Oval 1888">
                <a:extLst>
                  <a:ext uri="{FF2B5EF4-FFF2-40B4-BE49-F238E27FC236}">
                    <a16:creationId xmlns:a16="http://schemas.microsoft.com/office/drawing/2014/main" id="{9B191168-5A44-4965-BADE-0D4A7F4CE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33" name="Oval 1889">
                <a:extLst>
                  <a:ext uri="{FF2B5EF4-FFF2-40B4-BE49-F238E27FC236}">
                    <a16:creationId xmlns:a16="http://schemas.microsoft.com/office/drawing/2014/main" id="{C24A117C-D140-4EEA-9DAF-28370CD01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34" name="Oval 1890">
                <a:extLst>
                  <a:ext uri="{FF2B5EF4-FFF2-40B4-BE49-F238E27FC236}">
                    <a16:creationId xmlns:a16="http://schemas.microsoft.com/office/drawing/2014/main" id="{2A2C588A-D0AD-4AB1-9F69-0D9D2031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29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35" name="Oval 1891">
                <a:extLst>
                  <a:ext uri="{FF2B5EF4-FFF2-40B4-BE49-F238E27FC236}">
                    <a16:creationId xmlns:a16="http://schemas.microsoft.com/office/drawing/2014/main" id="{F25D8B8F-B511-40ED-9598-45AB60DA6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34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36" name="Oval 1892">
                <a:extLst>
                  <a:ext uri="{FF2B5EF4-FFF2-40B4-BE49-F238E27FC236}">
                    <a16:creationId xmlns:a16="http://schemas.microsoft.com/office/drawing/2014/main" id="{BD37ACA0-4182-4932-B635-23C280A2E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39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37" name="Oval 1893">
                <a:extLst>
                  <a:ext uri="{FF2B5EF4-FFF2-40B4-BE49-F238E27FC236}">
                    <a16:creationId xmlns:a16="http://schemas.microsoft.com/office/drawing/2014/main" id="{E4859935-55CF-48FF-A771-86FB8F4A6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44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38" name="Oval 1894">
                <a:extLst>
                  <a:ext uri="{FF2B5EF4-FFF2-40B4-BE49-F238E27FC236}">
                    <a16:creationId xmlns:a16="http://schemas.microsoft.com/office/drawing/2014/main" id="{F8867894-9F38-4878-A8F3-3A805C0AE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49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39" name="Oval 1895">
                <a:extLst>
                  <a:ext uri="{FF2B5EF4-FFF2-40B4-BE49-F238E27FC236}">
                    <a16:creationId xmlns:a16="http://schemas.microsoft.com/office/drawing/2014/main" id="{55B7A048-E1A0-4C01-8C7B-3B12A1F3D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55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40" name="Oval 1896">
                <a:extLst>
                  <a:ext uri="{FF2B5EF4-FFF2-40B4-BE49-F238E27FC236}">
                    <a16:creationId xmlns:a16="http://schemas.microsoft.com/office/drawing/2014/main" id="{25AB4BA4-AB38-4225-AB0B-719B1E99F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60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41" name="Oval 1897">
                <a:extLst>
                  <a:ext uri="{FF2B5EF4-FFF2-40B4-BE49-F238E27FC236}">
                    <a16:creationId xmlns:a16="http://schemas.microsoft.com/office/drawing/2014/main" id="{C0DAD521-0265-42D0-A8B7-55931E667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65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42" name="Oval 1898">
                <a:extLst>
                  <a:ext uri="{FF2B5EF4-FFF2-40B4-BE49-F238E27FC236}">
                    <a16:creationId xmlns:a16="http://schemas.microsoft.com/office/drawing/2014/main" id="{B2C52014-7B6F-4D3F-82ED-3EB77784F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70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43" name="Oval 1899">
                <a:extLst>
                  <a:ext uri="{FF2B5EF4-FFF2-40B4-BE49-F238E27FC236}">
                    <a16:creationId xmlns:a16="http://schemas.microsoft.com/office/drawing/2014/main" id="{B7676CFB-2C83-4F89-9CC5-60021C75D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76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44" name="Oval 1900">
                <a:extLst>
                  <a:ext uri="{FF2B5EF4-FFF2-40B4-BE49-F238E27FC236}">
                    <a16:creationId xmlns:a16="http://schemas.microsoft.com/office/drawing/2014/main" id="{5BCA23A2-E0A1-4D37-AE71-B4E20B21B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813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45" name="Oval 1901">
                <a:extLst>
                  <a:ext uri="{FF2B5EF4-FFF2-40B4-BE49-F238E27FC236}">
                    <a16:creationId xmlns:a16="http://schemas.microsoft.com/office/drawing/2014/main" id="{FFEF9269-9347-48D7-BC33-8A7FEC32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86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46" name="Oval 1902">
                <a:extLst>
                  <a:ext uri="{FF2B5EF4-FFF2-40B4-BE49-F238E27FC236}">
                    <a16:creationId xmlns:a16="http://schemas.microsoft.com/office/drawing/2014/main" id="{4346E7CB-81CB-4F45-84B7-7BC500DD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91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47" name="Oval 1903">
                <a:extLst>
                  <a:ext uri="{FF2B5EF4-FFF2-40B4-BE49-F238E27FC236}">
                    <a16:creationId xmlns:a16="http://schemas.microsoft.com/office/drawing/2014/main" id="{7DD3041F-1709-4DC3-881B-2A8C2CAD8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96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48" name="Oval 1904">
                <a:extLst>
                  <a:ext uri="{FF2B5EF4-FFF2-40B4-BE49-F238E27FC236}">
                    <a16:creationId xmlns:a16="http://schemas.microsoft.com/office/drawing/2014/main" id="{197F61C7-D737-4C88-8769-A78C55218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302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49" name="Oval 1905">
                <a:extLst>
                  <a:ext uri="{FF2B5EF4-FFF2-40B4-BE49-F238E27FC236}">
                    <a16:creationId xmlns:a16="http://schemas.microsoft.com/office/drawing/2014/main" id="{68DA4124-20E8-4124-96DB-3320E26D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46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50" name="Oval 1906">
                <a:extLst>
                  <a:ext uri="{FF2B5EF4-FFF2-40B4-BE49-F238E27FC236}">
                    <a16:creationId xmlns:a16="http://schemas.microsoft.com/office/drawing/2014/main" id="{F62A08AC-7EB5-49C7-BA30-664346DBE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51" name="Oval 1907">
                <a:extLst>
                  <a:ext uri="{FF2B5EF4-FFF2-40B4-BE49-F238E27FC236}">
                    <a16:creationId xmlns:a16="http://schemas.microsoft.com/office/drawing/2014/main" id="{CCB7E454-67E7-49CA-A779-924FC61E8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52" name="Oval 1908">
                <a:extLst>
                  <a:ext uri="{FF2B5EF4-FFF2-40B4-BE49-F238E27FC236}">
                    <a16:creationId xmlns:a16="http://schemas.microsoft.com/office/drawing/2014/main" id="{0C43AFC7-D915-4B88-971D-EF2F595F6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61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53" name="Oval 1909">
                <a:extLst>
                  <a:ext uri="{FF2B5EF4-FFF2-40B4-BE49-F238E27FC236}">
                    <a16:creationId xmlns:a16="http://schemas.microsoft.com/office/drawing/2014/main" id="{376775DD-182D-4D00-848C-368888D65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54" name="Oval 1910">
                <a:extLst>
                  <a:ext uri="{FF2B5EF4-FFF2-40B4-BE49-F238E27FC236}">
                    <a16:creationId xmlns:a16="http://schemas.microsoft.com/office/drawing/2014/main" id="{3C75AC21-0EB3-4A03-9C51-A58E5CD8B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55" name="Oval 1911">
                <a:extLst>
                  <a:ext uri="{FF2B5EF4-FFF2-40B4-BE49-F238E27FC236}">
                    <a16:creationId xmlns:a16="http://schemas.microsoft.com/office/drawing/2014/main" id="{4910E388-5DE4-458E-817A-B53DF194F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56" name="Oval 1912">
                <a:extLst>
                  <a:ext uri="{FF2B5EF4-FFF2-40B4-BE49-F238E27FC236}">
                    <a16:creationId xmlns:a16="http://schemas.microsoft.com/office/drawing/2014/main" id="{AC512320-AA7E-4327-92F0-2179E9FE4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57" name="Oval 1913">
                <a:extLst>
                  <a:ext uri="{FF2B5EF4-FFF2-40B4-BE49-F238E27FC236}">
                    <a16:creationId xmlns:a16="http://schemas.microsoft.com/office/drawing/2014/main" id="{330EEC73-A030-43C4-810D-76341491C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23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58" name="Oval 1914">
                <a:extLst>
                  <a:ext uri="{FF2B5EF4-FFF2-40B4-BE49-F238E27FC236}">
                    <a16:creationId xmlns:a16="http://schemas.microsoft.com/office/drawing/2014/main" id="{D6EE96DC-9479-4E00-B732-F2E283FCD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29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59" name="Oval 1915">
                <a:extLst>
                  <a:ext uri="{FF2B5EF4-FFF2-40B4-BE49-F238E27FC236}">
                    <a16:creationId xmlns:a16="http://schemas.microsoft.com/office/drawing/2014/main" id="{3AF3C0CA-272F-40D1-BD4E-976F8374A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34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60" name="Oval 1916">
                <a:extLst>
                  <a:ext uri="{FF2B5EF4-FFF2-40B4-BE49-F238E27FC236}">
                    <a16:creationId xmlns:a16="http://schemas.microsoft.com/office/drawing/2014/main" id="{9F9AC166-DC84-449C-B62D-26D9BDC4F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39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61" name="Oval 1917">
                <a:extLst>
                  <a:ext uri="{FF2B5EF4-FFF2-40B4-BE49-F238E27FC236}">
                    <a16:creationId xmlns:a16="http://schemas.microsoft.com/office/drawing/2014/main" id="{5574393B-73AC-4674-A89D-B13D9B11B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44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62" name="Oval 1918">
                <a:extLst>
                  <a:ext uri="{FF2B5EF4-FFF2-40B4-BE49-F238E27FC236}">
                    <a16:creationId xmlns:a16="http://schemas.microsoft.com/office/drawing/2014/main" id="{722288A9-0A58-4980-B98F-3362B4A99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49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63" name="Oval 1919">
                <a:extLst>
                  <a:ext uri="{FF2B5EF4-FFF2-40B4-BE49-F238E27FC236}">
                    <a16:creationId xmlns:a16="http://schemas.microsoft.com/office/drawing/2014/main" id="{8CFE5C0D-3283-43DB-A6DD-A1CC955E6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55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64" name="Oval 1920">
                <a:extLst>
                  <a:ext uri="{FF2B5EF4-FFF2-40B4-BE49-F238E27FC236}">
                    <a16:creationId xmlns:a16="http://schemas.microsoft.com/office/drawing/2014/main" id="{ED936E2A-353D-4EEC-8881-C9A2C89B7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60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65" name="Oval 1921">
                <a:extLst>
                  <a:ext uri="{FF2B5EF4-FFF2-40B4-BE49-F238E27FC236}">
                    <a16:creationId xmlns:a16="http://schemas.microsoft.com/office/drawing/2014/main" id="{266C4BE4-E3B3-411C-B009-71B517732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65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66" name="Oval 1922">
                <a:extLst>
                  <a:ext uri="{FF2B5EF4-FFF2-40B4-BE49-F238E27FC236}">
                    <a16:creationId xmlns:a16="http://schemas.microsoft.com/office/drawing/2014/main" id="{C2D87A41-84F4-406E-B511-B2D8B4A8A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70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67" name="Oval 1923">
                <a:extLst>
                  <a:ext uri="{FF2B5EF4-FFF2-40B4-BE49-F238E27FC236}">
                    <a16:creationId xmlns:a16="http://schemas.microsoft.com/office/drawing/2014/main" id="{04C9F211-281C-4548-80C9-C81BCB0DC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76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68" name="Oval 1924">
                <a:extLst>
                  <a:ext uri="{FF2B5EF4-FFF2-40B4-BE49-F238E27FC236}">
                    <a16:creationId xmlns:a16="http://schemas.microsoft.com/office/drawing/2014/main" id="{DAF7FC8A-C315-404D-BE69-71B081883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813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69" name="Oval 1925">
                <a:extLst>
                  <a:ext uri="{FF2B5EF4-FFF2-40B4-BE49-F238E27FC236}">
                    <a16:creationId xmlns:a16="http://schemas.microsoft.com/office/drawing/2014/main" id="{D06E9517-ED49-4B51-8808-7CA5D0D47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86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70" name="Oval 1926">
                <a:extLst>
                  <a:ext uri="{FF2B5EF4-FFF2-40B4-BE49-F238E27FC236}">
                    <a16:creationId xmlns:a16="http://schemas.microsoft.com/office/drawing/2014/main" id="{C0BFD18B-812E-42AE-B378-F39A7215A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91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71" name="Oval 1927">
                <a:extLst>
                  <a:ext uri="{FF2B5EF4-FFF2-40B4-BE49-F238E27FC236}">
                    <a16:creationId xmlns:a16="http://schemas.microsoft.com/office/drawing/2014/main" id="{D732A069-47C7-4BA9-951A-918991A56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96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72" name="Oval 1928">
                <a:extLst>
                  <a:ext uri="{FF2B5EF4-FFF2-40B4-BE49-F238E27FC236}">
                    <a16:creationId xmlns:a16="http://schemas.microsoft.com/office/drawing/2014/main" id="{EB721393-6B58-49A6-9EBE-9C3DA0EC5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302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73" name="Oval 1929">
                <a:extLst>
                  <a:ext uri="{FF2B5EF4-FFF2-40B4-BE49-F238E27FC236}">
                    <a16:creationId xmlns:a16="http://schemas.microsoft.com/office/drawing/2014/main" id="{F711A57A-BBFB-4BAE-99A8-5D605C629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3073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74" name="Oval 1930">
                <a:extLst>
                  <a:ext uri="{FF2B5EF4-FFF2-40B4-BE49-F238E27FC236}">
                    <a16:creationId xmlns:a16="http://schemas.microsoft.com/office/drawing/2014/main" id="{311594F2-878F-4B3F-BE2B-D9FEEFC6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40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75" name="Oval 1931">
                <a:extLst>
                  <a:ext uri="{FF2B5EF4-FFF2-40B4-BE49-F238E27FC236}">
                    <a16:creationId xmlns:a16="http://schemas.microsoft.com/office/drawing/2014/main" id="{16072222-F401-4D04-87DA-D0FE3E694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46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76" name="Oval 1932">
                <a:extLst>
                  <a:ext uri="{FF2B5EF4-FFF2-40B4-BE49-F238E27FC236}">
                    <a16:creationId xmlns:a16="http://schemas.microsoft.com/office/drawing/2014/main" id="{715D6D0E-921F-44DE-9115-CCAD4BA3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77" name="Oval 1933">
                <a:extLst>
                  <a:ext uri="{FF2B5EF4-FFF2-40B4-BE49-F238E27FC236}">
                    <a16:creationId xmlns:a16="http://schemas.microsoft.com/office/drawing/2014/main" id="{6864933A-12BE-48D0-A4A5-B9F1E46D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78" name="Oval 1934">
                <a:extLst>
                  <a:ext uri="{FF2B5EF4-FFF2-40B4-BE49-F238E27FC236}">
                    <a16:creationId xmlns:a16="http://schemas.microsoft.com/office/drawing/2014/main" id="{C92DCF7E-9F29-4E9A-9618-AB258F291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61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79" name="Oval 1935">
                <a:extLst>
                  <a:ext uri="{FF2B5EF4-FFF2-40B4-BE49-F238E27FC236}">
                    <a16:creationId xmlns:a16="http://schemas.microsoft.com/office/drawing/2014/main" id="{E1947DDE-8739-45E2-B09F-498602F95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80" name="Oval 1936">
                <a:extLst>
                  <a:ext uri="{FF2B5EF4-FFF2-40B4-BE49-F238E27FC236}">
                    <a16:creationId xmlns:a16="http://schemas.microsoft.com/office/drawing/2014/main" id="{EC8FC30E-28D2-4FFF-8427-C6780B7ED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81" name="Oval 1937">
                <a:extLst>
                  <a:ext uri="{FF2B5EF4-FFF2-40B4-BE49-F238E27FC236}">
                    <a16:creationId xmlns:a16="http://schemas.microsoft.com/office/drawing/2014/main" id="{F8DA5EB1-15C8-4C6C-8226-30824F153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82" name="Oval 1938">
                <a:extLst>
                  <a:ext uri="{FF2B5EF4-FFF2-40B4-BE49-F238E27FC236}">
                    <a16:creationId xmlns:a16="http://schemas.microsoft.com/office/drawing/2014/main" id="{6BAD00B1-01E7-4C39-870E-FC35E9B8B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83" name="Oval 1939">
                <a:extLst>
                  <a:ext uri="{FF2B5EF4-FFF2-40B4-BE49-F238E27FC236}">
                    <a16:creationId xmlns:a16="http://schemas.microsoft.com/office/drawing/2014/main" id="{EF22031D-04C5-49AA-AFBC-12BC8C4F0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84" name="Oval 1940">
                <a:extLst>
                  <a:ext uri="{FF2B5EF4-FFF2-40B4-BE49-F238E27FC236}">
                    <a16:creationId xmlns:a16="http://schemas.microsoft.com/office/drawing/2014/main" id="{F9AEF0F0-873A-4A56-AEE5-B063BCE72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85" name="Oval 1941">
                <a:extLst>
                  <a:ext uri="{FF2B5EF4-FFF2-40B4-BE49-F238E27FC236}">
                    <a16:creationId xmlns:a16="http://schemas.microsoft.com/office/drawing/2014/main" id="{5489F614-7882-4A73-9C55-372E48149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18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86" name="Oval 1942">
                <a:extLst>
                  <a:ext uri="{FF2B5EF4-FFF2-40B4-BE49-F238E27FC236}">
                    <a16:creationId xmlns:a16="http://schemas.microsoft.com/office/drawing/2014/main" id="{1E5DDE54-172D-4827-B424-0110AA159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23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87" name="Oval 1943">
                <a:extLst>
                  <a:ext uri="{FF2B5EF4-FFF2-40B4-BE49-F238E27FC236}">
                    <a16:creationId xmlns:a16="http://schemas.microsoft.com/office/drawing/2014/main" id="{AFED3E02-9B42-4162-A7D5-5DD726763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29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88" name="Oval 1944">
                <a:extLst>
                  <a:ext uri="{FF2B5EF4-FFF2-40B4-BE49-F238E27FC236}">
                    <a16:creationId xmlns:a16="http://schemas.microsoft.com/office/drawing/2014/main" id="{DEA09F9F-677B-4A3E-A3E7-AA9FF7A9E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34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89" name="Oval 1945">
                <a:extLst>
                  <a:ext uri="{FF2B5EF4-FFF2-40B4-BE49-F238E27FC236}">
                    <a16:creationId xmlns:a16="http://schemas.microsoft.com/office/drawing/2014/main" id="{DDFFF9FF-D2E0-414E-A161-0EF1F4BB0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39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90" name="Oval 1946">
                <a:extLst>
                  <a:ext uri="{FF2B5EF4-FFF2-40B4-BE49-F238E27FC236}">
                    <a16:creationId xmlns:a16="http://schemas.microsoft.com/office/drawing/2014/main" id="{71D86E35-3B04-406A-AE94-91643E4A8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44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91" name="Oval 1947">
                <a:extLst>
                  <a:ext uri="{FF2B5EF4-FFF2-40B4-BE49-F238E27FC236}">
                    <a16:creationId xmlns:a16="http://schemas.microsoft.com/office/drawing/2014/main" id="{3C56FE5B-AB5C-4B64-936B-749FCA4FC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49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92" name="Oval 1948">
                <a:extLst>
                  <a:ext uri="{FF2B5EF4-FFF2-40B4-BE49-F238E27FC236}">
                    <a16:creationId xmlns:a16="http://schemas.microsoft.com/office/drawing/2014/main" id="{1BEEFCDD-6137-4706-9130-570559D4D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55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93" name="Oval 1949">
                <a:extLst>
                  <a:ext uri="{FF2B5EF4-FFF2-40B4-BE49-F238E27FC236}">
                    <a16:creationId xmlns:a16="http://schemas.microsoft.com/office/drawing/2014/main" id="{6C885594-41BF-4034-9C16-4097D3B1E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60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94" name="Oval 1950">
                <a:extLst>
                  <a:ext uri="{FF2B5EF4-FFF2-40B4-BE49-F238E27FC236}">
                    <a16:creationId xmlns:a16="http://schemas.microsoft.com/office/drawing/2014/main" id="{89902537-C9D9-4E0B-8DCD-74AFDBA72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65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95" name="Oval 1951">
                <a:extLst>
                  <a:ext uri="{FF2B5EF4-FFF2-40B4-BE49-F238E27FC236}">
                    <a16:creationId xmlns:a16="http://schemas.microsoft.com/office/drawing/2014/main" id="{CFC82794-7EC6-4A3D-8C46-908298A02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70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96" name="Oval 1952">
                <a:extLst>
                  <a:ext uri="{FF2B5EF4-FFF2-40B4-BE49-F238E27FC236}">
                    <a16:creationId xmlns:a16="http://schemas.microsoft.com/office/drawing/2014/main" id="{3CF87A4A-00F6-460D-8D1E-E72FA5294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76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97" name="Oval 1953">
                <a:extLst>
                  <a:ext uri="{FF2B5EF4-FFF2-40B4-BE49-F238E27FC236}">
                    <a16:creationId xmlns:a16="http://schemas.microsoft.com/office/drawing/2014/main" id="{C6D3C368-8B31-48EA-B6AB-A291ED6B0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813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98" name="Oval 1954">
                <a:extLst>
                  <a:ext uri="{FF2B5EF4-FFF2-40B4-BE49-F238E27FC236}">
                    <a16:creationId xmlns:a16="http://schemas.microsoft.com/office/drawing/2014/main" id="{CB8507DF-8184-4E1F-B756-3AB50E550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86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99" name="Oval 1955">
                <a:extLst>
                  <a:ext uri="{FF2B5EF4-FFF2-40B4-BE49-F238E27FC236}">
                    <a16:creationId xmlns:a16="http://schemas.microsoft.com/office/drawing/2014/main" id="{C93F86EE-388E-4069-B963-E2DAE5970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91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00" name="Oval 1956">
                <a:extLst>
                  <a:ext uri="{FF2B5EF4-FFF2-40B4-BE49-F238E27FC236}">
                    <a16:creationId xmlns:a16="http://schemas.microsoft.com/office/drawing/2014/main" id="{04EE845A-1305-40C4-94DB-CB13A7E91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96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01" name="Oval 1957">
                <a:extLst>
                  <a:ext uri="{FF2B5EF4-FFF2-40B4-BE49-F238E27FC236}">
                    <a16:creationId xmlns:a16="http://schemas.microsoft.com/office/drawing/2014/main" id="{6F3C06B4-0F4C-4F64-A793-11597D89A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302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02" name="Oval 1958">
                <a:extLst>
                  <a:ext uri="{FF2B5EF4-FFF2-40B4-BE49-F238E27FC236}">
                    <a16:creationId xmlns:a16="http://schemas.microsoft.com/office/drawing/2014/main" id="{DD777C18-F03A-40CA-B39C-5AC87708E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3073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03" name="Oval 1959">
                <a:extLst>
                  <a:ext uri="{FF2B5EF4-FFF2-40B4-BE49-F238E27FC236}">
                    <a16:creationId xmlns:a16="http://schemas.microsoft.com/office/drawing/2014/main" id="{5CF0E9D4-C3B6-452B-B974-0AE5DE75C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312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04" name="Oval 1960">
                <a:extLst>
                  <a:ext uri="{FF2B5EF4-FFF2-40B4-BE49-F238E27FC236}">
                    <a16:creationId xmlns:a16="http://schemas.microsoft.com/office/drawing/2014/main" id="{8595D3AD-2ACF-4D1A-B4A5-D3D4135B2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40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05" name="Oval 1961">
                <a:extLst>
                  <a:ext uri="{FF2B5EF4-FFF2-40B4-BE49-F238E27FC236}">
                    <a16:creationId xmlns:a16="http://schemas.microsoft.com/office/drawing/2014/main" id="{BD179490-3D0A-4DC0-B0BE-AA7E01846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46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06" name="Oval 1962">
                <a:extLst>
                  <a:ext uri="{FF2B5EF4-FFF2-40B4-BE49-F238E27FC236}">
                    <a16:creationId xmlns:a16="http://schemas.microsoft.com/office/drawing/2014/main" id="{C9CE5009-C59A-4428-81DC-AE074558A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512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07" name="Oval 1963">
                <a:extLst>
                  <a:ext uri="{FF2B5EF4-FFF2-40B4-BE49-F238E27FC236}">
                    <a16:creationId xmlns:a16="http://schemas.microsoft.com/office/drawing/2014/main" id="{7B148885-63BF-48A1-8D97-5B1CBAB51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56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08" name="Oval 1964">
                <a:extLst>
                  <a:ext uri="{FF2B5EF4-FFF2-40B4-BE49-F238E27FC236}">
                    <a16:creationId xmlns:a16="http://schemas.microsoft.com/office/drawing/2014/main" id="{B48DFC23-FA2C-4E07-A407-DDB5B9526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61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09" name="Oval 1965">
                <a:extLst>
                  <a:ext uri="{FF2B5EF4-FFF2-40B4-BE49-F238E27FC236}">
                    <a16:creationId xmlns:a16="http://schemas.microsoft.com/office/drawing/2014/main" id="{40A5318E-C8E8-413C-845C-B8C09BF9E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66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10" name="Oval 1966">
                <a:extLst>
                  <a:ext uri="{FF2B5EF4-FFF2-40B4-BE49-F238E27FC236}">
                    <a16:creationId xmlns:a16="http://schemas.microsoft.com/office/drawing/2014/main" id="{18152F73-BE3F-416C-ABC1-EB9FDB245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11" name="Oval 1967">
                <a:extLst>
                  <a:ext uri="{FF2B5EF4-FFF2-40B4-BE49-F238E27FC236}">
                    <a16:creationId xmlns:a16="http://schemas.microsoft.com/office/drawing/2014/main" id="{6917F316-D28F-4D80-92CB-141FE566D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12" name="Oval 1968">
                <a:extLst>
                  <a:ext uri="{FF2B5EF4-FFF2-40B4-BE49-F238E27FC236}">
                    <a16:creationId xmlns:a16="http://schemas.microsoft.com/office/drawing/2014/main" id="{916A9BFE-B07E-4A73-95F9-B72D3003B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13" name="Oval 1969">
                <a:extLst>
                  <a:ext uri="{FF2B5EF4-FFF2-40B4-BE49-F238E27FC236}">
                    <a16:creationId xmlns:a16="http://schemas.microsoft.com/office/drawing/2014/main" id="{8945C894-00B6-4A6B-8FA8-4441DE7F4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14" name="Oval 1970">
                <a:extLst>
                  <a:ext uri="{FF2B5EF4-FFF2-40B4-BE49-F238E27FC236}">
                    <a16:creationId xmlns:a16="http://schemas.microsoft.com/office/drawing/2014/main" id="{F35C7FFD-DCB1-4B99-A11B-4437A76C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15" name="Oval 1971">
                <a:extLst>
                  <a:ext uri="{FF2B5EF4-FFF2-40B4-BE49-F238E27FC236}">
                    <a16:creationId xmlns:a16="http://schemas.microsoft.com/office/drawing/2014/main" id="{705CB367-356D-4415-869E-33BE102A1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16" name="Oval 1972">
                <a:extLst>
                  <a:ext uri="{FF2B5EF4-FFF2-40B4-BE49-F238E27FC236}">
                    <a16:creationId xmlns:a16="http://schemas.microsoft.com/office/drawing/2014/main" id="{B8A9FD85-79E6-4777-8372-D51CD9C66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17" name="Oval 1973">
                <a:extLst>
                  <a:ext uri="{FF2B5EF4-FFF2-40B4-BE49-F238E27FC236}">
                    <a16:creationId xmlns:a16="http://schemas.microsoft.com/office/drawing/2014/main" id="{9E4D0E7F-E81B-495D-8190-99C2486AA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18" name="Oval 1974">
                <a:extLst>
                  <a:ext uri="{FF2B5EF4-FFF2-40B4-BE49-F238E27FC236}">
                    <a16:creationId xmlns:a16="http://schemas.microsoft.com/office/drawing/2014/main" id="{7DC9987C-6DD3-4CE1-8428-8794A5847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19" name="Oval 1975">
                <a:extLst>
                  <a:ext uri="{FF2B5EF4-FFF2-40B4-BE49-F238E27FC236}">
                    <a16:creationId xmlns:a16="http://schemas.microsoft.com/office/drawing/2014/main" id="{2537E127-0C9E-49C9-A741-A99ED32A2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20" name="Oval 1976">
                <a:extLst>
                  <a:ext uri="{FF2B5EF4-FFF2-40B4-BE49-F238E27FC236}">
                    <a16:creationId xmlns:a16="http://schemas.microsoft.com/office/drawing/2014/main" id="{F78372BB-190B-4D2B-A5CE-D6D122435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02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21" name="Oval 1977">
                <a:extLst>
                  <a:ext uri="{FF2B5EF4-FFF2-40B4-BE49-F238E27FC236}">
                    <a16:creationId xmlns:a16="http://schemas.microsoft.com/office/drawing/2014/main" id="{84942B1B-2718-4A9A-9F37-4D46E2533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18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22" name="Oval 1978">
                <a:extLst>
                  <a:ext uri="{FF2B5EF4-FFF2-40B4-BE49-F238E27FC236}">
                    <a16:creationId xmlns:a16="http://schemas.microsoft.com/office/drawing/2014/main" id="{013A4DFD-F049-47FF-8AAA-7676D88F0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23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23" name="Oval 1979">
                <a:extLst>
                  <a:ext uri="{FF2B5EF4-FFF2-40B4-BE49-F238E27FC236}">
                    <a16:creationId xmlns:a16="http://schemas.microsoft.com/office/drawing/2014/main" id="{37DFB44D-2C8D-440D-B5DB-B7E6A75FA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29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24" name="Oval 1980">
                <a:extLst>
                  <a:ext uri="{FF2B5EF4-FFF2-40B4-BE49-F238E27FC236}">
                    <a16:creationId xmlns:a16="http://schemas.microsoft.com/office/drawing/2014/main" id="{CB89016A-5C32-4AC5-AA84-838DB23EE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342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25" name="Oval 1981">
                <a:extLst>
                  <a:ext uri="{FF2B5EF4-FFF2-40B4-BE49-F238E27FC236}">
                    <a16:creationId xmlns:a16="http://schemas.microsoft.com/office/drawing/2014/main" id="{B09FB16B-8E14-4F87-91F7-8D587990A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394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26" name="Oval 1982">
                <a:extLst>
                  <a:ext uri="{FF2B5EF4-FFF2-40B4-BE49-F238E27FC236}">
                    <a16:creationId xmlns:a16="http://schemas.microsoft.com/office/drawing/2014/main" id="{CAB03A84-6CFD-4C77-A0FE-66039A563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44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27" name="Oval 1983">
                <a:extLst>
                  <a:ext uri="{FF2B5EF4-FFF2-40B4-BE49-F238E27FC236}">
                    <a16:creationId xmlns:a16="http://schemas.microsoft.com/office/drawing/2014/main" id="{81772FF7-08B7-4D12-BC11-7AF12D01D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49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28" name="Oval 1984">
                <a:extLst>
                  <a:ext uri="{FF2B5EF4-FFF2-40B4-BE49-F238E27FC236}">
                    <a16:creationId xmlns:a16="http://schemas.microsoft.com/office/drawing/2014/main" id="{6690910C-B174-4F68-A850-EC15F187B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55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29" name="Oval 1985">
                <a:extLst>
                  <a:ext uri="{FF2B5EF4-FFF2-40B4-BE49-F238E27FC236}">
                    <a16:creationId xmlns:a16="http://schemas.microsoft.com/office/drawing/2014/main" id="{2CC1444D-C804-44EA-84DF-A05C380BB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60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30" name="Oval 1986">
                <a:extLst>
                  <a:ext uri="{FF2B5EF4-FFF2-40B4-BE49-F238E27FC236}">
                    <a16:creationId xmlns:a16="http://schemas.microsoft.com/office/drawing/2014/main" id="{8EB4F9F7-FF35-4A0E-986A-1F0E98B6B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65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31" name="Oval 1987">
                <a:extLst>
                  <a:ext uri="{FF2B5EF4-FFF2-40B4-BE49-F238E27FC236}">
                    <a16:creationId xmlns:a16="http://schemas.microsoft.com/office/drawing/2014/main" id="{C923A068-2935-494C-8551-E173FB65B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70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32" name="Oval 1988">
                <a:extLst>
                  <a:ext uri="{FF2B5EF4-FFF2-40B4-BE49-F238E27FC236}">
                    <a16:creationId xmlns:a16="http://schemas.microsoft.com/office/drawing/2014/main" id="{D8907E7D-7440-4C88-83BD-460F03779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761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33" name="Oval 1989">
                <a:extLst>
                  <a:ext uri="{FF2B5EF4-FFF2-40B4-BE49-F238E27FC236}">
                    <a16:creationId xmlns:a16="http://schemas.microsoft.com/office/drawing/2014/main" id="{7ACB87A9-9756-4576-9A97-1CA407CAC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813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34" name="Oval 1990">
                <a:extLst>
                  <a:ext uri="{FF2B5EF4-FFF2-40B4-BE49-F238E27FC236}">
                    <a16:creationId xmlns:a16="http://schemas.microsoft.com/office/drawing/2014/main" id="{EB178656-AAE0-4C9A-BE28-A2F72B0DE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86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35" name="Oval 1991">
                <a:extLst>
                  <a:ext uri="{FF2B5EF4-FFF2-40B4-BE49-F238E27FC236}">
                    <a16:creationId xmlns:a16="http://schemas.microsoft.com/office/drawing/2014/main" id="{1A012151-907C-45DB-B9F0-5BCCCB341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91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36" name="Oval 1992">
                <a:extLst>
                  <a:ext uri="{FF2B5EF4-FFF2-40B4-BE49-F238E27FC236}">
                    <a16:creationId xmlns:a16="http://schemas.microsoft.com/office/drawing/2014/main" id="{D6212C3B-A4AF-4530-AF6D-D92D46442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96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37" name="Oval 1993">
                <a:extLst>
                  <a:ext uri="{FF2B5EF4-FFF2-40B4-BE49-F238E27FC236}">
                    <a16:creationId xmlns:a16="http://schemas.microsoft.com/office/drawing/2014/main" id="{F2A01577-9AB2-4054-B958-0EEACFB88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302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38" name="Oval 1994">
                <a:extLst>
                  <a:ext uri="{FF2B5EF4-FFF2-40B4-BE49-F238E27FC236}">
                    <a16:creationId xmlns:a16="http://schemas.microsoft.com/office/drawing/2014/main" id="{41278B4A-9FA7-4DB1-B88B-CCEB1D4CE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3073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39" name="Oval 1995">
                <a:extLst>
                  <a:ext uri="{FF2B5EF4-FFF2-40B4-BE49-F238E27FC236}">
                    <a16:creationId xmlns:a16="http://schemas.microsoft.com/office/drawing/2014/main" id="{58BBD5BC-2F6F-432B-9BFE-947590984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3125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40" name="Oval 1996">
                <a:extLst>
                  <a:ext uri="{FF2B5EF4-FFF2-40B4-BE49-F238E27FC236}">
                    <a16:creationId xmlns:a16="http://schemas.microsoft.com/office/drawing/2014/main" id="{6C8B7D7A-E455-48C1-8EF2-099154631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317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41" name="Oval 1997">
                <a:extLst>
                  <a:ext uri="{FF2B5EF4-FFF2-40B4-BE49-F238E27FC236}">
                    <a16:creationId xmlns:a16="http://schemas.microsoft.com/office/drawing/2014/main" id="{D02C7422-53D0-4A85-A20F-A96A163B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3440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42" name="Oval 1998">
                <a:extLst>
                  <a:ext uri="{FF2B5EF4-FFF2-40B4-BE49-F238E27FC236}">
                    <a16:creationId xmlns:a16="http://schemas.microsoft.com/office/drawing/2014/main" id="{0D3AC763-7FC4-45B5-B4D2-1392CDE1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40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43" name="Oval 1999">
                <a:extLst>
                  <a:ext uri="{FF2B5EF4-FFF2-40B4-BE49-F238E27FC236}">
                    <a16:creationId xmlns:a16="http://schemas.microsoft.com/office/drawing/2014/main" id="{39E10F48-290C-47CC-8014-9E95179C6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46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44" name="Oval 2000">
                <a:extLst>
                  <a:ext uri="{FF2B5EF4-FFF2-40B4-BE49-F238E27FC236}">
                    <a16:creationId xmlns:a16="http://schemas.microsoft.com/office/drawing/2014/main" id="{8AB04E31-CC0C-465C-8F26-C46A27338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56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45" name="Oval 2001">
                <a:extLst>
                  <a:ext uri="{FF2B5EF4-FFF2-40B4-BE49-F238E27FC236}">
                    <a16:creationId xmlns:a16="http://schemas.microsoft.com/office/drawing/2014/main" id="{EDB36133-2E21-4809-A792-40E556CFB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61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46" name="Oval 2002">
                <a:extLst>
                  <a:ext uri="{FF2B5EF4-FFF2-40B4-BE49-F238E27FC236}">
                    <a16:creationId xmlns:a16="http://schemas.microsoft.com/office/drawing/2014/main" id="{91B7C9A3-59EB-438E-9D39-62F8F134A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66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47" name="Oval 2003">
                <a:extLst>
                  <a:ext uri="{FF2B5EF4-FFF2-40B4-BE49-F238E27FC236}">
                    <a16:creationId xmlns:a16="http://schemas.microsoft.com/office/drawing/2014/main" id="{B08DDBD1-70AC-4560-803A-D08FED8E5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48" name="Oval 2004">
                <a:extLst>
                  <a:ext uri="{FF2B5EF4-FFF2-40B4-BE49-F238E27FC236}">
                    <a16:creationId xmlns:a16="http://schemas.microsoft.com/office/drawing/2014/main" id="{A7CA5D70-0646-450E-BC73-CF33B5967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49" name="Oval 2005">
                <a:extLst>
                  <a:ext uri="{FF2B5EF4-FFF2-40B4-BE49-F238E27FC236}">
                    <a16:creationId xmlns:a16="http://schemas.microsoft.com/office/drawing/2014/main" id="{D5722DC2-FE02-487C-A667-1A699FC76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50" name="Oval 2006">
                <a:extLst>
                  <a:ext uri="{FF2B5EF4-FFF2-40B4-BE49-F238E27FC236}">
                    <a16:creationId xmlns:a16="http://schemas.microsoft.com/office/drawing/2014/main" id="{811978C3-9A13-40BA-A6D4-8CCCC4AD7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51" name="Oval 2007">
                <a:extLst>
                  <a:ext uri="{FF2B5EF4-FFF2-40B4-BE49-F238E27FC236}">
                    <a16:creationId xmlns:a16="http://schemas.microsoft.com/office/drawing/2014/main" id="{477255FE-CB46-4AA7-BF06-7481C7079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52" name="Oval 2008">
                <a:extLst>
                  <a:ext uri="{FF2B5EF4-FFF2-40B4-BE49-F238E27FC236}">
                    <a16:creationId xmlns:a16="http://schemas.microsoft.com/office/drawing/2014/main" id="{6AABB621-90FB-4A92-8F60-E2988CECD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53" name="Oval 2009">
                <a:extLst>
                  <a:ext uri="{FF2B5EF4-FFF2-40B4-BE49-F238E27FC236}">
                    <a16:creationId xmlns:a16="http://schemas.microsoft.com/office/drawing/2014/main" id="{207D8980-4129-4547-B921-999120ED5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54" name="Oval 2010">
                <a:extLst>
                  <a:ext uri="{FF2B5EF4-FFF2-40B4-BE49-F238E27FC236}">
                    <a16:creationId xmlns:a16="http://schemas.microsoft.com/office/drawing/2014/main" id="{CF52DEE6-418F-485F-816A-C353EAEF0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55" name="Oval 2011">
                <a:extLst>
                  <a:ext uri="{FF2B5EF4-FFF2-40B4-BE49-F238E27FC236}">
                    <a16:creationId xmlns:a16="http://schemas.microsoft.com/office/drawing/2014/main" id="{16573027-ADC7-4A7B-87F2-DEBE2B907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56" name="Oval 2012">
                <a:extLst>
                  <a:ext uri="{FF2B5EF4-FFF2-40B4-BE49-F238E27FC236}">
                    <a16:creationId xmlns:a16="http://schemas.microsoft.com/office/drawing/2014/main" id="{1E1F9932-1F6F-45BD-B056-581D30F9F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57" name="Oval 2013">
                <a:extLst>
                  <a:ext uri="{FF2B5EF4-FFF2-40B4-BE49-F238E27FC236}">
                    <a16:creationId xmlns:a16="http://schemas.microsoft.com/office/drawing/2014/main" id="{30ABF409-E768-4BB8-B1D9-77E1B0FB8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35" name="Group 2215">
              <a:extLst>
                <a:ext uri="{FF2B5EF4-FFF2-40B4-BE49-F238E27FC236}">
                  <a16:creationId xmlns:a16="http://schemas.microsoft.com/office/drawing/2014/main" id="{A8B9150A-39A3-4192-B711-A393B5706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0" y="405"/>
              <a:ext cx="343" cy="3064"/>
              <a:chOff x="1590" y="405"/>
              <a:chExt cx="343" cy="3064"/>
            </a:xfrm>
            <a:grpFill/>
          </p:grpSpPr>
          <p:sp>
            <p:nvSpPr>
              <p:cNvPr id="458" name="Oval 2015">
                <a:extLst>
                  <a:ext uri="{FF2B5EF4-FFF2-40B4-BE49-F238E27FC236}">
                    <a16:creationId xmlns:a16="http://schemas.microsoft.com/office/drawing/2014/main" id="{066D9E9E-5E8A-44EB-AB02-69895E4D6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59" name="Oval 2016">
                <a:extLst>
                  <a:ext uri="{FF2B5EF4-FFF2-40B4-BE49-F238E27FC236}">
                    <a16:creationId xmlns:a16="http://schemas.microsoft.com/office/drawing/2014/main" id="{C879A934-624C-4B88-913B-A2ABD9354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60" name="Oval 2017">
                <a:extLst>
                  <a:ext uri="{FF2B5EF4-FFF2-40B4-BE49-F238E27FC236}">
                    <a16:creationId xmlns:a16="http://schemas.microsoft.com/office/drawing/2014/main" id="{789A99C9-F431-473C-BF66-3126066D5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61" name="Oval 2018">
                <a:extLst>
                  <a:ext uri="{FF2B5EF4-FFF2-40B4-BE49-F238E27FC236}">
                    <a16:creationId xmlns:a16="http://schemas.microsoft.com/office/drawing/2014/main" id="{332E0270-AACF-48E3-A566-DFA7DFACC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62" name="Oval 2019">
                <a:extLst>
                  <a:ext uri="{FF2B5EF4-FFF2-40B4-BE49-F238E27FC236}">
                    <a16:creationId xmlns:a16="http://schemas.microsoft.com/office/drawing/2014/main" id="{4D74110C-5AA4-41B3-9F0B-C50716AFD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29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63" name="Oval 2020">
                <a:extLst>
                  <a:ext uri="{FF2B5EF4-FFF2-40B4-BE49-F238E27FC236}">
                    <a16:creationId xmlns:a16="http://schemas.microsoft.com/office/drawing/2014/main" id="{0D20B86D-4B55-491B-B3A5-D32C801A3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64" name="Oval 2021">
                <a:extLst>
                  <a:ext uri="{FF2B5EF4-FFF2-40B4-BE49-F238E27FC236}">
                    <a16:creationId xmlns:a16="http://schemas.microsoft.com/office/drawing/2014/main" id="{048C7051-42A6-4BF5-A857-A6D9FFBBE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65" name="Oval 2022">
                <a:extLst>
                  <a:ext uri="{FF2B5EF4-FFF2-40B4-BE49-F238E27FC236}">
                    <a16:creationId xmlns:a16="http://schemas.microsoft.com/office/drawing/2014/main" id="{FEF1CBE9-BFDA-4BD2-B369-A193968F5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66" name="Oval 2023">
                <a:extLst>
                  <a:ext uri="{FF2B5EF4-FFF2-40B4-BE49-F238E27FC236}">
                    <a16:creationId xmlns:a16="http://schemas.microsoft.com/office/drawing/2014/main" id="{2845260E-0FFF-4BC3-AF8F-1F71AD67A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49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67" name="Oval 2024">
                <a:extLst>
                  <a:ext uri="{FF2B5EF4-FFF2-40B4-BE49-F238E27FC236}">
                    <a16:creationId xmlns:a16="http://schemas.microsoft.com/office/drawing/2014/main" id="{4315556B-330E-4636-A710-D35FC7F04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55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68" name="Oval 2025">
                <a:extLst>
                  <a:ext uri="{FF2B5EF4-FFF2-40B4-BE49-F238E27FC236}">
                    <a16:creationId xmlns:a16="http://schemas.microsoft.com/office/drawing/2014/main" id="{A67DF971-1991-400B-AD8F-698EC71E8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60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69" name="Oval 2026">
                <a:extLst>
                  <a:ext uri="{FF2B5EF4-FFF2-40B4-BE49-F238E27FC236}">
                    <a16:creationId xmlns:a16="http://schemas.microsoft.com/office/drawing/2014/main" id="{31E441E4-993D-4A44-B1FF-9DB4FAFE6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65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70" name="Oval 2027">
                <a:extLst>
                  <a:ext uri="{FF2B5EF4-FFF2-40B4-BE49-F238E27FC236}">
                    <a16:creationId xmlns:a16="http://schemas.microsoft.com/office/drawing/2014/main" id="{99546F75-3443-4B29-9D3D-AC102E762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70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71" name="Oval 2028">
                <a:extLst>
                  <a:ext uri="{FF2B5EF4-FFF2-40B4-BE49-F238E27FC236}">
                    <a16:creationId xmlns:a16="http://schemas.microsoft.com/office/drawing/2014/main" id="{78E49EE1-E43C-4061-9C76-0E67BA76C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76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72" name="Oval 2029">
                <a:extLst>
                  <a:ext uri="{FF2B5EF4-FFF2-40B4-BE49-F238E27FC236}">
                    <a16:creationId xmlns:a16="http://schemas.microsoft.com/office/drawing/2014/main" id="{5070ED8F-5109-49AB-97C7-E7E4B928B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813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73" name="Oval 2030">
                <a:extLst>
                  <a:ext uri="{FF2B5EF4-FFF2-40B4-BE49-F238E27FC236}">
                    <a16:creationId xmlns:a16="http://schemas.microsoft.com/office/drawing/2014/main" id="{5161E633-7198-42EA-9E9F-A74E3F769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86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74" name="Oval 2031">
                <a:extLst>
                  <a:ext uri="{FF2B5EF4-FFF2-40B4-BE49-F238E27FC236}">
                    <a16:creationId xmlns:a16="http://schemas.microsoft.com/office/drawing/2014/main" id="{09A47C98-9B8D-48C4-962A-4E6AFB5A8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91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75" name="Oval 2032">
                <a:extLst>
                  <a:ext uri="{FF2B5EF4-FFF2-40B4-BE49-F238E27FC236}">
                    <a16:creationId xmlns:a16="http://schemas.microsoft.com/office/drawing/2014/main" id="{3E1B3790-A289-47A0-A1E9-8DE8EFE0B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96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76" name="Oval 2033">
                <a:extLst>
                  <a:ext uri="{FF2B5EF4-FFF2-40B4-BE49-F238E27FC236}">
                    <a16:creationId xmlns:a16="http://schemas.microsoft.com/office/drawing/2014/main" id="{E149BEDE-9229-4A37-A112-61E832A58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302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77" name="Oval 2034">
                <a:extLst>
                  <a:ext uri="{FF2B5EF4-FFF2-40B4-BE49-F238E27FC236}">
                    <a16:creationId xmlns:a16="http://schemas.microsoft.com/office/drawing/2014/main" id="{D57B55F2-F052-4369-98B7-91D66B299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3073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78" name="Oval 2035">
                <a:extLst>
                  <a:ext uri="{FF2B5EF4-FFF2-40B4-BE49-F238E27FC236}">
                    <a16:creationId xmlns:a16="http://schemas.microsoft.com/office/drawing/2014/main" id="{1DA9BE2A-14BA-47C3-8AB3-34B38B26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312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79" name="Oval 2036">
                <a:extLst>
                  <a:ext uri="{FF2B5EF4-FFF2-40B4-BE49-F238E27FC236}">
                    <a16:creationId xmlns:a16="http://schemas.microsoft.com/office/drawing/2014/main" id="{E5C32DDE-EAB2-49ED-ABA7-3411E1774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317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80" name="Oval 2037">
                <a:extLst>
                  <a:ext uri="{FF2B5EF4-FFF2-40B4-BE49-F238E27FC236}">
                    <a16:creationId xmlns:a16="http://schemas.microsoft.com/office/drawing/2014/main" id="{E47809E0-0E97-474C-A1D2-2A52AAF9C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322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81" name="Oval 2038">
                <a:extLst>
                  <a:ext uri="{FF2B5EF4-FFF2-40B4-BE49-F238E27FC236}">
                    <a16:creationId xmlns:a16="http://schemas.microsoft.com/office/drawing/2014/main" id="{9FDB5552-6A5C-4A81-A7C3-7CA901806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328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82" name="Oval 2039">
                <a:extLst>
                  <a:ext uri="{FF2B5EF4-FFF2-40B4-BE49-F238E27FC236}">
                    <a16:creationId xmlns:a16="http://schemas.microsoft.com/office/drawing/2014/main" id="{A5F9A020-1F1A-4189-8099-30E7DB884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338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83" name="Oval 2040">
                <a:extLst>
                  <a:ext uri="{FF2B5EF4-FFF2-40B4-BE49-F238E27FC236}">
                    <a16:creationId xmlns:a16="http://schemas.microsoft.com/office/drawing/2014/main" id="{6A27657D-39A4-424A-98AC-CCC0A49F1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344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84" name="Oval 2041">
                <a:extLst>
                  <a:ext uri="{FF2B5EF4-FFF2-40B4-BE49-F238E27FC236}">
                    <a16:creationId xmlns:a16="http://schemas.microsoft.com/office/drawing/2014/main" id="{3D9DC84D-B3C6-437D-9CCC-0FAA02F29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40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85" name="Oval 2042">
                <a:extLst>
                  <a:ext uri="{FF2B5EF4-FFF2-40B4-BE49-F238E27FC236}">
                    <a16:creationId xmlns:a16="http://schemas.microsoft.com/office/drawing/2014/main" id="{8B98045E-020A-48B3-BEBB-E061B9F4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46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86" name="Oval 2043">
                <a:extLst>
                  <a:ext uri="{FF2B5EF4-FFF2-40B4-BE49-F238E27FC236}">
                    <a16:creationId xmlns:a16="http://schemas.microsoft.com/office/drawing/2014/main" id="{201AA5DE-5F26-49D6-96F3-E7A1DD6F3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51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87" name="Oval 2044">
                <a:extLst>
                  <a:ext uri="{FF2B5EF4-FFF2-40B4-BE49-F238E27FC236}">
                    <a16:creationId xmlns:a16="http://schemas.microsoft.com/office/drawing/2014/main" id="{AFDF3F31-46F5-4A24-B800-6B82B5E4E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56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88" name="Oval 2045">
                <a:extLst>
                  <a:ext uri="{FF2B5EF4-FFF2-40B4-BE49-F238E27FC236}">
                    <a16:creationId xmlns:a16="http://schemas.microsoft.com/office/drawing/2014/main" id="{CF20629B-6BAE-484E-9CFB-3F5AD26E3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61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89" name="Oval 2046">
                <a:extLst>
                  <a:ext uri="{FF2B5EF4-FFF2-40B4-BE49-F238E27FC236}">
                    <a16:creationId xmlns:a16="http://schemas.microsoft.com/office/drawing/2014/main" id="{AC8E2234-01EF-42EA-B3A2-A0006CB17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90" name="Oval 2047">
                <a:extLst>
                  <a:ext uri="{FF2B5EF4-FFF2-40B4-BE49-F238E27FC236}">
                    <a16:creationId xmlns:a16="http://schemas.microsoft.com/office/drawing/2014/main" id="{8D02828F-7ACF-4381-ADC0-13A3EE69E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91" name="Oval 2048">
                <a:extLst>
                  <a:ext uri="{FF2B5EF4-FFF2-40B4-BE49-F238E27FC236}">
                    <a16:creationId xmlns:a16="http://schemas.microsoft.com/office/drawing/2014/main" id="{8BD02C67-73B6-46CD-8FF3-D34D3DA44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92" name="Oval 2049">
                <a:extLst>
                  <a:ext uri="{FF2B5EF4-FFF2-40B4-BE49-F238E27FC236}">
                    <a16:creationId xmlns:a16="http://schemas.microsoft.com/office/drawing/2014/main" id="{5DD8132C-1134-4E73-9C8D-54A1D5704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93" name="Oval 2050">
                <a:extLst>
                  <a:ext uri="{FF2B5EF4-FFF2-40B4-BE49-F238E27FC236}">
                    <a16:creationId xmlns:a16="http://schemas.microsoft.com/office/drawing/2014/main" id="{3A8E43AE-8999-4E76-BBAE-22928BA1B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94" name="Oval 2051">
                <a:extLst>
                  <a:ext uri="{FF2B5EF4-FFF2-40B4-BE49-F238E27FC236}">
                    <a16:creationId xmlns:a16="http://schemas.microsoft.com/office/drawing/2014/main" id="{2BD57136-460B-463C-8436-9E022E801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95" name="Oval 2052">
                <a:extLst>
                  <a:ext uri="{FF2B5EF4-FFF2-40B4-BE49-F238E27FC236}">
                    <a16:creationId xmlns:a16="http://schemas.microsoft.com/office/drawing/2014/main" id="{880C720E-DB0C-4372-858E-026FD704B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96" name="Oval 2053">
                <a:extLst>
                  <a:ext uri="{FF2B5EF4-FFF2-40B4-BE49-F238E27FC236}">
                    <a16:creationId xmlns:a16="http://schemas.microsoft.com/office/drawing/2014/main" id="{F095C16A-930D-4849-AD65-C61DB3CF2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97" name="Oval 2054">
                <a:extLst>
                  <a:ext uri="{FF2B5EF4-FFF2-40B4-BE49-F238E27FC236}">
                    <a16:creationId xmlns:a16="http://schemas.microsoft.com/office/drawing/2014/main" id="{7704AD0E-BA90-4416-99DE-5617DD89B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98" name="Oval 2055">
                <a:extLst>
                  <a:ext uri="{FF2B5EF4-FFF2-40B4-BE49-F238E27FC236}">
                    <a16:creationId xmlns:a16="http://schemas.microsoft.com/office/drawing/2014/main" id="{1104F0C5-22E5-4F49-909C-68CAA8CB7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99" name="Oval 2056">
                <a:extLst>
                  <a:ext uri="{FF2B5EF4-FFF2-40B4-BE49-F238E27FC236}">
                    <a16:creationId xmlns:a16="http://schemas.microsoft.com/office/drawing/2014/main" id="{9192C783-8534-4AB8-B387-3C439E13D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00" name="Oval 2057">
                <a:extLst>
                  <a:ext uri="{FF2B5EF4-FFF2-40B4-BE49-F238E27FC236}">
                    <a16:creationId xmlns:a16="http://schemas.microsoft.com/office/drawing/2014/main" id="{0E88E215-7F37-49F8-B89E-3B4EC5812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01" name="Oval 2058">
                <a:extLst>
                  <a:ext uri="{FF2B5EF4-FFF2-40B4-BE49-F238E27FC236}">
                    <a16:creationId xmlns:a16="http://schemas.microsoft.com/office/drawing/2014/main" id="{DDCE41FE-11A4-4DB3-B00F-1E80A106F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02" name="Oval 2059">
                <a:extLst>
                  <a:ext uri="{FF2B5EF4-FFF2-40B4-BE49-F238E27FC236}">
                    <a16:creationId xmlns:a16="http://schemas.microsoft.com/office/drawing/2014/main" id="{3987C018-07D7-4B49-B165-09D274F34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03" name="Oval 2060">
                <a:extLst>
                  <a:ext uri="{FF2B5EF4-FFF2-40B4-BE49-F238E27FC236}">
                    <a16:creationId xmlns:a16="http://schemas.microsoft.com/office/drawing/2014/main" id="{338425D1-9CAF-4DB5-967B-B4E799E1A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04" name="Oval 2061">
                <a:extLst>
                  <a:ext uri="{FF2B5EF4-FFF2-40B4-BE49-F238E27FC236}">
                    <a16:creationId xmlns:a16="http://schemas.microsoft.com/office/drawing/2014/main" id="{6B643BC4-55C8-4D45-BBAA-327624452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05" name="Oval 2062">
                <a:extLst>
                  <a:ext uri="{FF2B5EF4-FFF2-40B4-BE49-F238E27FC236}">
                    <a16:creationId xmlns:a16="http://schemas.microsoft.com/office/drawing/2014/main" id="{5C2E075F-328E-43F7-8069-B0725A168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131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06" name="Oval 2063">
                <a:extLst>
                  <a:ext uri="{FF2B5EF4-FFF2-40B4-BE49-F238E27FC236}">
                    <a16:creationId xmlns:a16="http://schemas.microsoft.com/office/drawing/2014/main" id="{09560777-CC79-421D-8F8E-4F0CC7197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07" name="Oval 2064">
                <a:extLst>
                  <a:ext uri="{FF2B5EF4-FFF2-40B4-BE49-F238E27FC236}">
                    <a16:creationId xmlns:a16="http://schemas.microsoft.com/office/drawing/2014/main" id="{30F547C9-784D-4161-9D59-D92BAD2F0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08" name="Oval 2065">
                <a:extLst>
                  <a:ext uri="{FF2B5EF4-FFF2-40B4-BE49-F238E27FC236}">
                    <a16:creationId xmlns:a16="http://schemas.microsoft.com/office/drawing/2014/main" id="{5B3A1030-A2CE-4048-91DB-D0F3882A9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29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09" name="Oval 2066">
                <a:extLst>
                  <a:ext uri="{FF2B5EF4-FFF2-40B4-BE49-F238E27FC236}">
                    <a16:creationId xmlns:a16="http://schemas.microsoft.com/office/drawing/2014/main" id="{A7429A4C-B652-43CA-9659-609A9045B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10" name="Oval 2067">
                <a:extLst>
                  <a:ext uri="{FF2B5EF4-FFF2-40B4-BE49-F238E27FC236}">
                    <a16:creationId xmlns:a16="http://schemas.microsoft.com/office/drawing/2014/main" id="{2223AA52-A040-49CE-98D3-A5782D9AA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11" name="Oval 2068">
                <a:extLst>
                  <a:ext uri="{FF2B5EF4-FFF2-40B4-BE49-F238E27FC236}">
                    <a16:creationId xmlns:a16="http://schemas.microsoft.com/office/drawing/2014/main" id="{F5BEDD6B-2BAC-4E9F-8222-84B2E0210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12" name="Oval 2069">
                <a:extLst>
                  <a:ext uri="{FF2B5EF4-FFF2-40B4-BE49-F238E27FC236}">
                    <a16:creationId xmlns:a16="http://schemas.microsoft.com/office/drawing/2014/main" id="{68852CFB-4959-4763-BDB1-1DCE1C47E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49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13" name="Oval 2070">
                <a:extLst>
                  <a:ext uri="{FF2B5EF4-FFF2-40B4-BE49-F238E27FC236}">
                    <a16:creationId xmlns:a16="http://schemas.microsoft.com/office/drawing/2014/main" id="{CF6ADB11-8AC2-4E0B-8D13-3DACB341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55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14" name="Oval 2071">
                <a:extLst>
                  <a:ext uri="{FF2B5EF4-FFF2-40B4-BE49-F238E27FC236}">
                    <a16:creationId xmlns:a16="http://schemas.microsoft.com/office/drawing/2014/main" id="{10CD9E71-A7F1-4DC5-8242-663BBE7BF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60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15" name="Oval 2072">
                <a:extLst>
                  <a:ext uri="{FF2B5EF4-FFF2-40B4-BE49-F238E27FC236}">
                    <a16:creationId xmlns:a16="http://schemas.microsoft.com/office/drawing/2014/main" id="{72C94A73-6786-49DE-8215-7178F9425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65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16" name="Oval 2073">
                <a:extLst>
                  <a:ext uri="{FF2B5EF4-FFF2-40B4-BE49-F238E27FC236}">
                    <a16:creationId xmlns:a16="http://schemas.microsoft.com/office/drawing/2014/main" id="{5A190737-2491-4775-97CC-08608CBC0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86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17" name="Oval 2074">
                <a:extLst>
                  <a:ext uri="{FF2B5EF4-FFF2-40B4-BE49-F238E27FC236}">
                    <a16:creationId xmlns:a16="http://schemas.microsoft.com/office/drawing/2014/main" id="{653A47F8-B2C6-45FE-8AB5-CC85E3380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91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18" name="Oval 2075">
                <a:extLst>
                  <a:ext uri="{FF2B5EF4-FFF2-40B4-BE49-F238E27FC236}">
                    <a16:creationId xmlns:a16="http://schemas.microsoft.com/office/drawing/2014/main" id="{03A0A0C7-E2D1-4FED-8F62-B409B1E8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96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19" name="Oval 2076">
                <a:extLst>
                  <a:ext uri="{FF2B5EF4-FFF2-40B4-BE49-F238E27FC236}">
                    <a16:creationId xmlns:a16="http://schemas.microsoft.com/office/drawing/2014/main" id="{385A0086-4AFE-478E-B5B8-42C9FE85D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02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20" name="Oval 2077">
                <a:extLst>
                  <a:ext uri="{FF2B5EF4-FFF2-40B4-BE49-F238E27FC236}">
                    <a16:creationId xmlns:a16="http://schemas.microsoft.com/office/drawing/2014/main" id="{087758FB-02A7-43D6-802C-4ABEBAB53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073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21" name="Oval 2078">
                <a:extLst>
                  <a:ext uri="{FF2B5EF4-FFF2-40B4-BE49-F238E27FC236}">
                    <a16:creationId xmlns:a16="http://schemas.microsoft.com/office/drawing/2014/main" id="{B48047BA-F378-4A14-8A37-D8F669BBD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12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22" name="Oval 2079">
                <a:extLst>
                  <a:ext uri="{FF2B5EF4-FFF2-40B4-BE49-F238E27FC236}">
                    <a16:creationId xmlns:a16="http://schemas.microsoft.com/office/drawing/2014/main" id="{C4E2BB5A-18E7-4870-A344-5FC5AC5B6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17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23" name="Oval 2080">
                <a:extLst>
                  <a:ext uri="{FF2B5EF4-FFF2-40B4-BE49-F238E27FC236}">
                    <a16:creationId xmlns:a16="http://schemas.microsoft.com/office/drawing/2014/main" id="{2EC544A8-2F84-488D-83B3-D5AAEB35B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22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24" name="Oval 2081">
                <a:extLst>
                  <a:ext uri="{FF2B5EF4-FFF2-40B4-BE49-F238E27FC236}">
                    <a16:creationId xmlns:a16="http://schemas.microsoft.com/office/drawing/2014/main" id="{2B84175E-FF3F-427E-917A-F5841FFDA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28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25" name="Oval 2082">
                <a:extLst>
                  <a:ext uri="{FF2B5EF4-FFF2-40B4-BE49-F238E27FC236}">
                    <a16:creationId xmlns:a16="http://schemas.microsoft.com/office/drawing/2014/main" id="{A2686B79-9C44-4A1F-8BC3-DDFE854FB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33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26" name="Oval 2083">
                <a:extLst>
                  <a:ext uri="{FF2B5EF4-FFF2-40B4-BE49-F238E27FC236}">
                    <a16:creationId xmlns:a16="http://schemas.microsoft.com/office/drawing/2014/main" id="{434D0B96-D489-491B-ABDE-6BC415133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38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27" name="Oval 2084">
                <a:extLst>
                  <a:ext uri="{FF2B5EF4-FFF2-40B4-BE49-F238E27FC236}">
                    <a16:creationId xmlns:a16="http://schemas.microsoft.com/office/drawing/2014/main" id="{9523BA79-E0D8-4B9A-93F0-BDB49D78D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44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28" name="Oval 2085">
                <a:extLst>
                  <a:ext uri="{FF2B5EF4-FFF2-40B4-BE49-F238E27FC236}">
                    <a16:creationId xmlns:a16="http://schemas.microsoft.com/office/drawing/2014/main" id="{59DC74EB-5039-4BD3-AE5A-0CD71525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40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29" name="Oval 2086">
                <a:extLst>
                  <a:ext uri="{FF2B5EF4-FFF2-40B4-BE49-F238E27FC236}">
                    <a16:creationId xmlns:a16="http://schemas.microsoft.com/office/drawing/2014/main" id="{ABE1ACEC-4901-496D-8D02-4406AFBF0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46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30" name="Oval 2087">
                <a:extLst>
                  <a:ext uri="{FF2B5EF4-FFF2-40B4-BE49-F238E27FC236}">
                    <a16:creationId xmlns:a16="http://schemas.microsoft.com/office/drawing/2014/main" id="{845B17C5-7BE3-4329-9D9D-64F754A6A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51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31" name="Oval 2088">
                <a:extLst>
                  <a:ext uri="{FF2B5EF4-FFF2-40B4-BE49-F238E27FC236}">
                    <a16:creationId xmlns:a16="http://schemas.microsoft.com/office/drawing/2014/main" id="{5A02E4BB-0683-4EB0-9ADF-192A84B11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32" name="Oval 2089">
                <a:extLst>
                  <a:ext uri="{FF2B5EF4-FFF2-40B4-BE49-F238E27FC236}">
                    <a16:creationId xmlns:a16="http://schemas.microsoft.com/office/drawing/2014/main" id="{45F5CC33-EC74-453D-AA41-5D41DB8BD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33" name="Oval 2090">
                <a:extLst>
                  <a:ext uri="{FF2B5EF4-FFF2-40B4-BE49-F238E27FC236}">
                    <a16:creationId xmlns:a16="http://schemas.microsoft.com/office/drawing/2014/main" id="{87DE2789-DE0F-49B9-949F-6E8968222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34" name="Oval 2091">
                <a:extLst>
                  <a:ext uri="{FF2B5EF4-FFF2-40B4-BE49-F238E27FC236}">
                    <a16:creationId xmlns:a16="http://schemas.microsoft.com/office/drawing/2014/main" id="{6E6751C6-5531-487F-898E-E18950268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35" name="Oval 2092">
                <a:extLst>
                  <a:ext uri="{FF2B5EF4-FFF2-40B4-BE49-F238E27FC236}">
                    <a16:creationId xmlns:a16="http://schemas.microsoft.com/office/drawing/2014/main" id="{8EB1FAF0-FD25-42ED-903E-1149ADA2E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36" name="Oval 2093">
                <a:extLst>
                  <a:ext uri="{FF2B5EF4-FFF2-40B4-BE49-F238E27FC236}">
                    <a16:creationId xmlns:a16="http://schemas.microsoft.com/office/drawing/2014/main" id="{2C46846D-B045-45A3-B1F3-A1D420A2A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37" name="Oval 2094">
                <a:extLst>
                  <a:ext uri="{FF2B5EF4-FFF2-40B4-BE49-F238E27FC236}">
                    <a16:creationId xmlns:a16="http://schemas.microsoft.com/office/drawing/2014/main" id="{54C3AE60-9FBE-4F5C-BD2A-6E6BD3DBF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38" name="Oval 2095">
                <a:extLst>
                  <a:ext uri="{FF2B5EF4-FFF2-40B4-BE49-F238E27FC236}">
                    <a16:creationId xmlns:a16="http://schemas.microsoft.com/office/drawing/2014/main" id="{9E307814-21FD-4077-B057-96A6B418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39" name="Oval 2096">
                <a:extLst>
                  <a:ext uri="{FF2B5EF4-FFF2-40B4-BE49-F238E27FC236}">
                    <a16:creationId xmlns:a16="http://schemas.microsoft.com/office/drawing/2014/main" id="{0A5EFEF1-1BD2-4175-A8EF-CE0798E82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40" name="Oval 2097">
                <a:extLst>
                  <a:ext uri="{FF2B5EF4-FFF2-40B4-BE49-F238E27FC236}">
                    <a16:creationId xmlns:a16="http://schemas.microsoft.com/office/drawing/2014/main" id="{16842A1E-6BEA-4BC9-A066-EDA42B36C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41" name="Oval 2098">
                <a:extLst>
                  <a:ext uri="{FF2B5EF4-FFF2-40B4-BE49-F238E27FC236}">
                    <a16:creationId xmlns:a16="http://schemas.microsoft.com/office/drawing/2014/main" id="{8A9E60B2-D24B-41F5-A0A3-0DBB3C439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42" name="Oval 2099">
                <a:extLst>
                  <a:ext uri="{FF2B5EF4-FFF2-40B4-BE49-F238E27FC236}">
                    <a16:creationId xmlns:a16="http://schemas.microsoft.com/office/drawing/2014/main" id="{32FACDEE-BCC3-4BEB-B741-F067F8261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43" name="Oval 2100">
                <a:extLst>
                  <a:ext uri="{FF2B5EF4-FFF2-40B4-BE49-F238E27FC236}">
                    <a16:creationId xmlns:a16="http://schemas.microsoft.com/office/drawing/2014/main" id="{72B0D3F8-3973-49CF-92BE-AD28C1BB9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44" name="Oval 2101">
                <a:extLst>
                  <a:ext uri="{FF2B5EF4-FFF2-40B4-BE49-F238E27FC236}">
                    <a16:creationId xmlns:a16="http://schemas.microsoft.com/office/drawing/2014/main" id="{D9E49BA4-9359-4FB0-856C-547AA1EB6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45" name="Oval 2102">
                <a:extLst>
                  <a:ext uri="{FF2B5EF4-FFF2-40B4-BE49-F238E27FC236}">
                    <a16:creationId xmlns:a16="http://schemas.microsoft.com/office/drawing/2014/main" id="{D15CFBA1-99EA-4331-B6DC-52D253316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46" name="Oval 2103">
                <a:extLst>
                  <a:ext uri="{FF2B5EF4-FFF2-40B4-BE49-F238E27FC236}">
                    <a16:creationId xmlns:a16="http://schemas.microsoft.com/office/drawing/2014/main" id="{4BE81009-7AE1-444D-9E75-9E11608F3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47" name="Oval 2104">
                <a:extLst>
                  <a:ext uri="{FF2B5EF4-FFF2-40B4-BE49-F238E27FC236}">
                    <a16:creationId xmlns:a16="http://schemas.microsoft.com/office/drawing/2014/main" id="{45F9C5BA-4016-4B8A-A666-17CB294FC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48" name="Oval 2105">
                <a:extLst>
                  <a:ext uri="{FF2B5EF4-FFF2-40B4-BE49-F238E27FC236}">
                    <a16:creationId xmlns:a16="http://schemas.microsoft.com/office/drawing/2014/main" id="{3AB07192-58F7-4D76-817D-DA7F9A4F9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49" name="Oval 2106">
                <a:extLst>
                  <a:ext uri="{FF2B5EF4-FFF2-40B4-BE49-F238E27FC236}">
                    <a16:creationId xmlns:a16="http://schemas.microsoft.com/office/drawing/2014/main" id="{9DD94A5F-0942-4FA6-9617-1D618D4DF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29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50" name="Oval 2107">
                <a:extLst>
                  <a:ext uri="{FF2B5EF4-FFF2-40B4-BE49-F238E27FC236}">
                    <a16:creationId xmlns:a16="http://schemas.microsoft.com/office/drawing/2014/main" id="{1A98D5FA-AF71-47FC-B7CA-C7B53AD26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51" name="Oval 2108">
                <a:extLst>
                  <a:ext uri="{FF2B5EF4-FFF2-40B4-BE49-F238E27FC236}">
                    <a16:creationId xmlns:a16="http://schemas.microsoft.com/office/drawing/2014/main" id="{6AD81F2D-280D-41B9-A1F1-DF6C250AD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52" name="Oval 2109">
                <a:extLst>
                  <a:ext uri="{FF2B5EF4-FFF2-40B4-BE49-F238E27FC236}">
                    <a16:creationId xmlns:a16="http://schemas.microsoft.com/office/drawing/2014/main" id="{2660243F-5BD0-4D7A-8B6D-6C73C4236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53" name="Oval 2110">
                <a:extLst>
                  <a:ext uri="{FF2B5EF4-FFF2-40B4-BE49-F238E27FC236}">
                    <a16:creationId xmlns:a16="http://schemas.microsoft.com/office/drawing/2014/main" id="{9D792724-0E82-4D01-9005-030A23954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49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54" name="Oval 2111">
                <a:extLst>
                  <a:ext uri="{FF2B5EF4-FFF2-40B4-BE49-F238E27FC236}">
                    <a16:creationId xmlns:a16="http://schemas.microsoft.com/office/drawing/2014/main" id="{55532BBB-AB1A-470E-85B2-3A78AC290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55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55" name="Oval 2112">
                <a:extLst>
                  <a:ext uri="{FF2B5EF4-FFF2-40B4-BE49-F238E27FC236}">
                    <a16:creationId xmlns:a16="http://schemas.microsoft.com/office/drawing/2014/main" id="{0276B951-F50A-4B1C-A10C-FCF202DC4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60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56" name="Oval 2113">
                <a:extLst>
                  <a:ext uri="{FF2B5EF4-FFF2-40B4-BE49-F238E27FC236}">
                    <a16:creationId xmlns:a16="http://schemas.microsoft.com/office/drawing/2014/main" id="{60665AA3-77A5-4536-ADAB-4562F0818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312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57" name="Oval 2114">
                <a:extLst>
                  <a:ext uri="{FF2B5EF4-FFF2-40B4-BE49-F238E27FC236}">
                    <a16:creationId xmlns:a16="http://schemas.microsoft.com/office/drawing/2014/main" id="{CA731DBC-3461-4BD4-BDC7-8AB899546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317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58" name="Oval 2115">
                <a:extLst>
                  <a:ext uri="{FF2B5EF4-FFF2-40B4-BE49-F238E27FC236}">
                    <a16:creationId xmlns:a16="http://schemas.microsoft.com/office/drawing/2014/main" id="{63DAB050-D4C9-4A11-A281-8F79D9EC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322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59" name="Oval 2116">
                <a:extLst>
                  <a:ext uri="{FF2B5EF4-FFF2-40B4-BE49-F238E27FC236}">
                    <a16:creationId xmlns:a16="http://schemas.microsoft.com/office/drawing/2014/main" id="{4F188F5E-C43A-483F-BE5B-43E7EB93E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328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60" name="Oval 2117">
                <a:extLst>
                  <a:ext uri="{FF2B5EF4-FFF2-40B4-BE49-F238E27FC236}">
                    <a16:creationId xmlns:a16="http://schemas.microsoft.com/office/drawing/2014/main" id="{FC337BF6-DAD2-4D0D-B653-E4BC983EC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333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61" name="Oval 2118">
                <a:extLst>
                  <a:ext uri="{FF2B5EF4-FFF2-40B4-BE49-F238E27FC236}">
                    <a16:creationId xmlns:a16="http://schemas.microsoft.com/office/drawing/2014/main" id="{8100D666-02BD-4FEE-9CB4-2CE69A8B9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338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62" name="Oval 2119">
                <a:extLst>
                  <a:ext uri="{FF2B5EF4-FFF2-40B4-BE49-F238E27FC236}">
                    <a16:creationId xmlns:a16="http://schemas.microsoft.com/office/drawing/2014/main" id="{A1F3B147-31A0-4D30-AEA9-913CE475D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40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63" name="Oval 2120">
                <a:extLst>
                  <a:ext uri="{FF2B5EF4-FFF2-40B4-BE49-F238E27FC236}">
                    <a16:creationId xmlns:a16="http://schemas.microsoft.com/office/drawing/2014/main" id="{61A02CAA-B0C2-4E50-8E58-3986BA3C5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46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64" name="Oval 2121">
                <a:extLst>
                  <a:ext uri="{FF2B5EF4-FFF2-40B4-BE49-F238E27FC236}">
                    <a16:creationId xmlns:a16="http://schemas.microsoft.com/office/drawing/2014/main" id="{717C264C-231C-42AD-90CA-BEC682F7E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51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65" name="Oval 2122">
                <a:extLst>
                  <a:ext uri="{FF2B5EF4-FFF2-40B4-BE49-F238E27FC236}">
                    <a16:creationId xmlns:a16="http://schemas.microsoft.com/office/drawing/2014/main" id="{5790E21C-820A-4D91-9264-D8895666B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56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66" name="Oval 2123">
                <a:extLst>
                  <a:ext uri="{FF2B5EF4-FFF2-40B4-BE49-F238E27FC236}">
                    <a16:creationId xmlns:a16="http://schemas.microsoft.com/office/drawing/2014/main" id="{28910187-3442-4831-B2F4-EBB013402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67" name="Oval 2124">
                <a:extLst>
                  <a:ext uri="{FF2B5EF4-FFF2-40B4-BE49-F238E27FC236}">
                    <a16:creationId xmlns:a16="http://schemas.microsoft.com/office/drawing/2014/main" id="{85A4CD53-35EB-4F77-9879-66BB4ACBA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68" name="Oval 2125">
                <a:extLst>
                  <a:ext uri="{FF2B5EF4-FFF2-40B4-BE49-F238E27FC236}">
                    <a16:creationId xmlns:a16="http://schemas.microsoft.com/office/drawing/2014/main" id="{6D4EFE24-D52A-4C45-9BA4-86D40007B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69" name="Oval 2126">
                <a:extLst>
                  <a:ext uri="{FF2B5EF4-FFF2-40B4-BE49-F238E27FC236}">
                    <a16:creationId xmlns:a16="http://schemas.microsoft.com/office/drawing/2014/main" id="{83A833CD-04EE-4561-81A2-90D659457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70" name="Oval 2127">
                <a:extLst>
                  <a:ext uri="{FF2B5EF4-FFF2-40B4-BE49-F238E27FC236}">
                    <a16:creationId xmlns:a16="http://schemas.microsoft.com/office/drawing/2014/main" id="{AC57A4B4-65CF-4ED4-81C6-F5AF2FA58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71" name="Oval 2128">
                <a:extLst>
                  <a:ext uri="{FF2B5EF4-FFF2-40B4-BE49-F238E27FC236}">
                    <a16:creationId xmlns:a16="http://schemas.microsoft.com/office/drawing/2014/main" id="{8F4BB399-21EB-4B07-B84F-BD4C7520D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72" name="Oval 2129">
                <a:extLst>
                  <a:ext uri="{FF2B5EF4-FFF2-40B4-BE49-F238E27FC236}">
                    <a16:creationId xmlns:a16="http://schemas.microsoft.com/office/drawing/2014/main" id="{B151A753-3921-48EF-A945-9E8C3CE6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73" name="Oval 2130">
                <a:extLst>
                  <a:ext uri="{FF2B5EF4-FFF2-40B4-BE49-F238E27FC236}">
                    <a16:creationId xmlns:a16="http://schemas.microsoft.com/office/drawing/2014/main" id="{4AA34C78-C594-48F3-86A0-4C8D39920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74" name="Oval 2131">
                <a:extLst>
                  <a:ext uri="{FF2B5EF4-FFF2-40B4-BE49-F238E27FC236}">
                    <a16:creationId xmlns:a16="http://schemas.microsoft.com/office/drawing/2014/main" id="{263CB96E-195A-48D6-9B79-2E515BAFF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75" name="Oval 2132">
                <a:extLst>
                  <a:ext uri="{FF2B5EF4-FFF2-40B4-BE49-F238E27FC236}">
                    <a16:creationId xmlns:a16="http://schemas.microsoft.com/office/drawing/2014/main" id="{178F069B-3A1B-41CF-93FB-3D9196E0D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76" name="Oval 2133">
                <a:extLst>
                  <a:ext uri="{FF2B5EF4-FFF2-40B4-BE49-F238E27FC236}">
                    <a16:creationId xmlns:a16="http://schemas.microsoft.com/office/drawing/2014/main" id="{7E295D8A-9E65-47B4-9855-A6C6AFD60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77" name="Oval 2134">
                <a:extLst>
                  <a:ext uri="{FF2B5EF4-FFF2-40B4-BE49-F238E27FC236}">
                    <a16:creationId xmlns:a16="http://schemas.microsoft.com/office/drawing/2014/main" id="{7C372D59-0B43-4F90-9420-D6C37B7C2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78" name="Oval 2135">
                <a:extLst>
                  <a:ext uri="{FF2B5EF4-FFF2-40B4-BE49-F238E27FC236}">
                    <a16:creationId xmlns:a16="http://schemas.microsoft.com/office/drawing/2014/main" id="{30711AC7-1871-4018-9DB3-240F1258E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79" name="Oval 2136">
                <a:extLst>
                  <a:ext uri="{FF2B5EF4-FFF2-40B4-BE49-F238E27FC236}">
                    <a16:creationId xmlns:a16="http://schemas.microsoft.com/office/drawing/2014/main" id="{6540686D-27A5-4923-8A80-D2569AC73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80" name="Oval 2137">
                <a:extLst>
                  <a:ext uri="{FF2B5EF4-FFF2-40B4-BE49-F238E27FC236}">
                    <a16:creationId xmlns:a16="http://schemas.microsoft.com/office/drawing/2014/main" id="{31C0C476-9120-411C-A2F7-35E9305FF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81" name="Oval 2138">
                <a:extLst>
                  <a:ext uri="{FF2B5EF4-FFF2-40B4-BE49-F238E27FC236}">
                    <a16:creationId xmlns:a16="http://schemas.microsoft.com/office/drawing/2014/main" id="{C18601F9-7E62-4747-AA7E-28410FCBB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82" name="Oval 2139">
                <a:extLst>
                  <a:ext uri="{FF2B5EF4-FFF2-40B4-BE49-F238E27FC236}">
                    <a16:creationId xmlns:a16="http://schemas.microsoft.com/office/drawing/2014/main" id="{F5167B31-F71D-4CF1-B52D-65E6B45E3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83" name="Oval 2140">
                <a:extLst>
                  <a:ext uri="{FF2B5EF4-FFF2-40B4-BE49-F238E27FC236}">
                    <a16:creationId xmlns:a16="http://schemas.microsoft.com/office/drawing/2014/main" id="{FE67AF7D-F9EF-4024-BDFF-24D2BD79B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84" name="Oval 2141">
                <a:extLst>
                  <a:ext uri="{FF2B5EF4-FFF2-40B4-BE49-F238E27FC236}">
                    <a16:creationId xmlns:a16="http://schemas.microsoft.com/office/drawing/2014/main" id="{CFF606DF-BA32-4E8B-917F-0E8EF577B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85" name="Oval 2142">
                <a:extLst>
                  <a:ext uri="{FF2B5EF4-FFF2-40B4-BE49-F238E27FC236}">
                    <a16:creationId xmlns:a16="http://schemas.microsoft.com/office/drawing/2014/main" id="{86A99CED-11D4-4820-B0D2-FF5457427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86" name="Oval 2143">
                <a:extLst>
                  <a:ext uri="{FF2B5EF4-FFF2-40B4-BE49-F238E27FC236}">
                    <a16:creationId xmlns:a16="http://schemas.microsoft.com/office/drawing/2014/main" id="{4657261D-9545-42A6-81F9-0D09CBD12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29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87" name="Oval 2144">
                <a:extLst>
                  <a:ext uri="{FF2B5EF4-FFF2-40B4-BE49-F238E27FC236}">
                    <a16:creationId xmlns:a16="http://schemas.microsoft.com/office/drawing/2014/main" id="{F040DFEB-2470-4441-B49D-A0B8C744A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88" name="Oval 2145">
                <a:extLst>
                  <a:ext uri="{FF2B5EF4-FFF2-40B4-BE49-F238E27FC236}">
                    <a16:creationId xmlns:a16="http://schemas.microsoft.com/office/drawing/2014/main" id="{28D29EEF-EB27-472D-94A9-57B3CE1E1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89" name="Oval 2146">
                <a:extLst>
                  <a:ext uri="{FF2B5EF4-FFF2-40B4-BE49-F238E27FC236}">
                    <a16:creationId xmlns:a16="http://schemas.microsoft.com/office/drawing/2014/main" id="{E1D44560-1604-47E5-A363-0E3FFD80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90" name="Oval 2147">
                <a:extLst>
                  <a:ext uri="{FF2B5EF4-FFF2-40B4-BE49-F238E27FC236}">
                    <a16:creationId xmlns:a16="http://schemas.microsoft.com/office/drawing/2014/main" id="{7E203A8C-04DA-41C0-B6EF-31AE7C56E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49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91" name="Oval 2148">
                <a:extLst>
                  <a:ext uri="{FF2B5EF4-FFF2-40B4-BE49-F238E27FC236}">
                    <a16:creationId xmlns:a16="http://schemas.microsoft.com/office/drawing/2014/main" id="{D80B8E64-66F8-4D30-B146-22447DB0A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55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92" name="Oval 2149">
                <a:extLst>
                  <a:ext uri="{FF2B5EF4-FFF2-40B4-BE49-F238E27FC236}">
                    <a16:creationId xmlns:a16="http://schemas.microsoft.com/office/drawing/2014/main" id="{411FB3DC-764B-4C34-B4ED-259A034D9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40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93" name="Oval 2150">
                <a:extLst>
                  <a:ext uri="{FF2B5EF4-FFF2-40B4-BE49-F238E27FC236}">
                    <a16:creationId xmlns:a16="http://schemas.microsoft.com/office/drawing/2014/main" id="{87EC09B2-5E04-4CCD-91CD-79F5B4FD0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46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94" name="Oval 2151">
                <a:extLst>
                  <a:ext uri="{FF2B5EF4-FFF2-40B4-BE49-F238E27FC236}">
                    <a16:creationId xmlns:a16="http://schemas.microsoft.com/office/drawing/2014/main" id="{BE892C00-4A01-4182-9CD9-1E5A9492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51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95" name="Oval 2152">
                <a:extLst>
                  <a:ext uri="{FF2B5EF4-FFF2-40B4-BE49-F238E27FC236}">
                    <a16:creationId xmlns:a16="http://schemas.microsoft.com/office/drawing/2014/main" id="{E2E7E1CA-9043-4A07-BA79-7130A0CC8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56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96" name="Oval 2153">
                <a:extLst>
                  <a:ext uri="{FF2B5EF4-FFF2-40B4-BE49-F238E27FC236}">
                    <a16:creationId xmlns:a16="http://schemas.microsoft.com/office/drawing/2014/main" id="{AE466951-7F8E-4EAA-85BE-34D12BDAB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61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97" name="Oval 2154">
                <a:extLst>
                  <a:ext uri="{FF2B5EF4-FFF2-40B4-BE49-F238E27FC236}">
                    <a16:creationId xmlns:a16="http://schemas.microsoft.com/office/drawing/2014/main" id="{DC85B532-E0BC-4717-BC91-BA91D6FAF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72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98" name="Oval 2155">
                <a:extLst>
                  <a:ext uri="{FF2B5EF4-FFF2-40B4-BE49-F238E27FC236}">
                    <a16:creationId xmlns:a16="http://schemas.microsoft.com/office/drawing/2014/main" id="{7C988F2E-EEA4-4C1D-9469-1CE1CE9AC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99" name="Oval 2156">
                <a:extLst>
                  <a:ext uri="{FF2B5EF4-FFF2-40B4-BE49-F238E27FC236}">
                    <a16:creationId xmlns:a16="http://schemas.microsoft.com/office/drawing/2014/main" id="{6114920E-F703-4C5F-B209-91B81B21C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00" name="Oval 2157">
                <a:extLst>
                  <a:ext uri="{FF2B5EF4-FFF2-40B4-BE49-F238E27FC236}">
                    <a16:creationId xmlns:a16="http://schemas.microsoft.com/office/drawing/2014/main" id="{654DEE13-D053-475E-B012-C2AC9A8C1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01" name="Oval 2158">
                <a:extLst>
                  <a:ext uri="{FF2B5EF4-FFF2-40B4-BE49-F238E27FC236}">
                    <a16:creationId xmlns:a16="http://schemas.microsoft.com/office/drawing/2014/main" id="{7535C96D-FC9A-4061-BE51-B85CCF4C4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02" name="Oval 2159">
                <a:extLst>
                  <a:ext uri="{FF2B5EF4-FFF2-40B4-BE49-F238E27FC236}">
                    <a16:creationId xmlns:a16="http://schemas.microsoft.com/office/drawing/2014/main" id="{AE783B8C-DB73-4373-B909-88A5EB548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03" name="Oval 2160">
                <a:extLst>
                  <a:ext uri="{FF2B5EF4-FFF2-40B4-BE49-F238E27FC236}">
                    <a16:creationId xmlns:a16="http://schemas.microsoft.com/office/drawing/2014/main" id="{B7F31CD5-2FC6-4FBB-8BB7-524DD7DCC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04" name="Oval 2161">
                <a:extLst>
                  <a:ext uri="{FF2B5EF4-FFF2-40B4-BE49-F238E27FC236}">
                    <a16:creationId xmlns:a16="http://schemas.microsoft.com/office/drawing/2014/main" id="{0F8EF4C8-741C-4E1C-BA1D-37F94F44A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05" name="Oval 2162">
                <a:extLst>
                  <a:ext uri="{FF2B5EF4-FFF2-40B4-BE49-F238E27FC236}">
                    <a16:creationId xmlns:a16="http://schemas.microsoft.com/office/drawing/2014/main" id="{C6D58512-C199-42B0-8487-C6F978F79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06" name="Oval 2163">
                <a:extLst>
                  <a:ext uri="{FF2B5EF4-FFF2-40B4-BE49-F238E27FC236}">
                    <a16:creationId xmlns:a16="http://schemas.microsoft.com/office/drawing/2014/main" id="{D8FFA971-EF6F-47FC-B578-51257098D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07" name="Oval 2164">
                <a:extLst>
                  <a:ext uri="{FF2B5EF4-FFF2-40B4-BE49-F238E27FC236}">
                    <a16:creationId xmlns:a16="http://schemas.microsoft.com/office/drawing/2014/main" id="{C828DF15-A61A-4584-9E8C-FB8775068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08" name="Oval 2165">
                <a:extLst>
                  <a:ext uri="{FF2B5EF4-FFF2-40B4-BE49-F238E27FC236}">
                    <a16:creationId xmlns:a16="http://schemas.microsoft.com/office/drawing/2014/main" id="{B60F336F-1B91-4571-8772-E731B6BE0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09" name="Oval 2166">
                <a:extLst>
                  <a:ext uri="{FF2B5EF4-FFF2-40B4-BE49-F238E27FC236}">
                    <a16:creationId xmlns:a16="http://schemas.microsoft.com/office/drawing/2014/main" id="{F700778B-6744-44B6-92A2-54FE17D12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10" name="Oval 2167">
                <a:extLst>
                  <a:ext uri="{FF2B5EF4-FFF2-40B4-BE49-F238E27FC236}">
                    <a16:creationId xmlns:a16="http://schemas.microsoft.com/office/drawing/2014/main" id="{F2BE8E9B-2659-411D-BFF2-4FCC14FBA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11" name="Oval 2168">
                <a:extLst>
                  <a:ext uri="{FF2B5EF4-FFF2-40B4-BE49-F238E27FC236}">
                    <a16:creationId xmlns:a16="http://schemas.microsoft.com/office/drawing/2014/main" id="{024D9E9C-49F2-4384-A98A-68B09568E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12" name="Oval 2169">
                <a:extLst>
                  <a:ext uri="{FF2B5EF4-FFF2-40B4-BE49-F238E27FC236}">
                    <a16:creationId xmlns:a16="http://schemas.microsoft.com/office/drawing/2014/main" id="{DA0A9F4C-2550-4460-A397-91749D20C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218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13" name="Oval 2170">
                <a:extLst>
                  <a:ext uri="{FF2B5EF4-FFF2-40B4-BE49-F238E27FC236}">
                    <a16:creationId xmlns:a16="http://schemas.microsoft.com/office/drawing/2014/main" id="{E3CE9BB7-490C-4F70-B533-E37ADFFC4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223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14" name="Oval 2171">
                <a:extLst>
                  <a:ext uri="{FF2B5EF4-FFF2-40B4-BE49-F238E27FC236}">
                    <a16:creationId xmlns:a16="http://schemas.microsoft.com/office/drawing/2014/main" id="{E5AA9E26-B170-46D9-B307-FA16F9AC5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234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15" name="Oval 2172">
                <a:extLst>
                  <a:ext uri="{FF2B5EF4-FFF2-40B4-BE49-F238E27FC236}">
                    <a16:creationId xmlns:a16="http://schemas.microsoft.com/office/drawing/2014/main" id="{2B09FA6B-EBEF-487B-88AD-16D2073C6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239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16" name="Oval 2173">
                <a:extLst>
                  <a:ext uri="{FF2B5EF4-FFF2-40B4-BE49-F238E27FC236}">
                    <a16:creationId xmlns:a16="http://schemas.microsoft.com/office/drawing/2014/main" id="{A5F79F0B-534D-4E58-B601-397B07CC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244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17" name="Oval 2174">
                <a:extLst>
                  <a:ext uri="{FF2B5EF4-FFF2-40B4-BE49-F238E27FC236}">
                    <a16:creationId xmlns:a16="http://schemas.microsoft.com/office/drawing/2014/main" id="{387D2259-E818-46AC-AC96-9E1CB385B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40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18" name="Oval 2175">
                <a:extLst>
                  <a:ext uri="{FF2B5EF4-FFF2-40B4-BE49-F238E27FC236}">
                    <a16:creationId xmlns:a16="http://schemas.microsoft.com/office/drawing/2014/main" id="{26C40504-866F-49BE-B7FD-F52DE1276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46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19" name="Oval 2176">
                <a:extLst>
                  <a:ext uri="{FF2B5EF4-FFF2-40B4-BE49-F238E27FC236}">
                    <a16:creationId xmlns:a16="http://schemas.microsoft.com/office/drawing/2014/main" id="{7D9DEC19-9515-46DC-9F4E-138FC3244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20" name="Oval 2177">
                <a:extLst>
                  <a:ext uri="{FF2B5EF4-FFF2-40B4-BE49-F238E27FC236}">
                    <a16:creationId xmlns:a16="http://schemas.microsoft.com/office/drawing/2014/main" id="{D1A38B20-4753-40D0-8EFE-4DDC87480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21" name="Oval 2178">
                <a:extLst>
                  <a:ext uri="{FF2B5EF4-FFF2-40B4-BE49-F238E27FC236}">
                    <a16:creationId xmlns:a16="http://schemas.microsoft.com/office/drawing/2014/main" id="{F58BF363-8C84-4C9B-A3E5-0ABC00E96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61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22" name="Oval 2179">
                <a:extLst>
                  <a:ext uri="{FF2B5EF4-FFF2-40B4-BE49-F238E27FC236}">
                    <a16:creationId xmlns:a16="http://schemas.microsoft.com/office/drawing/2014/main" id="{E702A4C4-8084-4A81-94F0-C671AC04E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72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23" name="Oval 2180">
                <a:extLst>
                  <a:ext uri="{FF2B5EF4-FFF2-40B4-BE49-F238E27FC236}">
                    <a16:creationId xmlns:a16="http://schemas.microsoft.com/office/drawing/2014/main" id="{ACF9178D-9A88-4A5E-A27E-A1101EE80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24" name="Oval 2181">
                <a:extLst>
                  <a:ext uri="{FF2B5EF4-FFF2-40B4-BE49-F238E27FC236}">
                    <a16:creationId xmlns:a16="http://schemas.microsoft.com/office/drawing/2014/main" id="{CACE999C-BED2-452C-945A-BB0BD437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25" name="Oval 2182">
                <a:extLst>
                  <a:ext uri="{FF2B5EF4-FFF2-40B4-BE49-F238E27FC236}">
                    <a16:creationId xmlns:a16="http://schemas.microsoft.com/office/drawing/2014/main" id="{A71CDDFC-83B6-43FF-87DA-2CFB12F56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26" name="Oval 2183">
                <a:extLst>
                  <a:ext uri="{FF2B5EF4-FFF2-40B4-BE49-F238E27FC236}">
                    <a16:creationId xmlns:a16="http://schemas.microsoft.com/office/drawing/2014/main" id="{7D115300-FE55-4213-B5B7-3F12A72F5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27" name="Oval 2184">
                <a:extLst>
                  <a:ext uri="{FF2B5EF4-FFF2-40B4-BE49-F238E27FC236}">
                    <a16:creationId xmlns:a16="http://schemas.microsoft.com/office/drawing/2014/main" id="{A28F0DCE-AD79-4719-907B-BC2A01EDC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28" name="Oval 2185">
                <a:extLst>
                  <a:ext uri="{FF2B5EF4-FFF2-40B4-BE49-F238E27FC236}">
                    <a16:creationId xmlns:a16="http://schemas.microsoft.com/office/drawing/2014/main" id="{83497CBB-22BB-42DA-BB0D-D90D7E353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29" name="Oval 2186">
                <a:extLst>
                  <a:ext uri="{FF2B5EF4-FFF2-40B4-BE49-F238E27FC236}">
                    <a16:creationId xmlns:a16="http://schemas.microsoft.com/office/drawing/2014/main" id="{E7AC08DD-D61F-4666-B7B4-3A2E56DA6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30" name="Oval 2187">
                <a:extLst>
                  <a:ext uri="{FF2B5EF4-FFF2-40B4-BE49-F238E27FC236}">
                    <a16:creationId xmlns:a16="http://schemas.microsoft.com/office/drawing/2014/main" id="{4E81E8D0-CBFB-4678-B80B-93037B02E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31" name="Oval 2188">
                <a:extLst>
                  <a:ext uri="{FF2B5EF4-FFF2-40B4-BE49-F238E27FC236}">
                    <a16:creationId xmlns:a16="http://schemas.microsoft.com/office/drawing/2014/main" id="{05D82080-C75B-4B52-86F7-C27EC65AF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32" name="Oval 2189">
                <a:extLst>
                  <a:ext uri="{FF2B5EF4-FFF2-40B4-BE49-F238E27FC236}">
                    <a16:creationId xmlns:a16="http://schemas.microsoft.com/office/drawing/2014/main" id="{6993D58C-CAD9-4B13-A131-9CB8AE002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33" name="Oval 2190">
                <a:extLst>
                  <a:ext uri="{FF2B5EF4-FFF2-40B4-BE49-F238E27FC236}">
                    <a16:creationId xmlns:a16="http://schemas.microsoft.com/office/drawing/2014/main" id="{E9802D7A-41F2-4448-AFD0-2DE9D87CF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34" name="Oval 2191">
                <a:extLst>
                  <a:ext uri="{FF2B5EF4-FFF2-40B4-BE49-F238E27FC236}">
                    <a16:creationId xmlns:a16="http://schemas.microsoft.com/office/drawing/2014/main" id="{6C8287E9-15DD-4D0F-93FB-252E16822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35" name="Oval 2192">
                <a:extLst>
                  <a:ext uri="{FF2B5EF4-FFF2-40B4-BE49-F238E27FC236}">
                    <a16:creationId xmlns:a16="http://schemas.microsoft.com/office/drawing/2014/main" id="{D11514A3-3F1A-4705-9664-098670969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36" name="Oval 2193">
                <a:extLst>
                  <a:ext uri="{FF2B5EF4-FFF2-40B4-BE49-F238E27FC236}">
                    <a16:creationId xmlns:a16="http://schemas.microsoft.com/office/drawing/2014/main" id="{43296C29-62C4-4097-9490-687625D70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37" name="Oval 2194">
                <a:extLst>
                  <a:ext uri="{FF2B5EF4-FFF2-40B4-BE49-F238E27FC236}">
                    <a16:creationId xmlns:a16="http://schemas.microsoft.com/office/drawing/2014/main" id="{71C4DEB1-B80B-44BA-8CCA-79ED20D68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38" name="Oval 2195">
                <a:extLst>
                  <a:ext uri="{FF2B5EF4-FFF2-40B4-BE49-F238E27FC236}">
                    <a16:creationId xmlns:a16="http://schemas.microsoft.com/office/drawing/2014/main" id="{68E3A429-4E66-44DC-8362-208F34F36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39" name="Oval 2196">
                <a:extLst>
                  <a:ext uri="{FF2B5EF4-FFF2-40B4-BE49-F238E27FC236}">
                    <a16:creationId xmlns:a16="http://schemas.microsoft.com/office/drawing/2014/main" id="{820FBD24-6E9B-4237-9E97-912F8C4EE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40" name="Oval 2197">
                <a:extLst>
                  <a:ext uri="{FF2B5EF4-FFF2-40B4-BE49-F238E27FC236}">
                    <a16:creationId xmlns:a16="http://schemas.microsoft.com/office/drawing/2014/main" id="{DD53125E-B3E4-41BF-BED1-28DD1642A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41" name="Oval 2198">
                <a:extLst>
                  <a:ext uri="{FF2B5EF4-FFF2-40B4-BE49-F238E27FC236}">
                    <a16:creationId xmlns:a16="http://schemas.microsoft.com/office/drawing/2014/main" id="{70F14CF9-7201-480C-8FED-1DDA9A112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42" name="Oval 2199">
                <a:extLst>
                  <a:ext uri="{FF2B5EF4-FFF2-40B4-BE49-F238E27FC236}">
                    <a16:creationId xmlns:a16="http://schemas.microsoft.com/office/drawing/2014/main" id="{58C74A46-5C1C-4840-A5CD-5177A2055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43" name="Oval 2200">
                <a:extLst>
                  <a:ext uri="{FF2B5EF4-FFF2-40B4-BE49-F238E27FC236}">
                    <a16:creationId xmlns:a16="http://schemas.microsoft.com/office/drawing/2014/main" id="{227E22E4-96E2-465C-9843-1D7961793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18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44" name="Oval 2201">
                <a:extLst>
                  <a:ext uri="{FF2B5EF4-FFF2-40B4-BE49-F238E27FC236}">
                    <a16:creationId xmlns:a16="http://schemas.microsoft.com/office/drawing/2014/main" id="{3E177842-5EA3-4AFC-B0C8-F67F75DFA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46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45" name="Oval 2202">
                <a:extLst>
                  <a:ext uri="{FF2B5EF4-FFF2-40B4-BE49-F238E27FC236}">
                    <a16:creationId xmlns:a16="http://schemas.microsoft.com/office/drawing/2014/main" id="{76341797-6DC8-43D3-8BC6-722DECF79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46" name="Oval 2203">
                <a:extLst>
                  <a:ext uri="{FF2B5EF4-FFF2-40B4-BE49-F238E27FC236}">
                    <a16:creationId xmlns:a16="http://schemas.microsoft.com/office/drawing/2014/main" id="{E06FF5E0-2BEE-459E-926E-6B94FFCDC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47" name="Oval 2204">
                <a:extLst>
                  <a:ext uri="{FF2B5EF4-FFF2-40B4-BE49-F238E27FC236}">
                    <a16:creationId xmlns:a16="http://schemas.microsoft.com/office/drawing/2014/main" id="{E5ABF74F-0AC0-4C30-9232-07727A227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61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48" name="Oval 2205">
                <a:extLst>
                  <a:ext uri="{FF2B5EF4-FFF2-40B4-BE49-F238E27FC236}">
                    <a16:creationId xmlns:a16="http://schemas.microsoft.com/office/drawing/2014/main" id="{599ADA9F-AA97-40D9-8426-5167E2B1A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72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49" name="Oval 2206">
                <a:extLst>
                  <a:ext uri="{FF2B5EF4-FFF2-40B4-BE49-F238E27FC236}">
                    <a16:creationId xmlns:a16="http://schemas.microsoft.com/office/drawing/2014/main" id="{6B71F676-853C-40A9-A0DD-7A51BD714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50" name="Oval 2207">
                <a:extLst>
                  <a:ext uri="{FF2B5EF4-FFF2-40B4-BE49-F238E27FC236}">
                    <a16:creationId xmlns:a16="http://schemas.microsoft.com/office/drawing/2014/main" id="{ECF31093-A5B4-4E51-8475-47E01BDA6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51" name="Oval 2208">
                <a:extLst>
                  <a:ext uri="{FF2B5EF4-FFF2-40B4-BE49-F238E27FC236}">
                    <a16:creationId xmlns:a16="http://schemas.microsoft.com/office/drawing/2014/main" id="{848EAC48-756B-422E-98EE-3717B85A6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52" name="Oval 2209">
                <a:extLst>
                  <a:ext uri="{FF2B5EF4-FFF2-40B4-BE49-F238E27FC236}">
                    <a16:creationId xmlns:a16="http://schemas.microsoft.com/office/drawing/2014/main" id="{729AB04E-01AE-44BA-942A-DE402147C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53" name="Oval 2210">
                <a:extLst>
                  <a:ext uri="{FF2B5EF4-FFF2-40B4-BE49-F238E27FC236}">
                    <a16:creationId xmlns:a16="http://schemas.microsoft.com/office/drawing/2014/main" id="{9C9024BE-B0DA-46D3-A1A9-FA3409113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54" name="Oval 2211">
                <a:extLst>
                  <a:ext uri="{FF2B5EF4-FFF2-40B4-BE49-F238E27FC236}">
                    <a16:creationId xmlns:a16="http://schemas.microsoft.com/office/drawing/2014/main" id="{A51F3D06-04BD-41C7-961F-05155BC63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55" name="Oval 2212">
                <a:extLst>
                  <a:ext uri="{FF2B5EF4-FFF2-40B4-BE49-F238E27FC236}">
                    <a16:creationId xmlns:a16="http://schemas.microsoft.com/office/drawing/2014/main" id="{0BCAB745-15FA-4FB7-9DE4-02037FA65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56" name="Oval 2213">
                <a:extLst>
                  <a:ext uri="{FF2B5EF4-FFF2-40B4-BE49-F238E27FC236}">
                    <a16:creationId xmlns:a16="http://schemas.microsoft.com/office/drawing/2014/main" id="{64E1A457-B7EE-4880-900F-C4F06858C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57" name="Oval 2214">
                <a:extLst>
                  <a:ext uri="{FF2B5EF4-FFF2-40B4-BE49-F238E27FC236}">
                    <a16:creationId xmlns:a16="http://schemas.microsoft.com/office/drawing/2014/main" id="{A193DB4C-F77A-4D5D-8A3E-E24601F0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36" name="Group 2416">
              <a:extLst>
                <a:ext uri="{FF2B5EF4-FFF2-40B4-BE49-F238E27FC236}">
                  <a16:creationId xmlns:a16="http://schemas.microsoft.com/office/drawing/2014/main" id="{39903DF4-A83C-4901-9E76-2CB6F709F5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1" y="460"/>
              <a:ext cx="447" cy="1754"/>
              <a:chOff x="1171" y="460"/>
              <a:chExt cx="447" cy="1754"/>
            </a:xfrm>
            <a:grpFill/>
          </p:grpSpPr>
          <p:sp>
            <p:nvSpPr>
              <p:cNvPr id="258" name="Oval 2216">
                <a:extLst>
                  <a:ext uri="{FF2B5EF4-FFF2-40B4-BE49-F238E27FC236}">
                    <a16:creationId xmlns:a16="http://schemas.microsoft.com/office/drawing/2014/main" id="{31148DE4-3938-4E93-9A02-511D09F20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9" name="Oval 2217">
                <a:extLst>
                  <a:ext uri="{FF2B5EF4-FFF2-40B4-BE49-F238E27FC236}">
                    <a16:creationId xmlns:a16="http://schemas.microsoft.com/office/drawing/2014/main" id="{D012B8B2-D4CC-45A1-9D08-3D334F5CF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0" name="Oval 2218">
                <a:extLst>
                  <a:ext uri="{FF2B5EF4-FFF2-40B4-BE49-F238E27FC236}">
                    <a16:creationId xmlns:a16="http://schemas.microsoft.com/office/drawing/2014/main" id="{2AA66FB2-D417-4C96-8C69-67279B52D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1" name="Oval 2219">
                <a:extLst>
                  <a:ext uri="{FF2B5EF4-FFF2-40B4-BE49-F238E27FC236}">
                    <a16:creationId xmlns:a16="http://schemas.microsoft.com/office/drawing/2014/main" id="{EFB92255-B0C4-4B9D-BDEA-07D9020B4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2" name="Oval 2220">
                <a:extLst>
                  <a:ext uri="{FF2B5EF4-FFF2-40B4-BE49-F238E27FC236}">
                    <a16:creationId xmlns:a16="http://schemas.microsoft.com/office/drawing/2014/main" id="{D6BDE984-F759-49FD-ADE7-A83F6B72A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3" name="Oval 2221">
                <a:extLst>
                  <a:ext uri="{FF2B5EF4-FFF2-40B4-BE49-F238E27FC236}">
                    <a16:creationId xmlns:a16="http://schemas.microsoft.com/office/drawing/2014/main" id="{5A81DDF6-F646-48A8-8976-BE1BEDB79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4" name="Oval 2222">
                <a:extLst>
                  <a:ext uri="{FF2B5EF4-FFF2-40B4-BE49-F238E27FC236}">
                    <a16:creationId xmlns:a16="http://schemas.microsoft.com/office/drawing/2014/main" id="{1264882D-7415-429E-9E46-D1BCC0717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5" name="Oval 2223">
                <a:extLst>
                  <a:ext uri="{FF2B5EF4-FFF2-40B4-BE49-F238E27FC236}">
                    <a16:creationId xmlns:a16="http://schemas.microsoft.com/office/drawing/2014/main" id="{AFE5B120-F7AC-4D6C-9609-3E736EC25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6" name="Oval 2224">
                <a:extLst>
                  <a:ext uri="{FF2B5EF4-FFF2-40B4-BE49-F238E27FC236}">
                    <a16:creationId xmlns:a16="http://schemas.microsoft.com/office/drawing/2014/main" id="{03322C85-E2E1-40A7-9919-A004830C5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7" name="Oval 2225">
                <a:extLst>
                  <a:ext uri="{FF2B5EF4-FFF2-40B4-BE49-F238E27FC236}">
                    <a16:creationId xmlns:a16="http://schemas.microsoft.com/office/drawing/2014/main" id="{D72E2108-558D-4DFB-9FF2-3DB7A17BE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8" name="Oval 2226">
                <a:extLst>
                  <a:ext uri="{FF2B5EF4-FFF2-40B4-BE49-F238E27FC236}">
                    <a16:creationId xmlns:a16="http://schemas.microsoft.com/office/drawing/2014/main" id="{6450E969-E54D-4659-BB7B-EF4E6911E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69" name="Oval 2227">
                <a:extLst>
                  <a:ext uri="{FF2B5EF4-FFF2-40B4-BE49-F238E27FC236}">
                    <a16:creationId xmlns:a16="http://schemas.microsoft.com/office/drawing/2014/main" id="{C2A6A3A8-EB77-41E9-95AA-3B1752CAB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218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70" name="Oval 2228">
                <a:extLst>
                  <a:ext uri="{FF2B5EF4-FFF2-40B4-BE49-F238E27FC236}">
                    <a16:creationId xmlns:a16="http://schemas.microsoft.com/office/drawing/2014/main" id="{A969C457-031C-4B80-9E33-4F292027D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46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71" name="Oval 2229">
                <a:extLst>
                  <a:ext uri="{FF2B5EF4-FFF2-40B4-BE49-F238E27FC236}">
                    <a16:creationId xmlns:a16="http://schemas.microsoft.com/office/drawing/2014/main" id="{FCCBD629-1024-4301-82E1-CE1FE3617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72" name="Oval 2230">
                <a:extLst>
                  <a:ext uri="{FF2B5EF4-FFF2-40B4-BE49-F238E27FC236}">
                    <a16:creationId xmlns:a16="http://schemas.microsoft.com/office/drawing/2014/main" id="{5A42906F-F9F9-448E-AB1C-BABB112CF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73" name="Oval 2231">
                <a:extLst>
                  <a:ext uri="{FF2B5EF4-FFF2-40B4-BE49-F238E27FC236}">
                    <a16:creationId xmlns:a16="http://schemas.microsoft.com/office/drawing/2014/main" id="{21A5CB35-C967-46E0-A96F-437EFA4FB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74" name="Oval 2232">
                <a:extLst>
                  <a:ext uri="{FF2B5EF4-FFF2-40B4-BE49-F238E27FC236}">
                    <a16:creationId xmlns:a16="http://schemas.microsoft.com/office/drawing/2014/main" id="{64AE4DC7-FC3A-4823-BEE7-1FD3A9E19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72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75" name="Oval 2233">
                <a:extLst>
                  <a:ext uri="{FF2B5EF4-FFF2-40B4-BE49-F238E27FC236}">
                    <a16:creationId xmlns:a16="http://schemas.microsoft.com/office/drawing/2014/main" id="{1E7D5B1C-A03C-4FFC-8741-B56C6997D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76" name="Oval 2234">
                <a:extLst>
                  <a:ext uri="{FF2B5EF4-FFF2-40B4-BE49-F238E27FC236}">
                    <a16:creationId xmlns:a16="http://schemas.microsoft.com/office/drawing/2014/main" id="{48186EDB-F77A-4E27-BD54-59322C390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77" name="Oval 2235">
                <a:extLst>
                  <a:ext uri="{FF2B5EF4-FFF2-40B4-BE49-F238E27FC236}">
                    <a16:creationId xmlns:a16="http://schemas.microsoft.com/office/drawing/2014/main" id="{52FBED32-1742-4F96-BDE0-5D4C90EC9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78" name="Oval 2236">
                <a:extLst>
                  <a:ext uri="{FF2B5EF4-FFF2-40B4-BE49-F238E27FC236}">
                    <a16:creationId xmlns:a16="http://schemas.microsoft.com/office/drawing/2014/main" id="{53058525-3C8C-4A98-953C-6C22F9E40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79" name="Oval 2237">
                <a:extLst>
                  <a:ext uri="{FF2B5EF4-FFF2-40B4-BE49-F238E27FC236}">
                    <a16:creationId xmlns:a16="http://schemas.microsoft.com/office/drawing/2014/main" id="{668654C4-538F-43CF-9EC7-65946A1FA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80" name="Oval 2238">
                <a:extLst>
                  <a:ext uri="{FF2B5EF4-FFF2-40B4-BE49-F238E27FC236}">
                    <a16:creationId xmlns:a16="http://schemas.microsoft.com/office/drawing/2014/main" id="{E3378282-9AA9-4F73-904F-AC8DB582B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81" name="Oval 2239">
                <a:extLst>
                  <a:ext uri="{FF2B5EF4-FFF2-40B4-BE49-F238E27FC236}">
                    <a16:creationId xmlns:a16="http://schemas.microsoft.com/office/drawing/2014/main" id="{D3E2F8D3-49F6-42BB-844F-49F79F7C3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82" name="Oval 2240">
                <a:extLst>
                  <a:ext uri="{FF2B5EF4-FFF2-40B4-BE49-F238E27FC236}">
                    <a16:creationId xmlns:a16="http://schemas.microsoft.com/office/drawing/2014/main" id="{58BA97AB-4570-44C4-8E0E-E20739CD0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83" name="Oval 2241">
                <a:extLst>
                  <a:ext uri="{FF2B5EF4-FFF2-40B4-BE49-F238E27FC236}">
                    <a16:creationId xmlns:a16="http://schemas.microsoft.com/office/drawing/2014/main" id="{02B2A18C-933B-4BEC-9C96-DB5CF2C42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84" name="Oval 2242">
                <a:extLst>
                  <a:ext uri="{FF2B5EF4-FFF2-40B4-BE49-F238E27FC236}">
                    <a16:creationId xmlns:a16="http://schemas.microsoft.com/office/drawing/2014/main" id="{FC091C22-1F80-4F4A-8A54-96D53B9EB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85" name="Oval 2243">
                <a:extLst>
                  <a:ext uri="{FF2B5EF4-FFF2-40B4-BE49-F238E27FC236}">
                    <a16:creationId xmlns:a16="http://schemas.microsoft.com/office/drawing/2014/main" id="{67EDBA8D-5FC0-484F-A305-A0E9544C4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86" name="Oval 2244">
                <a:extLst>
                  <a:ext uri="{FF2B5EF4-FFF2-40B4-BE49-F238E27FC236}">
                    <a16:creationId xmlns:a16="http://schemas.microsoft.com/office/drawing/2014/main" id="{C48A0A41-B35C-4193-A7E4-E02655C0A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87" name="Oval 2245">
                <a:extLst>
                  <a:ext uri="{FF2B5EF4-FFF2-40B4-BE49-F238E27FC236}">
                    <a16:creationId xmlns:a16="http://schemas.microsoft.com/office/drawing/2014/main" id="{9E33CB1C-7A00-4B9A-8654-E6A0C1F1E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88" name="Oval 2246">
                <a:extLst>
                  <a:ext uri="{FF2B5EF4-FFF2-40B4-BE49-F238E27FC236}">
                    <a16:creationId xmlns:a16="http://schemas.microsoft.com/office/drawing/2014/main" id="{656FE81E-F7FC-4F7D-AD1E-76E1A7131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89" name="Oval 2247">
                <a:extLst>
                  <a:ext uri="{FF2B5EF4-FFF2-40B4-BE49-F238E27FC236}">
                    <a16:creationId xmlns:a16="http://schemas.microsoft.com/office/drawing/2014/main" id="{E4A36BF1-58E2-41C3-A1DF-660CDAB4D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90" name="Oval 2248">
                <a:extLst>
                  <a:ext uri="{FF2B5EF4-FFF2-40B4-BE49-F238E27FC236}">
                    <a16:creationId xmlns:a16="http://schemas.microsoft.com/office/drawing/2014/main" id="{C1D2B5AD-6C18-4BB2-8F1B-A381628D1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91" name="Oval 2249">
                <a:extLst>
                  <a:ext uri="{FF2B5EF4-FFF2-40B4-BE49-F238E27FC236}">
                    <a16:creationId xmlns:a16="http://schemas.microsoft.com/office/drawing/2014/main" id="{2E9DC961-CB5D-4F52-A75D-E4C4E8E4A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92" name="Oval 2250">
                <a:extLst>
                  <a:ext uri="{FF2B5EF4-FFF2-40B4-BE49-F238E27FC236}">
                    <a16:creationId xmlns:a16="http://schemas.microsoft.com/office/drawing/2014/main" id="{9440B788-1F9C-4493-BEF8-AD0349095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93" name="Oval 2251">
                <a:extLst>
                  <a:ext uri="{FF2B5EF4-FFF2-40B4-BE49-F238E27FC236}">
                    <a16:creationId xmlns:a16="http://schemas.microsoft.com/office/drawing/2014/main" id="{F1CF3D34-3B39-4922-9E85-B408B481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94" name="Oval 2252">
                <a:extLst>
                  <a:ext uri="{FF2B5EF4-FFF2-40B4-BE49-F238E27FC236}">
                    <a16:creationId xmlns:a16="http://schemas.microsoft.com/office/drawing/2014/main" id="{E7CE55FC-9D96-486C-ACAA-BAF56E90E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95" name="Oval 2253">
                <a:extLst>
                  <a:ext uri="{FF2B5EF4-FFF2-40B4-BE49-F238E27FC236}">
                    <a16:creationId xmlns:a16="http://schemas.microsoft.com/office/drawing/2014/main" id="{B74394AE-6D9F-4266-8F89-7976D2B03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2131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96" name="Oval 2254">
                <a:extLst>
                  <a:ext uri="{FF2B5EF4-FFF2-40B4-BE49-F238E27FC236}">
                    <a16:creationId xmlns:a16="http://schemas.microsoft.com/office/drawing/2014/main" id="{C83BA17A-79E2-44D9-A4B8-F1DD69EEE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460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97" name="Oval 2255">
                <a:extLst>
                  <a:ext uri="{FF2B5EF4-FFF2-40B4-BE49-F238E27FC236}">
                    <a16:creationId xmlns:a16="http://schemas.microsoft.com/office/drawing/2014/main" id="{BD4A44FE-E82B-4E87-844E-7FD177A6D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98" name="Oval 2256">
                <a:extLst>
                  <a:ext uri="{FF2B5EF4-FFF2-40B4-BE49-F238E27FC236}">
                    <a16:creationId xmlns:a16="http://schemas.microsoft.com/office/drawing/2014/main" id="{092886AB-DCB4-4497-A1FB-48611A0BE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99" name="Oval 2257">
                <a:extLst>
                  <a:ext uri="{FF2B5EF4-FFF2-40B4-BE49-F238E27FC236}">
                    <a16:creationId xmlns:a16="http://schemas.microsoft.com/office/drawing/2014/main" id="{7FD81E7B-9A85-474D-8FA3-C14E78112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00" name="Oval 2258">
                <a:extLst>
                  <a:ext uri="{FF2B5EF4-FFF2-40B4-BE49-F238E27FC236}">
                    <a16:creationId xmlns:a16="http://schemas.microsoft.com/office/drawing/2014/main" id="{79B4AC17-65A4-4318-8F0C-375B666AB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01" name="Oval 2259">
                <a:extLst>
                  <a:ext uri="{FF2B5EF4-FFF2-40B4-BE49-F238E27FC236}">
                    <a16:creationId xmlns:a16="http://schemas.microsoft.com/office/drawing/2014/main" id="{550302A4-8894-4345-8FE3-F454FF0A5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02" name="Oval 2260">
                <a:extLst>
                  <a:ext uri="{FF2B5EF4-FFF2-40B4-BE49-F238E27FC236}">
                    <a16:creationId xmlns:a16="http://schemas.microsoft.com/office/drawing/2014/main" id="{727670D9-2755-4D8B-870B-624451E88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03" name="Oval 2261">
                <a:extLst>
                  <a:ext uri="{FF2B5EF4-FFF2-40B4-BE49-F238E27FC236}">
                    <a16:creationId xmlns:a16="http://schemas.microsoft.com/office/drawing/2014/main" id="{EDA0CA6A-F084-4B2C-8C96-427918199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04" name="Oval 2262">
                <a:extLst>
                  <a:ext uri="{FF2B5EF4-FFF2-40B4-BE49-F238E27FC236}">
                    <a16:creationId xmlns:a16="http://schemas.microsoft.com/office/drawing/2014/main" id="{49D0265D-82E9-4716-8B30-06C2A0404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05" name="Oval 2263">
                <a:extLst>
                  <a:ext uri="{FF2B5EF4-FFF2-40B4-BE49-F238E27FC236}">
                    <a16:creationId xmlns:a16="http://schemas.microsoft.com/office/drawing/2014/main" id="{53876BEF-2692-4C02-B2DC-D28BFE0DC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06" name="Oval 2264">
                <a:extLst>
                  <a:ext uri="{FF2B5EF4-FFF2-40B4-BE49-F238E27FC236}">
                    <a16:creationId xmlns:a16="http://schemas.microsoft.com/office/drawing/2014/main" id="{E4ED1865-F197-4D1E-B333-93DBB4DF6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07" name="Oval 2265">
                <a:extLst>
                  <a:ext uri="{FF2B5EF4-FFF2-40B4-BE49-F238E27FC236}">
                    <a16:creationId xmlns:a16="http://schemas.microsoft.com/office/drawing/2014/main" id="{185A4AE5-AB52-4544-B10A-C58B23695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08" name="Oval 2266">
                <a:extLst>
                  <a:ext uri="{FF2B5EF4-FFF2-40B4-BE49-F238E27FC236}">
                    <a16:creationId xmlns:a16="http://schemas.microsoft.com/office/drawing/2014/main" id="{59F59E39-E420-4459-8613-DB0260FE7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09" name="Oval 2267">
                <a:extLst>
                  <a:ext uri="{FF2B5EF4-FFF2-40B4-BE49-F238E27FC236}">
                    <a16:creationId xmlns:a16="http://schemas.microsoft.com/office/drawing/2014/main" id="{5EDB5635-FAFD-4427-87E8-C78977DE9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10" name="Oval 2268">
                <a:extLst>
                  <a:ext uri="{FF2B5EF4-FFF2-40B4-BE49-F238E27FC236}">
                    <a16:creationId xmlns:a16="http://schemas.microsoft.com/office/drawing/2014/main" id="{4360E953-DC58-4772-BB48-938A3EE9B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11" name="Oval 2269">
                <a:extLst>
                  <a:ext uri="{FF2B5EF4-FFF2-40B4-BE49-F238E27FC236}">
                    <a16:creationId xmlns:a16="http://schemas.microsoft.com/office/drawing/2014/main" id="{60C49601-FEA9-44DD-8F2C-7812A0F0D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12" name="Oval 2270">
                <a:extLst>
                  <a:ext uri="{FF2B5EF4-FFF2-40B4-BE49-F238E27FC236}">
                    <a16:creationId xmlns:a16="http://schemas.microsoft.com/office/drawing/2014/main" id="{DC640763-9AC8-4722-A2DD-4A5D4D795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13" name="Oval 2271">
                <a:extLst>
                  <a:ext uri="{FF2B5EF4-FFF2-40B4-BE49-F238E27FC236}">
                    <a16:creationId xmlns:a16="http://schemas.microsoft.com/office/drawing/2014/main" id="{48C2A3FB-C756-41BD-81EB-720CBF5C6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14" name="Oval 2272">
                <a:extLst>
                  <a:ext uri="{FF2B5EF4-FFF2-40B4-BE49-F238E27FC236}">
                    <a16:creationId xmlns:a16="http://schemas.microsoft.com/office/drawing/2014/main" id="{EE84E053-06C5-46C6-9DEE-B31A49505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15" name="Oval 2273">
                <a:extLst>
                  <a:ext uri="{FF2B5EF4-FFF2-40B4-BE49-F238E27FC236}">
                    <a16:creationId xmlns:a16="http://schemas.microsoft.com/office/drawing/2014/main" id="{5565D0C8-C181-465B-8581-985A2BB24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16" name="Oval 2274">
                <a:extLst>
                  <a:ext uri="{FF2B5EF4-FFF2-40B4-BE49-F238E27FC236}">
                    <a16:creationId xmlns:a16="http://schemas.microsoft.com/office/drawing/2014/main" id="{A7CF014C-7C54-48AA-B611-50D07100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17" name="Oval 2275">
                <a:extLst>
                  <a:ext uri="{FF2B5EF4-FFF2-40B4-BE49-F238E27FC236}">
                    <a16:creationId xmlns:a16="http://schemas.microsoft.com/office/drawing/2014/main" id="{AE78D7A5-9389-4A80-801F-8FFC13EFE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18" name="Oval 2276">
                <a:extLst>
                  <a:ext uri="{FF2B5EF4-FFF2-40B4-BE49-F238E27FC236}">
                    <a16:creationId xmlns:a16="http://schemas.microsoft.com/office/drawing/2014/main" id="{50095E71-B126-4F86-B9FB-80299692E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19" name="Oval 2277">
                <a:extLst>
                  <a:ext uri="{FF2B5EF4-FFF2-40B4-BE49-F238E27FC236}">
                    <a16:creationId xmlns:a16="http://schemas.microsoft.com/office/drawing/2014/main" id="{8C8A82EB-A374-4B58-AD23-3051CDE51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20" name="Oval 2278">
                <a:extLst>
                  <a:ext uri="{FF2B5EF4-FFF2-40B4-BE49-F238E27FC236}">
                    <a16:creationId xmlns:a16="http://schemas.microsoft.com/office/drawing/2014/main" id="{D1BADDF3-DE0B-49F0-8810-659183404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21" name="Oval 2279">
                <a:extLst>
                  <a:ext uri="{FF2B5EF4-FFF2-40B4-BE49-F238E27FC236}">
                    <a16:creationId xmlns:a16="http://schemas.microsoft.com/office/drawing/2014/main" id="{7AE99B57-2612-4199-B259-1D26855B7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512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22" name="Oval 2280">
                <a:extLst>
                  <a:ext uri="{FF2B5EF4-FFF2-40B4-BE49-F238E27FC236}">
                    <a16:creationId xmlns:a16="http://schemas.microsoft.com/office/drawing/2014/main" id="{DB5416AC-4690-4F6E-8FE8-E6DC80DE5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616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23" name="Oval 2281">
                <a:extLst>
                  <a:ext uri="{FF2B5EF4-FFF2-40B4-BE49-F238E27FC236}">
                    <a16:creationId xmlns:a16="http://schemas.microsoft.com/office/drawing/2014/main" id="{D3C7CE42-B70D-410A-92FB-B5A59255A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24" name="Oval 2282">
                <a:extLst>
                  <a:ext uri="{FF2B5EF4-FFF2-40B4-BE49-F238E27FC236}">
                    <a16:creationId xmlns:a16="http://schemas.microsoft.com/office/drawing/2014/main" id="{DBDF633E-DB01-460D-B660-45651EB81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25" name="Oval 2283">
                <a:extLst>
                  <a:ext uri="{FF2B5EF4-FFF2-40B4-BE49-F238E27FC236}">
                    <a16:creationId xmlns:a16="http://schemas.microsoft.com/office/drawing/2014/main" id="{6D519491-4444-46E1-A7C8-7BF01EBC3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26" name="Oval 2284">
                <a:extLst>
                  <a:ext uri="{FF2B5EF4-FFF2-40B4-BE49-F238E27FC236}">
                    <a16:creationId xmlns:a16="http://schemas.microsoft.com/office/drawing/2014/main" id="{3EE0D7D7-0209-4A3A-81E6-C7CEF27DB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27" name="Oval 2285">
                <a:extLst>
                  <a:ext uri="{FF2B5EF4-FFF2-40B4-BE49-F238E27FC236}">
                    <a16:creationId xmlns:a16="http://schemas.microsoft.com/office/drawing/2014/main" id="{826E3D6D-793D-47E9-90BD-5E043E0EA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28" name="Oval 2286">
                <a:extLst>
                  <a:ext uri="{FF2B5EF4-FFF2-40B4-BE49-F238E27FC236}">
                    <a16:creationId xmlns:a16="http://schemas.microsoft.com/office/drawing/2014/main" id="{5E16F92A-0F89-42D1-976A-6EEB84719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29" name="Oval 2287">
                <a:extLst>
                  <a:ext uri="{FF2B5EF4-FFF2-40B4-BE49-F238E27FC236}">
                    <a16:creationId xmlns:a16="http://schemas.microsoft.com/office/drawing/2014/main" id="{ABFDCD1F-91AA-4AC1-8639-D5E31B74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30" name="Oval 2288">
                <a:extLst>
                  <a:ext uri="{FF2B5EF4-FFF2-40B4-BE49-F238E27FC236}">
                    <a16:creationId xmlns:a16="http://schemas.microsoft.com/office/drawing/2014/main" id="{583F42C2-D4FF-4215-B0B7-56544A29F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31" name="Oval 2289">
                <a:extLst>
                  <a:ext uri="{FF2B5EF4-FFF2-40B4-BE49-F238E27FC236}">
                    <a16:creationId xmlns:a16="http://schemas.microsoft.com/office/drawing/2014/main" id="{FF542098-5246-406C-B1F3-E7B5C7621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32" name="Oval 2290">
                <a:extLst>
                  <a:ext uri="{FF2B5EF4-FFF2-40B4-BE49-F238E27FC236}">
                    <a16:creationId xmlns:a16="http://schemas.microsoft.com/office/drawing/2014/main" id="{9496E069-77A9-47A0-B1D9-F8B8DE0E5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33" name="Oval 2291">
                <a:extLst>
                  <a:ext uri="{FF2B5EF4-FFF2-40B4-BE49-F238E27FC236}">
                    <a16:creationId xmlns:a16="http://schemas.microsoft.com/office/drawing/2014/main" id="{037ACECD-5ECF-42B8-BED3-701F73B10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34" name="Oval 2292">
                <a:extLst>
                  <a:ext uri="{FF2B5EF4-FFF2-40B4-BE49-F238E27FC236}">
                    <a16:creationId xmlns:a16="http://schemas.microsoft.com/office/drawing/2014/main" id="{409E2453-444C-4713-84F6-1AA2AE909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35" name="Oval 2293">
                <a:extLst>
                  <a:ext uri="{FF2B5EF4-FFF2-40B4-BE49-F238E27FC236}">
                    <a16:creationId xmlns:a16="http://schemas.microsoft.com/office/drawing/2014/main" id="{6507317E-C6C2-48AD-A53F-4982AC1F1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36" name="Oval 2294">
                <a:extLst>
                  <a:ext uri="{FF2B5EF4-FFF2-40B4-BE49-F238E27FC236}">
                    <a16:creationId xmlns:a16="http://schemas.microsoft.com/office/drawing/2014/main" id="{177068CB-67C7-4CBB-85D8-581AF2B32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37" name="Oval 2295">
                <a:extLst>
                  <a:ext uri="{FF2B5EF4-FFF2-40B4-BE49-F238E27FC236}">
                    <a16:creationId xmlns:a16="http://schemas.microsoft.com/office/drawing/2014/main" id="{1D4BD79F-D25B-41D6-9AAB-447BA9B15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38" name="Oval 2296">
                <a:extLst>
                  <a:ext uri="{FF2B5EF4-FFF2-40B4-BE49-F238E27FC236}">
                    <a16:creationId xmlns:a16="http://schemas.microsoft.com/office/drawing/2014/main" id="{52397997-6DCB-477F-93FD-EF3A0E261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39" name="Oval 2297">
                <a:extLst>
                  <a:ext uri="{FF2B5EF4-FFF2-40B4-BE49-F238E27FC236}">
                    <a16:creationId xmlns:a16="http://schemas.microsoft.com/office/drawing/2014/main" id="{B0E33A30-E9D5-4443-B18F-DDD6CF623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40" name="Oval 2298">
                <a:extLst>
                  <a:ext uri="{FF2B5EF4-FFF2-40B4-BE49-F238E27FC236}">
                    <a16:creationId xmlns:a16="http://schemas.microsoft.com/office/drawing/2014/main" id="{369F7125-E72E-4CE6-8396-50CD2D88D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41" name="Oval 2299">
                <a:extLst>
                  <a:ext uri="{FF2B5EF4-FFF2-40B4-BE49-F238E27FC236}">
                    <a16:creationId xmlns:a16="http://schemas.microsoft.com/office/drawing/2014/main" id="{49B95937-AA76-4A59-B407-5C0556D47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42" name="Oval 2300">
                <a:extLst>
                  <a:ext uri="{FF2B5EF4-FFF2-40B4-BE49-F238E27FC236}">
                    <a16:creationId xmlns:a16="http://schemas.microsoft.com/office/drawing/2014/main" id="{E8D29957-44D3-433C-B92B-07CD7CE7F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43" name="Oval 2301">
                <a:extLst>
                  <a:ext uri="{FF2B5EF4-FFF2-40B4-BE49-F238E27FC236}">
                    <a16:creationId xmlns:a16="http://schemas.microsoft.com/office/drawing/2014/main" id="{084BBBD4-205A-41B9-8B04-C0AF4DAFC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44" name="Oval 2302">
                <a:extLst>
                  <a:ext uri="{FF2B5EF4-FFF2-40B4-BE49-F238E27FC236}">
                    <a16:creationId xmlns:a16="http://schemas.microsoft.com/office/drawing/2014/main" id="{40176DEE-D6E7-4EE8-A7C3-B789AB00B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45" name="Oval 2303">
                <a:extLst>
                  <a:ext uri="{FF2B5EF4-FFF2-40B4-BE49-F238E27FC236}">
                    <a16:creationId xmlns:a16="http://schemas.microsoft.com/office/drawing/2014/main" id="{9F5018FD-BCD4-4DE7-ABE0-B5280B2D5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46" name="Oval 2304">
                <a:extLst>
                  <a:ext uri="{FF2B5EF4-FFF2-40B4-BE49-F238E27FC236}">
                    <a16:creationId xmlns:a16="http://schemas.microsoft.com/office/drawing/2014/main" id="{F3D1B155-C99D-4702-B89D-D1F02612E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564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47" name="Oval 2305">
                <a:extLst>
                  <a:ext uri="{FF2B5EF4-FFF2-40B4-BE49-F238E27FC236}">
                    <a16:creationId xmlns:a16="http://schemas.microsoft.com/office/drawing/2014/main" id="{ED58A0E7-03F4-4693-8A71-B066CD131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668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48" name="Oval 2306">
                <a:extLst>
                  <a:ext uri="{FF2B5EF4-FFF2-40B4-BE49-F238E27FC236}">
                    <a16:creationId xmlns:a16="http://schemas.microsoft.com/office/drawing/2014/main" id="{8E42D955-6A2F-49D9-9862-771A625A5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772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49" name="Oval 2307">
                <a:extLst>
                  <a:ext uri="{FF2B5EF4-FFF2-40B4-BE49-F238E27FC236}">
                    <a16:creationId xmlns:a16="http://schemas.microsoft.com/office/drawing/2014/main" id="{57865012-F212-4D2A-965D-48CA74094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50" name="Oval 2308">
                <a:extLst>
                  <a:ext uri="{FF2B5EF4-FFF2-40B4-BE49-F238E27FC236}">
                    <a16:creationId xmlns:a16="http://schemas.microsoft.com/office/drawing/2014/main" id="{16444BF7-6B8E-42BE-A8C7-1E4827810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51" name="Oval 2309">
                <a:extLst>
                  <a:ext uri="{FF2B5EF4-FFF2-40B4-BE49-F238E27FC236}">
                    <a16:creationId xmlns:a16="http://schemas.microsoft.com/office/drawing/2014/main" id="{A8B10835-7D69-4884-A56B-188D7E26F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52" name="Oval 2310">
                <a:extLst>
                  <a:ext uri="{FF2B5EF4-FFF2-40B4-BE49-F238E27FC236}">
                    <a16:creationId xmlns:a16="http://schemas.microsoft.com/office/drawing/2014/main" id="{5566C0F0-C6AA-43CD-932E-7E3F966CA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53" name="Oval 2311">
                <a:extLst>
                  <a:ext uri="{FF2B5EF4-FFF2-40B4-BE49-F238E27FC236}">
                    <a16:creationId xmlns:a16="http://schemas.microsoft.com/office/drawing/2014/main" id="{91FF5ED5-184F-49C0-A053-FF5C5A684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54" name="Oval 2312">
                <a:extLst>
                  <a:ext uri="{FF2B5EF4-FFF2-40B4-BE49-F238E27FC236}">
                    <a16:creationId xmlns:a16="http://schemas.microsoft.com/office/drawing/2014/main" id="{0C3F94E3-8F59-446D-900C-62A9487E6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55" name="Oval 2313">
                <a:extLst>
                  <a:ext uri="{FF2B5EF4-FFF2-40B4-BE49-F238E27FC236}">
                    <a16:creationId xmlns:a16="http://schemas.microsoft.com/office/drawing/2014/main" id="{26F46DB1-53EA-42A1-973F-FC9A001B2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56" name="Oval 2314">
                <a:extLst>
                  <a:ext uri="{FF2B5EF4-FFF2-40B4-BE49-F238E27FC236}">
                    <a16:creationId xmlns:a16="http://schemas.microsoft.com/office/drawing/2014/main" id="{91C5A723-15D5-4EBA-A4CC-0628BDB31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57" name="Oval 2315">
                <a:extLst>
                  <a:ext uri="{FF2B5EF4-FFF2-40B4-BE49-F238E27FC236}">
                    <a16:creationId xmlns:a16="http://schemas.microsoft.com/office/drawing/2014/main" id="{D1124D27-07C2-444C-B0FE-46BC8116C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58" name="Oval 2316">
                <a:extLst>
                  <a:ext uri="{FF2B5EF4-FFF2-40B4-BE49-F238E27FC236}">
                    <a16:creationId xmlns:a16="http://schemas.microsoft.com/office/drawing/2014/main" id="{155C292B-9F32-45E0-B0D6-2D453AE88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295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59" name="Oval 2317">
                <a:extLst>
                  <a:ext uri="{FF2B5EF4-FFF2-40B4-BE49-F238E27FC236}">
                    <a16:creationId xmlns:a16="http://schemas.microsoft.com/office/drawing/2014/main" id="{850EE732-DC4E-4B5E-8F9A-9E73D8FC6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34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60" name="Oval 2318">
                <a:extLst>
                  <a:ext uri="{FF2B5EF4-FFF2-40B4-BE49-F238E27FC236}">
                    <a16:creationId xmlns:a16="http://schemas.microsoft.com/office/drawing/2014/main" id="{9C63A66C-656A-4613-9C7C-8A273BA41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39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61" name="Oval 2319">
                <a:extLst>
                  <a:ext uri="{FF2B5EF4-FFF2-40B4-BE49-F238E27FC236}">
                    <a16:creationId xmlns:a16="http://schemas.microsoft.com/office/drawing/2014/main" id="{095632E8-DBDC-4117-A59B-D2F2B5E85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452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62" name="Oval 2320">
                <a:extLst>
                  <a:ext uri="{FF2B5EF4-FFF2-40B4-BE49-F238E27FC236}">
                    <a16:creationId xmlns:a16="http://schemas.microsoft.com/office/drawing/2014/main" id="{471C406B-8C2D-4320-9CB9-384002D10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504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63" name="Oval 2321">
                <a:extLst>
                  <a:ext uri="{FF2B5EF4-FFF2-40B4-BE49-F238E27FC236}">
                    <a16:creationId xmlns:a16="http://schemas.microsoft.com/office/drawing/2014/main" id="{FC45A543-8A98-4FA7-80C5-84598C6CC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556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64" name="Oval 2322">
                <a:extLst>
                  <a:ext uri="{FF2B5EF4-FFF2-40B4-BE49-F238E27FC236}">
                    <a16:creationId xmlns:a16="http://schemas.microsoft.com/office/drawing/2014/main" id="{36697E00-73B5-42F3-B70D-E3EB14AB1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610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65" name="Oval 2323">
                <a:extLst>
                  <a:ext uri="{FF2B5EF4-FFF2-40B4-BE49-F238E27FC236}">
                    <a16:creationId xmlns:a16="http://schemas.microsoft.com/office/drawing/2014/main" id="{9AF07263-6154-4351-9E11-AA217E761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662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66" name="Oval 2324">
                <a:extLst>
                  <a:ext uri="{FF2B5EF4-FFF2-40B4-BE49-F238E27FC236}">
                    <a16:creationId xmlns:a16="http://schemas.microsoft.com/office/drawing/2014/main" id="{366E59D0-FF43-4356-933D-E89278A2C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714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67" name="Oval 2325">
                <a:extLst>
                  <a:ext uri="{FF2B5EF4-FFF2-40B4-BE49-F238E27FC236}">
                    <a16:creationId xmlns:a16="http://schemas.microsoft.com/office/drawing/2014/main" id="{4B18C9D9-6E2D-455F-A184-28D399067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766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68" name="Oval 2326">
                <a:extLst>
                  <a:ext uri="{FF2B5EF4-FFF2-40B4-BE49-F238E27FC236}">
                    <a16:creationId xmlns:a16="http://schemas.microsoft.com/office/drawing/2014/main" id="{5A6D03A9-BF1B-450C-85B6-3FF7BB452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818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69" name="Oval 2327">
                <a:extLst>
                  <a:ext uri="{FF2B5EF4-FFF2-40B4-BE49-F238E27FC236}">
                    <a16:creationId xmlns:a16="http://schemas.microsoft.com/office/drawing/2014/main" id="{9B643044-0B44-40A2-9069-6D84A8CAD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871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70" name="Oval 2328">
                <a:extLst>
                  <a:ext uri="{FF2B5EF4-FFF2-40B4-BE49-F238E27FC236}">
                    <a16:creationId xmlns:a16="http://schemas.microsoft.com/office/drawing/2014/main" id="{A349DB0F-7DF8-4F34-9C21-F8886369F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923"/>
                <a:ext cx="28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71" name="Oval 2329">
                <a:extLst>
                  <a:ext uri="{FF2B5EF4-FFF2-40B4-BE49-F238E27FC236}">
                    <a16:creationId xmlns:a16="http://schemas.microsoft.com/office/drawing/2014/main" id="{CD996030-EE9F-46A8-B8F2-1CF32444A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975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72" name="Oval 2330">
                <a:extLst>
                  <a:ext uri="{FF2B5EF4-FFF2-40B4-BE49-F238E27FC236}">
                    <a16:creationId xmlns:a16="http://schemas.microsoft.com/office/drawing/2014/main" id="{A9F669E9-5BC5-44D7-A76F-B274FFB0D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2027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73" name="Oval 2331">
                <a:extLst>
                  <a:ext uri="{FF2B5EF4-FFF2-40B4-BE49-F238E27FC236}">
                    <a16:creationId xmlns:a16="http://schemas.microsoft.com/office/drawing/2014/main" id="{5FEA8FF1-F73F-44BF-B457-206430261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2079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74" name="Oval 2332">
                <a:extLst>
                  <a:ext uri="{FF2B5EF4-FFF2-40B4-BE49-F238E27FC236}">
                    <a16:creationId xmlns:a16="http://schemas.microsoft.com/office/drawing/2014/main" id="{321C1445-5DAA-4106-ADF8-A872A3ED7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512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75" name="Oval 2333">
                <a:extLst>
                  <a:ext uri="{FF2B5EF4-FFF2-40B4-BE49-F238E27FC236}">
                    <a16:creationId xmlns:a16="http://schemas.microsoft.com/office/drawing/2014/main" id="{D34E77B1-0E63-4416-9234-2B1B664D2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56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76" name="Oval 2334">
                <a:extLst>
                  <a:ext uri="{FF2B5EF4-FFF2-40B4-BE49-F238E27FC236}">
                    <a16:creationId xmlns:a16="http://schemas.microsoft.com/office/drawing/2014/main" id="{C00A32F0-4ED5-4FAA-A387-74A7CEAEF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66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77" name="Oval 2335">
                <a:extLst>
                  <a:ext uri="{FF2B5EF4-FFF2-40B4-BE49-F238E27FC236}">
                    <a16:creationId xmlns:a16="http://schemas.microsoft.com/office/drawing/2014/main" id="{07E73760-DE92-4A01-9A53-D38416407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78" name="Oval 2336">
                <a:extLst>
                  <a:ext uri="{FF2B5EF4-FFF2-40B4-BE49-F238E27FC236}">
                    <a16:creationId xmlns:a16="http://schemas.microsoft.com/office/drawing/2014/main" id="{8A93576D-3C1A-46D4-B434-ACD106872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79" name="Oval 2337">
                <a:extLst>
                  <a:ext uri="{FF2B5EF4-FFF2-40B4-BE49-F238E27FC236}">
                    <a16:creationId xmlns:a16="http://schemas.microsoft.com/office/drawing/2014/main" id="{16070DC4-1BD3-4FD7-B22E-1FBFCE642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80" name="Oval 2338">
                <a:extLst>
                  <a:ext uri="{FF2B5EF4-FFF2-40B4-BE49-F238E27FC236}">
                    <a16:creationId xmlns:a16="http://schemas.microsoft.com/office/drawing/2014/main" id="{8253E15E-ED41-4826-9E6F-5E0180849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81" name="Oval 2339">
                <a:extLst>
                  <a:ext uri="{FF2B5EF4-FFF2-40B4-BE49-F238E27FC236}">
                    <a16:creationId xmlns:a16="http://schemas.microsoft.com/office/drawing/2014/main" id="{289B36E5-5FF9-4302-AFE9-BB5999111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82" name="Oval 2340">
                <a:extLst>
                  <a:ext uri="{FF2B5EF4-FFF2-40B4-BE49-F238E27FC236}">
                    <a16:creationId xmlns:a16="http://schemas.microsoft.com/office/drawing/2014/main" id="{F3E17F2E-01C2-4381-8D74-352F5A5F1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83" name="Oval 2341">
                <a:extLst>
                  <a:ext uri="{FF2B5EF4-FFF2-40B4-BE49-F238E27FC236}">
                    <a16:creationId xmlns:a16="http://schemas.microsoft.com/office/drawing/2014/main" id="{DE4DB39F-DB8A-4BF1-A75F-1BE952753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84" name="Oval 2342">
                <a:extLst>
                  <a:ext uri="{FF2B5EF4-FFF2-40B4-BE49-F238E27FC236}">
                    <a16:creationId xmlns:a16="http://schemas.microsoft.com/office/drawing/2014/main" id="{090B9EF7-73DD-4183-BA39-501CF9346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85" name="Oval 2343">
                <a:extLst>
                  <a:ext uri="{FF2B5EF4-FFF2-40B4-BE49-F238E27FC236}">
                    <a16:creationId xmlns:a16="http://schemas.microsoft.com/office/drawing/2014/main" id="{19FE5FD0-99E9-4EF5-8838-827BFD438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86" name="Oval 2344">
                <a:extLst>
                  <a:ext uri="{FF2B5EF4-FFF2-40B4-BE49-F238E27FC236}">
                    <a16:creationId xmlns:a16="http://schemas.microsoft.com/office/drawing/2014/main" id="{5A9038EF-000E-4C21-B1EC-D61229C5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87" name="Oval 2345">
                <a:extLst>
                  <a:ext uri="{FF2B5EF4-FFF2-40B4-BE49-F238E27FC236}">
                    <a16:creationId xmlns:a16="http://schemas.microsoft.com/office/drawing/2014/main" id="{843305B4-6BA3-4C56-9FD4-32C0F6346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88" name="Oval 2346">
                <a:extLst>
                  <a:ext uri="{FF2B5EF4-FFF2-40B4-BE49-F238E27FC236}">
                    <a16:creationId xmlns:a16="http://schemas.microsoft.com/office/drawing/2014/main" id="{FE37182E-167A-4697-B06F-F313F9454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89" name="Oval 2347">
                <a:extLst>
                  <a:ext uri="{FF2B5EF4-FFF2-40B4-BE49-F238E27FC236}">
                    <a16:creationId xmlns:a16="http://schemas.microsoft.com/office/drawing/2014/main" id="{0557BC8F-E77B-43A8-921A-37DADCC33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90" name="Oval 2348">
                <a:extLst>
                  <a:ext uri="{FF2B5EF4-FFF2-40B4-BE49-F238E27FC236}">
                    <a16:creationId xmlns:a16="http://schemas.microsoft.com/office/drawing/2014/main" id="{E0D16642-58A2-4D4C-9726-4FA1A8996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91" name="Oval 2349">
                <a:extLst>
                  <a:ext uri="{FF2B5EF4-FFF2-40B4-BE49-F238E27FC236}">
                    <a16:creationId xmlns:a16="http://schemas.microsoft.com/office/drawing/2014/main" id="{D6C43584-5D8B-48F8-9892-173F1E44F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92" name="Oval 2350">
                <a:extLst>
                  <a:ext uri="{FF2B5EF4-FFF2-40B4-BE49-F238E27FC236}">
                    <a16:creationId xmlns:a16="http://schemas.microsoft.com/office/drawing/2014/main" id="{689A071C-7ECD-4918-81F4-ACC604A31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93" name="Oval 2351">
                <a:extLst>
                  <a:ext uri="{FF2B5EF4-FFF2-40B4-BE49-F238E27FC236}">
                    <a16:creationId xmlns:a16="http://schemas.microsoft.com/office/drawing/2014/main" id="{4CC57B75-D2D0-48FE-9CA7-C115D5557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94" name="Oval 2352">
                <a:extLst>
                  <a:ext uri="{FF2B5EF4-FFF2-40B4-BE49-F238E27FC236}">
                    <a16:creationId xmlns:a16="http://schemas.microsoft.com/office/drawing/2014/main" id="{FC2208F6-9FAE-43A6-BBD5-9B189CD4A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95" name="Oval 2353">
                <a:extLst>
                  <a:ext uri="{FF2B5EF4-FFF2-40B4-BE49-F238E27FC236}">
                    <a16:creationId xmlns:a16="http://schemas.microsoft.com/office/drawing/2014/main" id="{5FD09BF4-598F-4ABC-8E00-F3EF01DCF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96" name="Oval 2354">
                <a:extLst>
                  <a:ext uri="{FF2B5EF4-FFF2-40B4-BE49-F238E27FC236}">
                    <a16:creationId xmlns:a16="http://schemas.microsoft.com/office/drawing/2014/main" id="{AE585C95-1550-43A1-A409-94FC2D9C1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97" name="Oval 2355">
                <a:extLst>
                  <a:ext uri="{FF2B5EF4-FFF2-40B4-BE49-F238E27FC236}">
                    <a16:creationId xmlns:a16="http://schemas.microsoft.com/office/drawing/2014/main" id="{7D96100F-3F5F-4DEA-97B8-413DD02CC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98" name="Oval 2356">
                <a:extLst>
                  <a:ext uri="{FF2B5EF4-FFF2-40B4-BE49-F238E27FC236}">
                    <a16:creationId xmlns:a16="http://schemas.microsoft.com/office/drawing/2014/main" id="{F131B286-300E-4036-80E4-753EC015D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399" name="Oval 2357">
                <a:extLst>
                  <a:ext uri="{FF2B5EF4-FFF2-40B4-BE49-F238E27FC236}">
                    <a16:creationId xmlns:a16="http://schemas.microsoft.com/office/drawing/2014/main" id="{F2E00202-A86D-4727-9CBD-913E23BE4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00" name="Oval 2358">
                <a:extLst>
                  <a:ext uri="{FF2B5EF4-FFF2-40B4-BE49-F238E27FC236}">
                    <a16:creationId xmlns:a16="http://schemas.microsoft.com/office/drawing/2014/main" id="{A6F965F0-23E9-4A03-8533-2FA7B2324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01" name="Oval 2359">
                <a:extLst>
                  <a:ext uri="{FF2B5EF4-FFF2-40B4-BE49-F238E27FC236}">
                    <a16:creationId xmlns:a16="http://schemas.microsoft.com/office/drawing/2014/main" id="{5D4CDDFE-5A6B-4530-BCFD-C6F96606B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56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02" name="Oval 2360">
                <a:extLst>
                  <a:ext uri="{FF2B5EF4-FFF2-40B4-BE49-F238E27FC236}">
                    <a16:creationId xmlns:a16="http://schemas.microsoft.com/office/drawing/2014/main" id="{C4AA63DF-7EC8-488E-A0D8-D020C11A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61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03" name="Oval 2361">
                <a:extLst>
                  <a:ext uri="{FF2B5EF4-FFF2-40B4-BE49-F238E27FC236}">
                    <a16:creationId xmlns:a16="http://schemas.microsoft.com/office/drawing/2014/main" id="{066603F2-20E7-498E-A010-30D54AD1B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66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04" name="Oval 2362">
                <a:extLst>
                  <a:ext uri="{FF2B5EF4-FFF2-40B4-BE49-F238E27FC236}">
                    <a16:creationId xmlns:a16="http://schemas.microsoft.com/office/drawing/2014/main" id="{AE801B07-6084-48FE-A0A9-BAA835AB1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05" name="Oval 2363">
                <a:extLst>
                  <a:ext uri="{FF2B5EF4-FFF2-40B4-BE49-F238E27FC236}">
                    <a16:creationId xmlns:a16="http://schemas.microsoft.com/office/drawing/2014/main" id="{04B7B515-059D-45B8-9C52-579EB1D1C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06" name="Oval 2364">
                <a:extLst>
                  <a:ext uri="{FF2B5EF4-FFF2-40B4-BE49-F238E27FC236}">
                    <a16:creationId xmlns:a16="http://schemas.microsoft.com/office/drawing/2014/main" id="{CA7BD434-EE4E-402F-AEE2-DCEC99D97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07" name="Oval 2365">
                <a:extLst>
                  <a:ext uri="{FF2B5EF4-FFF2-40B4-BE49-F238E27FC236}">
                    <a16:creationId xmlns:a16="http://schemas.microsoft.com/office/drawing/2014/main" id="{2FA266D7-51A4-47F6-8DE6-382EF6A9E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08" name="Oval 2366">
                <a:extLst>
                  <a:ext uri="{FF2B5EF4-FFF2-40B4-BE49-F238E27FC236}">
                    <a16:creationId xmlns:a16="http://schemas.microsoft.com/office/drawing/2014/main" id="{9BEC5093-B4FE-4E2D-8AA6-250A1FD97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09" name="Oval 2367">
                <a:extLst>
                  <a:ext uri="{FF2B5EF4-FFF2-40B4-BE49-F238E27FC236}">
                    <a16:creationId xmlns:a16="http://schemas.microsoft.com/office/drawing/2014/main" id="{9BBF087E-1CF1-490C-A88C-37A107D60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10" name="Oval 2368">
                <a:extLst>
                  <a:ext uri="{FF2B5EF4-FFF2-40B4-BE49-F238E27FC236}">
                    <a16:creationId xmlns:a16="http://schemas.microsoft.com/office/drawing/2014/main" id="{6BB8E639-6C2D-4BE8-9C6D-972D980A9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11" name="Oval 2369">
                <a:extLst>
                  <a:ext uri="{FF2B5EF4-FFF2-40B4-BE49-F238E27FC236}">
                    <a16:creationId xmlns:a16="http://schemas.microsoft.com/office/drawing/2014/main" id="{4D121BDB-67A5-4C2A-B2EF-6BF7545DD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12" name="Oval 2370">
                <a:extLst>
                  <a:ext uri="{FF2B5EF4-FFF2-40B4-BE49-F238E27FC236}">
                    <a16:creationId xmlns:a16="http://schemas.microsoft.com/office/drawing/2014/main" id="{E29FD277-09BF-4DBA-BE56-D0A35BCA4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13" name="Oval 2371">
                <a:extLst>
                  <a:ext uri="{FF2B5EF4-FFF2-40B4-BE49-F238E27FC236}">
                    <a16:creationId xmlns:a16="http://schemas.microsoft.com/office/drawing/2014/main" id="{6A232943-6794-4C92-BA25-C8C03D82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14" name="Oval 2372">
                <a:extLst>
                  <a:ext uri="{FF2B5EF4-FFF2-40B4-BE49-F238E27FC236}">
                    <a16:creationId xmlns:a16="http://schemas.microsoft.com/office/drawing/2014/main" id="{535310E4-B4C6-4671-91AF-2848602D1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15" name="Oval 2373">
                <a:extLst>
                  <a:ext uri="{FF2B5EF4-FFF2-40B4-BE49-F238E27FC236}">
                    <a16:creationId xmlns:a16="http://schemas.microsoft.com/office/drawing/2014/main" id="{67C98E2A-036E-41D4-98E3-DA4F8A88C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16" name="Oval 2374">
                <a:extLst>
                  <a:ext uri="{FF2B5EF4-FFF2-40B4-BE49-F238E27FC236}">
                    <a16:creationId xmlns:a16="http://schemas.microsoft.com/office/drawing/2014/main" id="{36227A97-19AA-43A6-95BA-CEFFBCE71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17" name="Oval 2375">
                <a:extLst>
                  <a:ext uri="{FF2B5EF4-FFF2-40B4-BE49-F238E27FC236}">
                    <a16:creationId xmlns:a16="http://schemas.microsoft.com/office/drawing/2014/main" id="{03AB3DFC-AA2A-421B-BF6D-03E5EF45A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18" name="Oval 2376">
                <a:extLst>
                  <a:ext uri="{FF2B5EF4-FFF2-40B4-BE49-F238E27FC236}">
                    <a16:creationId xmlns:a16="http://schemas.microsoft.com/office/drawing/2014/main" id="{9C6C11E4-3F55-4444-BC2B-AF5C8DD0F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19" name="Oval 2377">
                <a:extLst>
                  <a:ext uri="{FF2B5EF4-FFF2-40B4-BE49-F238E27FC236}">
                    <a16:creationId xmlns:a16="http://schemas.microsoft.com/office/drawing/2014/main" id="{0FEAEF05-E0FF-4F95-811E-550B35B75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20" name="Oval 2378">
                <a:extLst>
                  <a:ext uri="{FF2B5EF4-FFF2-40B4-BE49-F238E27FC236}">
                    <a16:creationId xmlns:a16="http://schemas.microsoft.com/office/drawing/2014/main" id="{F6B19C99-8AB8-4FC1-9681-2E38EC43D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21" name="Oval 2379">
                <a:extLst>
                  <a:ext uri="{FF2B5EF4-FFF2-40B4-BE49-F238E27FC236}">
                    <a16:creationId xmlns:a16="http://schemas.microsoft.com/office/drawing/2014/main" id="{6BE39D8A-91D0-409E-89BA-7D12D90FD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22" name="Oval 2380">
                <a:extLst>
                  <a:ext uri="{FF2B5EF4-FFF2-40B4-BE49-F238E27FC236}">
                    <a16:creationId xmlns:a16="http://schemas.microsoft.com/office/drawing/2014/main" id="{EB594895-C668-43D4-B868-353D0FDA4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23" name="Oval 2381">
                <a:extLst>
                  <a:ext uri="{FF2B5EF4-FFF2-40B4-BE49-F238E27FC236}">
                    <a16:creationId xmlns:a16="http://schemas.microsoft.com/office/drawing/2014/main" id="{77C2F505-6A16-4629-B181-E4F042AA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24" name="Oval 2382">
                <a:extLst>
                  <a:ext uri="{FF2B5EF4-FFF2-40B4-BE49-F238E27FC236}">
                    <a16:creationId xmlns:a16="http://schemas.microsoft.com/office/drawing/2014/main" id="{60E6F0C9-A464-45AF-8828-01C7BF67C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25" name="Oval 2383">
                <a:extLst>
                  <a:ext uri="{FF2B5EF4-FFF2-40B4-BE49-F238E27FC236}">
                    <a16:creationId xmlns:a16="http://schemas.microsoft.com/office/drawing/2014/main" id="{FD68D96C-FE9D-41DE-A206-E08FEC075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26" name="Oval 2384">
                <a:extLst>
                  <a:ext uri="{FF2B5EF4-FFF2-40B4-BE49-F238E27FC236}">
                    <a16:creationId xmlns:a16="http://schemas.microsoft.com/office/drawing/2014/main" id="{5F059F58-B6A8-4437-BC7A-5E73C79FE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27" name="Oval 2385">
                <a:extLst>
                  <a:ext uri="{FF2B5EF4-FFF2-40B4-BE49-F238E27FC236}">
                    <a16:creationId xmlns:a16="http://schemas.microsoft.com/office/drawing/2014/main" id="{BDA986BC-DB64-4B62-9F9F-C0D6B590D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975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28" name="Oval 2386">
                <a:extLst>
                  <a:ext uri="{FF2B5EF4-FFF2-40B4-BE49-F238E27FC236}">
                    <a16:creationId xmlns:a16="http://schemas.microsoft.com/office/drawing/2014/main" id="{E08AD1A9-5F8A-4C2F-9875-90F7E86D6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202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29" name="Oval 2387">
                <a:extLst>
                  <a:ext uri="{FF2B5EF4-FFF2-40B4-BE49-F238E27FC236}">
                    <a16:creationId xmlns:a16="http://schemas.microsoft.com/office/drawing/2014/main" id="{3433B3A9-E300-4D22-B086-993783539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66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30" name="Oval 2388">
                <a:extLst>
                  <a:ext uri="{FF2B5EF4-FFF2-40B4-BE49-F238E27FC236}">
                    <a16:creationId xmlns:a16="http://schemas.microsoft.com/office/drawing/2014/main" id="{5A2EDE5C-0ED1-4AF1-8353-2951DB54E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31" name="Oval 2389">
                <a:extLst>
                  <a:ext uri="{FF2B5EF4-FFF2-40B4-BE49-F238E27FC236}">
                    <a16:creationId xmlns:a16="http://schemas.microsoft.com/office/drawing/2014/main" id="{D804A0B5-EF6C-4E9E-B8CE-322E71090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32" name="Oval 2390">
                <a:extLst>
                  <a:ext uri="{FF2B5EF4-FFF2-40B4-BE49-F238E27FC236}">
                    <a16:creationId xmlns:a16="http://schemas.microsoft.com/office/drawing/2014/main" id="{6166C070-EBDF-413E-AA98-E9A635F7B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33" name="Oval 2391">
                <a:extLst>
                  <a:ext uri="{FF2B5EF4-FFF2-40B4-BE49-F238E27FC236}">
                    <a16:creationId xmlns:a16="http://schemas.microsoft.com/office/drawing/2014/main" id="{25A90984-F9B2-457E-9085-A0D2AE887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34" name="Oval 2392">
                <a:extLst>
                  <a:ext uri="{FF2B5EF4-FFF2-40B4-BE49-F238E27FC236}">
                    <a16:creationId xmlns:a16="http://schemas.microsoft.com/office/drawing/2014/main" id="{46BEEACB-3946-4164-92B6-D7C02DCC6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35" name="Oval 2393">
                <a:extLst>
                  <a:ext uri="{FF2B5EF4-FFF2-40B4-BE49-F238E27FC236}">
                    <a16:creationId xmlns:a16="http://schemas.microsoft.com/office/drawing/2014/main" id="{D2FE1ACD-C070-4CF7-B541-36051CBB4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36" name="Oval 2394">
                <a:extLst>
                  <a:ext uri="{FF2B5EF4-FFF2-40B4-BE49-F238E27FC236}">
                    <a16:creationId xmlns:a16="http://schemas.microsoft.com/office/drawing/2014/main" id="{54CF88F1-BDC6-4552-B283-F45C3E9AD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37" name="Oval 2395">
                <a:extLst>
                  <a:ext uri="{FF2B5EF4-FFF2-40B4-BE49-F238E27FC236}">
                    <a16:creationId xmlns:a16="http://schemas.microsoft.com/office/drawing/2014/main" id="{3BFD18E2-7667-4D94-8391-148CF03FC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38" name="Oval 2396">
                <a:extLst>
                  <a:ext uri="{FF2B5EF4-FFF2-40B4-BE49-F238E27FC236}">
                    <a16:creationId xmlns:a16="http://schemas.microsoft.com/office/drawing/2014/main" id="{E7E6FAD9-EAF3-4BFF-AFE5-F5CDB2DCB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39" name="Oval 2397">
                <a:extLst>
                  <a:ext uri="{FF2B5EF4-FFF2-40B4-BE49-F238E27FC236}">
                    <a16:creationId xmlns:a16="http://schemas.microsoft.com/office/drawing/2014/main" id="{863C1F82-E847-48CB-B00C-ED3CCC074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40" name="Oval 2398">
                <a:extLst>
                  <a:ext uri="{FF2B5EF4-FFF2-40B4-BE49-F238E27FC236}">
                    <a16:creationId xmlns:a16="http://schemas.microsoft.com/office/drawing/2014/main" id="{0F7F9FB1-9BB0-4C32-82D6-D9E09E2E1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41" name="Oval 2399">
                <a:extLst>
                  <a:ext uri="{FF2B5EF4-FFF2-40B4-BE49-F238E27FC236}">
                    <a16:creationId xmlns:a16="http://schemas.microsoft.com/office/drawing/2014/main" id="{60240CDF-8C44-47EB-8F25-4D3B15F38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42" name="Oval 2400">
                <a:extLst>
                  <a:ext uri="{FF2B5EF4-FFF2-40B4-BE49-F238E27FC236}">
                    <a16:creationId xmlns:a16="http://schemas.microsoft.com/office/drawing/2014/main" id="{6BD21C3E-DF9B-41BF-8A67-96FC3B231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43" name="Oval 2401">
                <a:extLst>
                  <a:ext uri="{FF2B5EF4-FFF2-40B4-BE49-F238E27FC236}">
                    <a16:creationId xmlns:a16="http://schemas.microsoft.com/office/drawing/2014/main" id="{9E4F9BFA-33FD-404C-9174-48F0596FF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44" name="Oval 2402">
                <a:extLst>
                  <a:ext uri="{FF2B5EF4-FFF2-40B4-BE49-F238E27FC236}">
                    <a16:creationId xmlns:a16="http://schemas.microsoft.com/office/drawing/2014/main" id="{BD28BFA1-7C93-4522-8556-189BAB13D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45" name="Oval 2403">
                <a:extLst>
                  <a:ext uri="{FF2B5EF4-FFF2-40B4-BE49-F238E27FC236}">
                    <a16:creationId xmlns:a16="http://schemas.microsoft.com/office/drawing/2014/main" id="{983B664B-60B1-45BE-9BF4-94D1ACCFD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46" name="Oval 2404">
                <a:extLst>
                  <a:ext uri="{FF2B5EF4-FFF2-40B4-BE49-F238E27FC236}">
                    <a16:creationId xmlns:a16="http://schemas.microsoft.com/office/drawing/2014/main" id="{E9E5ED83-B3D5-4188-8079-9863AD71E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47" name="Oval 2405">
                <a:extLst>
                  <a:ext uri="{FF2B5EF4-FFF2-40B4-BE49-F238E27FC236}">
                    <a16:creationId xmlns:a16="http://schemas.microsoft.com/office/drawing/2014/main" id="{B4419218-C59A-413F-9C3C-0E7E1D022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48" name="Oval 2406">
                <a:extLst>
                  <a:ext uri="{FF2B5EF4-FFF2-40B4-BE49-F238E27FC236}">
                    <a16:creationId xmlns:a16="http://schemas.microsoft.com/office/drawing/2014/main" id="{61898266-D078-415E-90C7-39156BD9B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49" name="Oval 2407">
                <a:extLst>
                  <a:ext uri="{FF2B5EF4-FFF2-40B4-BE49-F238E27FC236}">
                    <a16:creationId xmlns:a16="http://schemas.microsoft.com/office/drawing/2014/main" id="{E609FA1F-4523-4F75-A103-D450D7495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50" name="Oval 2408">
                <a:extLst>
                  <a:ext uri="{FF2B5EF4-FFF2-40B4-BE49-F238E27FC236}">
                    <a16:creationId xmlns:a16="http://schemas.microsoft.com/office/drawing/2014/main" id="{C4199E68-F583-4DC0-B47D-93167B37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51" name="Oval 2409">
                <a:extLst>
                  <a:ext uri="{FF2B5EF4-FFF2-40B4-BE49-F238E27FC236}">
                    <a16:creationId xmlns:a16="http://schemas.microsoft.com/office/drawing/2014/main" id="{3D400930-92C5-4BBF-96CF-CFD8AAEDA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52" name="Oval 2410">
                <a:extLst>
                  <a:ext uri="{FF2B5EF4-FFF2-40B4-BE49-F238E27FC236}">
                    <a16:creationId xmlns:a16="http://schemas.microsoft.com/office/drawing/2014/main" id="{87F3D50B-3E1B-4690-9FD3-5865AB75D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53" name="Oval 2411">
                <a:extLst>
                  <a:ext uri="{FF2B5EF4-FFF2-40B4-BE49-F238E27FC236}">
                    <a16:creationId xmlns:a16="http://schemas.microsoft.com/office/drawing/2014/main" id="{EC04072C-DE30-4969-B3DD-57FD268BE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564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54" name="Oval 2412">
                <a:extLst>
                  <a:ext uri="{FF2B5EF4-FFF2-40B4-BE49-F238E27FC236}">
                    <a16:creationId xmlns:a16="http://schemas.microsoft.com/office/drawing/2014/main" id="{9A6434A6-BA93-46AC-BC1A-ECF516368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61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55" name="Oval 2413">
                <a:extLst>
                  <a:ext uri="{FF2B5EF4-FFF2-40B4-BE49-F238E27FC236}">
                    <a16:creationId xmlns:a16="http://schemas.microsoft.com/office/drawing/2014/main" id="{E139AC05-AB70-47AE-8A50-F2073850C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66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56" name="Oval 2414">
                <a:extLst>
                  <a:ext uri="{FF2B5EF4-FFF2-40B4-BE49-F238E27FC236}">
                    <a16:creationId xmlns:a16="http://schemas.microsoft.com/office/drawing/2014/main" id="{C32E3B3C-B818-4BD3-B8CA-264416B18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457" name="Oval 2415">
                <a:extLst>
                  <a:ext uri="{FF2B5EF4-FFF2-40B4-BE49-F238E27FC236}">
                    <a16:creationId xmlns:a16="http://schemas.microsoft.com/office/drawing/2014/main" id="{53026EF9-0EAB-4A2B-ABD8-F7D8C58E4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37" name="Group 2617">
              <a:extLst>
                <a:ext uri="{FF2B5EF4-FFF2-40B4-BE49-F238E27FC236}">
                  <a16:creationId xmlns:a16="http://schemas.microsoft.com/office/drawing/2014/main" id="{DF0A163B-02BA-498D-A103-4B24F7606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" y="616"/>
              <a:ext cx="865" cy="1337"/>
              <a:chOff x="337" y="616"/>
              <a:chExt cx="865" cy="1337"/>
            </a:xfrm>
            <a:grpFill/>
          </p:grpSpPr>
          <p:sp>
            <p:nvSpPr>
              <p:cNvPr id="58" name="Oval 2417">
                <a:extLst>
                  <a:ext uri="{FF2B5EF4-FFF2-40B4-BE49-F238E27FC236}">
                    <a16:creationId xmlns:a16="http://schemas.microsoft.com/office/drawing/2014/main" id="{11E48DEF-DCC1-44AD-9DB7-F697168F1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59" name="Oval 2418">
                <a:extLst>
                  <a:ext uri="{FF2B5EF4-FFF2-40B4-BE49-F238E27FC236}">
                    <a16:creationId xmlns:a16="http://schemas.microsoft.com/office/drawing/2014/main" id="{FDC2564C-95F3-4BA3-A66C-26AD93A8D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0" name="Oval 2419">
                <a:extLst>
                  <a:ext uri="{FF2B5EF4-FFF2-40B4-BE49-F238E27FC236}">
                    <a16:creationId xmlns:a16="http://schemas.microsoft.com/office/drawing/2014/main" id="{517343EC-6405-4BBA-BAA8-7F800FB9D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1" name="Oval 2420">
                <a:extLst>
                  <a:ext uri="{FF2B5EF4-FFF2-40B4-BE49-F238E27FC236}">
                    <a16:creationId xmlns:a16="http://schemas.microsoft.com/office/drawing/2014/main" id="{A7C45F30-11AF-472D-98C0-9250F6839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2" name="Oval 2421">
                <a:extLst>
                  <a:ext uri="{FF2B5EF4-FFF2-40B4-BE49-F238E27FC236}">
                    <a16:creationId xmlns:a16="http://schemas.microsoft.com/office/drawing/2014/main" id="{F58754B3-19CA-4829-841A-BED25DD2F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3" name="Oval 2422">
                <a:extLst>
                  <a:ext uri="{FF2B5EF4-FFF2-40B4-BE49-F238E27FC236}">
                    <a16:creationId xmlns:a16="http://schemas.microsoft.com/office/drawing/2014/main" id="{FD382648-7ED2-46C8-BA2E-9CC7197DF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4" name="Oval 2423">
                <a:extLst>
                  <a:ext uri="{FF2B5EF4-FFF2-40B4-BE49-F238E27FC236}">
                    <a16:creationId xmlns:a16="http://schemas.microsoft.com/office/drawing/2014/main" id="{894C21EE-B412-42C4-92F6-D3E423D30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5" name="Oval 2424">
                <a:extLst>
                  <a:ext uri="{FF2B5EF4-FFF2-40B4-BE49-F238E27FC236}">
                    <a16:creationId xmlns:a16="http://schemas.microsoft.com/office/drawing/2014/main" id="{EED0AA9A-DECE-4451-9374-8DA860177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6" name="Oval 2425">
                <a:extLst>
                  <a:ext uri="{FF2B5EF4-FFF2-40B4-BE49-F238E27FC236}">
                    <a16:creationId xmlns:a16="http://schemas.microsoft.com/office/drawing/2014/main" id="{9B5452ED-1AA7-413C-8968-CDB4B7D04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7" name="Oval 2426">
                <a:extLst>
                  <a:ext uri="{FF2B5EF4-FFF2-40B4-BE49-F238E27FC236}">
                    <a16:creationId xmlns:a16="http://schemas.microsoft.com/office/drawing/2014/main" id="{1CA394AA-D039-4F8A-B059-0DF9C76E0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8" name="Oval 2427">
                <a:extLst>
                  <a:ext uri="{FF2B5EF4-FFF2-40B4-BE49-F238E27FC236}">
                    <a16:creationId xmlns:a16="http://schemas.microsoft.com/office/drawing/2014/main" id="{2A802AE7-4146-44A3-B04B-54FF4030D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69" name="Oval 2428">
                <a:extLst>
                  <a:ext uri="{FF2B5EF4-FFF2-40B4-BE49-F238E27FC236}">
                    <a16:creationId xmlns:a16="http://schemas.microsoft.com/office/drawing/2014/main" id="{7989FC56-4AB4-4DA2-B4DD-78FE8A415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0" name="Oval 2429">
                <a:extLst>
                  <a:ext uri="{FF2B5EF4-FFF2-40B4-BE49-F238E27FC236}">
                    <a16:creationId xmlns:a16="http://schemas.microsoft.com/office/drawing/2014/main" id="{21165199-63F1-431A-950A-5F55F41AF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1" name="Oval 2430">
                <a:extLst>
                  <a:ext uri="{FF2B5EF4-FFF2-40B4-BE49-F238E27FC236}">
                    <a16:creationId xmlns:a16="http://schemas.microsoft.com/office/drawing/2014/main" id="{E0B4FC21-70D6-404B-878C-D6B8A8503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2" name="Oval 2431">
                <a:extLst>
                  <a:ext uri="{FF2B5EF4-FFF2-40B4-BE49-F238E27FC236}">
                    <a16:creationId xmlns:a16="http://schemas.microsoft.com/office/drawing/2014/main" id="{526AA751-24AD-4CDA-A4BD-060C90B87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3" name="Oval 2432">
                <a:extLst>
                  <a:ext uri="{FF2B5EF4-FFF2-40B4-BE49-F238E27FC236}">
                    <a16:creationId xmlns:a16="http://schemas.microsoft.com/office/drawing/2014/main" id="{1C7390E8-2339-4CFB-A16D-2A866C517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4" name="Oval 2433">
                <a:extLst>
                  <a:ext uri="{FF2B5EF4-FFF2-40B4-BE49-F238E27FC236}">
                    <a16:creationId xmlns:a16="http://schemas.microsoft.com/office/drawing/2014/main" id="{57C80B7D-05B4-42F4-9756-C5DEFCB64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5" name="Oval 2434">
                <a:extLst>
                  <a:ext uri="{FF2B5EF4-FFF2-40B4-BE49-F238E27FC236}">
                    <a16:creationId xmlns:a16="http://schemas.microsoft.com/office/drawing/2014/main" id="{8376D8CE-3C35-4B82-8A21-AB88F4C56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6" name="Oval 2435">
                <a:extLst>
                  <a:ext uri="{FF2B5EF4-FFF2-40B4-BE49-F238E27FC236}">
                    <a16:creationId xmlns:a16="http://schemas.microsoft.com/office/drawing/2014/main" id="{D486BDF6-4C9C-4D9B-9ECB-8299BF572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923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7" name="Oval 2436">
                <a:extLst>
                  <a:ext uri="{FF2B5EF4-FFF2-40B4-BE49-F238E27FC236}">
                    <a16:creationId xmlns:a16="http://schemas.microsoft.com/office/drawing/2014/main" id="{7957E493-0518-4BDC-9FF5-8F7F7ED0F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61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8" name="Oval 2437">
                <a:extLst>
                  <a:ext uri="{FF2B5EF4-FFF2-40B4-BE49-F238E27FC236}">
                    <a16:creationId xmlns:a16="http://schemas.microsoft.com/office/drawing/2014/main" id="{4F9564E5-E31F-4B8A-873B-40B973829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66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79" name="Oval 2438">
                <a:extLst>
                  <a:ext uri="{FF2B5EF4-FFF2-40B4-BE49-F238E27FC236}">
                    <a16:creationId xmlns:a16="http://schemas.microsoft.com/office/drawing/2014/main" id="{30250D39-9A89-4D25-9766-0A5DFA17E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720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0" name="Oval 2439">
                <a:extLst>
                  <a:ext uri="{FF2B5EF4-FFF2-40B4-BE49-F238E27FC236}">
                    <a16:creationId xmlns:a16="http://schemas.microsoft.com/office/drawing/2014/main" id="{532CC659-0AE7-4E5A-8587-BFA5ADEC9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1" name="Oval 2440">
                <a:extLst>
                  <a:ext uri="{FF2B5EF4-FFF2-40B4-BE49-F238E27FC236}">
                    <a16:creationId xmlns:a16="http://schemas.microsoft.com/office/drawing/2014/main" id="{C3E223F6-DB39-4812-B91E-DA152397E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2" name="Oval 2441">
                <a:extLst>
                  <a:ext uri="{FF2B5EF4-FFF2-40B4-BE49-F238E27FC236}">
                    <a16:creationId xmlns:a16="http://schemas.microsoft.com/office/drawing/2014/main" id="{4BD4E484-51B6-4911-8F44-E2107D01F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3" name="Oval 2442">
                <a:extLst>
                  <a:ext uri="{FF2B5EF4-FFF2-40B4-BE49-F238E27FC236}">
                    <a16:creationId xmlns:a16="http://schemas.microsoft.com/office/drawing/2014/main" id="{ACBFDE10-BA0B-4E12-B4D1-2858D9566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4" name="Oval 2443">
                <a:extLst>
                  <a:ext uri="{FF2B5EF4-FFF2-40B4-BE49-F238E27FC236}">
                    <a16:creationId xmlns:a16="http://schemas.microsoft.com/office/drawing/2014/main" id="{DBE6DCD4-AAD6-4451-B049-FC22D97BE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5" name="Oval 2444">
                <a:extLst>
                  <a:ext uri="{FF2B5EF4-FFF2-40B4-BE49-F238E27FC236}">
                    <a16:creationId xmlns:a16="http://schemas.microsoft.com/office/drawing/2014/main" id="{277198CC-3D7E-462B-A5F0-D00ECCA52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6" name="Oval 2445">
                <a:extLst>
                  <a:ext uri="{FF2B5EF4-FFF2-40B4-BE49-F238E27FC236}">
                    <a16:creationId xmlns:a16="http://schemas.microsoft.com/office/drawing/2014/main" id="{F6BEDDCA-CBDE-4961-977F-AA13FAD26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7" name="Oval 2446">
                <a:extLst>
                  <a:ext uri="{FF2B5EF4-FFF2-40B4-BE49-F238E27FC236}">
                    <a16:creationId xmlns:a16="http://schemas.microsoft.com/office/drawing/2014/main" id="{436F8BD8-3D6E-4E5D-A648-B07E5316F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8" name="Oval 2447">
                <a:extLst>
                  <a:ext uri="{FF2B5EF4-FFF2-40B4-BE49-F238E27FC236}">
                    <a16:creationId xmlns:a16="http://schemas.microsoft.com/office/drawing/2014/main" id="{F4F7EC71-C6BF-4140-9749-2322FC597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89" name="Oval 2448">
                <a:extLst>
                  <a:ext uri="{FF2B5EF4-FFF2-40B4-BE49-F238E27FC236}">
                    <a16:creationId xmlns:a16="http://schemas.microsoft.com/office/drawing/2014/main" id="{06D2866A-5ED9-4FBD-8525-D246CA700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0" name="Oval 2449">
                <a:extLst>
                  <a:ext uri="{FF2B5EF4-FFF2-40B4-BE49-F238E27FC236}">
                    <a16:creationId xmlns:a16="http://schemas.microsoft.com/office/drawing/2014/main" id="{973A22BE-3169-48AA-9302-AB3134A64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1" name="Oval 2450">
                <a:extLst>
                  <a:ext uri="{FF2B5EF4-FFF2-40B4-BE49-F238E27FC236}">
                    <a16:creationId xmlns:a16="http://schemas.microsoft.com/office/drawing/2014/main" id="{9171BAA5-1A42-49F1-B3B9-9FFBACC87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2" name="Oval 2451">
                <a:extLst>
                  <a:ext uri="{FF2B5EF4-FFF2-40B4-BE49-F238E27FC236}">
                    <a16:creationId xmlns:a16="http://schemas.microsoft.com/office/drawing/2014/main" id="{3B4EF821-299D-4B8A-8035-37D13E534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3" name="Oval 2452">
                <a:extLst>
                  <a:ext uri="{FF2B5EF4-FFF2-40B4-BE49-F238E27FC236}">
                    <a16:creationId xmlns:a16="http://schemas.microsoft.com/office/drawing/2014/main" id="{F418213A-14B5-4195-BCFB-D3E1F86E7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4" name="Oval 2453">
                <a:extLst>
                  <a:ext uri="{FF2B5EF4-FFF2-40B4-BE49-F238E27FC236}">
                    <a16:creationId xmlns:a16="http://schemas.microsoft.com/office/drawing/2014/main" id="{31658180-BDDF-4780-9B12-512BB36BD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5" name="Oval 2454">
                <a:extLst>
                  <a:ext uri="{FF2B5EF4-FFF2-40B4-BE49-F238E27FC236}">
                    <a16:creationId xmlns:a16="http://schemas.microsoft.com/office/drawing/2014/main" id="{84D05DA5-A2DC-49FF-ACDD-7E9E06C02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6" name="Oval 2455">
                <a:extLst>
                  <a:ext uri="{FF2B5EF4-FFF2-40B4-BE49-F238E27FC236}">
                    <a16:creationId xmlns:a16="http://schemas.microsoft.com/office/drawing/2014/main" id="{17E5479B-1D73-414A-8252-E30456998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7" name="Oval 2456">
                <a:extLst>
                  <a:ext uri="{FF2B5EF4-FFF2-40B4-BE49-F238E27FC236}">
                    <a16:creationId xmlns:a16="http://schemas.microsoft.com/office/drawing/2014/main" id="{5E97310E-0A84-4FBC-AE46-C14DF426E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8" name="Oval 2457">
                <a:extLst>
                  <a:ext uri="{FF2B5EF4-FFF2-40B4-BE49-F238E27FC236}">
                    <a16:creationId xmlns:a16="http://schemas.microsoft.com/office/drawing/2014/main" id="{57F784B6-7830-4B51-B2DE-B0C7CEAEB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818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99" name="Oval 2458">
                <a:extLst>
                  <a:ext uri="{FF2B5EF4-FFF2-40B4-BE49-F238E27FC236}">
                    <a16:creationId xmlns:a16="http://schemas.microsoft.com/office/drawing/2014/main" id="{9D94A8C6-AC16-4F93-BE1E-C15B46BF4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871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0" name="Oval 2459">
                <a:extLst>
                  <a:ext uri="{FF2B5EF4-FFF2-40B4-BE49-F238E27FC236}">
                    <a16:creationId xmlns:a16="http://schemas.microsoft.com/office/drawing/2014/main" id="{50D95A86-8C64-46D7-8075-65E5D9121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616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1" name="Oval 2460">
                <a:extLst>
                  <a:ext uri="{FF2B5EF4-FFF2-40B4-BE49-F238E27FC236}">
                    <a16:creationId xmlns:a16="http://schemas.microsoft.com/office/drawing/2014/main" id="{99C043EA-D1F9-4820-AFC3-AE556B2B3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668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2" name="Oval 2461">
                <a:extLst>
                  <a:ext uri="{FF2B5EF4-FFF2-40B4-BE49-F238E27FC236}">
                    <a16:creationId xmlns:a16="http://schemas.microsoft.com/office/drawing/2014/main" id="{6A9FC145-48E1-43F1-89C4-1DE80867A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772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3" name="Oval 2462">
                <a:extLst>
                  <a:ext uri="{FF2B5EF4-FFF2-40B4-BE49-F238E27FC236}">
                    <a16:creationId xmlns:a16="http://schemas.microsoft.com/office/drawing/2014/main" id="{2CA555B7-3484-4D7C-B620-443EF8141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824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4" name="Oval 2463">
                <a:extLst>
                  <a:ext uri="{FF2B5EF4-FFF2-40B4-BE49-F238E27FC236}">
                    <a16:creationId xmlns:a16="http://schemas.microsoft.com/office/drawing/2014/main" id="{6BF2E19C-FC02-4944-AAF4-AF285F53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5" name="Oval 2464">
                <a:extLst>
                  <a:ext uri="{FF2B5EF4-FFF2-40B4-BE49-F238E27FC236}">
                    <a16:creationId xmlns:a16="http://schemas.microsoft.com/office/drawing/2014/main" id="{21EAFE54-79E5-4CB5-BDC2-CF7FD9FD4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6" name="Oval 2465">
                <a:extLst>
                  <a:ext uri="{FF2B5EF4-FFF2-40B4-BE49-F238E27FC236}">
                    <a16:creationId xmlns:a16="http://schemas.microsoft.com/office/drawing/2014/main" id="{66A63067-CD5E-4496-8845-EF03C70FF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7" name="Oval 2466">
                <a:extLst>
                  <a:ext uri="{FF2B5EF4-FFF2-40B4-BE49-F238E27FC236}">
                    <a16:creationId xmlns:a16="http://schemas.microsoft.com/office/drawing/2014/main" id="{343F260E-65F0-4522-B596-35F1373A7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8" name="Oval 2467">
                <a:extLst>
                  <a:ext uri="{FF2B5EF4-FFF2-40B4-BE49-F238E27FC236}">
                    <a16:creationId xmlns:a16="http://schemas.microsoft.com/office/drawing/2014/main" id="{94A41E0D-5B77-4E95-9D28-356B42C6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09" name="Oval 2468">
                <a:extLst>
                  <a:ext uri="{FF2B5EF4-FFF2-40B4-BE49-F238E27FC236}">
                    <a16:creationId xmlns:a16="http://schemas.microsoft.com/office/drawing/2014/main" id="{28A7804D-6786-4B0C-A32B-35379C83B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0" name="Oval 2469">
                <a:extLst>
                  <a:ext uri="{FF2B5EF4-FFF2-40B4-BE49-F238E27FC236}">
                    <a16:creationId xmlns:a16="http://schemas.microsoft.com/office/drawing/2014/main" id="{8C783ED3-A1E2-4903-8617-FFBFFBAA9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1" name="Oval 2470">
                <a:extLst>
                  <a:ext uri="{FF2B5EF4-FFF2-40B4-BE49-F238E27FC236}">
                    <a16:creationId xmlns:a16="http://schemas.microsoft.com/office/drawing/2014/main" id="{A8E7918C-DDA7-48A5-975A-49B6930E8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2" name="Oval 2471">
                <a:extLst>
                  <a:ext uri="{FF2B5EF4-FFF2-40B4-BE49-F238E27FC236}">
                    <a16:creationId xmlns:a16="http://schemas.microsoft.com/office/drawing/2014/main" id="{6E04C14C-33D6-4BCE-8552-D4027BCCD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3" name="Oval 2472">
                <a:extLst>
                  <a:ext uri="{FF2B5EF4-FFF2-40B4-BE49-F238E27FC236}">
                    <a16:creationId xmlns:a16="http://schemas.microsoft.com/office/drawing/2014/main" id="{E5478894-DA3F-457B-B9ED-6985EBE32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347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4" name="Oval 2473">
                <a:extLst>
                  <a:ext uri="{FF2B5EF4-FFF2-40B4-BE49-F238E27FC236}">
                    <a16:creationId xmlns:a16="http://schemas.microsoft.com/office/drawing/2014/main" id="{83A30A3B-8DB0-4AA3-A21E-4BFA512CD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399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5" name="Oval 2474">
                <a:extLst>
                  <a:ext uri="{FF2B5EF4-FFF2-40B4-BE49-F238E27FC236}">
                    <a16:creationId xmlns:a16="http://schemas.microsoft.com/office/drawing/2014/main" id="{D171D4E4-DCA9-4C82-BE64-8F70C60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452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6" name="Oval 2475">
                <a:extLst>
                  <a:ext uri="{FF2B5EF4-FFF2-40B4-BE49-F238E27FC236}">
                    <a16:creationId xmlns:a16="http://schemas.microsoft.com/office/drawing/2014/main" id="{9FE90231-3C60-4FCB-9B7D-661E350D7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504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7" name="Oval 2476">
                <a:extLst>
                  <a:ext uri="{FF2B5EF4-FFF2-40B4-BE49-F238E27FC236}">
                    <a16:creationId xmlns:a16="http://schemas.microsoft.com/office/drawing/2014/main" id="{800D5C07-4FA3-4DDF-B92E-43717F2D3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556"/>
                <a:ext cx="31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8" name="Oval 2477">
                <a:extLst>
                  <a:ext uri="{FF2B5EF4-FFF2-40B4-BE49-F238E27FC236}">
                    <a16:creationId xmlns:a16="http://schemas.microsoft.com/office/drawing/2014/main" id="{C9C12D5D-2F41-4DC5-A48C-E2AA2CD65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610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19" name="Oval 2478">
                <a:extLst>
                  <a:ext uri="{FF2B5EF4-FFF2-40B4-BE49-F238E27FC236}">
                    <a16:creationId xmlns:a16="http://schemas.microsoft.com/office/drawing/2014/main" id="{A91A7B71-A357-43E5-8604-7078EE08B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662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0" name="Oval 2479">
                <a:extLst>
                  <a:ext uri="{FF2B5EF4-FFF2-40B4-BE49-F238E27FC236}">
                    <a16:creationId xmlns:a16="http://schemas.microsoft.com/office/drawing/2014/main" id="{20BD840D-1CBC-4173-92F5-E4BC09A1A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714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1" name="Oval 2480">
                <a:extLst>
                  <a:ext uri="{FF2B5EF4-FFF2-40B4-BE49-F238E27FC236}">
                    <a16:creationId xmlns:a16="http://schemas.microsoft.com/office/drawing/2014/main" id="{29A023EC-B452-4D6F-A2B3-9F309A6FE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766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2" name="Oval 2481">
                <a:extLst>
                  <a:ext uri="{FF2B5EF4-FFF2-40B4-BE49-F238E27FC236}">
                    <a16:creationId xmlns:a16="http://schemas.microsoft.com/office/drawing/2014/main" id="{D327C9B0-DDAB-455D-98A4-678E9C180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616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3" name="Oval 2482">
                <a:extLst>
                  <a:ext uri="{FF2B5EF4-FFF2-40B4-BE49-F238E27FC236}">
                    <a16:creationId xmlns:a16="http://schemas.microsoft.com/office/drawing/2014/main" id="{994A5688-02BE-46CC-8AA9-403918E77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66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4" name="Oval 2483">
                <a:extLst>
                  <a:ext uri="{FF2B5EF4-FFF2-40B4-BE49-F238E27FC236}">
                    <a16:creationId xmlns:a16="http://schemas.microsoft.com/office/drawing/2014/main" id="{CEDC7285-4C35-4E68-B24D-F7D9BB4B6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77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5" name="Oval 2484">
                <a:extLst>
                  <a:ext uri="{FF2B5EF4-FFF2-40B4-BE49-F238E27FC236}">
                    <a16:creationId xmlns:a16="http://schemas.microsoft.com/office/drawing/2014/main" id="{015B0BBA-244B-46B0-AA45-841F0169B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6" name="Oval 2485">
                <a:extLst>
                  <a:ext uri="{FF2B5EF4-FFF2-40B4-BE49-F238E27FC236}">
                    <a16:creationId xmlns:a16="http://schemas.microsoft.com/office/drawing/2014/main" id="{14E7CA2D-3025-494C-9592-ED54A4FB7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7" name="Oval 2486">
                <a:extLst>
                  <a:ext uri="{FF2B5EF4-FFF2-40B4-BE49-F238E27FC236}">
                    <a16:creationId xmlns:a16="http://schemas.microsoft.com/office/drawing/2014/main" id="{2562C506-BE68-4209-8FEB-C6E2377A9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8" name="Oval 2487">
                <a:extLst>
                  <a:ext uri="{FF2B5EF4-FFF2-40B4-BE49-F238E27FC236}">
                    <a16:creationId xmlns:a16="http://schemas.microsoft.com/office/drawing/2014/main" id="{F2A86C81-3548-4120-9179-AFFD496DF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29" name="Oval 2488">
                <a:extLst>
                  <a:ext uri="{FF2B5EF4-FFF2-40B4-BE49-F238E27FC236}">
                    <a16:creationId xmlns:a16="http://schemas.microsoft.com/office/drawing/2014/main" id="{4CD643AA-F498-4E3A-AFAF-00C5B4D74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0" name="Oval 2489">
                <a:extLst>
                  <a:ext uri="{FF2B5EF4-FFF2-40B4-BE49-F238E27FC236}">
                    <a16:creationId xmlns:a16="http://schemas.microsoft.com/office/drawing/2014/main" id="{8A2BE0F9-C667-4EC0-9A60-BE4312024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1" name="Oval 2490">
                <a:extLst>
                  <a:ext uri="{FF2B5EF4-FFF2-40B4-BE49-F238E27FC236}">
                    <a16:creationId xmlns:a16="http://schemas.microsoft.com/office/drawing/2014/main" id="{CB6A540E-55C9-432C-82B9-D1DC5E693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2" name="Oval 2491">
                <a:extLst>
                  <a:ext uri="{FF2B5EF4-FFF2-40B4-BE49-F238E27FC236}">
                    <a16:creationId xmlns:a16="http://schemas.microsoft.com/office/drawing/2014/main" id="{9648D03E-416E-4189-A6D5-622EF12F7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3" name="Oval 2492">
                <a:extLst>
                  <a:ext uri="{FF2B5EF4-FFF2-40B4-BE49-F238E27FC236}">
                    <a16:creationId xmlns:a16="http://schemas.microsoft.com/office/drawing/2014/main" id="{0E24031B-522D-47E0-8A8F-A427E5329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4" name="Oval 2493">
                <a:extLst>
                  <a:ext uri="{FF2B5EF4-FFF2-40B4-BE49-F238E27FC236}">
                    <a16:creationId xmlns:a16="http://schemas.microsoft.com/office/drawing/2014/main" id="{DFFAAD75-28D0-4E31-992A-D2AFFCCB5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5" name="Oval 2494">
                <a:extLst>
                  <a:ext uri="{FF2B5EF4-FFF2-40B4-BE49-F238E27FC236}">
                    <a16:creationId xmlns:a16="http://schemas.microsoft.com/office/drawing/2014/main" id="{F62D4825-B5E9-4069-AE64-572ADFAC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6" name="Oval 2495">
                <a:extLst>
                  <a:ext uri="{FF2B5EF4-FFF2-40B4-BE49-F238E27FC236}">
                    <a16:creationId xmlns:a16="http://schemas.microsoft.com/office/drawing/2014/main" id="{BDFE3B03-2B1B-44C7-9A20-1CC108275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7" name="Oval 2496">
                <a:extLst>
                  <a:ext uri="{FF2B5EF4-FFF2-40B4-BE49-F238E27FC236}">
                    <a16:creationId xmlns:a16="http://schemas.microsoft.com/office/drawing/2014/main" id="{5E6034C3-C559-4D68-A720-B920FD06A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8" name="Oval 2497">
                <a:extLst>
                  <a:ext uri="{FF2B5EF4-FFF2-40B4-BE49-F238E27FC236}">
                    <a16:creationId xmlns:a16="http://schemas.microsoft.com/office/drawing/2014/main" id="{A2C3C614-8DAD-4403-B57D-CD1824B21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556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39" name="Oval 2498">
                <a:extLst>
                  <a:ext uri="{FF2B5EF4-FFF2-40B4-BE49-F238E27FC236}">
                    <a16:creationId xmlns:a16="http://schemas.microsoft.com/office/drawing/2014/main" id="{BF2A2A1D-9F88-4698-80FA-9D8A5C340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610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0" name="Oval 2499">
                <a:extLst>
                  <a:ext uri="{FF2B5EF4-FFF2-40B4-BE49-F238E27FC236}">
                    <a16:creationId xmlns:a16="http://schemas.microsoft.com/office/drawing/2014/main" id="{E8146F88-3171-4836-ACD6-DB17D18DC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662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1" name="Oval 2500">
                <a:extLst>
                  <a:ext uri="{FF2B5EF4-FFF2-40B4-BE49-F238E27FC236}">
                    <a16:creationId xmlns:a16="http://schemas.microsoft.com/office/drawing/2014/main" id="{5421C6DC-A3FF-4718-A580-32C7C2D8D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1714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2" name="Oval 2501">
                <a:extLst>
                  <a:ext uri="{FF2B5EF4-FFF2-40B4-BE49-F238E27FC236}">
                    <a16:creationId xmlns:a16="http://schemas.microsoft.com/office/drawing/2014/main" id="{193A9B35-5029-4C2C-A9C7-63A425F34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668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3" name="Oval 2502">
                <a:extLst>
                  <a:ext uri="{FF2B5EF4-FFF2-40B4-BE49-F238E27FC236}">
                    <a16:creationId xmlns:a16="http://schemas.microsoft.com/office/drawing/2014/main" id="{3431899E-A1D1-4DE5-A032-06FF5CF27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720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4" name="Oval 2503">
                <a:extLst>
                  <a:ext uri="{FF2B5EF4-FFF2-40B4-BE49-F238E27FC236}">
                    <a16:creationId xmlns:a16="http://schemas.microsoft.com/office/drawing/2014/main" id="{8DF79331-F77E-4391-877B-A3FB5371C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77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5" name="Oval 2504">
                <a:extLst>
                  <a:ext uri="{FF2B5EF4-FFF2-40B4-BE49-F238E27FC236}">
                    <a16:creationId xmlns:a16="http://schemas.microsoft.com/office/drawing/2014/main" id="{42466DE0-3915-4049-B0E3-27AC3E76C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6" name="Oval 2505">
                <a:extLst>
                  <a:ext uri="{FF2B5EF4-FFF2-40B4-BE49-F238E27FC236}">
                    <a16:creationId xmlns:a16="http://schemas.microsoft.com/office/drawing/2014/main" id="{1742DDB1-9BA2-49EF-BC34-01A9775C0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7" name="Oval 2506">
                <a:extLst>
                  <a:ext uri="{FF2B5EF4-FFF2-40B4-BE49-F238E27FC236}">
                    <a16:creationId xmlns:a16="http://schemas.microsoft.com/office/drawing/2014/main" id="{719ABC34-D7EF-4366-B2FF-D47492962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8" name="Oval 2507">
                <a:extLst>
                  <a:ext uri="{FF2B5EF4-FFF2-40B4-BE49-F238E27FC236}">
                    <a16:creationId xmlns:a16="http://schemas.microsoft.com/office/drawing/2014/main" id="{D1808339-5E83-4380-A101-1F5A00963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49" name="Oval 2508">
                <a:extLst>
                  <a:ext uri="{FF2B5EF4-FFF2-40B4-BE49-F238E27FC236}">
                    <a16:creationId xmlns:a16="http://schemas.microsoft.com/office/drawing/2014/main" id="{70B1008F-BAEC-4F4D-A1F4-0EE4D2F77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0" name="Oval 2509">
                <a:extLst>
                  <a:ext uri="{FF2B5EF4-FFF2-40B4-BE49-F238E27FC236}">
                    <a16:creationId xmlns:a16="http://schemas.microsoft.com/office/drawing/2014/main" id="{1651CDFF-737F-4A92-9F44-515D4ADD1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1" name="Oval 2510">
                <a:extLst>
                  <a:ext uri="{FF2B5EF4-FFF2-40B4-BE49-F238E27FC236}">
                    <a16:creationId xmlns:a16="http://schemas.microsoft.com/office/drawing/2014/main" id="{22A7946B-0782-4B15-ADAE-78A3F67B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2" name="Oval 2511">
                <a:extLst>
                  <a:ext uri="{FF2B5EF4-FFF2-40B4-BE49-F238E27FC236}">
                    <a16:creationId xmlns:a16="http://schemas.microsoft.com/office/drawing/2014/main" id="{04344E96-0D5D-44CF-B722-1E65C0ABB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3" name="Oval 2512">
                <a:extLst>
                  <a:ext uri="{FF2B5EF4-FFF2-40B4-BE49-F238E27FC236}">
                    <a16:creationId xmlns:a16="http://schemas.microsoft.com/office/drawing/2014/main" id="{BED78DFB-B8DC-40F8-9478-7C445E712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4" name="Oval 2513">
                <a:extLst>
                  <a:ext uri="{FF2B5EF4-FFF2-40B4-BE49-F238E27FC236}">
                    <a16:creationId xmlns:a16="http://schemas.microsoft.com/office/drawing/2014/main" id="{D81D5B34-3B1D-426B-8D31-100B85DEB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5" name="Oval 2514">
                <a:extLst>
                  <a:ext uri="{FF2B5EF4-FFF2-40B4-BE49-F238E27FC236}">
                    <a16:creationId xmlns:a16="http://schemas.microsoft.com/office/drawing/2014/main" id="{0221D011-21B1-4419-B8AC-C02F4D386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6" name="Oval 2515">
                <a:extLst>
                  <a:ext uri="{FF2B5EF4-FFF2-40B4-BE49-F238E27FC236}">
                    <a16:creationId xmlns:a16="http://schemas.microsoft.com/office/drawing/2014/main" id="{C287195B-1059-461A-8330-CCE68010B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7" name="Oval 2516">
                <a:extLst>
                  <a:ext uri="{FF2B5EF4-FFF2-40B4-BE49-F238E27FC236}">
                    <a16:creationId xmlns:a16="http://schemas.microsoft.com/office/drawing/2014/main" id="{E03B554E-EE39-4893-810E-718AC4CD9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2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8" name="Oval 2517">
                <a:extLst>
                  <a:ext uri="{FF2B5EF4-FFF2-40B4-BE49-F238E27FC236}">
                    <a16:creationId xmlns:a16="http://schemas.microsoft.com/office/drawing/2014/main" id="{ECB048DA-2957-4074-8F80-675D1A4DF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504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59" name="Oval 2518">
                <a:extLst>
                  <a:ext uri="{FF2B5EF4-FFF2-40B4-BE49-F238E27FC236}">
                    <a16:creationId xmlns:a16="http://schemas.microsoft.com/office/drawing/2014/main" id="{A53D9DC7-927E-4B4E-BF94-E566AAE9B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556"/>
                <a:ext cx="29" cy="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0" name="Oval 2519">
                <a:extLst>
                  <a:ext uri="{FF2B5EF4-FFF2-40B4-BE49-F238E27FC236}">
                    <a16:creationId xmlns:a16="http://schemas.microsoft.com/office/drawing/2014/main" id="{CE32FFDC-AC51-4634-85FB-04278E357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610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1" name="Oval 2520">
                <a:extLst>
                  <a:ext uri="{FF2B5EF4-FFF2-40B4-BE49-F238E27FC236}">
                    <a16:creationId xmlns:a16="http://schemas.microsoft.com/office/drawing/2014/main" id="{B89F837D-9BBB-4CC4-A5EB-CCC835ADF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662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2" name="Oval 2521">
                <a:extLst>
                  <a:ext uri="{FF2B5EF4-FFF2-40B4-BE49-F238E27FC236}">
                    <a16:creationId xmlns:a16="http://schemas.microsoft.com/office/drawing/2014/main" id="{CABFF625-D8B2-4297-91A4-2A22A665C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772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3" name="Oval 2522">
                <a:extLst>
                  <a:ext uri="{FF2B5EF4-FFF2-40B4-BE49-F238E27FC236}">
                    <a16:creationId xmlns:a16="http://schemas.microsoft.com/office/drawing/2014/main" id="{01C11515-C143-4DC3-B46B-2B021B51D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824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4" name="Oval 2523">
                <a:extLst>
                  <a:ext uri="{FF2B5EF4-FFF2-40B4-BE49-F238E27FC236}">
                    <a16:creationId xmlns:a16="http://schemas.microsoft.com/office/drawing/2014/main" id="{FED02974-B22E-48D6-885C-6C3D7D158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5" name="Oval 2524">
                <a:extLst>
                  <a:ext uri="{FF2B5EF4-FFF2-40B4-BE49-F238E27FC236}">
                    <a16:creationId xmlns:a16="http://schemas.microsoft.com/office/drawing/2014/main" id="{C5CE938B-928F-4739-BF60-6E7A00646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6" name="Oval 2525">
                <a:extLst>
                  <a:ext uri="{FF2B5EF4-FFF2-40B4-BE49-F238E27FC236}">
                    <a16:creationId xmlns:a16="http://schemas.microsoft.com/office/drawing/2014/main" id="{AB742F2E-C9AC-4BC8-A640-B3752848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7" name="Oval 2526">
                <a:extLst>
                  <a:ext uri="{FF2B5EF4-FFF2-40B4-BE49-F238E27FC236}">
                    <a16:creationId xmlns:a16="http://schemas.microsoft.com/office/drawing/2014/main" id="{6C566FDA-62BE-4ABD-A632-B127E1B1B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8" name="Oval 2527">
                <a:extLst>
                  <a:ext uri="{FF2B5EF4-FFF2-40B4-BE49-F238E27FC236}">
                    <a16:creationId xmlns:a16="http://schemas.microsoft.com/office/drawing/2014/main" id="{9C92D9DD-0E08-4A4D-8A40-18BDE45E9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69" name="Oval 2528">
                <a:extLst>
                  <a:ext uri="{FF2B5EF4-FFF2-40B4-BE49-F238E27FC236}">
                    <a16:creationId xmlns:a16="http://schemas.microsoft.com/office/drawing/2014/main" id="{8DC95CD5-35B1-429A-86BC-CEC9E1969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0" name="Oval 2529">
                <a:extLst>
                  <a:ext uri="{FF2B5EF4-FFF2-40B4-BE49-F238E27FC236}">
                    <a16:creationId xmlns:a16="http://schemas.microsoft.com/office/drawing/2014/main" id="{5F82E36A-58E4-434F-A498-70CF32582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1" name="Oval 2530">
                <a:extLst>
                  <a:ext uri="{FF2B5EF4-FFF2-40B4-BE49-F238E27FC236}">
                    <a16:creationId xmlns:a16="http://schemas.microsoft.com/office/drawing/2014/main" id="{B04284B4-306E-4635-BD3B-D1B1E15F5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2" name="Oval 2531">
                <a:extLst>
                  <a:ext uri="{FF2B5EF4-FFF2-40B4-BE49-F238E27FC236}">
                    <a16:creationId xmlns:a16="http://schemas.microsoft.com/office/drawing/2014/main" id="{47C80250-C8D5-4893-ADE8-36C2CD8B5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3" name="Oval 2532">
                <a:extLst>
                  <a:ext uri="{FF2B5EF4-FFF2-40B4-BE49-F238E27FC236}">
                    <a16:creationId xmlns:a16="http://schemas.microsoft.com/office/drawing/2014/main" id="{50C62E5A-1EC3-48E9-8C54-69397A895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4" name="Oval 2533">
                <a:extLst>
                  <a:ext uri="{FF2B5EF4-FFF2-40B4-BE49-F238E27FC236}">
                    <a16:creationId xmlns:a16="http://schemas.microsoft.com/office/drawing/2014/main" id="{FA53230E-3D6B-4D7D-874E-F32AC8E64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5" name="Oval 2534">
                <a:extLst>
                  <a:ext uri="{FF2B5EF4-FFF2-40B4-BE49-F238E27FC236}">
                    <a16:creationId xmlns:a16="http://schemas.microsoft.com/office/drawing/2014/main" id="{76595843-E4DD-4D5C-B1FE-D6961955C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6" name="Oval 2535">
                <a:extLst>
                  <a:ext uri="{FF2B5EF4-FFF2-40B4-BE49-F238E27FC236}">
                    <a16:creationId xmlns:a16="http://schemas.microsoft.com/office/drawing/2014/main" id="{250D8C16-20B7-4FBA-800F-C64D94C0A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7" name="Oval 2536">
                <a:extLst>
                  <a:ext uri="{FF2B5EF4-FFF2-40B4-BE49-F238E27FC236}">
                    <a16:creationId xmlns:a16="http://schemas.microsoft.com/office/drawing/2014/main" id="{7408FD0A-2C1E-47CB-A913-E78F12F61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8" name="Oval 2537">
                <a:extLst>
                  <a:ext uri="{FF2B5EF4-FFF2-40B4-BE49-F238E27FC236}">
                    <a16:creationId xmlns:a16="http://schemas.microsoft.com/office/drawing/2014/main" id="{6634B0D0-D9C4-44E4-95B2-FB5A8CDC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79" name="Oval 2538">
                <a:extLst>
                  <a:ext uri="{FF2B5EF4-FFF2-40B4-BE49-F238E27FC236}">
                    <a16:creationId xmlns:a16="http://schemas.microsoft.com/office/drawing/2014/main" id="{DE54454B-2EDE-440C-BE2C-6E4FBBB53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0" name="Oval 2539">
                <a:extLst>
                  <a:ext uri="{FF2B5EF4-FFF2-40B4-BE49-F238E27FC236}">
                    <a16:creationId xmlns:a16="http://schemas.microsoft.com/office/drawing/2014/main" id="{C8E9E3FE-98E9-44D0-94D5-F6CD7D9FF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1" name="Oval 2540">
                <a:extLst>
                  <a:ext uri="{FF2B5EF4-FFF2-40B4-BE49-F238E27FC236}">
                    <a16:creationId xmlns:a16="http://schemas.microsoft.com/office/drawing/2014/main" id="{98E5079C-D3CD-46A1-8795-911E4F019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2" name="Oval 2541">
                <a:extLst>
                  <a:ext uri="{FF2B5EF4-FFF2-40B4-BE49-F238E27FC236}">
                    <a16:creationId xmlns:a16="http://schemas.microsoft.com/office/drawing/2014/main" id="{B0762999-669D-45D4-8106-DAC2A6FBD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3" name="Oval 2542">
                <a:extLst>
                  <a:ext uri="{FF2B5EF4-FFF2-40B4-BE49-F238E27FC236}">
                    <a16:creationId xmlns:a16="http://schemas.microsoft.com/office/drawing/2014/main" id="{F4AB551A-22C8-416A-9031-01A05A22A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4" name="Oval 2543">
                <a:extLst>
                  <a:ext uri="{FF2B5EF4-FFF2-40B4-BE49-F238E27FC236}">
                    <a16:creationId xmlns:a16="http://schemas.microsoft.com/office/drawing/2014/main" id="{EBE1FEAF-196B-4614-AC52-F811F405E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1347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5" name="Oval 2544">
                <a:extLst>
                  <a:ext uri="{FF2B5EF4-FFF2-40B4-BE49-F238E27FC236}">
                    <a16:creationId xmlns:a16="http://schemas.microsoft.com/office/drawing/2014/main" id="{7A8E8312-4324-463A-8BFA-4C4C81DD4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1399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6" name="Oval 2545">
                <a:extLst>
                  <a:ext uri="{FF2B5EF4-FFF2-40B4-BE49-F238E27FC236}">
                    <a16:creationId xmlns:a16="http://schemas.microsoft.com/office/drawing/2014/main" id="{CACB8E2C-5C7B-4AB8-801A-8F8E6C221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876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7" name="Oval 2546">
                <a:extLst>
                  <a:ext uri="{FF2B5EF4-FFF2-40B4-BE49-F238E27FC236}">
                    <a16:creationId xmlns:a16="http://schemas.microsoft.com/office/drawing/2014/main" id="{9238F151-0E7C-4619-A819-9C819827B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928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8" name="Oval 2547">
                <a:extLst>
                  <a:ext uri="{FF2B5EF4-FFF2-40B4-BE49-F238E27FC236}">
                    <a16:creationId xmlns:a16="http://schemas.microsoft.com/office/drawing/2014/main" id="{D37AF35C-68EF-445F-BAAC-4251F66C4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980"/>
                <a:ext cx="29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89" name="Oval 2548">
                <a:extLst>
                  <a:ext uri="{FF2B5EF4-FFF2-40B4-BE49-F238E27FC236}">
                    <a16:creationId xmlns:a16="http://schemas.microsoft.com/office/drawing/2014/main" id="{A6912BE5-4C57-4A32-9B97-AF58D0019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1035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0" name="Oval 2549">
                <a:extLst>
                  <a:ext uri="{FF2B5EF4-FFF2-40B4-BE49-F238E27FC236}">
                    <a16:creationId xmlns:a16="http://schemas.microsoft.com/office/drawing/2014/main" id="{60479FC5-5775-4AD4-9309-7CA03427C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1087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1" name="Oval 2550">
                <a:extLst>
                  <a:ext uri="{FF2B5EF4-FFF2-40B4-BE49-F238E27FC236}">
                    <a16:creationId xmlns:a16="http://schemas.microsoft.com/office/drawing/2014/main" id="{7B5C482C-0E50-42AE-831F-8F3C40850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1139"/>
                <a:ext cx="29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2" name="Oval 2551">
                <a:extLst>
                  <a:ext uri="{FF2B5EF4-FFF2-40B4-BE49-F238E27FC236}">
                    <a16:creationId xmlns:a16="http://schemas.microsoft.com/office/drawing/2014/main" id="{938BF181-05B6-48EB-B0AC-BECE83564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1191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3" name="Oval 2552">
                <a:extLst>
                  <a:ext uri="{FF2B5EF4-FFF2-40B4-BE49-F238E27FC236}">
                    <a16:creationId xmlns:a16="http://schemas.microsoft.com/office/drawing/2014/main" id="{A3265EBD-3155-48C4-BBC1-7A5B900D3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1243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4" name="Oval 2553">
                <a:extLst>
                  <a:ext uri="{FF2B5EF4-FFF2-40B4-BE49-F238E27FC236}">
                    <a16:creationId xmlns:a16="http://schemas.microsoft.com/office/drawing/2014/main" id="{BEA2D2E0-5C8A-4B81-860C-B4ADE836D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1295"/>
                <a:ext cx="29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5" name="Oval 2554">
                <a:extLst>
                  <a:ext uri="{FF2B5EF4-FFF2-40B4-BE49-F238E27FC236}">
                    <a16:creationId xmlns:a16="http://schemas.microsoft.com/office/drawing/2014/main" id="{4762F027-22A9-45F7-AB1A-49704ADAE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6" name="Oval 2555">
                <a:extLst>
                  <a:ext uri="{FF2B5EF4-FFF2-40B4-BE49-F238E27FC236}">
                    <a16:creationId xmlns:a16="http://schemas.microsoft.com/office/drawing/2014/main" id="{932EC299-778D-42A7-A095-C7C3219B3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7" name="Oval 2556">
                <a:extLst>
                  <a:ext uri="{FF2B5EF4-FFF2-40B4-BE49-F238E27FC236}">
                    <a16:creationId xmlns:a16="http://schemas.microsoft.com/office/drawing/2014/main" id="{26890A6B-8376-4086-853F-73F32CABF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8" name="Oval 2557">
                <a:extLst>
                  <a:ext uri="{FF2B5EF4-FFF2-40B4-BE49-F238E27FC236}">
                    <a16:creationId xmlns:a16="http://schemas.microsoft.com/office/drawing/2014/main" id="{BAF48B95-9DC0-44FE-8FC6-733758DB1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199" name="Oval 2558">
                <a:extLst>
                  <a:ext uri="{FF2B5EF4-FFF2-40B4-BE49-F238E27FC236}">
                    <a16:creationId xmlns:a16="http://schemas.microsoft.com/office/drawing/2014/main" id="{96FD13DA-E626-4302-AE04-F58272BDC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0" name="Oval 2559">
                <a:extLst>
                  <a:ext uri="{FF2B5EF4-FFF2-40B4-BE49-F238E27FC236}">
                    <a16:creationId xmlns:a16="http://schemas.microsoft.com/office/drawing/2014/main" id="{02D60BBD-01E4-446D-B908-375A7A030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1" name="Oval 2560">
                <a:extLst>
                  <a:ext uri="{FF2B5EF4-FFF2-40B4-BE49-F238E27FC236}">
                    <a16:creationId xmlns:a16="http://schemas.microsoft.com/office/drawing/2014/main" id="{92BBF4BD-8129-4C2C-A885-2A05E1EC1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1243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2" name="Oval 2561">
                <a:extLst>
                  <a:ext uri="{FF2B5EF4-FFF2-40B4-BE49-F238E27FC236}">
                    <a16:creationId xmlns:a16="http://schemas.microsoft.com/office/drawing/2014/main" id="{BEE96BE8-BDCF-4D3E-B4DF-1D11EF9D7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1295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3" name="Oval 2562">
                <a:extLst>
                  <a:ext uri="{FF2B5EF4-FFF2-40B4-BE49-F238E27FC236}">
                    <a16:creationId xmlns:a16="http://schemas.microsoft.com/office/drawing/2014/main" id="{A29043D5-09BF-4786-807A-63457527D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4" name="Oval 2563">
                <a:extLst>
                  <a:ext uri="{FF2B5EF4-FFF2-40B4-BE49-F238E27FC236}">
                    <a16:creationId xmlns:a16="http://schemas.microsoft.com/office/drawing/2014/main" id="{0EE7FA7C-9AC1-41D6-A2A1-9CADF1885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5" name="Oval 2564">
                <a:extLst>
                  <a:ext uri="{FF2B5EF4-FFF2-40B4-BE49-F238E27FC236}">
                    <a16:creationId xmlns:a16="http://schemas.microsoft.com/office/drawing/2014/main" id="{7C13A897-B933-44E0-B54A-478B8319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6" name="Oval 2565">
                <a:extLst>
                  <a:ext uri="{FF2B5EF4-FFF2-40B4-BE49-F238E27FC236}">
                    <a16:creationId xmlns:a16="http://schemas.microsoft.com/office/drawing/2014/main" id="{DAF176C2-2220-4EEF-9CDA-9674CBBB0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7" name="Oval 2566">
                <a:extLst>
                  <a:ext uri="{FF2B5EF4-FFF2-40B4-BE49-F238E27FC236}">
                    <a16:creationId xmlns:a16="http://schemas.microsoft.com/office/drawing/2014/main" id="{F9FAAD8C-FACE-45CD-BCA1-3098B7F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8" name="Oval 2567">
                <a:extLst>
                  <a:ext uri="{FF2B5EF4-FFF2-40B4-BE49-F238E27FC236}">
                    <a16:creationId xmlns:a16="http://schemas.microsoft.com/office/drawing/2014/main" id="{402E8B34-6A7A-49CB-9258-531B8DE5D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1191"/>
                <a:ext cx="31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09" name="Oval 2568">
                <a:extLst>
                  <a:ext uri="{FF2B5EF4-FFF2-40B4-BE49-F238E27FC236}">
                    <a16:creationId xmlns:a16="http://schemas.microsoft.com/office/drawing/2014/main" id="{7BC08A24-8BB1-4D0E-B86C-81CF782EB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876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0" name="Oval 2569">
                <a:extLst>
                  <a:ext uri="{FF2B5EF4-FFF2-40B4-BE49-F238E27FC236}">
                    <a16:creationId xmlns:a16="http://schemas.microsoft.com/office/drawing/2014/main" id="{6BD34508-5E3F-43FC-AE3C-06E43FFA4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928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1" name="Oval 2570">
                <a:extLst>
                  <a:ext uri="{FF2B5EF4-FFF2-40B4-BE49-F238E27FC236}">
                    <a16:creationId xmlns:a16="http://schemas.microsoft.com/office/drawing/2014/main" id="{B7614F6D-7DCF-41BD-A9CF-9D2E651E5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980"/>
                <a:ext cx="31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2" name="Oval 2571">
                <a:extLst>
                  <a:ext uri="{FF2B5EF4-FFF2-40B4-BE49-F238E27FC236}">
                    <a16:creationId xmlns:a16="http://schemas.microsoft.com/office/drawing/2014/main" id="{9D3B8800-D809-47F5-969D-E636AB02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1035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3" name="Oval 2572">
                <a:extLst>
                  <a:ext uri="{FF2B5EF4-FFF2-40B4-BE49-F238E27FC236}">
                    <a16:creationId xmlns:a16="http://schemas.microsoft.com/office/drawing/2014/main" id="{7206A803-850B-4E11-A52E-9F27899FF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1087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4" name="Oval 2573">
                <a:extLst>
                  <a:ext uri="{FF2B5EF4-FFF2-40B4-BE49-F238E27FC236}">
                    <a16:creationId xmlns:a16="http://schemas.microsoft.com/office/drawing/2014/main" id="{C8ECC5B5-4D15-45BC-8F55-D8913DA59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1139"/>
                <a:ext cx="31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5" name="Oval 2574">
                <a:extLst>
                  <a:ext uri="{FF2B5EF4-FFF2-40B4-BE49-F238E27FC236}">
                    <a16:creationId xmlns:a16="http://schemas.microsoft.com/office/drawing/2014/main" id="{74252A12-60AD-4540-B184-69ABCC992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6" name="Oval 2575">
                <a:extLst>
                  <a:ext uri="{FF2B5EF4-FFF2-40B4-BE49-F238E27FC236}">
                    <a16:creationId xmlns:a16="http://schemas.microsoft.com/office/drawing/2014/main" id="{EAA964F1-0EDA-405D-B46D-749EBFEBF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7" name="Oval 2576">
                <a:extLst>
                  <a:ext uri="{FF2B5EF4-FFF2-40B4-BE49-F238E27FC236}">
                    <a16:creationId xmlns:a16="http://schemas.microsoft.com/office/drawing/2014/main" id="{1CDDC8B2-B694-497E-813E-AAD824EFA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8" name="Oval 2577">
                <a:extLst>
                  <a:ext uri="{FF2B5EF4-FFF2-40B4-BE49-F238E27FC236}">
                    <a16:creationId xmlns:a16="http://schemas.microsoft.com/office/drawing/2014/main" id="{6B6CB448-C4FD-4C04-9C5E-6176690E7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19" name="Oval 2578">
                <a:extLst>
                  <a:ext uri="{FF2B5EF4-FFF2-40B4-BE49-F238E27FC236}">
                    <a16:creationId xmlns:a16="http://schemas.microsoft.com/office/drawing/2014/main" id="{7880ABA8-A9BF-46F2-94BD-9185CC14D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0" name="Oval 2579">
                <a:extLst>
                  <a:ext uri="{FF2B5EF4-FFF2-40B4-BE49-F238E27FC236}">
                    <a16:creationId xmlns:a16="http://schemas.microsoft.com/office/drawing/2014/main" id="{62BF2A84-E5CE-49A8-A28D-D5D782667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139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1" name="Oval 2580">
                <a:extLst>
                  <a:ext uri="{FF2B5EF4-FFF2-40B4-BE49-F238E27FC236}">
                    <a16:creationId xmlns:a16="http://schemas.microsoft.com/office/drawing/2014/main" id="{51B6DBAA-BFB5-4751-B35A-2AE2084D6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2" name="Oval 2581">
                <a:extLst>
                  <a:ext uri="{FF2B5EF4-FFF2-40B4-BE49-F238E27FC236}">
                    <a16:creationId xmlns:a16="http://schemas.microsoft.com/office/drawing/2014/main" id="{FDF72397-BE4C-4592-B819-B772E4D68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3" name="Oval 2582">
                <a:extLst>
                  <a:ext uri="{FF2B5EF4-FFF2-40B4-BE49-F238E27FC236}">
                    <a16:creationId xmlns:a16="http://schemas.microsoft.com/office/drawing/2014/main" id="{7467C0F9-4A17-4800-A861-BB897F1AF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4" name="Oval 2583">
                <a:extLst>
                  <a:ext uri="{FF2B5EF4-FFF2-40B4-BE49-F238E27FC236}">
                    <a16:creationId xmlns:a16="http://schemas.microsoft.com/office/drawing/2014/main" id="{03397EBB-85BE-40D1-AD5E-9A2544860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5" name="Oval 2584">
                <a:extLst>
                  <a:ext uri="{FF2B5EF4-FFF2-40B4-BE49-F238E27FC236}">
                    <a16:creationId xmlns:a16="http://schemas.microsoft.com/office/drawing/2014/main" id="{C5A2EF01-8551-4E4C-B29D-1FC8B250B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6" name="Oval 2585">
                <a:extLst>
                  <a:ext uri="{FF2B5EF4-FFF2-40B4-BE49-F238E27FC236}">
                    <a16:creationId xmlns:a16="http://schemas.microsoft.com/office/drawing/2014/main" id="{3403B1F8-0C56-451D-A56A-3B978A62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139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7" name="Oval 2586">
                <a:extLst>
                  <a:ext uri="{FF2B5EF4-FFF2-40B4-BE49-F238E27FC236}">
                    <a16:creationId xmlns:a16="http://schemas.microsoft.com/office/drawing/2014/main" id="{032B89ED-9ECB-4ACB-BA84-047662543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" y="876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8" name="Oval 2587">
                <a:extLst>
                  <a:ext uri="{FF2B5EF4-FFF2-40B4-BE49-F238E27FC236}">
                    <a16:creationId xmlns:a16="http://schemas.microsoft.com/office/drawing/2014/main" id="{874A55D3-0EF7-40A6-AD61-893C4B490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" y="928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29" name="Oval 2588">
                <a:extLst>
                  <a:ext uri="{FF2B5EF4-FFF2-40B4-BE49-F238E27FC236}">
                    <a16:creationId xmlns:a16="http://schemas.microsoft.com/office/drawing/2014/main" id="{EA64EED2-960E-4927-8C45-78F5DAE80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" y="980"/>
                <a:ext cx="30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0" name="Oval 2589">
                <a:extLst>
                  <a:ext uri="{FF2B5EF4-FFF2-40B4-BE49-F238E27FC236}">
                    <a16:creationId xmlns:a16="http://schemas.microsoft.com/office/drawing/2014/main" id="{DB43EA75-B7BB-4E81-AD96-28F4BF563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" y="1035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1" name="Oval 2590">
                <a:extLst>
                  <a:ext uri="{FF2B5EF4-FFF2-40B4-BE49-F238E27FC236}">
                    <a16:creationId xmlns:a16="http://schemas.microsoft.com/office/drawing/2014/main" id="{DF491B7C-8F31-45E8-B454-5E169D873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" y="1087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2" name="Oval 2591">
                <a:extLst>
                  <a:ext uri="{FF2B5EF4-FFF2-40B4-BE49-F238E27FC236}">
                    <a16:creationId xmlns:a16="http://schemas.microsoft.com/office/drawing/2014/main" id="{B32B20F6-0E95-4E0A-BC2A-610290B37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" y="1139"/>
                <a:ext cx="30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3" name="Oval 2592">
                <a:extLst>
                  <a:ext uri="{FF2B5EF4-FFF2-40B4-BE49-F238E27FC236}">
                    <a16:creationId xmlns:a16="http://schemas.microsoft.com/office/drawing/2014/main" id="{A1CB5C36-90DA-4070-86AE-07946254A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4" name="Oval 2593">
                <a:extLst>
                  <a:ext uri="{FF2B5EF4-FFF2-40B4-BE49-F238E27FC236}">
                    <a16:creationId xmlns:a16="http://schemas.microsoft.com/office/drawing/2014/main" id="{0BD6AD7E-F60C-4BB0-A63B-EB0A93F82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5" name="Oval 2594">
                <a:extLst>
                  <a:ext uri="{FF2B5EF4-FFF2-40B4-BE49-F238E27FC236}">
                    <a16:creationId xmlns:a16="http://schemas.microsoft.com/office/drawing/2014/main" id="{E80590F5-22BD-4D3B-97E2-52CD76F32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6" name="Oval 2595">
                <a:extLst>
                  <a:ext uri="{FF2B5EF4-FFF2-40B4-BE49-F238E27FC236}">
                    <a16:creationId xmlns:a16="http://schemas.microsoft.com/office/drawing/2014/main" id="{6249EC91-6430-40CE-940A-B4CF22344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7" name="Oval 2596">
                <a:extLst>
                  <a:ext uri="{FF2B5EF4-FFF2-40B4-BE49-F238E27FC236}">
                    <a16:creationId xmlns:a16="http://schemas.microsoft.com/office/drawing/2014/main" id="{61E3C006-B703-4C37-87B3-6D4E740F4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8" name="Oval 2597">
                <a:extLst>
                  <a:ext uri="{FF2B5EF4-FFF2-40B4-BE49-F238E27FC236}">
                    <a16:creationId xmlns:a16="http://schemas.microsoft.com/office/drawing/2014/main" id="{1145523A-BC45-459E-A853-356D88DBB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39" name="Oval 2598">
                <a:extLst>
                  <a:ext uri="{FF2B5EF4-FFF2-40B4-BE49-F238E27FC236}">
                    <a16:creationId xmlns:a16="http://schemas.microsoft.com/office/drawing/2014/main" id="{FEC515D7-040F-4733-AA11-DDC12182A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0" name="Oval 2599">
                <a:extLst>
                  <a:ext uri="{FF2B5EF4-FFF2-40B4-BE49-F238E27FC236}">
                    <a16:creationId xmlns:a16="http://schemas.microsoft.com/office/drawing/2014/main" id="{E673CBCF-D6F1-4144-9601-267FA3E46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1" name="Oval 2600">
                <a:extLst>
                  <a:ext uri="{FF2B5EF4-FFF2-40B4-BE49-F238E27FC236}">
                    <a16:creationId xmlns:a16="http://schemas.microsoft.com/office/drawing/2014/main" id="{E6AEB27E-5C9A-4C07-A7B9-01BEBCEFB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2" name="Oval 2601">
                <a:extLst>
                  <a:ext uri="{FF2B5EF4-FFF2-40B4-BE49-F238E27FC236}">
                    <a16:creationId xmlns:a16="http://schemas.microsoft.com/office/drawing/2014/main" id="{1A1DD8CF-790A-4DA7-A336-68022BC9D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3" name="Oval 2602">
                <a:extLst>
                  <a:ext uri="{FF2B5EF4-FFF2-40B4-BE49-F238E27FC236}">
                    <a16:creationId xmlns:a16="http://schemas.microsoft.com/office/drawing/2014/main" id="{8EB531A8-2D82-4DD5-A7D9-49E6B2704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4" name="Oval 2603">
                <a:extLst>
                  <a:ext uri="{FF2B5EF4-FFF2-40B4-BE49-F238E27FC236}">
                    <a16:creationId xmlns:a16="http://schemas.microsoft.com/office/drawing/2014/main" id="{5D9439C7-DB7F-4D2E-B22D-6666C2B41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5" name="Oval 2604">
                <a:extLst>
                  <a:ext uri="{FF2B5EF4-FFF2-40B4-BE49-F238E27FC236}">
                    <a16:creationId xmlns:a16="http://schemas.microsoft.com/office/drawing/2014/main" id="{82D121E6-FD05-4121-A603-2A26745FE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6" name="Oval 2605">
                <a:extLst>
                  <a:ext uri="{FF2B5EF4-FFF2-40B4-BE49-F238E27FC236}">
                    <a16:creationId xmlns:a16="http://schemas.microsoft.com/office/drawing/2014/main" id="{E779E22E-6FE9-4A3E-BA1A-A5CF9C4D9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7" name="Oval 2606">
                <a:extLst>
                  <a:ext uri="{FF2B5EF4-FFF2-40B4-BE49-F238E27FC236}">
                    <a16:creationId xmlns:a16="http://schemas.microsoft.com/office/drawing/2014/main" id="{5C71302D-2B6F-4ED7-8F7C-DC24474B8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8" name="Oval 2607">
                <a:extLst>
                  <a:ext uri="{FF2B5EF4-FFF2-40B4-BE49-F238E27FC236}">
                    <a16:creationId xmlns:a16="http://schemas.microsoft.com/office/drawing/2014/main" id="{FD61E222-68BC-4918-8BE6-2B9D7072A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49" name="Oval 2608">
                <a:extLst>
                  <a:ext uri="{FF2B5EF4-FFF2-40B4-BE49-F238E27FC236}">
                    <a16:creationId xmlns:a16="http://schemas.microsoft.com/office/drawing/2014/main" id="{95421953-8564-4E1C-ABFC-A1E089DB2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" y="824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0" name="Oval 2609">
                <a:extLst>
                  <a:ext uri="{FF2B5EF4-FFF2-40B4-BE49-F238E27FC236}">
                    <a16:creationId xmlns:a16="http://schemas.microsoft.com/office/drawing/2014/main" id="{DC2D1B15-4904-45A3-852A-36A9550A5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" y="876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1" name="Oval 2610">
                <a:extLst>
                  <a:ext uri="{FF2B5EF4-FFF2-40B4-BE49-F238E27FC236}">
                    <a16:creationId xmlns:a16="http://schemas.microsoft.com/office/drawing/2014/main" id="{9FF9F2A0-8C85-4CAF-9C26-4BEF6687E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" y="928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2" name="Oval 2611">
                <a:extLst>
                  <a:ext uri="{FF2B5EF4-FFF2-40B4-BE49-F238E27FC236}">
                    <a16:creationId xmlns:a16="http://schemas.microsoft.com/office/drawing/2014/main" id="{98390311-71C4-401C-A324-2B2F9A300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" y="980"/>
                <a:ext cx="28" cy="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3" name="Oval 2612">
                <a:extLst>
                  <a:ext uri="{FF2B5EF4-FFF2-40B4-BE49-F238E27FC236}">
                    <a16:creationId xmlns:a16="http://schemas.microsoft.com/office/drawing/2014/main" id="{27C0AE11-DA79-4AAF-8E1B-67E8A0681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" y="1035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4" name="Oval 2613">
                <a:extLst>
                  <a:ext uri="{FF2B5EF4-FFF2-40B4-BE49-F238E27FC236}">
                    <a16:creationId xmlns:a16="http://schemas.microsoft.com/office/drawing/2014/main" id="{05EB0933-35C4-45E2-968C-9F6ADE765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" y="1087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5" name="Oval 2614">
                <a:extLst>
                  <a:ext uri="{FF2B5EF4-FFF2-40B4-BE49-F238E27FC236}">
                    <a16:creationId xmlns:a16="http://schemas.microsoft.com/office/drawing/2014/main" id="{65C91CAA-AF70-4927-AF22-E2C8097D8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" y="1139"/>
                <a:ext cx="28" cy="2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6" name="Oval 2615">
                <a:extLst>
                  <a:ext uri="{FF2B5EF4-FFF2-40B4-BE49-F238E27FC236}">
                    <a16:creationId xmlns:a16="http://schemas.microsoft.com/office/drawing/2014/main" id="{87E15419-25C4-4732-9E43-E6121F6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" y="1191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  <p:sp>
            <p:nvSpPr>
              <p:cNvPr id="257" name="Oval 2616">
                <a:extLst>
                  <a:ext uri="{FF2B5EF4-FFF2-40B4-BE49-F238E27FC236}">
                    <a16:creationId xmlns:a16="http://schemas.microsoft.com/office/drawing/2014/main" id="{8FCA85A3-B877-4250-A221-EC0E7A569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" y="1243"/>
                <a:ext cx="28" cy="2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sp>
          <p:nvSpPr>
            <p:cNvPr id="38" name="Oval 2618">
              <a:extLst>
                <a:ext uri="{FF2B5EF4-FFF2-40B4-BE49-F238E27FC236}">
                  <a16:creationId xmlns:a16="http://schemas.microsoft.com/office/drawing/2014/main" id="{5305462D-1739-403D-9E35-ECEAF8524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876"/>
              <a:ext cx="28" cy="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39" name="Oval 2619">
              <a:extLst>
                <a:ext uri="{FF2B5EF4-FFF2-40B4-BE49-F238E27FC236}">
                  <a16:creationId xmlns:a16="http://schemas.microsoft.com/office/drawing/2014/main" id="{F118A050-A226-468B-9178-B20CE1A0B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928"/>
              <a:ext cx="28" cy="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40" name="Oval 2620">
              <a:extLst>
                <a:ext uri="{FF2B5EF4-FFF2-40B4-BE49-F238E27FC236}">
                  <a16:creationId xmlns:a16="http://schemas.microsoft.com/office/drawing/2014/main" id="{B524E62D-0B05-4B01-8BD7-826C460DF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980"/>
              <a:ext cx="28" cy="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41" name="Oval 2621">
              <a:extLst>
                <a:ext uri="{FF2B5EF4-FFF2-40B4-BE49-F238E27FC236}">
                  <a16:creationId xmlns:a16="http://schemas.microsoft.com/office/drawing/2014/main" id="{BB3C5B09-F339-4056-AA13-9910ABEB0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1035"/>
              <a:ext cx="28" cy="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42" name="Oval 2622">
              <a:extLst>
                <a:ext uri="{FF2B5EF4-FFF2-40B4-BE49-F238E27FC236}">
                  <a16:creationId xmlns:a16="http://schemas.microsoft.com/office/drawing/2014/main" id="{20B41109-6B67-4E15-842B-6FE523CA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1087"/>
              <a:ext cx="28" cy="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43" name="Oval 2623">
              <a:extLst>
                <a:ext uri="{FF2B5EF4-FFF2-40B4-BE49-F238E27FC236}">
                  <a16:creationId xmlns:a16="http://schemas.microsoft.com/office/drawing/2014/main" id="{3C841068-E9B0-4751-B74A-29294E44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1139"/>
              <a:ext cx="28" cy="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44" name="Oval 2624">
              <a:extLst>
                <a:ext uri="{FF2B5EF4-FFF2-40B4-BE49-F238E27FC236}">
                  <a16:creationId xmlns:a16="http://schemas.microsoft.com/office/drawing/2014/main" id="{AA934EDE-664F-4F3A-8363-C996EC8A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1191"/>
              <a:ext cx="28" cy="2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45" name="Oval 2625">
              <a:extLst>
                <a:ext uri="{FF2B5EF4-FFF2-40B4-BE49-F238E27FC236}">
                  <a16:creationId xmlns:a16="http://schemas.microsoft.com/office/drawing/2014/main" id="{312AE12E-0EB8-4965-9A77-9C3BF5330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1243"/>
              <a:ext cx="28" cy="2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46" name="Oval 2626">
              <a:extLst>
                <a:ext uri="{FF2B5EF4-FFF2-40B4-BE49-F238E27FC236}">
                  <a16:creationId xmlns:a16="http://schemas.microsoft.com/office/drawing/2014/main" id="{138329D6-0945-4DF4-9414-644DE84CF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1295"/>
              <a:ext cx="28" cy="2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47" name="Oval 2627">
              <a:extLst>
                <a:ext uri="{FF2B5EF4-FFF2-40B4-BE49-F238E27FC236}">
                  <a16:creationId xmlns:a16="http://schemas.microsoft.com/office/drawing/2014/main" id="{2D096A56-53A0-4161-9F4B-8F3081271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928"/>
              <a:ext cx="28" cy="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48" name="Oval 2628">
              <a:extLst>
                <a:ext uri="{FF2B5EF4-FFF2-40B4-BE49-F238E27FC236}">
                  <a16:creationId xmlns:a16="http://schemas.microsoft.com/office/drawing/2014/main" id="{94A9D057-B1BB-49D5-ADEE-D01611DA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980"/>
              <a:ext cx="28" cy="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49" name="Oval 2629">
              <a:extLst>
                <a:ext uri="{FF2B5EF4-FFF2-40B4-BE49-F238E27FC236}">
                  <a16:creationId xmlns:a16="http://schemas.microsoft.com/office/drawing/2014/main" id="{FDAB1DFB-8629-4CCA-8C11-6DA50747D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1035"/>
              <a:ext cx="28" cy="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50" name="Oval 2630">
              <a:extLst>
                <a:ext uri="{FF2B5EF4-FFF2-40B4-BE49-F238E27FC236}">
                  <a16:creationId xmlns:a16="http://schemas.microsoft.com/office/drawing/2014/main" id="{775CD706-FCB0-4D66-9A1C-5257EC7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1087"/>
              <a:ext cx="28" cy="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51" name="Oval 2631">
              <a:extLst>
                <a:ext uri="{FF2B5EF4-FFF2-40B4-BE49-F238E27FC236}">
                  <a16:creationId xmlns:a16="http://schemas.microsoft.com/office/drawing/2014/main" id="{BF924314-ED0A-45B3-9996-98A91056A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1139"/>
              <a:ext cx="28" cy="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52" name="Oval 2632">
              <a:extLst>
                <a:ext uri="{FF2B5EF4-FFF2-40B4-BE49-F238E27FC236}">
                  <a16:creationId xmlns:a16="http://schemas.microsoft.com/office/drawing/2014/main" id="{D71F0274-F22B-48AF-9792-E3E1E101A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1295"/>
              <a:ext cx="28" cy="2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53" name="Oval 2633">
              <a:extLst>
                <a:ext uri="{FF2B5EF4-FFF2-40B4-BE49-F238E27FC236}">
                  <a16:creationId xmlns:a16="http://schemas.microsoft.com/office/drawing/2014/main" id="{CAB60DCD-65F2-492E-B219-C6B87B0F7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928"/>
              <a:ext cx="28" cy="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54" name="Oval 2634">
              <a:extLst>
                <a:ext uri="{FF2B5EF4-FFF2-40B4-BE49-F238E27FC236}">
                  <a16:creationId xmlns:a16="http://schemas.microsoft.com/office/drawing/2014/main" id="{19FD2F0C-9E2C-4E1D-8BCD-A2104C115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980"/>
              <a:ext cx="28" cy="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55" name="Oval 2635">
              <a:extLst>
                <a:ext uri="{FF2B5EF4-FFF2-40B4-BE49-F238E27FC236}">
                  <a16:creationId xmlns:a16="http://schemas.microsoft.com/office/drawing/2014/main" id="{A33E30E5-C1D5-4AD4-801B-0D603C986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035"/>
              <a:ext cx="28" cy="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56" name="Oval 2636">
              <a:extLst>
                <a:ext uri="{FF2B5EF4-FFF2-40B4-BE49-F238E27FC236}">
                  <a16:creationId xmlns:a16="http://schemas.microsoft.com/office/drawing/2014/main" id="{29092636-795A-46F4-89E0-9627E6FDE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295"/>
              <a:ext cx="28" cy="2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57" name="Oval 2637">
              <a:extLst>
                <a:ext uri="{FF2B5EF4-FFF2-40B4-BE49-F238E27FC236}">
                  <a16:creationId xmlns:a16="http://schemas.microsoft.com/office/drawing/2014/main" id="{1FFAF1EB-51A9-4C3A-A445-21699E53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347"/>
              <a:ext cx="28" cy="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sp>
        <p:nvSpPr>
          <p:cNvPr id="2658" name="Rounded Rectangular Callout 22">
            <a:extLst>
              <a:ext uri="{FF2B5EF4-FFF2-40B4-BE49-F238E27FC236}">
                <a16:creationId xmlns:a16="http://schemas.microsoft.com/office/drawing/2014/main" id="{1DBF7B58-8642-4EFB-A67D-CCC69000B36B}"/>
              </a:ext>
            </a:extLst>
          </p:cNvPr>
          <p:cNvSpPr/>
          <p:nvPr/>
        </p:nvSpPr>
        <p:spPr>
          <a:xfrm>
            <a:off x="401484" y="3120325"/>
            <a:ext cx="951081" cy="194325"/>
          </a:xfrm>
          <a:prstGeom prst="wedgeRoundRectCallout">
            <a:avLst>
              <a:gd name="adj1" fmla="val 42500"/>
              <a:gd name="adj2" fmla="val -97167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San Francisco</a:t>
            </a:r>
          </a:p>
        </p:txBody>
      </p:sp>
      <p:sp>
        <p:nvSpPr>
          <p:cNvPr id="2659" name="Rounded Rectangular Callout 23">
            <a:extLst>
              <a:ext uri="{FF2B5EF4-FFF2-40B4-BE49-F238E27FC236}">
                <a16:creationId xmlns:a16="http://schemas.microsoft.com/office/drawing/2014/main" id="{4719CB58-2C8F-479B-9E7A-7F43A9358D34}"/>
              </a:ext>
            </a:extLst>
          </p:cNvPr>
          <p:cNvSpPr/>
          <p:nvPr/>
        </p:nvSpPr>
        <p:spPr>
          <a:xfrm>
            <a:off x="3781758" y="3567640"/>
            <a:ext cx="738988" cy="142341"/>
          </a:xfrm>
          <a:prstGeom prst="wedgeRoundRectCallout">
            <a:avLst>
              <a:gd name="adj1" fmla="val 67146"/>
              <a:gd name="adj2" fmla="val -200993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Bangalore</a:t>
            </a:r>
          </a:p>
        </p:txBody>
      </p:sp>
      <p:sp>
        <p:nvSpPr>
          <p:cNvPr id="2660" name="Rounded Rectangular Callout 29">
            <a:extLst>
              <a:ext uri="{FF2B5EF4-FFF2-40B4-BE49-F238E27FC236}">
                <a16:creationId xmlns:a16="http://schemas.microsoft.com/office/drawing/2014/main" id="{08BE1370-C617-42A3-A4C6-16251D060ABC}"/>
              </a:ext>
            </a:extLst>
          </p:cNvPr>
          <p:cNvSpPr/>
          <p:nvPr/>
        </p:nvSpPr>
        <p:spPr>
          <a:xfrm>
            <a:off x="4685769" y="3814610"/>
            <a:ext cx="631014" cy="169523"/>
          </a:xfrm>
          <a:prstGeom prst="wedgeRoundRectCallout">
            <a:avLst>
              <a:gd name="adj1" fmla="val -43682"/>
              <a:gd name="adj2" fmla="val -292845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Chennai</a:t>
            </a:r>
          </a:p>
        </p:txBody>
      </p:sp>
      <p:sp>
        <p:nvSpPr>
          <p:cNvPr id="2661" name="Rounded Rectangular Callout 30">
            <a:extLst>
              <a:ext uri="{FF2B5EF4-FFF2-40B4-BE49-F238E27FC236}">
                <a16:creationId xmlns:a16="http://schemas.microsoft.com/office/drawing/2014/main" id="{B16780E5-4BC2-4FE2-AEC3-09BC008C85EA}"/>
              </a:ext>
            </a:extLst>
          </p:cNvPr>
          <p:cNvSpPr/>
          <p:nvPr/>
        </p:nvSpPr>
        <p:spPr>
          <a:xfrm>
            <a:off x="5526216" y="3590807"/>
            <a:ext cx="950692" cy="177706"/>
          </a:xfrm>
          <a:prstGeom prst="wedgeRoundRectCallout">
            <a:avLst>
              <a:gd name="adj1" fmla="val -93395"/>
              <a:gd name="adj2" fmla="val -651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Singapore</a:t>
            </a:r>
          </a:p>
        </p:txBody>
      </p:sp>
      <p:sp>
        <p:nvSpPr>
          <p:cNvPr id="2662" name="Rounded Rectangular Callout 31">
            <a:extLst>
              <a:ext uri="{FF2B5EF4-FFF2-40B4-BE49-F238E27FC236}">
                <a16:creationId xmlns:a16="http://schemas.microsoft.com/office/drawing/2014/main" id="{C50768AF-11DA-4C63-8D97-7E4B7A62A49E}"/>
              </a:ext>
            </a:extLst>
          </p:cNvPr>
          <p:cNvSpPr/>
          <p:nvPr/>
        </p:nvSpPr>
        <p:spPr>
          <a:xfrm>
            <a:off x="2389632" y="4325152"/>
            <a:ext cx="799122" cy="139368"/>
          </a:xfrm>
          <a:prstGeom prst="wedgeRoundRectCallout">
            <a:avLst>
              <a:gd name="adj1" fmla="val -45471"/>
              <a:gd name="adj2" fmla="val -185795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Montevideo</a:t>
            </a:r>
          </a:p>
        </p:txBody>
      </p:sp>
      <p:sp>
        <p:nvSpPr>
          <p:cNvPr id="2663" name="Rounded Rectangular Callout 32">
            <a:extLst>
              <a:ext uri="{FF2B5EF4-FFF2-40B4-BE49-F238E27FC236}">
                <a16:creationId xmlns:a16="http://schemas.microsoft.com/office/drawing/2014/main" id="{2CBA803A-D317-48F8-A890-D4E30BAC95F6}"/>
              </a:ext>
            </a:extLst>
          </p:cNvPr>
          <p:cNvSpPr/>
          <p:nvPr/>
        </p:nvSpPr>
        <p:spPr>
          <a:xfrm>
            <a:off x="2378524" y="2553541"/>
            <a:ext cx="710289" cy="176309"/>
          </a:xfrm>
          <a:prstGeom prst="wedgeRoundRectCallout">
            <a:avLst>
              <a:gd name="adj1" fmla="val -84987"/>
              <a:gd name="adj2" fmla="val 46991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Princeton</a:t>
            </a:r>
          </a:p>
        </p:txBody>
      </p:sp>
      <p:sp>
        <p:nvSpPr>
          <p:cNvPr id="2664" name="Rounded Rectangular Callout 33">
            <a:extLst>
              <a:ext uri="{FF2B5EF4-FFF2-40B4-BE49-F238E27FC236}">
                <a16:creationId xmlns:a16="http://schemas.microsoft.com/office/drawing/2014/main" id="{D6AE240F-6496-433E-9B88-318375201257}"/>
              </a:ext>
            </a:extLst>
          </p:cNvPr>
          <p:cNvSpPr/>
          <p:nvPr/>
        </p:nvSpPr>
        <p:spPr>
          <a:xfrm>
            <a:off x="1959201" y="2247478"/>
            <a:ext cx="621514" cy="146929"/>
          </a:xfrm>
          <a:prstGeom prst="wedgeRoundRectCallout">
            <a:avLst>
              <a:gd name="adj1" fmla="val -49850"/>
              <a:gd name="adj2" fmla="val 268345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Detroit *</a:t>
            </a:r>
          </a:p>
        </p:txBody>
      </p:sp>
      <p:sp>
        <p:nvSpPr>
          <p:cNvPr id="2665" name="Rounded Rectangular Callout 34">
            <a:extLst>
              <a:ext uri="{FF2B5EF4-FFF2-40B4-BE49-F238E27FC236}">
                <a16:creationId xmlns:a16="http://schemas.microsoft.com/office/drawing/2014/main" id="{43049F1E-2CB0-4D7F-8587-2FDF00A3A74D}"/>
              </a:ext>
            </a:extLst>
          </p:cNvPr>
          <p:cNvSpPr/>
          <p:nvPr/>
        </p:nvSpPr>
        <p:spPr>
          <a:xfrm>
            <a:off x="3940725" y="3010025"/>
            <a:ext cx="544383" cy="171927"/>
          </a:xfrm>
          <a:prstGeom prst="wedgeRoundRectCallout">
            <a:avLst>
              <a:gd name="adj1" fmla="val 76933"/>
              <a:gd name="adj2" fmla="val 98553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Pune</a:t>
            </a:r>
          </a:p>
        </p:txBody>
      </p:sp>
      <p:sp>
        <p:nvSpPr>
          <p:cNvPr id="2666" name="Rounded Rectangular Callout 2669">
            <a:extLst>
              <a:ext uri="{FF2B5EF4-FFF2-40B4-BE49-F238E27FC236}">
                <a16:creationId xmlns:a16="http://schemas.microsoft.com/office/drawing/2014/main" id="{E8C54283-6A9A-49A9-8E55-2F972C2C4191}"/>
              </a:ext>
            </a:extLst>
          </p:cNvPr>
          <p:cNvSpPr/>
          <p:nvPr/>
        </p:nvSpPr>
        <p:spPr>
          <a:xfrm>
            <a:off x="4853234" y="3031189"/>
            <a:ext cx="824429" cy="183285"/>
          </a:xfrm>
          <a:prstGeom prst="wedgeRoundRectCallout">
            <a:avLst>
              <a:gd name="adj1" fmla="val -71751"/>
              <a:gd name="adj2" fmla="val 94644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Hyderabad</a:t>
            </a:r>
          </a:p>
        </p:txBody>
      </p:sp>
      <p:sp>
        <p:nvSpPr>
          <p:cNvPr id="2667" name="Rectangle 2666">
            <a:extLst>
              <a:ext uri="{FF2B5EF4-FFF2-40B4-BE49-F238E27FC236}">
                <a16:creationId xmlns:a16="http://schemas.microsoft.com/office/drawing/2014/main" id="{7B745B5E-0967-44EA-A1CA-52D2AFEB1031}"/>
              </a:ext>
            </a:extLst>
          </p:cNvPr>
          <p:cNvSpPr/>
          <p:nvPr/>
        </p:nvSpPr>
        <p:spPr>
          <a:xfrm>
            <a:off x="275214" y="904807"/>
            <a:ext cx="11567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1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We partner with our customers to </a:t>
            </a:r>
            <a:r>
              <a:rPr kumimoji="0" lang="en-US" sz="1600" b="0" i="0" strike="noStrike" kern="11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Catalyze</a:t>
            </a:r>
            <a:r>
              <a:rPr kumimoji="0" lang="en-US" sz="1600" b="0" i="0" u="none" strike="noStrike" kern="11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their Business Transformation and </a:t>
            </a:r>
            <a:r>
              <a:rPr kumimoji="0" lang="en-US" sz="1600" b="0" i="0" strike="noStrike" kern="11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Infuse Agility</a:t>
            </a:r>
            <a:r>
              <a:rPr kumimoji="0" lang="en-US" sz="1600" b="0" i="0" u="none" strike="noStrike" kern="11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into their Enterprise technology and Connected solutions.</a:t>
            </a:r>
          </a:p>
        </p:txBody>
      </p:sp>
      <p:pic>
        <p:nvPicPr>
          <p:cNvPr id="2669" name="Picture 2668">
            <a:extLst>
              <a:ext uri="{FF2B5EF4-FFF2-40B4-BE49-F238E27FC236}">
                <a16:creationId xmlns:a16="http://schemas.microsoft.com/office/drawing/2014/main" id="{24E4EAD8-5B56-440B-BC5A-50189C7F8DF5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6340" y="2916921"/>
            <a:ext cx="716998" cy="582662"/>
          </a:xfrm>
          <a:prstGeom prst="rect">
            <a:avLst/>
          </a:prstGeom>
        </p:spPr>
      </p:pic>
      <p:sp>
        <p:nvSpPr>
          <p:cNvPr id="2670" name="Rectangle 2669">
            <a:extLst>
              <a:ext uri="{FF2B5EF4-FFF2-40B4-BE49-F238E27FC236}">
                <a16:creationId xmlns:a16="http://schemas.microsoft.com/office/drawing/2014/main" id="{A6156154-E9D4-49C4-AD8B-497474841883}"/>
              </a:ext>
            </a:extLst>
          </p:cNvPr>
          <p:cNvSpPr/>
          <p:nvPr/>
        </p:nvSpPr>
        <p:spPr>
          <a:xfrm>
            <a:off x="7070" y="5623977"/>
            <a:ext cx="12184929" cy="90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grpSp>
        <p:nvGrpSpPr>
          <p:cNvPr id="2671" name="Group 2670">
            <a:extLst>
              <a:ext uri="{FF2B5EF4-FFF2-40B4-BE49-F238E27FC236}">
                <a16:creationId xmlns:a16="http://schemas.microsoft.com/office/drawing/2014/main" id="{7728D987-3C1E-4855-98EB-3159A78CD5FD}"/>
              </a:ext>
            </a:extLst>
          </p:cNvPr>
          <p:cNvGrpSpPr/>
          <p:nvPr/>
        </p:nvGrpSpPr>
        <p:grpSpPr>
          <a:xfrm>
            <a:off x="356775" y="5700988"/>
            <a:ext cx="11208623" cy="746519"/>
            <a:chOff x="-114016" y="5722701"/>
            <a:chExt cx="11208623" cy="746519"/>
          </a:xfrm>
        </p:grpSpPr>
        <p:sp>
          <p:nvSpPr>
            <p:cNvPr id="2672" name="Title 3">
              <a:extLst>
                <a:ext uri="{FF2B5EF4-FFF2-40B4-BE49-F238E27FC236}">
                  <a16:creationId xmlns:a16="http://schemas.microsoft.com/office/drawing/2014/main" id="{A3BDA876-BBAA-4FBA-A450-43C0DC5E37EE}"/>
                </a:ext>
              </a:extLst>
            </p:cNvPr>
            <p:cNvSpPr txBox="1">
              <a:spLocks/>
            </p:cNvSpPr>
            <p:nvPr/>
          </p:nvSpPr>
          <p:spPr>
            <a:xfrm>
              <a:off x="5450142" y="5873501"/>
              <a:ext cx="206420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000" kern="1200" baseline="0">
                  <a:solidFill>
                    <a:srgbClr val="717171"/>
                  </a:solidFill>
                  <a:effectLst/>
                  <a:latin typeface="Century Gothic" panose="020B0502020202020204" pitchFamily="34" charset="0"/>
                  <a:ea typeface="+mn-ea"/>
                  <a:cs typeface="+mn-cs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ts val="108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D4B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"/>
                </a:rPr>
                <a:t>Corporate plus+ member of</a:t>
              </a:r>
            </a:p>
            <a:p>
              <a:pPr marL="0" marR="0" lvl="0" indent="0" algn="r" defTabSz="914400" rtl="0" eaLnBrk="1" fontAlgn="auto" latinLnBrk="0" hangingPunct="1">
                <a:lnSpc>
                  <a:spcPts val="108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D4B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"/>
                </a:rPr>
                <a:t>National Minority &amp; </a:t>
              </a:r>
            </a:p>
            <a:p>
              <a:pPr marL="0" marR="0" lvl="0" indent="0" algn="r" defTabSz="914400" rtl="0" eaLnBrk="1" fontAlgn="auto" latinLnBrk="0" hangingPunct="1">
                <a:lnSpc>
                  <a:spcPts val="108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D4B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"/>
                </a:rPr>
                <a:t>Supplier Development Council</a:t>
              </a:r>
            </a:p>
          </p:txBody>
        </p:sp>
        <p:pic>
          <p:nvPicPr>
            <p:cNvPr id="2673" name="Picture 2672">
              <a:extLst>
                <a:ext uri="{FF2B5EF4-FFF2-40B4-BE49-F238E27FC236}">
                  <a16:creationId xmlns:a16="http://schemas.microsoft.com/office/drawing/2014/main" id="{A7C8D4F1-8581-4704-86A7-2EBE24D03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7766" y="5780753"/>
              <a:ext cx="638058" cy="679223"/>
            </a:xfrm>
            <a:prstGeom prst="rect">
              <a:avLst/>
            </a:prstGeom>
          </p:spPr>
        </p:pic>
        <p:pic>
          <p:nvPicPr>
            <p:cNvPr id="2674" name="Picture 2673" descr="PCI.png">
              <a:extLst>
                <a:ext uri="{FF2B5EF4-FFF2-40B4-BE49-F238E27FC236}">
                  <a16:creationId xmlns:a16="http://schemas.microsoft.com/office/drawing/2014/main" id="{050E6309-5927-4031-A5A4-EB517A5AC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87327" y="5874829"/>
              <a:ext cx="696985" cy="553163"/>
            </a:xfrm>
            <a:prstGeom prst="rect">
              <a:avLst/>
            </a:prstGeom>
          </p:spPr>
        </p:pic>
        <p:pic>
          <p:nvPicPr>
            <p:cNvPr id="2675" name="Picture 2674" descr="iso-27001-logo.gif">
              <a:extLst>
                <a:ext uri="{FF2B5EF4-FFF2-40B4-BE49-F238E27FC236}">
                  <a16:creationId xmlns:a16="http://schemas.microsoft.com/office/drawing/2014/main" id="{1EA6CC99-B649-4D80-8F64-0181349B1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55182" y="5841151"/>
              <a:ext cx="1042830" cy="521415"/>
            </a:xfrm>
            <a:prstGeom prst="rect">
              <a:avLst/>
            </a:prstGeom>
          </p:spPr>
        </p:pic>
        <p:pic>
          <p:nvPicPr>
            <p:cNvPr id="2676" name="Picture 2675" descr="iso9001.png">
              <a:extLst>
                <a:ext uri="{FF2B5EF4-FFF2-40B4-BE49-F238E27FC236}">
                  <a16:creationId xmlns:a16="http://schemas.microsoft.com/office/drawing/2014/main" id="{DC7665F2-A9FB-40BE-BFB1-D52771F7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34271" y="5864957"/>
              <a:ext cx="516116" cy="516116"/>
            </a:xfrm>
            <a:prstGeom prst="rect">
              <a:avLst/>
            </a:prstGeom>
          </p:spPr>
        </p:pic>
        <p:pic>
          <p:nvPicPr>
            <p:cNvPr id="2677" name="Picture 2676" descr="SSAE16.png">
              <a:extLst>
                <a:ext uri="{FF2B5EF4-FFF2-40B4-BE49-F238E27FC236}">
                  <a16:creationId xmlns:a16="http://schemas.microsoft.com/office/drawing/2014/main" id="{73C6D9E8-06E5-414C-9FBD-3DD11FB85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73627" y="5915223"/>
              <a:ext cx="620980" cy="473804"/>
            </a:xfrm>
            <a:prstGeom prst="rect">
              <a:avLst/>
            </a:prstGeom>
          </p:spPr>
        </p:pic>
        <p:pic>
          <p:nvPicPr>
            <p:cNvPr id="2678" name="Picture 2677">
              <a:extLst>
                <a:ext uri="{FF2B5EF4-FFF2-40B4-BE49-F238E27FC236}">
                  <a16:creationId xmlns:a16="http://schemas.microsoft.com/office/drawing/2014/main" id="{56A496B0-7ED4-4D66-9362-480E0BF1A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14016" y="5783958"/>
              <a:ext cx="467392" cy="673044"/>
            </a:xfrm>
            <a:prstGeom prst="rect">
              <a:avLst/>
            </a:prstGeom>
          </p:spPr>
        </p:pic>
        <p:pic>
          <p:nvPicPr>
            <p:cNvPr id="2679" name="Picture 2678">
              <a:extLst>
                <a:ext uri="{FF2B5EF4-FFF2-40B4-BE49-F238E27FC236}">
                  <a16:creationId xmlns:a16="http://schemas.microsoft.com/office/drawing/2014/main" id="{4CC6E0AC-3E33-4DF4-A39E-F6297F623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313" y="5823619"/>
              <a:ext cx="377389" cy="642504"/>
            </a:xfrm>
            <a:prstGeom prst="rect">
              <a:avLst/>
            </a:prstGeom>
          </p:spPr>
        </p:pic>
        <p:pic>
          <p:nvPicPr>
            <p:cNvPr id="2680" name="Picture 2679">
              <a:extLst>
                <a:ext uri="{FF2B5EF4-FFF2-40B4-BE49-F238E27FC236}">
                  <a16:creationId xmlns:a16="http://schemas.microsoft.com/office/drawing/2014/main" id="{4CFE5272-F395-4F3B-A53F-7D562C459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2667" y="5722701"/>
              <a:ext cx="2095231" cy="74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  <p:sp>
        <p:nvSpPr>
          <p:cNvPr id="2681" name="Rounded Rectangular Callout 34">
            <a:extLst>
              <a:ext uri="{FF2B5EF4-FFF2-40B4-BE49-F238E27FC236}">
                <a16:creationId xmlns:a16="http://schemas.microsoft.com/office/drawing/2014/main" id="{06EE3E0F-0DF1-4E44-9327-4C6583A86B88}"/>
              </a:ext>
            </a:extLst>
          </p:cNvPr>
          <p:cNvSpPr/>
          <p:nvPr/>
        </p:nvSpPr>
        <p:spPr>
          <a:xfrm>
            <a:off x="4079932" y="2544654"/>
            <a:ext cx="565242" cy="171927"/>
          </a:xfrm>
          <a:prstGeom prst="wedgeRoundRectCallout">
            <a:avLst>
              <a:gd name="adj1" fmla="val -101467"/>
              <a:gd name="adj2" fmla="val 14988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Poland</a:t>
            </a:r>
          </a:p>
        </p:txBody>
      </p:sp>
      <p:sp>
        <p:nvSpPr>
          <p:cNvPr id="2682" name="Rounded Rectangular Callout 34">
            <a:extLst>
              <a:ext uri="{FF2B5EF4-FFF2-40B4-BE49-F238E27FC236}">
                <a16:creationId xmlns:a16="http://schemas.microsoft.com/office/drawing/2014/main" id="{DF07E4D6-2006-45B9-9520-390C1FFACF9F}"/>
              </a:ext>
            </a:extLst>
          </p:cNvPr>
          <p:cNvSpPr/>
          <p:nvPr/>
        </p:nvSpPr>
        <p:spPr>
          <a:xfrm>
            <a:off x="3722153" y="2366788"/>
            <a:ext cx="858199" cy="171927"/>
          </a:xfrm>
          <a:prstGeom prst="wedgeRoundRectCallout">
            <a:avLst>
              <a:gd name="adj1" fmla="val -49602"/>
              <a:gd name="adj2" fmla="val 81470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Switzerland</a:t>
            </a:r>
          </a:p>
        </p:txBody>
      </p:sp>
      <p:sp>
        <p:nvSpPr>
          <p:cNvPr id="2683" name="Rounded Rectangular Callout 34">
            <a:extLst>
              <a:ext uri="{FF2B5EF4-FFF2-40B4-BE49-F238E27FC236}">
                <a16:creationId xmlns:a16="http://schemas.microsoft.com/office/drawing/2014/main" id="{746C859C-D20D-449A-AF2C-3E886CF452CC}"/>
              </a:ext>
            </a:extLst>
          </p:cNvPr>
          <p:cNvSpPr/>
          <p:nvPr/>
        </p:nvSpPr>
        <p:spPr>
          <a:xfrm>
            <a:off x="3221733" y="2181294"/>
            <a:ext cx="673701" cy="171927"/>
          </a:xfrm>
          <a:prstGeom prst="wedgeRoundRectCallout">
            <a:avLst>
              <a:gd name="adj1" fmla="val 6286"/>
              <a:gd name="adj2" fmla="val 257451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Germany</a:t>
            </a:r>
          </a:p>
        </p:txBody>
      </p:sp>
      <p:sp>
        <p:nvSpPr>
          <p:cNvPr id="2684" name="Rounded Rectangular Callout 32">
            <a:extLst>
              <a:ext uri="{FF2B5EF4-FFF2-40B4-BE49-F238E27FC236}">
                <a16:creationId xmlns:a16="http://schemas.microsoft.com/office/drawing/2014/main" id="{DDF0B3B9-D64B-46DC-8ADB-22D4ADFB7F2D}"/>
              </a:ext>
            </a:extLst>
          </p:cNvPr>
          <p:cNvSpPr/>
          <p:nvPr/>
        </p:nvSpPr>
        <p:spPr>
          <a:xfrm>
            <a:off x="2166783" y="2740099"/>
            <a:ext cx="710289" cy="176309"/>
          </a:xfrm>
          <a:prstGeom prst="wedgeRoundRectCallout">
            <a:avLst>
              <a:gd name="adj1" fmla="val -92735"/>
              <a:gd name="adj2" fmla="val -85070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St. Louis</a:t>
            </a:r>
          </a:p>
        </p:txBody>
      </p:sp>
      <p:sp>
        <p:nvSpPr>
          <p:cNvPr id="2685" name="Rounded Rectangular Callout 30">
            <a:extLst>
              <a:ext uri="{FF2B5EF4-FFF2-40B4-BE49-F238E27FC236}">
                <a16:creationId xmlns:a16="http://schemas.microsoft.com/office/drawing/2014/main" id="{0FD1DCC1-6A7C-4F6B-9188-D71847300CE1}"/>
              </a:ext>
            </a:extLst>
          </p:cNvPr>
          <p:cNvSpPr/>
          <p:nvPr/>
        </p:nvSpPr>
        <p:spPr>
          <a:xfrm>
            <a:off x="5833748" y="3073065"/>
            <a:ext cx="540634" cy="177706"/>
          </a:xfrm>
          <a:prstGeom prst="wedgeRoundRectCallout">
            <a:avLst>
              <a:gd name="adj1" fmla="val -65834"/>
              <a:gd name="adj2" fmla="val -127033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31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Tokyo</a:t>
            </a:r>
          </a:p>
        </p:txBody>
      </p:sp>
      <p:pic>
        <p:nvPicPr>
          <p:cNvPr id="2686" name="Picture 2685">
            <a:extLst>
              <a:ext uri="{FF2B5EF4-FFF2-40B4-BE49-F238E27FC236}">
                <a16:creationId xmlns:a16="http://schemas.microsoft.com/office/drawing/2014/main" id="{9A18FA17-12B5-4DAB-ADC1-F0929092EDBE}"/>
              </a:ext>
            </a:extLst>
          </p:cNvPr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555" y="2142965"/>
            <a:ext cx="556368" cy="556368"/>
          </a:xfrm>
          <a:prstGeom prst="rect">
            <a:avLst/>
          </a:prstGeom>
        </p:spPr>
      </p:pic>
      <p:sp>
        <p:nvSpPr>
          <p:cNvPr id="2697" name="Rectangle 2696">
            <a:extLst>
              <a:ext uri="{FF2B5EF4-FFF2-40B4-BE49-F238E27FC236}">
                <a16:creationId xmlns:a16="http://schemas.microsoft.com/office/drawing/2014/main" id="{AE362AF4-DB95-4F1B-8B10-BB4F0A86BA63}"/>
              </a:ext>
            </a:extLst>
          </p:cNvPr>
          <p:cNvSpPr/>
          <p:nvPr/>
        </p:nvSpPr>
        <p:spPr>
          <a:xfrm>
            <a:off x="218820" y="3861918"/>
            <a:ext cx="2361895" cy="438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361"/>
              </a:lnSpc>
              <a:spcBef>
                <a:spcPct val="0"/>
              </a:spcBef>
              <a:spcAft>
                <a:spcPts val="0"/>
              </a:spcAft>
              <a:buClr>
                <a:srgbClr val="E65A14"/>
              </a:buClr>
              <a:buSzPct val="2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"/>
              </a:rPr>
              <a:t>2500+ 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"/>
              </a:rPr>
              <a:t>Professionals Worldwide</a:t>
            </a:r>
          </a:p>
        </p:txBody>
      </p:sp>
      <p:sp>
        <p:nvSpPr>
          <p:cNvPr id="2698" name="Rectangle: Rounded Corners 2697">
            <a:extLst>
              <a:ext uri="{FF2B5EF4-FFF2-40B4-BE49-F238E27FC236}">
                <a16:creationId xmlns:a16="http://schemas.microsoft.com/office/drawing/2014/main" id="{5889060F-D963-4790-8B56-52BCB81FE3B4}"/>
              </a:ext>
            </a:extLst>
          </p:cNvPr>
          <p:cNvSpPr/>
          <p:nvPr/>
        </p:nvSpPr>
        <p:spPr>
          <a:xfrm>
            <a:off x="8491050" y="4910647"/>
            <a:ext cx="3150928" cy="5862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2699" name="TextBox 2698">
            <a:extLst>
              <a:ext uri="{FF2B5EF4-FFF2-40B4-BE49-F238E27FC236}">
                <a16:creationId xmlns:a16="http://schemas.microsoft.com/office/drawing/2014/main" id="{0435E775-83FE-48C4-923C-CEB1212C23EB}"/>
              </a:ext>
            </a:extLst>
          </p:cNvPr>
          <p:cNvSpPr txBox="1"/>
          <p:nvPr/>
        </p:nvSpPr>
        <p:spPr>
          <a:xfrm>
            <a:off x="8710313" y="4999432"/>
            <a:ext cx="278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90% of </a:t>
            </a:r>
            <a:r>
              <a:rPr kumimoji="0" lang="en-US" sz="11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Altimetrik’s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work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is helping business and technology transformation</a:t>
            </a:r>
          </a:p>
        </p:txBody>
      </p:sp>
      <p:sp>
        <p:nvSpPr>
          <p:cNvPr id="2700" name="Rectangle: Rounded Corners 2699">
            <a:extLst>
              <a:ext uri="{FF2B5EF4-FFF2-40B4-BE49-F238E27FC236}">
                <a16:creationId xmlns:a16="http://schemas.microsoft.com/office/drawing/2014/main" id="{98DE5D4E-306A-411C-9AF9-394B1278B66A}"/>
              </a:ext>
            </a:extLst>
          </p:cNvPr>
          <p:cNvSpPr/>
          <p:nvPr/>
        </p:nvSpPr>
        <p:spPr>
          <a:xfrm>
            <a:off x="4447365" y="4962316"/>
            <a:ext cx="3150928" cy="5862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2701" name="TextBox 2700">
            <a:extLst>
              <a:ext uri="{FF2B5EF4-FFF2-40B4-BE49-F238E27FC236}">
                <a16:creationId xmlns:a16="http://schemas.microsoft.com/office/drawing/2014/main" id="{7E92ACA3-50DB-4C99-A3BD-014ECEC67595}"/>
              </a:ext>
            </a:extLst>
          </p:cNvPr>
          <p:cNvSpPr txBox="1"/>
          <p:nvPr/>
        </p:nvSpPr>
        <p:spPr>
          <a:xfrm>
            <a:off x="4000419" y="5130613"/>
            <a:ext cx="4003360" cy="76944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Financial Services</a:t>
            </a:r>
          </a:p>
          <a:p>
            <a:pPr marL="51435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Healthcare &amp; Pharma</a:t>
            </a:r>
          </a:p>
          <a:p>
            <a:pPr marL="51435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51435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51435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Industrial &amp; Mfg.</a:t>
            </a:r>
          </a:p>
          <a:p>
            <a:pPr marL="51435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Retail &amp; CPG</a:t>
            </a:r>
          </a:p>
        </p:txBody>
      </p:sp>
      <p:sp>
        <p:nvSpPr>
          <p:cNvPr id="2702" name="Rectangle: Rounded Corners 2701">
            <a:extLst>
              <a:ext uri="{FF2B5EF4-FFF2-40B4-BE49-F238E27FC236}">
                <a16:creationId xmlns:a16="http://schemas.microsoft.com/office/drawing/2014/main" id="{839A4E51-8D33-44FF-B4EC-F2EB6B1012E9}"/>
              </a:ext>
            </a:extLst>
          </p:cNvPr>
          <p:cNvSpPr/>
          <p:nvPr/>
        </p:nvSpPr>
        <p:spPr>
          <a:xfrm>
            <a:off x="504351" y="4909952"/>
            <a:ext cx="3150928" cy="5862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2703" name="TextBox 2702">
            <a:extLst>
              <a:ext uri="{FF2B5EF4-FFF2-40B4-BE49-F238E27FC236}">
                <a16:creationId xmlns:a16="http://schemas.microsoft.com/office/drawing/2014/main" id="{D45C41E6-1698-4403-8416-91D70A9788BB}"/>
              </a:ext>
            </a:extLst>
          </p:cNvPr>
          <p:cNvSpPr txBox="1"/>
          <p:nvPr/>
        </p:nvSpPr>
        <p:spPr>
          <a:xfrm>
            <a:off x="396531" y="4919225"/>
            <a:ext cx="33653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Business &amp; technology transformation organization, delivering speed &amp; agility to enterprises</a:t>
            </a:r>
          </a:p>
        </p:txBody>
      </p:sp>
      <p:sp>
        <p:nvSpPr>
          <p:cNvPr id="2704" name="Rectangle 2703">
            <a:extLst>
              <a:ext uri="{FF2B5EF4-FFF2-40B4-BE49-F238E27FC236}">
                <a16:creationId xmlns:a16="http://schemas.microsoft.com/office/drawing/2014/main" id="{B3F7EB7A-4991-421E-9C24-C98DCFC41EE6}"/>
              </a:ext>
            </a:extLst>
          </p:cNvPr>
          <p:cNvSpPr/>
          <p:nvPr/>
        </p:nvSpPr>
        <p:spPr>
          <a:xfrm>
            <a:off x="5316643" y="4909987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 Experience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93" name="Picture 2692">
            <a:extLst>
              <a:ext uri="{FF2B5EF4-FFF2-40B4-BE49-F238E27FC236}">
                <a16:creationId xmlns:a16="http://schemas.microsoft.com/office/drawing/2014/main" id="{7861DDD0-7999-4277-B50F-EBD7594BE3DA}"/>
              </a:ext>
            </a:extLst>
          </p:cNvPr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4331" y="1761106"/>
            <a:ext cx="1298785" cy="287211"/>
          </a:xfrm>
          <a:prstGeom prst="rect">
            <a:avLst/>
          </a:prstGeom>
        </p:spPr>
      </p:pic>
      <p:pic>
        <p:nvPicPr>
          <p:cNvPr id="2706" name="Picture 2705">
            <a:extLst>
              <a:ext uri="{FF2B5EF4-FFF2-40B4-BE49-F238E27FC236}">
                <a16:creationId xmlns:a16="http://schemas.microsoft.com/office/drawing/2014/main" id="{D6F63259-03B7-47CC-ADB4-920DB859F78D}"/>
              </a:ext>
            </a:extLst>
          </p:cNvPr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8948" y="3707750"/>
            <a:ext cx="931404" cy="52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4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 137">
            <a:extLst>
              <a:ext uri="{FF2B5EF4-FFF2-40B4-BE49-F238E27FC236}">
                <a16:creationId xmlns:a16="http://schemas.microsoft.com/office/drawing/2014/main" id="{0F035884-27DD-4C73-8E9F-80E18E2EA31F}"/>
              </a:ext>
            </a:extLst>
          </p:cNvPr>
          <p:cNvSpPr/>
          <p:nvPr/>
        </p:nvSpPr>
        <p:spPr>
          <a:xfrm>
            <a:off x="1265091" y="1310180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A9F6C-D68D-F140-91EF-2C515EE7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for Rapid, Repeatable Results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497E9A-A93C-4681-9D69-EC1EFE152E1E}"/>
              </a:ext>
            </a:extLst>
          </p:cNvPr>
          <p:cNvSpPr/>
          <p:nvPr/>
        </p:nvSpPr>
        <p:spPr>
          <a:xfrm>
            <a:off x="3909571" y="1309438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16689E3-5720-46CD-8471-75A8630065B1}"/>
              </a:ext>
            </a:extLst>
          </p:cNvPr>
          <p:cNvSpPr/>
          <p:nvPr/>
        </p:nvSpPr>
        <p:spPr>
          <a:xfrm>
            <a:off x="3744431" y="3488730"/>
            <a:ext cx="1987649" cy="2059831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761E31-A0C8-4D4B-9EEC-02A25CE85842}"/>
              </a:ext>
            </a:extLst>
          </p:cNvPr>
          <p:cNvSpPr/>
          <p:nvPr/>
        </p:nvSpPr>
        <p:spPr>
          <a:xfrm>
            <a:off x="3744431" y="3488730"/>
            <a:ext cx="115441" cy="2059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28967E-CC01-495E-AF9D-A1E50F3C4D4F}"/>
              </a:ext>
            </a:extLst>
          </p:cNvPr>
          <p:cNvSpPr txBox="1"/>
          <p:nvPr/>
        </p:nvSpPr>
        <p:spPr>
          <a:xfrm>
            <a:off x="3753474" y="2786126"/>
            <a:ext cx="16803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262626"/>
                </a:solidFill>
                <a:latin typeface="Roboto" panose="02000000000000000000" pitchFamily="2" charset="0"/>
              </a:rPr>
              <a:t>Product/ Platform Engineering and Management</a:t>
            </a:r>
            <a:endParaRPr lang="ko-KR" altLang="en-US" sz="1200" b="1" dirty="0">
              <a:solidFill>
                <a:srgbClr val="262626"/>
              </a:solidFill>
              <a:latin typeface="Roboto" panose="02000000000000000000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AE98E2-1020-4ADE-B8F7-01C01AE44CF7}"/>
              </a:ext>
            </a:extLst>
          </p:cNvPr>
          <p:cNvGrpSpPr/>
          <p:nvPr/>
        </p:nvGrpSpPr>
        <p:grpSpPr>
          <a:xfrm>
            <a:off x="3934088" y="3601295"/>
            <a:ext cx="1472020" cy="461665"/>
            <a:chOff x="605046" y="3659182"/>
            <a:chExt cx="1472021" cy="46166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15C06A-7375-49C1-BC20-B17FB77D6A83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A149350-E9A0-4F21-9FB7-5B4FCD10B9AD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  <p:sp>
            <p:nvSpPr>
              <p:cNvPr id="43" name="Chevron 47">
                <a:extLst>
                  <a:ext uri="{FF2B5EF4-FFF2-40B4-BE49-F238E27FC236}">
                    <a16:creationId xmlns:a16="http://schemas.microsoft.com/office/drawing/2014/main" id="{C1C28EC6-9D62-4B23-A76E-8728C50ABF12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CBFF02-5195-4643-8F94-07E8CB62D459}"/>
                </a:ext>
              </a:extLst>
            </p:cNvPr>
            <p:cNvSpPr txBox="1"/>
            <p:nvPr/>
          </p:nvSpPr>
          <p:spPr>
            <a:xfrm>
              <a:off x="804290" y="3659182"/>
              <a:ext cx="127277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Platform lifecycle mgmt.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6CA0B4-EB0D-45D4-BB13-F789ED2BCD5F}"/>
              </a:ext>
            </a:extLst>
          </p:cNvPr>
          <p:cNvGrpSpPr/>
          <p:nvPr/>
        </p:nvGrpSpPr>
        <p:grpSpPr>
          <a:xfrm>
            <a:off x="3934088" y="4056011"/>
            <a:ext cx="1447016" cy="461665"/>
            <a:chOff x="605046" y="3750007"/>
            <a:chExt cx="1447017" cy="4616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E4FC238-6962-48D0-9732-10B4AC94B9F6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55BE650-2B19-443C-8C02-67860885AB56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  <p:sp>
            <p:nvSpPr>
              <p:cNvPr id="48" name="Chevron 52">
                <a:extLst>
                  <a:ext uri="{FF2B5EF4-FFF2-40B4-BE49-F238E27FC236}">
                    <a16:creationId xmlns:a16="http://schemas.microsoft.com/office/drawing/2014/main" id="{415E8007-8845-48B6-A442-381E30FE0747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EDB96C5-7D70-469F-A2A4-A65459F1FF96}"/>
                </a:ext>
              </a:extLst>
            </p:cNvPr>
            <p:cNvSpPr txBox="1"/>
            <p:nvPr/>
          </p:nvSpPr>
          <p:spPr>
            <a:xfrm>
              <a:off x="790435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Agile product development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989D79-B5D7-4E08-BBD4-6673E33BDFFE}"/>
              </a:ext>
            </a:extLst>
          </p:cNvPr>
          <p:cNvGrpSpPr/>
          <p:nvPr/>
        </p:nvGrpSpPr>
        <p:grpSpPr>
          <a:xfrm>
            <a:off x="3934088" y="4490196"/>
            <a:ext cx="1447016" cy="646331"/>
            <a:chOff x="605046" y="3657674"/>
            <a:chExt cx="1447017" cy="64633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3D9F279-BAD6-4958-B593-07A3537B3CC2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9D3D2A1-7014-4801-8A53-7B7609DF2C87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  <p:sp>
            <p:nvSpPr>
              <p:cNvPr id="53" name="Chevron 57">
                <a:extLst>
                  <a:ext uri="{FF2B5EF4-FFF2-40B4-BE49-F238E27FC236}">
                    <a16:creationId xmlns:a16="http://schemas.microsoft.com/office/drawing/2014/main" id="{86C34538-D56D-4B74-BCE9-A0E3CA2F0175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188E48C-1099-4ACB-8E21-5E031831A9AF}"/>
                </a:ext>
              </a:extLst>
            </p:cNvPr>
            <p:cNvSpPr txBox="1"/>
            <p:nvPr/>
          </p:nvSpPr>
          <p:spPr>
            <a:xfrm>
              <a:off x="790435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Cloud-First, API-First Architecture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38BD1CF-B5E2-4804-BACC-55930150E2CD}"/>
              </a:ext>
            </a:extLst>
          </p:cNvPr>
          <p:cNvGrpSpPr/>
          <p:nvPr/>
        </p:nvGrpSpPr>
        <p:grpSpPr>
          <a:xfrm>
            <a:off x="3934088" y="5049439"/>
            <a:ext cx="1629339" cy="461665"/>
            <a:chOff x="605046" y="3708442"/>
            <a:chExt cx="1629340" cy="46166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FF76BB7-7CB0-4AB6-AC67-4E8C3635FEF2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4E8BFA1-02CD-470D-992C-DC09B95E70A3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  <p:sp>
            <p:nvSpPr>
              <p:cNvPr id="112" name="Chevron 52">
                <a:extLst>
                  <a:ext uri="{FF2B5EF4-FFF2-40B4-BE49-F238E27FC236}">
                    <a16:creationId xmlns:a16="http://schemas.microsoft.com/office/drawing/2014/main" id="{12718400-5F37-448C-AACA-2A9C9E4AF664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D9165E5-2554-4012-A7C8-8BA18BB7A7B7}"/>
                </a:ext>
              </a:extLst>
            </p:cNvPr>
            <p:cNvSpPr txBox="1"/>
            <p:nvPr/>
          </p:nvSpPr>
          <p:spPr>
            <a:xfrm>
              <a:off x="776580" y="3708442"/>
              <a:ext cx="145780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Managed support transformation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pic>
        <p:nvPicPr>
          <p:cNvPr id="135" name="Graphic 134" descr="Gears">
            <a:extLst>
              <a:ext uri="{FF2B5EF4-FFF2-40B4-BE49-F238E27FC236}">
                <a16:creationId xmlns:a16="http://schemas.microsoft.com/office/drawing/2014/main" id="{9BF751C2-19BF-470B-9369-812EBB3D14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0803" y="1685125"/>
            <a:ext cx="658483" cy="65848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3A985EC-4BC7-4FA7-8283-2F5976ED0365}"/>
              </a:ext>
            </a:extLst>
          </p:cNvPr>
          <p:cNvSpPr/>
          <p:nvPr/>
        </p:nvSpPr>
        <p:spPr>
          <a:xfrm>
            <a:off x="6537826" y="1309438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2A3EF6-81AD-481E-85AF-B24065B4DDC5}"/>
              </a:ext>
            </a:extLst>
          </p:cNvPr>
          <p:cNvGrpSpPr/>
          <p:nvPr/>
        </p:nvGrpSpPr>
        <p:grpSpPr>
          <a:xfrm>
            <a:off x="6367517" y="3488730"/>
            <a:ext cx="1987649" cy="2059831"/>
            <a:chOff x="424111" y="3645025"/>
            <a:chExt cx="1987649" cy="2059831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945FBB65-C962-4129-86E0-0983CE14DE5D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27D991-0471-4B9A-A1C0-0CD89F2C2918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C74E98B-DDE1-4454-B84F-BE3168D7945B}"/>
              </a:ext>
            </a:extLst>
          </p:cNvPr>
          <p:cNvSpPr txBox="1"/>
          <p:nvPr/>
        </p:nvSpPr>
        <p:spPr>
          <a:xfrm>
            <a:off x="6381730" y="2847682"/>
            <a:ext cx="17808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Data Driven Decision Sciences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1182BE6-DACC-46D7-AB41-351E5673ECE0}"/>
              </a:ext>
            </a:extLst>
          </p:cNvPr>
          <p:cNvGrpSpPr/>
          <p:nvPr/>
        </p:nvGrpSpPr>
        <p:grpSpPr>
          <a:xfrm>
            <a:off x="6517817" y="3610821"/>
            <a:ext cx="1447016" cy="461665"/>
            <a:chOff x="605046" y="3576052"/>
            <a:chExt cx="1447017" cy="4616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C983C7C-41A0-40D6-8365-1EE1A3251863}"/>
                </a:ext>
              </a:extLst>
            </p:cNvPr>
            <p:cNvGrpSpPr/>
            <p:nvPr/>
          </p:nvGrpSpPr>
          <p:grpSpPr>
            <a:xfrm>
              <a:off x="605046" y="3676099"/>
              <a:ext cx="206152" cy="206152"/>
              <a:chOff x="2411760" y="3616064"/>
              <a:chExt cx="206152" cy="20615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5C1BAF-CB96-43AC-A6E1-0E71A0BE79B8}"/>
                  </a:ext>
                </a:extLst>
              </p:cNvPr>
              <p:cNvSpPr/>
              <p:nvPr/>
            </p:nvSpPr>
            <p:spPr>
              <a:xfrm>
                <a:off x="2411760" y="361606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  <p:sp>
            <p:nvSpPr>
              <p:cNvPr id="58" name="Chevron 62">
                <a:extLst>
                  <a:ext uri="{FF2B5EF4-FFF2-40B4-BE49-F238E27FC236}">
                    <a16:creationId xmlns:a16="http://schemas.microsoft.com/office/drawing/2014/main" id="{A1A2A5E3-05F9-4D30-81EA-C8DE98867004}"/>
                  </a:ext>
                </a:extLst>
              </p:cNvPr>
              <p:cNvSpPr/>
              <p:nvPr/>
            </p:nvSpPr>
            <p:spPr>
              <a:xfrm>
                <a:off x="2488361" y="368314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A9E559F-7BDA-46D9-AABB-2032439DDB1E}"/>
                </a:ext>
              </a:extLst>
            </p:cNvPr>
            <p:cNvSpPr txBox="1"/>
            <p:nvPr/>
          </p:nvSpPr>
          <p:spPr>
            <a:xfrm>
              <a:off x="790435" y="3576052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Data Engineering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3A5D1B-EAC6-495F-8C3E-52FD238B6CE9}"/>
              </a:ext>
            </a:extLst>
          </p:cNvPr>
          <p:cNvGrpSpPr/>
          <p:nvPr/>
        </p:nvGrpSpPr>
        <p:grpSpPr>
          <a:xfrm>
            <a:off x="6517817" y="4037827"/>
            <a:ext cx="1447016" cy="461665"/>
            <a:chOff x="605046" y="3708442"/>
            <a:chExt cx="1447017" cy="46166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2DDA2DE-DF60-44C2-96DB-E96F47474566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AED725F-501E-4AC4-8CF3-8E129B6D02DA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  <p:sp>
            <p:nvSpPr>
              <p:cNvPr id="63" name="Chevron 67">
                <a:extLst>
                  <a:ext uri="{FF2B5EF4-FFF2-40B4-BE49-F238E27FC236}">
                    <a16:creationId xmlns:a16="http://schemas.microsoft.com/office/drawing/2014/main" id="{9292B195-AE61-48BC-80BA-B436736E61DE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D2E72D-40E6-4AC3-9B08-E11002AB541A}"/>
                </a:ext>
              </a:extLst>
            </p:cNvPr>
            <p:cNvSpPr txBox="1"/>
            <p:nvPr/>
          </p:nvSpPr>
          <p:spPr>
            <a:xfrm>
              <a:off x="790435" y="3708442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Analytics and Visualization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31E47B-AF4B-4CFA-A046-0FF1F8422B9E}"/>
              </a:ext>
            </a:extLst>
          </p:cNvPr>
          <p:cNvGrpSpPr/>
          <p:nvPr/>
        </p:nvGrpSpPr>
        <p:grpSpPr>
          <a:xfrm>
            <a:off x="6517817" y="4481215"/>
            <a:ext cx="1754219" cy="461665"/>
            <a:chOff x="605046" y="3694587"/>
            <a:chExt cx="1754220" cy="46166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24C3B10-00C0-4B6D-9CEC-D214BBA7F5D7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C91A30E-BF26-4315-B4B5-7A8C4227EDA9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  <p:sp>
            <p:nvSpPr>
              <p:cNvPr id="68" name="Chevron 72">
                <a:extLst>
                  <a:ext uri="{FF2B5EF4-FFF2-40B4-BE49-F238E27FC236}">
                    <a16:creationId xmlns:a16="http://schemas.microsoft.com/office/drawing/2014/main" id="{08E1C799-F57C-4E15-B7A0-6CBFFEBDCA5C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DD4952B-7747-4E4D-A374-D025CE7AE41E}"/>
                </a:ext>
              </a:extLst>
            </p:cNvPr>
            <p:cNvSpPr txBox="1"/>
            <p:nvPr/>
          </p:nvSpPr>
          <p:spPr>
            <a:xfrm>
              <a:off x="790435" y="3694587"/>
              <a:ext cx="156883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Data Science, Machine Learning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7FF4EB3-1E88-4F0C-88CD-030978E2A9FA}"/>
              </a:ext>
            </a:extLst>
          </p:cNvPr>
          <p:cNvGrpSpPr/>
          <p:nvPr/>
        </p:nvGrpSpPr>
        <p:grpSpPr>
          <a:xfrm>
            <a:off x="6529053" y="4993241"/>
            <a:ext cx="1754219" cy="461665"/>
            <a:chOff x="605046" y="3694587"/>
            <a:chExt cx="1754220" cy="46166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D5A89AE-B60D-4EBC-88A6-3B2559CE0D6C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1263FA1-4AAC-4D62-9074-0062FB69547B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  <p:sp>
            <p:nvSpPr>
              <p:cNvPr id="117" name="Chevron 72">
                <a:extLst>
                  <a:ext uri="{FF2B5EF4-FFF2-40B4-BE49-F238E27FC236}">
                    <a16:creationId xmlns:a16="http://schemas.microsoft.com/office/drawing/2014/main" id="{2F4453BA-B218-43E7-894C-7F17E825FD6F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F028359-B349-40C2-9A4E-A79530201B8D}"/>
                </a:ext>
              </a:extLst>
            </p:cNvPr>
            <p:cNvSpPr txBox="1"/>
            <p:nvPr/>
          </p:nvSpPr>
          <p:spPr>
            <a:xfrm>
              <a:off x="790435" y="3694587"/>
              <a:ext cx="156883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AI Driven Autonomics</a:t>
              </a:r>
            </a:p>
          </p:txBody>
        </p:sp>
      </p:grpSp>
      <p:pic>
        <p:nvPicPr>
          <p:cNvPr id="136" name="Graphic 135" descr="Venn diagram">
            <a:extLst>
              <a:ext uri="{FF2B5EF4-FFF2-40B4-BE49-F238E27FC236}">
                <a16:creationId xmlns:a16="http://schemas.microsoft.com/office/drawing/2014/main" id="{B527A38F-82D9-4484-BB2C-AE233E7171F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0437" y="1638274"/>
            <a:ext cx="722587" cy="722587"/>
          </a:xfrm>
          <a:prstGeom prst="rect">
            <a:avLst/>
          </a:prstGeom>
        </p:spPr>
      </p:pic>
      <p:sp>
        <p:nvSpPr>
          <p:cNvPr id="165" name="Rectangle 3">
            <a:extLst>
              <a:ext uri="{FF2B5EF4-FFF2-40B4-BE49-F238E27FC236}">
                <a16:creationId xmlns:a16="http://schemas.microsoft.com/office/drawing/2014/main" id="{C5A1DD60-0BC1-4702-800E-0C41F2FDD50D}"/>
              </a:ext>
            </a:extLst>
          </p:cNvPr>
          <p:cNvSpPr/>
          <p:nvPr/>
        </p:nvSpPr>
        <p:spPr>
          <a:xfrm>
            <a:off x="9119461" y="3490783"/>
            <a:ext cx="1987649" cy="2059831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90000"/>
                  <a:lumOff val="1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E570BC-C6BA-4ACD-A4F4-3934678DDEDD}"/>
              </a:ext>
            </a:extLst>
          </p:cNvPr>
          <p:cNvSpPr/>
          <p:nvPr/>
        </p:nvSpPr>
        <p:spPr>
          <a:xfrm>
            <a:off x="9162210" y="1309438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4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FED1B-1B79-4C41-922F-FFAEFB068850}"/>
              </a:ext>
            </a:extLst>
          </p:cNvPr>
          <p:cNvSpPr/>
          <p:nvPr/>
        </p:nvSpPr>
        <p:spPr>
          <a:xfrm>
            <a:off x="8990603" y="3488730"/>
            <a:ext cx="115441" cy="2059831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2F9BC-5870-4FE9-A48D-E6172FB0D11E}"/>
              </a:ext>
            </a:extLst>
          </p:cNvPr>
          <p:cNvSpPr txBox="1"/>
          <p:nvPr/>
        </p:nvSpPr>
        <p:spPr>
          <a:xfrm>
            <a:off x="9006112" y="2847682"/>
            <a:ext cx="168034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DevOps, Cloud Site Reliability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90000"/>
                  <a:lumOff val="1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AC011-A5CA-4B5B-A13E-D3E00714B716}"/>
              </a:ext>
            </a:extLst>
          </p:cNvPr>
          <p:cNvSpPr txBox="1"/>
          <p:nvPr/>
        </p:nvSpPr>
        <p:spPr>
          <a:xfrm>
            <a:off x="9310771" y="3578781"/>
            <a:ext cx="1372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Cloud adoption and migration 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90000"/>
                  <a:lumOff val="1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04144F-B78E-434D-BA9A-AE900632E132}"/>
              </a:ext>
            </a:extLst>
          </p:cNvPr>
          <p:cNvSpPr txBox="1"/>
          <p:nvPr/>
        </p:nvSpPr>
        <p:spPr>
          <a:xfrm>
            <a:off x="9310771" y="4089443"/>
            <a:ext cx="14716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Modern Pipelines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90000"/>
                  <a:lumOff val="1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307168D-68E4-44A2-A788-E2ECD43A8645}"/>
              </a:ext>
            </a:extLst>
          </p:cNvPr>
          <p:cNvSpPr txBox="1"/>
          <p:nvPr/>
        </p:nvSpPr>
        <p:spPr>
          <a:xfrm>
            <a:off x="9310771" y="4504353"/>
            <a:ext cx="14716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Automation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90000"/>
                  <a:lumOff val="1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5ECA27-765F-4D22-B4A7-2D9419265C8B}"/>
              </a:ext>
            </a:extLst>
          </p:cNvPr>
          <p:cNvGrpSpPr/>
          <p:nvPr/>
        </p:nvGrpSpPr>
        <p:grpSpPr>
          <a:xfrm>
            <a:off x="9146806" y="4968542"/>
            <a:ext cx="206152" cy="206152"/>
            <a:chOff x="8647272" y="4968542"/>
            <a:chExt cx="206152" cy="20615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91EA7EB-3EF7-416E-9030-CB907F4C2A0B}"/>
                </a:ext>
              </a:extLst>
            </p:cNvPr>
            <p:cNvSpPr/>
            <p:nvPr/>
          </p:nvSpPr>
          <p:spPr>
            <a:xfrm>
              <a:off x="8647272" y="4968542"/>
              <a:ext cx="206152" cy="206152"/>
            </a:xfrm>
            <a:prstGeom prst="ellipse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132" name="Chevron 77">
              <a:extLst>
                <a:ext uri="{FF2B5EF4-FFF2-40B4-BE49-F238E27FC236}">
                  <a16:creationId xmlns:a16="http://schemas.microsoft.com/office/drawing/2014/main" id="{7EEB1348-1FE9-4013-9134-50AEEBEA220E}"/>
                </a:ext>
              </a:extLst>
            </p:cNvPr>
            <p:cNvSpPr/>
            <p:nvPr/>
          </p:nvSpPr>
          <p:spPr>
            <a:xfrm>
              <a:off x="8723873" y="5035618"/>
              <a:ext cx="72000" cy="72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3D10AAB-D6F8-4034-AECB-683BBC06CF96}"/>
              </a:ext>
            </a:extLst>
          </p:cNvPr>
          <p:cNvSpPr txBox="1"/>
          <p:nvPr/>
        </p:nvSpPr>
        <p:spPr>
          <a:xfrm>
            <a:off x="9318313" y="4855089"/>
            <a:ext cx="147167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Site Reliability &amp; Operations Support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90000"/>
                  <a:lumOff val="1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137" name="Graphic 136" descr="Syncing cloud">
            <a:extLst>
              <a:ext uri="{FF2B5EF4-FFF2-40B4-BE49-F238E27FC236}">
                <a16:creationId xmlns:a16="http://schemas.microsoft.com/office/drawing/2014/main" id="{AB92FDD0-DE67-4CD3-856A-B109756BCC8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54992" y="1638274"/>
            <a:ext cx="722587" cy="722587"/>
          </a:xfrm>
          <a:prstGeom prst="rect">
            <a:avLst/>
          </a:prstGeom>
        </p:spPr>
      </p:pic>
      <p:sp>
        <p:nvSpPr>
          <p:cNvPr id="140" name="Rectangle 3">
            <a:extLst>
              <a:ext uri="{FF2B5EF4-FFF2-40B4-BE49-F238E27FC236}">
                <a16:creationId xmlns:a16="http://schemas.microsoft.com/office/drawing/2014/main" id="{AC06D1C9-DEAE-45B2-B15B-3ED7EBE0BE4C}"/>
              </a:ext>
            </a:extLst>
          </p:cNvPr>
          <p:cNvSpPr/>
          <p:nvPr/>
        </p:nvSpPr>
        <p:spPr>
          <a:xfrm>
            <a:off x="1105120" y="3489472"/>
            <a:ext cx="1987649" cy="2059831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CCE8929-FCDF-4558-A9EB-21C900D04F89}"/>
              </a:ext>
            </a:extLst>
          </p:cNvPr>
          <p:cNvSpPr/>
          <p:nvPr/>
        </p:nvSpPr>
        <p:spPr>
          <a:xfrm>
            <a:off x="1105120" y="3489472"/>
            <a:ext cx="115441" cy="20598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69C58DB-B4AC-4CF3-9817-B0C2AE5F27CD}"/>
              </a:ext>
            </a:extLst>
          </p:cNvPr>
          <p:cNvSpPr txBox="1"/>
          <p:nvPr/>
        </p:nvSpPr>
        <p:spPr>
          <a:xfrm>
            <a:off x="1108993" y="2848424"/>
            <a:ext cx="168034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Digital Culture Infusion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48D4B9-10DD-4599-842F-0E888E1C55FD}"/>
              </a:ext>
            </a:extLst>
          </p:cNvPr>
          <p:cNvGrpSpPr/>
          <p:nvPr/>
        </p:nvGrpSpPr>
        <p:grpSpPr>
          <a:xfrm>
            <a:off x="1251004" y="3803400"/>
            <a:ext cx="206152" cy="206152"/>
            <a:chOff x="751470" y="3803400"/>
            <a:chExt cx="206152" cy="206152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7252E66-09DD-49CC-AA62-C730B40A13AB}"/>
                </a:ext>
              </a:extLst>
            </p:cNvPr>
            <p:cNvSpPr/>
            <p:nvPr/>
          </p:nvSpPr>
          <p:spPr>
            <a:xfrm>
              <a:off x="751470" y="3803400"/>
              <a:ext cx="206152" cy="206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147" name="Chevron 30">
              <a:extLst>
                <a:ext uri="{FF2B5EF4-FFF2-40B4-BE49-F238E27FC236}">
                  <a16:creationId xmlns:a16="http://schemas.microsoft.com/office/drawing/2014/main" id="{F43E0733-9018-4759-8179-C7AE1CE24674}"/>
                </a:ext>
              </a:extLst>
            </p:cNvPr>
            <p:cNvSpPr/>
            <p:nvPr/>
          </p:nvSpPr>
          <p:spPr>
            <a:xfrm>
              <a:off x="828071" y="3870476"/>
              <a:ext cx="72000" cy="72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6602F2C8-26EA-4920-ADAB-5991FDB9B834}"/>
              </a:ext>
            </a:extLst>
          </p:cNvPr>
          <p:cNvSpPr txBox="1"/>
          <p:nvPr/>
        </p:nvSpPr>
        <p:spPr>
          <a:xfrm>
            <a:off x="1477957" y="3675643"/>
            <a:ext cx="143186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Agile Coaching &amp; Workshops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24697C2-933C-41E4-9286-6A8105EA1633}"/>
              </a:ext>
            </a:extLst>
          </p:cNvPr>
          <p:cNvSpPr txBox="1"/>
          <p:nvPr/>
        </p:nvSpPr>
        <p:spPr>
          <a:xfrm>
            <a:off x="1477958" y="4130358"/>
            <a:ext cx="12616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Catalyst Team Injection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DD2E7A7-F019-4ABB-B298-02699E565FE5}"/>
              </a:ext>
            </a:extLst>
          </p:cNvPr>
          <p:cNvSpPr txBox="1"/>
          <p:nvPr/>
        </p:nvSpPr>
        <p:spPr>
          <a:xfrm>
            <a:off x="1477958" y="4587601"/>
            <a:ext cx="12616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Design-led Engineering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8D2966F-7404-4429-8D5D-1DE72CE3BE46}"/>
              </a:ext>
            </a:extLst>
          </p:cNvPr>
          <p:cNvGrpSpPr/>
          <p:nvPr/>
        </p:nvGrpSpPr>
        <p:grpSpPr>
          <a:xfrm>
            <a:off x="1339294" y="5031130"/>
            <a:ext cx="1698055" cy="461665"/>
            <a:chOff x="681647" y="3583747"/>
            <a:chExt cx="1698056" cy="461665"/>
          </a:xfrm>
        </p:grpSpPr>
        <p:sp>
          <p:nvSpPr>
            <p:cNvPr id="163" name="Chevron 42">
              <a:extLst>
                <a:ext uri="{FF2B5EF4-FFF2-40B4-BE49-F238E27FC236}">
                  <a16:creationId xmlns:a16="http://schemas.microsoft.com/office/drawing/2014/main" id="{9C4E40B5-5C53-4338-AF37-55FAD2999483}"/>
                </a:ext>
              </a:extLst>
            </p:cNvPr>
            <p:cNvSpPr/>
            <p:nvPr/>
          </p:nvSpPr>
          <p:spPr>
            <a:xfrm>
              <a:off x="681647" y="3770885"/>
              <a:ext cx="72000" cy="72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4082056-74D2-43CB-851B-D91E30F89FFD}"/>
                </a:ext>
              </a:extLst>
            </p:cNvPr>
            <p:cNvSpPr txBox="1"/>
            <p:nvPr/>
          </p:nvSpPr>
          <p:spPr>
            <a:xfrm>
              <a:off x="818145" y="3583747"/>
              <a:ext cx="156155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Customer-centric Experiences</a:t>
              </a:r>
            </a:p>
          </p:txBody>
        </p:sp>
      </p:grpSp>
      <p:pic>
        <p:nvPicPr>
          <p:cNvPr id="164" name="Graphic 163" descr="Social network">
            <a:extLst>
              <a:ext uri="{FF2B5EF4-FFF2-40B4-BE49-F238E27FC236}">
                <a16:creationId xmlns:a16="http://schemas.microsoft.com/office/drawing/2014/main" id="{6C04EF24-BC0D-4CE3-9BF9-66C84BB424DC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8932" y="1670526"/>
            <a:ext cx="670579" cy="670579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7E3D7E3-C810-459D-BEF7-3A31701061BA}"/>
              </a:ext>
            </a:extLst>
          </p:cNvPr>
          <p:cNvGrpSpPr/>
          <p:nvPr/>
        </p:nvGrpSpPr>
        <p:grpSpPr>
          <a:xfrm>
            <a:off x="1251004" y="4194859"/>
            <a:ext cx="206152" cy="206152"/>
            <a:chOff x="751470" y="3803400"/>
            <a:chExt cx="206152" cy="206152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FA27554-234A-4389-9918-4E81BC47B3DA}"/>
                </a:ext>
              </a:extLst>
            </p:cNvPr>
            <p:cNvSpPr/>
            <p:nvPr/>
          </p:nvSpPr>
          <p:spPr>
            <a:xfrm>
              <a:off x="751470" y="3803400"/>
              <a:ext cx="206152" cy="206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139" name="Chevron 30">
              <a:extLst>
                <a:ext uri="{FF2B5EF4-FFF2-40B4-BE49-F238E27FC236}">
                  <a16:creationId xmlns:a16="http://schemas.microsoft.com/office/drawing/2014/main" id="{D7B649D1-F41E-40A4-9840-77BF5A4223F7}"/>
                </a:ext>
              </a:extLst>
            </p:cNvPr>
            <p:cNvSpPr/>
            <p:nvPr/>
          </p:nvSpPr>
          <p:spPr>
            <a:xfrm>
              <a:off x="828071" y="3870476"/>
              <a:ext cx="72000" cy="72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06933AA-0007-4FB9-8C5B-9D74986A180B}"/>
              </a:ext>
            </a:extLst>
          </p:cNvPr>
          <p:cNvGrpSpPr/>
          <p:nvPr/>
        </p:nvGrpSpPr>
        <p:grpSpPr>
          <a:xfrm>
            <a:off x="1256260" y="4648937"/>
            <a:ext cx="206152" cy="206152"/>
            <a:chOff x="751470" y="3803400"/>
            <a:chExt cx="206152" cy="206152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1798710-CFD7-4C36-B0F1-D490714559EE}"/>
                </a:ext>
              </a:extLst>
            </p:cNvPr>
            <p:cNvSpPr/>
            <p:nvPr/>
          </p:nvSpPr>
          <p:spPr>
            <a:xfrm>
              <a:off x="751470" y="3803400"/>
              <a:ext cx="206152" cy="206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170" name="Chevron 30">
              <a:extLst>
                <a:ext uri="{FF2B5EF4-FFF2-40B4-BE49-F238E27FC236}">
                  <a16:creationId xmlns:a16="http://schemas.microsoft.com/office/drawing/2014/main" id="{4A431155-8CB6-434E-93A4-91575AA1CBB0}"/>
                </a:ext>
              </a:extLst>
            </p:cNvPr>
            <p:cNvSpPr/>
            <p:nvPr/>
          </p:nvSpPr>
          <p:spPr>
            <a:xfrm>
              <a:off x="828071" y="3870476"/>
              <a:ext cx="72000" cy="72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27F4AC3-788C-4EC3-8770-9EA456D70488}"/>
              </a:ext>
            </a:extLst>
          </p:cNvPr>
          <p:cNvGrpSpPr/>
          <p:nvPr/>
        </p:nvGrpSpPr>
        <p:grpSpPr>
          <a:xfrm>
            <a:off x="1255968" y="5093430"/>
            <a:ext cx="206152" cy="206152"/>
            <a:chOff x="751470" y="3803400"/>
            <a:chExt cx="206152" cy="206152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3A5EB9B-6830-4A0C-92AF-4CB20F49FFAB}"/>
                </a:ext>
              </a:extLst>
            </p:cNvPr>
            <p:cNvSpPr/>
            <p:nvPr/>
          </p:nvSpPr>
          <p:spPr>
            <a:xfrm>
              <a:off x="751470" y="3803400"/>
              <a:ext cx="206152" cy="206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173" name="Chevron 30">
              <a:extLst>
                <a:ext uri="{FF2B5EF4-FFF2-40B4-BE49-F238E27FC236}">
                  <a16:creationId xmlns:a16="http://schemas.microsoft.com/office/drawing/2014/main" id="{8CF7AA82-3455-484D-8C58-5378674D3CD4}"/>
                </a:ext>
              </a:extLst>
            </p:cNvPr>
            <p:cNvSpPr/>
            <p:nvPr/>
          </p:nvSpPr>
          <p:spPr>
            <a:xfrm>
              <a:off x="828071" y="3870476"/>
              <a:ext cx="72000" cy="72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BA41E6F-1603-4A1C-BD87-5D7CC96F4124}"/>
              </a:ext>
            </a:extLst>
          </p:cNvPr>
          <p:cNvGrpSpPr/>
          <p:nvPr/>
        </p:nvGrpSpPr>
        <p:grpSpPr>
          <a:xfrm>
            <a:off x="9146806" y="4530834"/>
            <a:ext cx="206152" cy="206152"/>
            <a:chOff x="8647272" y="4968542"/>
            <a:chExt cx="206152" cy="206152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29832E7-FA24-44F7-8A62-991A54A11F46}"/>
                </a:ext>
              </a:extLst>
            </p:cNvPr>
            <p:cNvSpPr/>
            <p:nvPr/>
          </p:nvSpPr>
          <p:spPr>
            <a:xfrm>
              <a:off x="8647272" y="4968542"/>
              <a:ext cx="206152" cy="206152"/>
            </a:xfrm>
            <a:prstGeom prst="ellipse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176" name="Chevron 77">
              <a:extLst>
                <a:ext uri="{FF2B5EF4-FFF2-40B4-BE49-F238E27FC236}">
                  <a16:creationId xmlns:a16="http://schemas.microsoft.com/office/drawing/2014/main" id="{A0047B91-5BB1-4A5D-A280-CB66ABC68C7D}"/>
                </a:ext>
              </a:extLst>
            </p:cNvPr>
            <p:cNvSpPr/>
            <p:nvPr/>
          </p:nvSpPr>
          <p:spPr>
            <a:xfrm>
              <a:off x="8723873" y="5035618"/>
              <a:ext cx="72000" cy="72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1428405-DCEF-43BE-8704-2E5C4A4CC0DA}"/>
              </a:ext>
            </a:extLst>
          </p:cNvPr>
          <p:cNvGrpSpPr/>
          <p:nvPr/>
        </p:nvGrpSpPr>
        <p:grpSpPr>
          <a:xfrm>
            <a:off x="9142908" y="4115961"/>
            <a:ext cx="206152" cy="206152"/>
            <a:chOff x="8647272" y="4968542"/>
            <a:chExt cx="206152" cy="206152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B0721F4-1BD3-40CD-A316-C14D56DD6009}"/>
                </a:ext>
              </a:extLst>
            </p:cNvPr>
            <p:cNvSpPr/>
            <p:nvPr/>
          </p:nvSpPr>
          <p:spPr>
            <a:xfrm>
              <a:off x="8647272" y="4968542"/>
              <a:ext cx="206152" cy="206152"/>
            </a:xfrm>
            <a:prstGeom prst="ellipse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179" name="Chevron 77">
              <a:extLst>
                <a:ext uri="{FF2B5EF4-FFF2-40B4-BE49-F238E27FC236}">
                  <a16:creationId xmlns:a16="http://schemas.microsoft.com/office/drawing/2014/main" id="{43313CB9-5BB4-4CFA-B2C6-B6D1E74A4C5D}"/>
                </a:ext>
              </a:extLst>
            </p:cNvPr>
            <p:cNvSpPr/>
            <p:nvPr/>
          </p:nvSpPr>
          <p:spPr>
            <a:xfrm>
              <a:off x="8723873" y="5035618"/>
              <a:ext cx="72000" cy="72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F104408-3DDE-4670-AEE8-252D16D21027}"/>
              </a:ext>
            </a:extLst>
          </p:cNvPr>
          <p:cNvGrpSpPr/>
          <p:nvPr/>
        </p:nvGrpSpPr>
        <p:grpSpPr>
          <a:xfrm>
            <a:off x="9152433" y="3641689"/>
            <a:ext cx="206152" cy="206152"/>
            <a:chOff x="8647272" y="4968542"/>
            <a:chExt cx="206152" cy="206152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A98D3560-4FF7-4534-8C5A-8181E5C7B18C}"/>
                </a:ext>
              </a:extLst>
            </p:cNvPr>
            <p:cNvSpPr/>
            <p:nvPr/>
          </p:nvSpPr>
          <p:spPr>
            <a:xfrm>
              <a:off x="8647272" y="4968542"/>
              <a:ext cx="206152" cy="206152"/>
            </a:xfrm>
            <a:prstGeom prst="ellipse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182" name="Chevron 77">
              <a:extLst>
                <a:ext uri="{FF2B5EF4-FFF2-40B4-BE49-F238E27FC236}">
                  <a16:creationId xmlns:a16="http://schemas.microsoft.com/office/drawing/2014/main" id="{8BCB9A37-760A-4A97-8DD8-262CDB1815D2}"/>
                </a:ext>
              </a:extLst>
            </p:cNvPr>
            <p:cNvSpPr/>
            <p:nvPr/>
          </p:nvSpPr>
          <p:spPr>
            <a:xfrm>
              <a:off x="8723873" y="5035618"/>
              <a:ext cx="72000" cy="72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06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Normal | Spatial computing for Business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205" y="923975"/>
            <a:ext cx="115676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With the New Normal, Businesses have to expand the computing horizon for its employees. Spatial computing allows employees to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extend reality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shifting away </a:t>
            </a:r>
            <a:r>
              <a:rPr lang="pl-PL" dirty="0"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interacting with static computers, to</a:t>
            </a:r>
            <a:r>
              <a:rPr lang="pl-PL" dirty="0">
                <a:latin typeface="Roboto" panose="02000000000000000000" pitchFamily="2" charset="0"/>
                <a:ea typeface="Roboto" panose="02000000000000000000" pitchFamily="2" charset="0"/>
              </a:rPr>
              <a:t>wards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immersive, engaging </a:t>
            </a:r>
            <a:r>
              <a:rPr lang="en-US" strike="sngStrike" dirty="0">
                <a:latin typeface="Roboto" panose="02000000000000000000" pitchFamily="2" charset="0"/>
                <a:ea typeface="Roboto" panose="02000000000000000000" pitchFamily="2" charset="0"/>
              </a:rPr>
              <a:t>technology of today. </a:t>
            </a:r>
            <a:r>
              <a:rPr lang="pl-PL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simulated virtual environments.</a:t>
            </a:r>
            <a:endParaRPr lang="en-US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2885" y="2133664"/>
            <a:ext cx="589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Step inside the computer – Extend reality</a:t>
            </a:r>
          </a:p>
        </p:txBody>
      </p:sp>
      <p:pic>
        <p:nvPicPr>
          <p:cNvPr id="2050" name="Picture 2" descr="HoloDoc: Enabling Mixed Reality Workspaces that Harness Physical ..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1398" y="4962125"/>
            <a:ext cx="2370683" cy="132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ve Ways To Build The Workspace That Works For You ...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6267" y="4183757"/>
            <a:ext cx="2181357" cy="13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atial raises $14M more for a holographic 3D workspace app, a VR ...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1400" y="3455522"/>
            <a:ext cx="2370681" cy="13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2804172" y="2559665"/>
            <a:ext cx="1788319" cy="716374"/>
          </a:xfrm>
          <a:prstGeom prst="lef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30713" rIns="0" bIns="330715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Virtual Reality</a:t>
            </a:r>
          </a:p>
        </p:txBody>
      </p:sp>
      <p:sp>
        <p:nvSpPr>
          <p:cNvPr id="15" name="Left Arrow 14"/>
          <p:cNvSpPr/>
          <p:nvPr/>
        </p:nvSpPr>
        <p:spPr>
          <a:xfrm flipH="1">
            <a:off x="7321398" y="2551250"/>
            <a:ext cx="1788319" cy="724789"/>
          </a:xfrm>
          <a:prstGeom prst="lef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6023526"/>
              <a:satOff val="-44898"/>
              <a:lumOff val="18628"/>
              <a:alphaOff val="0"/>
            </a:schemeClr>
          </a:fillRef>
          <a:effectRef idx="3">
            <a:schemeClr val="accent5">
              <a:hueOff val="-6023526"/>
              <a:satOff val="-44898"/>
              <a:lumOff val="1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30714" rIns="0" bIns="33071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Mixed Reality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6267" y="2722317"/>
            <a:ext cx="2181357" cy="370049"/>
          </a:xfrm>
          <a:prstGeom prst="rect">
            <a:avLst/>
          </a:prstGeom>
          <a:gradFill flip="none" rotWithShape="1">
            <a:gsLst>
              <a:gs pos="0">
                <a:schemeClr val="accent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rgbClr val="10A2A5"/>
              </a:gs>
              <a:gs pos="100000">
                <a:srgbClr val="8CCE39"/>
              </a:gs>
            </a:gsLst>
            <a:lin ang="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30713" rIns="0" bIns="330715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Reality</a:t>
            </a:r>
          </a:p>
        </p:txBody>
      </p:sp>
      <p:pic>
        <p:nvPicPr>
          <p:cNvPr id="2058" name="Picture 10" descr="What Are All These Realities? VR, MR, AR and XR 101 — A CHAO DESIGN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99904" y="2543223"/>
            <a:ext cx="1670012" cy="72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What Are All These Realities? VR, MR, AR and XR 101 — A CHAO DESIGN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2863" y="2485730"/>
            <a:ext cx="1089614" cy="84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uturistic Female Engineer Using Virtual Reality Environment for ...">
            <a:extLst>
              <a:ext uri="{FF2B5EF4-FFF2-40B4-BE49-F238E27FC236}">
                <a16:creationId xmlns:a16="http://schemas.microsoft.com/office/drawing/2014/main" id="{036AC2E9-7BBB-4A9A-909D-7E993A02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2409" y="4183758"/>
            <a:ext cx="2366178" cy="133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87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05A73"/>
                </a:solidFill>
              </a:rPr>
              <a:t>Spatial computing for Business | VR Uses</a:t>
            </a:r>
            <a:endParaRPr lang="en-US" dirty="0"/>
          </a:p>
        </p:txBody>
      </p:sp>
      <p:pic>
        <p:nvPicPr>
          <p:cNvPr id="1026" name="Picture 2" descr="The Growth of VR as a Training Tool | The Horizons Track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5325" y="1881104"/>
            <a:ext cx="7769523" cy="40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05" y="2067412"/>
            <a:ext cx="4877191" cy="3276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514" y="902447"/>
            <a:ext cx="1091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War room and presentation to bridge the physical barrier across locations. Interacting in a common Virtual space</a:t>
            </a:r>
          </a:p>
        </p:txBody>
      </p:sp>
    </p:spTree>
    <p:extLst>
      <p:ext uri="{BB962C8B-B14F-4D97-AF65-F5344CB8AC3E}">
        <p14:creationId xmlns:p14="http://schemas.microsoft.com/office/powerpoint/2010/main" val="427822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computing for Business | XR Uses</a:t>
            </a:r>
          </a:p>
        </p:txBody>
      </p:sp>
      <p:pic>
        <p:nvPicPr>
          <p:cNvPr id="4" name="Picture 2" descr="A tech woman using a HoloLens glass to work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27034" y="3351509"/>
            <a:ext cx="2170734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71602E-25D7-4999-8D35-CCEDEDCAE35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034" y="4757343"/>
            <a:ext cx="2099931" cy="1062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A32D9-B00D-4504-B068-07F36038C3E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416" y="4558263"/>
            <a:ext cx="1751134" cy="1303355"/>
          </a:xfrm>
          <a:prstGeom prst="rect">
            <a:avLst/>
          </a:prstGeom>
        </p:spPr>
      </p:pic>
      <p:pic>
        <p:nvPicPr>
          <p:cNvPr id="7" name="Picture 4" descr="https://store-images.s-microsoft.com/image/apps.33285.13522710035866719.4deebd1f-b784-4f25-b8cb-f125ec6f408d.d652644a-ea66-44be-ac91-e1b407731475?w=1399&amp;h=869&amp;q=90&amp;format=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97416" y="3351508"/>
            <a:ext cx="1749873" cy="108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Fluent Design - Hololens? (With images) | Fluent design ...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1854" y="3351508"/>
            <a:ext cx="4467086" cy="251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rria NLG and BNY Mellon Collaborate to Transform Data into ...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51854" y="2057870"/>
            <a:ext cx="2655873" cy="126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ign In w/blur by Aaron Kettl on Dribbble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56232" y="2065478"/>
            <a:ext cx="1762708" cy="12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7205" y="762291"/>
            <a:ext cx="1091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Workstation concepts to extending and expanding the spatial workspace for employees working from home. Use cases include productivity applications like Mail, Calendar, collaboration, meeting &amp; white </a:t>
            </a:r>
            <a:r>
              <a:rPr lang="en-US" dirty="0" err="1"/>
              <a:t>baording</a:t>
            </a:r>
            <a:r>
              <a:rPr lang="en-US" dirty="0"/>
              <a:t> apps. More targeted applications like visualization engine, Ops Dashboards, ticketing integration,  </a:t>
            </a:r>
            <a:r>
              <a:rPr lang="en-US" dirty="0" err="1"/>
              <a:t>Splunk</a:t>
            </a:r>
            <a:r>
              <a:rPr lang="en-US" dirty="0"/>
              <a:t> or Data flow Analytics engines</a:t>
            </a:r>
          </a:p>
        </p:txBody>
      </p:sp>
    </p:spTree>
    <p:extLst>
      <p:ext uri="{BB962C8B-B14F-4D97-AF65-F5344CB8AC3E}">
        <p14:creationId xmlns:p14="http://schemas.microsoft.com/office/powerpoint/2010/main" val="5381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9B4B2-ACBD-4C6B-8C57-AB434A37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pl-PL" dirty="0"/>
              <a:t>asic </a:t>
            </a:r>
            <a:r>
              <a:rPr lang="en-US" dirty="0"/>
              <a:t>XR A</a:t>
            </a:r>
            <a:r>
              <a:rPr lang="pl-PL" dirty="0"/>
              <a:t>rchitecture</a:t>
            </a:r>
            <a:endParaRPr lang="en-NZ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F228A45D-AAB3-A648-8B23-E5B93CCDD4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832" y="2333951"/>
            <a:ext cx="1052212" cy="93101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CEDA622-0C78-7D4F-A845-B017F81ADD4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1436" y="1831956"/>
            <a:ext cx="821035" cy="72646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C7B64236-3748-7E49-BCA9-2698FA28384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618" y="2536402"/>
            <a:ext cx="250670" cy="47100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205FB83-D639-3647-B994-1D25E99BCB0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3042" y="3115434"/>
            <a:ext cx="397823" cy="510048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8987A5-298A-5D4A-BA4C-152F2D20F350}"/>
              </a:ext>
            </a:extLst>
          </p:cNvPr>
          <p:cNvCxnSpPr>
            <a:cxnSpLocks/>
          </p:cNvCxnSpPr>
          <p:nvPr/>
        </p:nvCxnSpPr>
        <p:spPr>
          <a:xfrm>
            <a:off x="8619281" y="3316588"/>
            <a:ext cx="0" cy="52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256">
            <a:extLst>
              <a:ext uri="{FF2B5EF4-FFF2-40B4-BE49-F238E27FC236}">
                <a16:creationId xmlns:a16="http://schemas.microsoft.com/office/drawing/2014/main" id="{960D3471-204B-BA4D-A484-FC8C84E2016E}"/>
              </a:ext>
            </a:extLst>
          </p:cNvPr>
          <p:cNvSpPr/>
          <p:nvPr/>
        </p:nvSpPr>
        <p:spPr>
          <a:xfrm>
            <a:off x="7882361" y="2852819"/>
            <a:ext cx="1435865" cy="486875"/>
          </a:xfrm>
          <a:prstGeom prst="roundRect">
            <a:avLst>
              <a:gd name="adj" fmla="val 107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/>
              <a:t>Authentication endpoints</a:t>
            </a:r>
            <a:endParaRPr lang="en-US" sz="105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C0D5EE-96AE-2C4A-8D41-461BF2877CB6}"/>
              </a:ext>
            </a:extLst>
          </p:cNvPr>
          <p:cNvCxnSpPr>
            <a:cxnSpLocks/>
            <a:stCxn id="92" idx="3"/>
            <a:endCxn id="100" idx="1"/>
          </p:cNvCxnSpPr>
          <p:nvPr/>
        </p:nvCxnSpPr>
        <p:spPr>
          <a:xfrm>
            <a:off x="6397044" y="2799459"/>
            <a:ext cx="1485317" cy="29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66A65-141D-7945-B13F-D0D6BD6EB34F}"/>
              </a:ext>
            </a:extLst>
          </p:cNvPr>
          <p:cNvCxnSpPr>
            <a:cxnSpLocks/>
            <a:stCxn id="96" idx="1"/>
            <a:endCxn id="100" idx="3"/>
          </p:cNvCxnSpPr>
          <p:nvPr/>
        </p:nvCxnSpPr>
        <p:spPr>
          <a:xfrm flipH="1" flipV="1">
            <a:off x="9318226" y="3096257"/>
            <a:ext cx="1384816" cy="274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7BB282E-9E5C-3A4C-BBEA-E76F724AA1CA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9318226" y="2229673"/>
            <a:ext cx="1184402" cy="8665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644E73-B74A-DE47-967A-A491D4544F51}"/>
              </a:ext>
            </a:extLst>
          </p:cNvPr>
          <p:cNvCxnSpPr>
            <a:cxnSpLocks/>
            <a:stCxn id="95" idx="1"/>
            <a:endCxn id="100" idx="3"/>
          </p:cNvCxnSpPr>
          <p:nvPr/>
        </p:nvCxnSpPr>
        <p:spPr>
          <a:xfrm flipH="1">
            <a:off x="9318226" y="2771905"/>
            <a:ext cx="1458392" cy="3243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261">
            <a:extLst>
              <a:ext uri="{FF2B5EF4-FFF2-40B4-BE49-F238E27FC236}">
                <a16:creationId xmlns:a16="http://schemas.microsoft.com/office/drawing/2014/main" id="{75B92406-A579-1147-9A56-A1466A84AD87}"/>
              </a:ext>
            </a:extLst>
          </p:cNvPr>
          <p:cNvSpPr/>
          <p:nvPr/>
        </p:nvSpPr>
        <p:spPr>
          <a:xfrm>
            <a:off x="7920337" y="2268721"/>
            <a:ext cx="1368109" cy="498498"/>
          </a:xfrm>
          <a:prstGeom prst="roundRect">
            <a:avLst>
              <a:gd name="adj" fmla="val 62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Data </a:t>
            </a:r>
            <a:r>
              <a:rPr lang="en-US" sz="1200" dirty="0"/>
              <a:t>Sync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B56AB4-BA43-4245-B47A-F64A7C07BFD9}"/>
              </a:ext>
            </a:extLst>
          </p:cNvPr>
          <p:cNvCxnSpPr>
            <a:cxnSpLocks/>
            <a:stCxn id="92" idx="3"/>
            <a:endCxn id="105" idx="1"/>
          </p:cNvCxnSpPr>
          <p:nvPr/>
        </p:nvCxnSpPr>
        <p:spPr>
          <a:xfrm flipV="1">
            <a:off x="6397044" y="2517970"/>
            <a:ext cx="1523293" cy="2814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FCCF459-A0FC-9944-8B9A-03984F47C9B7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9288446" y="2163028"/>
            <a:ext cx="1158721" cy="35494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9B49B62-A147-AC4C-8486-962F547ADFB1}"/>
              </a:ext>
            </a:extLst>
          </p:cNvPr>
          <p:cNvCxnSpPr>
            <a:cxnSpLocks/>
            <a:stCxn id="105" idx="3"/>
            <a:endCxn id="95" idx="1"/>
          </p:cNvCxnSpPr>
          <p:nvPr/>
        </p:nvCxnSpPr>
        <p:spPr>
          <a:xfrm>
            <a:off x="9288446" y="2517970"/>
            <a:ext cx="1488172" cy="2539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4D6E657-35D8-D644-A7FF-A86AA3FCA7B7}"/>
              </a:ext>
            </a:extLst>
          </p:cNvPr>
          <p:cNvCxnSpPr>
            <a:cxnSpLocks/>
            <a:stCxn id="105" idx="3"/>
            <a:endCxn id="96" idx="1"/>
          </p:cNvCxnSpPr>
          <p:nvPr/>
        </p:nvCxnSpPr>
        <p:spPr>
          <a:xfrm>
            <a:off x="9288446" y="2517970"/>
            <a:ext cx="1414596" cy="8524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D331C43-EAEB-4644-940A-C5179BBB7D85}"/>
              </a:ext>
            </a:extLst>
          </p:cNvPr>
          <p:cNvSpPr txBox="1"/>
          <p:nvPr/>
        </p:nvSpPr>
        <p:spPr>
          <a:xfrm>
            <a:off x="8077194" y="1561929"/>
            <a:ext cx="1008126" cy="261610"/>
          </a:xfrm>
          <a:prstGeom prst="rect">
            <a:avLst/>
          </a:prstGeom>
          <a:noFill/>
          <a:ln>
            <a:solidFill>
              <a:srgbClr val="346D55"/>
            </a:solidFill>
          </a:ln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rgbClr val="4F5A72"/>
                </a:solidFill>
              </a:rPr>
              <a:t>Relay server</a:t>
            </a:r>
            <a:endParaRPr lang="en-US" sz="1100" dirty="0">
              <a:solidFill>
                <a:srgbClr val="4F5A72"/>
              </a:solidFill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D6F5C865-D417-FD49-AF2B-B1F6987D19C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792" y="1297695"/>
            <a:ext cx="432642" cy="759405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A92337A6-46FC-984A-891C-087353AC0B68}"/>
              </a:ext>
            </a:extLst>
          </p:cNvPr>
          <p:cNvSpPr txBox="1"/>
          <p:nvPr/>
        </p:nvSpPr>
        <p:spPr>
          <a:xfrm>
            <a:off x="8100397" y="986564"/>
            <a:ext cx="87516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100" b="1" dirty="0">
                <a:solidFill>
                  <a:srgbClr val="4F5A72"/>
                </a:solidFill>
              </a:rPr>
              <a:t>Content</a:t>
            </a:r>
          </a:p>
          <a:p>
            <a:pPr algn="ctr"/>
            <a:r>
              <a:rPr lang="pl-PL" sz="1100" b="1" dirty="0">
                <a:solidFill>
                  <a:srgbClr val="4F5A72"/>
                </a:solidFill>
              </a:rPr>
              <a:t>container</a:t>
            </a:r>
            <a:endParaRPr lang="en-US" sz="1100" b="1" dirty="0">
              <a:solidFill>
                <a:srgbClr val="4F5A72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EA2997D-7B4D-2646-ACE0-B54CC4237551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9081669" y="1171569"/>
            <a:ext cx="2509112" cy="52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CFB8FF8-66A8-334B-91F1-662375DF82DC}"/>
              </a:ext>
            </a:extLst>
          </p:cNvPr>
          <p:cNvCxnSpPr>
            <a:cxnSpLocks/>
          </p:cNvCxnSpPr>
          <p:nvPr/>
        </p:nvCxnSpPr>
        <p:spPr>
          <a:xfrm flipH="1">
            <a:off x="11586185" y="1171569"/>
            <a:ext cx="9191" cy="223748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8F50999-8E89-3C49-A710-6A94D90C8D12}"/>
              </a:ext>
            </a:extLst>
          </p:cNvPr>
          <p:cNvCxnSpPr>
            <a:cxnSpLocks/>
          </p:cNvCxnSpPr>
          <p:nvPr/>
        </p:nvCxnSpPr>
        <p:spPr>
          <a:xfrm flipH="1">
            <a:off x="11234190" y="2173309"/>
            <a:ext cx="36118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A0560B0-B068-194A-8846-CA18275359E8}"/>
              </a:ext>
            </a:extLst>
          </p:cNvPr>
          <p:cNvCxnSpPr>
            <a:cxnSpLocks/>
          </p:cNvCxnSpPr>
          <p:nvPr/>
        </p:nvCxnSpPr>
        <p:spPr>
          <a:xfrm flipH="1">
            <a:off x="11222366" y="2715464"/>
            <a:ext cx="36118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D94AE2-4713-CE45-B3C3-98BCB8D4C1F8}"/>
              </a:ext>
            </a:extLst>
          </p:cNvPr>
          <p:cNvCxnSpPr>
            <a:cxnSpLocks/>
          </p:cNvCxnSpPr>
          <p:nvPr/>
        </p:nvCxnSpPr>
        <p:spPr>
          <a:xfrm flipH="1">
            <a:off x="11222365" y="3409051"/>
            <a:ext cx="36118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878D8-A30A-E64E-9F07-9A6F001DD554}"/>
              </a:ext>
            </a:extLst>
          </p:cNvPr>
          <p:cNvSpPr txBox="1"/>
          <p:nvPr/>
        </p:nvSpPr>
        <p:spPr>
          <a:xfrm>
            <a:off x="6748626" y="5827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822C444A-F40F-7442-B346-11FD21D8D786}"/>
              </a:ext>
            </a:extLst>
          </p:cNvPr>
          <p:cNvSpPr/>
          <p:nvPr/>
        </p:nvSpPr>
        <p:spPr>
          <a:xfrm>
            <a:off x="7910964" y="3451373"/>
            <a:ext cx="1397790" cy="4288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t" rotWithShape="0">
              <a:schemeClr val="accent4">
                <a:alpha val="2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CD87714-7D56-4D43-9A86-8F8DCA6F6F55}"/>
              </a:ext>
            </a:extLst>
          </p:cNvPr>
          <p:cNvSpPr txBox="1"/>
          <p:nvPr/>
        </p:nvSpPr>
        <p:spPr>
          <a:xfrm>
            <a:off x="7910964" y="3528021"/>
            <a:ext cx="1355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>
                <a:solidFill>
                  <a:srgbClr val="4F5A72"/>
                </a:solidFill>
              </a:rPr>
              <a:t>Auth provider</a:t>
            </a:r>
            <a:endParaRPr lang="en-US" sz="1100" b="1" dirty="0">
              <a:solidFill>
                <a:srgbClr val="4F5A72"/>
              </a:solidFill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E791044C-4163-EE4C-B583-1CD79AD1412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171" y="1860402"/>
            <a:ext cx="1088792" cy="373845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27F8C019-E793-064A-85AC-A66080C0A30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1088" y="1064660"/>
            <a:ext cx="212212" cy="252252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38" idx="1"/>
            <a:endCxn id="92" idx="0"/>
          </p:cNvCxnSpPr>
          <p:nvPr/>
        </p:nvCxnSpPr>
        <p:spPr>
          <a:xfrm rot="10800000" flipV="1">
            <a:off x="5870938" y="1190785"/>
            <a:ext cx="2100150" cy="1143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27F8C019-E793-064A-85AC-A66080C0A30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9457" y="1045443"/>
            <a:ext cx="212212" cy="25225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228A45D-AAB3-A648-8B23-E5B93CCDD4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9818" y="5261706"/>
            <a:ext cx="1052212" cy="931015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8987A5-298A-5D4A-BA4C-152F2D20F350}"/>
              </a:ext>
            </a:extLst>
          </p:cNvPr>
          <p:cNvCxnSpPr>
            <a:cxnSpLocks/>
          </p:cNvCxnSpPr>
          <p:nvPr/>
        </p:nvCxnSpPr>
        <p:spPr>
          <a:xfrm>
            <a:off x="8628753" y="5901388"/>
            <a:ext cx="0" cy="52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256">
            <a:extLst>
              <a:ext uri="{FF2B5EF4-FFF2-40B4-BE49-F238E27FC236}">
                <a16:creationId xmlns:a16="http://schemas.microsoft.com/office/drawing/2014/main" id="{960D3471-204B-BA4D-A484-FC8C84E2016E}"/>
              </a:ext>
            </a:extLst>
          </p:cNvPr>
          <p:cNvSpPr/>
          <p:nvPr/>
        </p:nvSpPr>
        <p:spPr>
          <a:xfrm>
            <a:off x="7891833" y="5437619"/>
            <a:ext cx="1435865" cy="486875"/>
          </a:xfrm>
          <a:prstGeom prst="roundRect">
            <a:avLst>
              <a:gd name="adj" fmla="val 107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/>
              <a:t>Authentication endpoints</a:t>
            </a:r>
            <a:endParaRPr lang="en-US" sz="1050" dirty="0"/>
          </a:p>
        </p:txBody>
      </p:sp>
      <p:sp>
        <p:nvSpPr>
          <p:cNvPr id="71" name="Rectangle: Rounded Corners 261">
            <a:extLst>
              <a:ext uri="{FF2B5EF4-FFF2-40B4-BE49-F238E27FC236}">
                <a16:creationId xmlns:a16="http://schemas.microsoft.com/office/drawing/2014/main" id="{75B92406-A579-1147-9A56-A1466A84AD87}"/>
              </a:ext>
            </a:extLst>
          </p:cNvPr>
          <p:cNvSpPr/>
          <p:nvPr/>
        </p:nvSpPr>
        <p:spPr>
          <a:xfrm>
            <a:off x="7897229" y="4853521"/>
            <a:ext cx="1414255" cy="498498"/>
          </a:xfrm>
          <a:prstGeom prst="roundRect">
            <a:avLst>
              <a:gd name="adj" fmla="val 62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AppServer</a:t>
            </a:r>
            <a:endParaRPr lang="en-US" sz="1200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6F5C865-D417-FD49-AF2B-B1F6987D19C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9423" y="4723067"/>
            <a:ext cx="432642" cy="75940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92337A6-46FC-984A-891C-087353AC0B68}"/>
              </a:ext>
            </a:extLst>
          </p:cNvPr>
          <p:cNvSpPr txBox="1"/>
          <p:nvPr/>
        </p:nvSpPr>
        <p:spPr>
          <a:xfrm>
            <a:off x="6780061" y="5201755"/>
            <a:ext cx="87516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100" b="1" dirty="0">
                <a:solidFill>
                  <a:srgbClr val="4F5A72"/>
                </a:solidFill>
              </a:rPr>
              <a:t>Content</a:t>
            </a:r>
          </a:p>
          <a:p>
            <a:pPr algn="ctr"/>
            <a:r>
              <a:rPr lang="pl-PL" sz="1100" b="1" dirty="0">
                <a:solidFill>
                  <a:srgbClr val="4F5A72"/>
                </a:solidFill>
              </a:rPr>
              <a:t>container</a:t>
            </a:r>
            <a:endParaRPr lang="en-US" sz="1100" b="1" dirty="0">
              <a:solidFill>
                <a:srgbClr val="4F5A72"/>
              </a:solidFill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822C444A-F40F-7442-B346-11FD21D8D786}"/>
              </a:ext>
            </a:extLst>
          </p:cNvPr>
          <p:cNvSpPr/>
          <p:nvPr/>
        </p:nvSpPr>
        <p:spPr>
          <a:xfrm>
            <a:off x="7920436" y="6036173"/>
            <a:ext cx="1397790" cy="4288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t" rotWithShape="0">
              <a:schemeClr val="accent4">
                <a:alpha val="2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D87714-7D56-4D43-9A86-8F8DCA6F6F55}"/>
              </a:ext>
            </a:extLst>
          </p:cNvPr>
          <p:cNvSpPr txBox="1"/>
          <p:nvPr/>
        </p:nvSpPr>
        <p:spPr>
          <a:xfrm>
            <a:off x="7920436" y="6112821"/>
            <a:ext cx="1355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>
                <a:solidFill>
                  <a:srgbClr val="4F5A72"/>
                </a:solidFill>
              </a:rPr>
              <a:t>Auth provider</a:t>
            </a:r>
            <a:endParaRPr lang="en-US" sz="1100" b="1" dirty="0">
              <a:solidFill>
                <a:srgbClr val="4F5A72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27F8C019-E793-064A-85AC-A66080C0A30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0752" y="5279851"/>
            <a:ext cx="212212" cy="252252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7F8C019-E793-064A-85AC-A66080C0A30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9121" y="5260634"/>
            <a:ext cx="212212" cy="2522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92337A6-46FC-984A-891C-087353AC0B68}"/>
              </a:ext>
            </a:extLst>
          </p:cNvPr>
          <p:cNvSpPr txBox="1"/>
          <p:nvPr/>
        </p:nvSpPr>
        <p:spPr>
          <a:xfrm>
            <a:off x="5429295" y="6138875"/>
            <a:ext cx="87516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4F5A72"/>
                </a:solidFill>
              </a:rPr>
              <a:t>Apps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E791044C-4163-EE4C-B583-1CD79AD1412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3685" y="4386110"/>
            <a:ext cx="1088792" cy="373845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71" idx="3"/>
            <a:endCxn id="77" idx="1"/>
          </p:cNvCxnSpPr>
          <p:nvPr/>
        </p:nvCxnSpPr>
        <p:spPr>
          <a:xfrm>
            <a:off x="9311484" y="5102770"/>
            <a:ext cx="33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31C43-EAEB-4644-940A-C5179BBB7D85}"/>
              </a:ext>
            </a:extLst>
          </p:cNvPr>
          <p:cNvSpPr txBox="1"/>
          <p:nvPr/>
        </p:nvSpPr>
        <p:spPr>
          <a:xfrm>
            <a:off x="7920436" y="4114679"/>
            <a:ext cx="1397790" cy="686014"/>
          </a:xfrm>
          <a:prstGeom prst="rect">
            <a:avLst/>
          </a:prstGeom>
          <a:noFill/>
          <a:ln>
            <a:solidFill>
              <a:srgbClr val="346D55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4F5A72"/>
                </a:solidFill>
              </a:rPr>
              <a:t>Optional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228A45D-AAB3-A648-8B23-E5B93CCDD4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760" y="4029177"/>
            <a:ext cx="1052212" cy="93101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A92337A6-46FC-984A-891C-087353AC0B68}"/>
              </a:ext>
            </a:extLst>
          </p:cNvPr>
          <p:cNvSpPr txBox="1"/>
          <p:nvPr/>
        </p:nvSpPr>
        <p:spPr>
          <a:xfrm>
            <a:off x="5427237" y="4906346"/>
            <a:ext cx="87516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4F5A72"/>
                </a:solidFill>
              </a:rPr>
              <a:t>Apps</a:t>
            </a:r>
          </a:p>
        </p:txBody>
      </p:sp>
      <p:cxnSp>
        <p:nvCxnSpPr>
          <p:cNvPr id="31" name="Straight Arrow Connector 30"/>
          <p:cNvCxnSpPr>
            <a:stCxn id="61" idx="3"/>
            <a:endCxn id="87" idx="1"/>
          </p:cNvCxnSpPr>
          <p:nvPr/>
        </p:nvCxnSpPr>
        <p:spPr>
          <a:xfrm flipV="1">
            <a:off x="6402030" y="5405977"/>
            <a:ext cx="248722" cy="32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7" idx="1"/>
          </p:cNvCxnSpPr>
          <p:nvPr/>
        </p:nvCxnSpPr>
        <p:spPr>
          <a:xfrm>
            <a:off x="6339832" y="4960192"/>
            <a:ext cx="310920" cy="44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23392" y="1089894"/>
            <a:ext cx="463612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pl-PL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Edge components</a:t>
            </a:r>
            <a:endParaRPr lang="pl-PL" b="1" dirty="0">
              <a:solidFill>
                <a:srgbClr val="4F5A7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95100" indent="-285750">
              <a:lnSpc>
                <a:spcPct val="130000"/>
              </a:lnSpc>
              <a:buClr>
                <a:schemeClr val="accent2"/>
              </a:buClr>
              <a:buFont typeface="System Font Regular"/>
              <a:buChar char="▸"/>
            </a:pPr>
            <a:r>
              <a:rPr lang="en-US" dirty="0">
                <a:solidFill>
                  <a:srgbClr val="4F5A7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VR -</a:t>
            </a:r>
            <a:r>
              <a:rPr lang="pl-PL" dirty="0">
                <a:solidFill>
                  <a:srgbClr val="4F5A7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Oculus Quest</a:t>
            </a:r>
            <a:r>
              <a:rPr lang="en-US" dirty="0">
                <a:solidFill>
                  <a:srgbClr val="4F5A7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Sandbox Apps</a:t>
            </a:r>
          </a:p>
          <a:p>
            <a:pPr marL="395100" indent="-285750">
              <a:lnSpc>
                <a:spcPct val="130000"/>
              </a:lnSpc>
              <a:buClr>
                <a:schemeClr val="accent2"/>
              </a:buClr>
              <a:buFont typeface="System Font Regular"/>
              <a:buChar char="▸"/>
            </a:pPr>
            <a:r>
              <a:rPr lang="en-US" dirty="0">
                <a:solidFill>
                  <a:srgbClr val="4F5A7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XR – Microsoft HoloLens or equivalent</a:t>
            </a:r>
            <a:endParaRPr lang="pl-PL" dirty="0">
              <a:solidFill>
                <a:srgbClr val="4F5A7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43832" y="2352550"/>
            <a:ext cx="461568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Security </a:t>
            </a:r>
            <a:endParaRPr lang="pl-PL" b="1" dirty="0">
              <a:solidFill>
                <a:srgbClr val="4F5A7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95100" indent="-285750">
              <a:lnSpc>
                <a:spcPct val="130000"/>
              </a:lnSpc>
              <a:buClr>
                <a:schemeClr val="accent2"/>
              </a:buClr>
              <a:buFont typeface="System Font Regular"/>
              <a:buChar char="▸"/>
            </a:pPr>
            <a:r>
              <a:rPr lang="en-US" dirty="0">
                <a:solidFill>
                  <a:srgbClr val="4F5A7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Both Enterprise devices should have Work integration </a:t>
            </a:r>
            <a:endParaRPr lang="pl-PL" dirty="0">
              <a:solidFill>
                <a:srgbClr val="4F5A7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36684" y="3587326"/>
            <a:ext cx="461568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Photon</a:t>
            </a:r>
            <a:endParaRPr lang="pl-PL" b="1" dirty="0">
              <a:solidFill>
                <a:srgbClr val="4F5A7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95100" indent="-285750">
              <a:lnSpc>
                <a:spcPct val="130000"/>
              </a:lnSpc>
              <a:buClr>
                <a:schemeClr val="accent2"/>
              </a:buClr>
              <a:buFont typeface="System Font Regular"/>
              <a:buChar char="▸"/>
            </a:pPr>
            <a:r>
              <a:rPr lang="en-US" dirty="0">
                <a:solidFill>
                  <a:srgbClr val="4F5A7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VR –Requires Photon for multi user positional integration</a:t>
            </a:r>
          </a:p>
          <a:p>
            <a:pPr marL="395100" indent="-285750">
              <a:lnSpc>
                <a:spcPct val="130000"/>
              </a:lnSpc>
              <a:buClr>
                <a:schemeClr val="accent2"/>
              </a:buClr>
              <a:buFont typeface="System Font Regular"/>
              <a:buChar char="▸"/>
            </a:pPr>
            <a:r>
              <a:rPr lang="en-US" dirty="0">
                <a:solidFill>
                  <a:srgbClr val="4F5A7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XR – Most apps will not need positional integration</a:t>
            </a:r>
            <a:endParaRPr lang="pl-PL" dirty="0">
              <a:solidFill>
                <a:srgbClr val="4F5A7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83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computing concepts | Pilot</a:t>
            </a:r>
          </a:p>
        </p:txBody>
      </p:sp>
      <p:sp>
        <p:nvSpPr>
          <p:cNvPr id="3" name="Left Arrow 2"/>
          <p:cNvSpPr/>
          <p:nvPr/>
        </p:nvSpPr>
        <p:spPr>
          <a:xfrm>
            <a:off x="2619421" y="1257142"/>
            <a:ext cx="1788319" cy="716374"/>
          </a:xfrm>
          <a:prstGeom prst="lef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30713" rIns="0" bIns="330715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Mixed Reality</a:t>
            </a:r>
          </a:p>
        </p:txBody>
      </p:sp>
      <p:sp>
        <p:nvSpPr>
          <p:cNvPr id="4" name="Left Arrow 3"/>
          <p:cNvSpPr/>
          <p:nvPr/>
        </p:nvSpPr>
        <p:spPr>
          <a:xfrm flipH="1">
            <a:off x="8006673" y="1257142"/>
            <a:ext cx="1788319" cy="724789"/>
          </a:xfrm>
          <a:prstGeom prst="lef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6023526"/>
              <a:satOff val="-44898"/>
              <a:lumOff val="18628"/>
              <a:alphaOff val="0"/>
            </a:schemeClr>
          </a:fillRef>
          <a:effectRef idx="3">
            <a:schemeClr val="accent5">
              <a:hueOff val="-6023526"/>
              <a:satOff val="-44898"/>
              <a:lumOff val="1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30714" rIns="0" bIns="33071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Virtual Reality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31918" y="1517402"/>
            <a:ext cx="0" cy="4452634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5231" y="2223112"/>
            <a:ext cx="4716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Login and Authentication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Edge integration to browser &amp; Intranet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Productivity app integration to calendar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One Visualization App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8 Weeks / 4 sprints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Microsoft HoloLens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 US and 2 Nearshore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5995" y="2212459"/>
            <a:ext cx="4609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Login and Authentication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 Screen War room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 Dashboards and 1 Presentation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Multi viewers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8 Weeks / 4 Sprints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Occulus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Quest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 Member team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7334" y="26331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Pilot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1806" y="355905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854" y="4080786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1853" y="4711996"/>
            <a:ext cx="74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5995" y="5081328"/>
            <a:ext cx="2181357" cy="370049"/>
          </a:xfrm>
          <a:prstGeom prst="rect">
            <a:avLst/>
          </a:prstGeom>
          <a:gradFill flip="none" rotWithShape="1">
            <a:gsLst>
              <a:gs pos="0">
                <a:schemeClr val="accent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rgbClr val="10A2A5"/>
              </a:gs>
              <a:gs pos="100000">
                <a:srgbClr val="8CCE39"/>
              </a:gs>
            </a:gsLst>
            <a:lin ang="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30713" rIns="0" bIns="330715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13399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64ED7E-C1F9-461C-BE19-8FAAE648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519" y="2129673"/>
            <a:ext cx="5023576" cy="1584681"/>
          </a:xfrm>
        </p:spPr>
        <p:txBody>
          <a:bodyPr/>
          <a:lstStyle/>
          <a:p>
            <a:r>
              <a:rPr lang="en-NZ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898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2244254387367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2244254387367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224425438736723"/>
</p:tagLst>
</file>

<file path=ppt/theme/theme1.xml><?xml version="1.0" encoding="utf-8"?>
<a:theme xmlns:a="http://schemas.openxmlformats.org/drawingml/2006/main" name="Altimetrik Standard PPT ThemeOffice Theme">
  <a:themeElements>
    <a:clrScheme name="Altimetrik_Office_Color_Theme">
      <a:dk1>
        <a:srgbClr val="000000"/>
      </a:dk1>
      <a:lt1>
        <a:srgbClr val="FFFFFF"/>
      </a:lt1>
      <a:dk2>
        <a:srgbClr val="8C8C8C"/>
      </a:dk2>
      <a:lt2>
        <a:srgbClr val="E7E6E6"/>
      </a:lt2>
      <a:accent1>
        <a:srgbClr val="505A73"/>
      </a:accent1>
      <a:accent2>
        <a:srgbClr val="E65A14"/>
      </a:accent2>
      <a:accent3>
        <a:srgbClr val="343841"/>
      </a:accent3>
      <a:accent4>
        <a:srgbClr val="002D4B"/>
      </a:accent4>
      <a:accent5>
        <a:srgbClr val="0096AA"/>
      </a:accent5>
      <a:accent6>
        <a:srgbClr val="8CC841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 [Auto-saved]" id="{19480C41-D831-1249-8050-1E49EEBD69AD}" vid="{92CE9068-4E19-0746-AA24-480F4DA0B0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EBADCDC-53C9-3244-984D-7BBF12F16F4F}">
  <we:reference id="wa104380278" version="1.0.0.6" store="en-GB" storeType="OMEX"/>
  <we:alternateReferences>
    <we:reference id="wa104380278" version="1.0.0.6" store="wa104380278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CF3D28D077644B1FCC82C6551D1D1" ma:contentTypeVersion="0" ma:contentTypeDescription="Create a new document." ma:contentTypeScope="" ma:versionID="b41b087aabf69f117cf34d744adfab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248FF8-09D4-4B13-9478-0DDCC451F8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681A4F-984A-4E59-8391-65AFBAB941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C8993B-A077-4A6F-9C87-BA42A327A36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Altimetrik Standard PPT ThemeOffice Theme</Template>
  <TotalTime>3219</TotalTime>
  <Words>468</Words>
  <Application>Microsoft Office PowerPoint</Application>
  <PresentationFormat>Widescreen</PresentationFormat>
  <Paragraphs>117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System Font Regular</vt:lpstr>
      <vt:lpstr>Altimetrik Standard PPT ThemeOffice Theme</vt:lpstr>
      <vt:lpstr>Altimetrik Spatial Computing PoC</vt:lpstr>
      <vt:lpstr>Altimetrik Introduction</vt:lpstr>
      <vt:lpstr>Structured for Rapid, Repeatable Results</vt:lpstr>
      <vt:lpstr>New Normal | Spatial computing for Business</vt:lpstr>
      <vt:lpstr>Spatial computing for Business | VR Uses</vt:lpstr>
      <vt:lpstr>Spatial computing for Business | XR Uses</vt:lpstr>
      <vt:lpstr>Basic XR Architecture</vt:lpstr>
      <vt:lpstr>Spatial computing concepts | Pilot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Altimetrik Poland</dc:title>
  <dc:creator>Anoop Ramabhadrakumar Santhi</dc:creator>
  <cp:lastModifiedBy>Jarosław Wawro</cp:lastModifiedBy>
  <cp:revision>36</cp:revision>
  <dcterms:created xsi:type="dcterms:W3CDTF">2020-05-28T07:01:57Z</dcterms:created>
  <dcterms:modified xsi:type="dcterms:W3CDTF">2020-08-03T18:02:58Z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0x010100C24CF3D28D077644B1FCC82C6551D1D1</vt:lpwstr>
  </property>
  <property fmtid="{D5CDD505-2E9C-101B-9397-08002B2CF9AE}" pid="3" name="CustomerId">
    <vt:lpwstr>altimetrik</vt:lpwstr>
  </property>
  <property fmtid="{D5CDD505-2E9C-101B-9397-08002B2CF9AE}" pid="4" name="TemplateId">
    <vt:lpwstr>637224425424765440</vt:lpwstr>
  </property>
  <property fmtid="{D5CDD505-2E9C-101B-9397-08002B2CF9AE}" pid="5" name="UserProfileId">
    <vt:lpwstr>637244692074519924</vt:lpwstr>
  </property>
  <property fmtid="{D5CDD505-2E9C-101B-9397-08002B2CF9AE}" pid="6" name="TemplafyTimeStamp">
    <vt:lpwstr>2020-04-14T06:29:02.4765440</vt:lpwstr>
  </property>
</Properties>
</file>