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s-ES_tradnl" altLang="en-US"/>
              <a:t>Presentación</a:t>
            </a:r>
            <a:endParaRPr lang="es-ES_tradnl" altLang="en-US"/>
          </a:p>
        </p:txBody>
      </p:sp>
      <p:sp>
        <p:nvSpPr>
          <p:cNvPr id="3" name="Subtitle 2"/>
          <p:cNvSpPr>
            <a:spLocks noGrp="1"/>
          </p:cNvSpPr>
          <p:nvPr>
            <p:ph type="subTitle" idx="1"/>
          </p:nvPr>
        </p:nvSpPr>
        <p:spPr/>
        <p:txBody>
          <a:bodyPr>
            <a:normAutofit fontScale="70000"/>
          </a:bodyPr>
          <a:p>
            <a:r>
              <a:rPr lang="en-US"/>
              <a:t>Culpa eu culpa ipsum velit do. Consectetur aliquip velit voluptate officia sit cupidatat do cupidatat culpa enim anim quis eiusmod. Quis nisi anim sit nostrud pariatur deserunt irure mollit. Minim esse nostrud ut dolore consectetur do dolore cupidatat nulla officia excepteur. Consequat exercitation dolore nisi in laboris ullamco cillum magna in cillum. Eu elit magna aliqua non culpa voluptate veniam sint cillum esse pariatur. Est id dolore officia qui pariatur magna.</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Words>
  <Application>WPS Presentation</Application>
  <PresentationFormat>宽屏</PresentationFormat>
  <Paragraphs>4</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Nimbus Roman No9 L</vt:lpstr>
      <vt:lpstr>Arial Unicode MS</vt:lpstr>
      <vt:lpstr>Calibri Light</vt:lpstr>
      <vt:lpstr>DejaVu Sans</vt:lpstr>
      <vt:lpstr>Calibri</vt:lpstr>
      <vt:lpstr>Microsoft YaHei</vt:lpstr>
      <vt:lpstr>Droid Sans Fallback</vt:lpstr>
      <vt:lpstr>SimSun</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jwalvarez</cp:lastModifiedBy>
  <cp:revision>2</cp:revision>
  <dcterms:created xsi:type="dcterms:W3CDTF">2022-09-22T21:52:56Z</dcterms:created>
  <dcterms:modified xsi:type="dcterms:W3CDTF">2022-09-22T21:52:56Z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