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58" r:id="rId7"/>
    <p:sldId id="262" r:id="rId8"/>
    <p:sldId id="269" r:id="rId9"/>
    <p:sldId id="272" r:id="rId10"/>
    <p:sldId id="265" r:id="rId11"/>
    <p:sldId id="264" r:id="rId12"/>
    <p:sldId id="270" r:id="rId13"/>
    <p:sldId id="260" r:id="rId14"/>
    <p:sldId id="261" r:id="rId15"/>
    <p:sldId id="266"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4BD56B-D436-47B2-94BE-D16D7C0DFABD}" v="425" dt="2023-05-27T00:36:05.048"/>
    <p1510:client id="{89AA26FA-1303-4086-A621-D1CCF0A33751}" v="126" dt="2023-05-22T09:01:56.4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04" autoAdjust="0"/>
  </p:normalViewPr>
  <p:slideViewPr>
    <p:cSldViewPr snapToGrid="0">
      <p:cViewPr>
        <p:scale>
          <a:sx n="100" d="100"/>
          <a:sy n="100" d="100"/>
        </p:scale>
        <p:origin x="-77" y="-55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20422F-72B4-4BC0-BA87-C7D102584DB1}"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628C5F9B-7595-4242-8261-C6DE9CFFE5E0}">
      <dgm:prSet/>
      <dgm:spPr/>
      <dgm:t>
        <a:bodyPr/>
        <a:lstStyle/>
        <a:p>
          <a:r>
            <a:rPr lang="en-US" dirty="0"/>
            <a:t>Downloading</a:t>
          </a:r>
        </a:p>
      </dgm:t>
    </dgm:pt>
    <dgm:pt modelId="{10B02A1C-9D9B-4B0D-BB43-8A905D84459D}" type="parTrans" cxnId="{4784E238-131B-45E0-A6D8-A78CE49A422D}">
      <dgm:prSet/>
      <dgm:spPr/>
      <dgm:t>
        <a:bodyPr/>
        <a:lstStyle/>
        <a:p>
          <a:endParaRPr lang="en-US"/>
        </a:p>
      </dgm:t>
    </dgm:pt>
    <dgm:pt modelId="{8153ECE4-0E31-47A7-9321-65A29119305C}" type="sibTrans" cxnId="{4784E238-131B-45E0-A6D8-A78CE49A422D}">
      <dgm:prSet/>
      <dgm:spPr/>
      <dgm:t>
        <a:bodyPr/>
        <a:lstStyle/>
        <a:p>
          <a:endParaRPr lang="en-US"/>
        </a:p>
      </dgm:t>
    </dgm:pt>
    <dgm:pt modelId="{F2FA6E77-3731-4885-9DCE-2583E974D129}">
      <dgm:prSet/>
      <dgm:spPr/>
      <dgm:t>
        <a:bodyPr/>
        <a:lstStyle/>
        <a:p>
          <a:r>
            <a:rPr lang="en-US" dirty="0"/>
            <a:t>Downloading the data</a:t>
          </a:r>
        </a:p>
      </dgm:t>
    </dgm:pt>
    <dgm:pt modelId="{11892D9D-6D5B-4912-ABB5-AFC09826DEAD}" type="parTrans" cxnId="{34F3AE43-614F-4002-9A9F-14138E97C772}">
      <dgm:prSet/>
      <dgm:spPr/>
      <dgm:t>
        <a:bodyPr/>
        <a:lstStyle/>
        <a:p>
          <a:endParaRPr lang="en-US"/>
        </a:p>
      </dgm:t>
    </dgm:pt>
    <dgm:pt modelId="{B7CA41A8-352C-437F-9682-43253D127D90}" type="sibTrans" cxnId="{34F3AE43-614F-4002-9A9F-14138E97C772}">
      <dgm:prSet/>
      <dgm:spPr/>
      <dgm:t>
        <a:bodyPr/>
        <a:lstStyle/>
        <a:p>
          <a:endParaRPr lang="en-US"/>
        </a:p>
      </dgm:t>
    </dgm:pt>
    <dgm:pt modelId="{A5C9951C-F84A-4B08-A56A-515A0544B44F}">
      <dgm:prSet/>
      <dgm:spPr/>
      <dgm:t>
        <a:bodyPr/>
        <a:lstStyle/>
        <a:p>
          <a:r>
            <a:rPr lang="en-US" dirty="0"/>
            <a:t>Data is the form of embeddings </a:t>
          </a:r>
        </a:p>
      </dgm:t>
    </dgm:pt>
    <dgm:pt modelId="{2D04B251-33B2-44CF-AD9A-B66916F6D7C5}" type="parTrans" cxnId="{6CBBD9B4-2C71-4108-A2E3-8AC99501D099}">
      <dgm:prSet/>
      <dgm:spPr/>
      <dgm:t>
        <a:bodyPr/>
        <a:lstStyle/>
        <a:p>
          <a:endParaRPr lang="en-US"/>
        </a:p>
      </dgm:t>
    </dgm:pt>
    <dgm:pt modelId="{17CADA49-71FB-4462-9F9E-E90691F45CF8}" type="sibTrans" cxnId="{6CBBD9B4-2C71-4108-A2E3-8AC99501D099}">
      <dgm:prSet/>
      <dgm:spPr/>
      <dgm:t>
        <a:bodyPr/>
        <a:lstStyle/>
        <a:p>
          <a:endParaRPr lang="en-US"/>
        </a:p>
      </dgm:t>
    </dgm:pt>
    <dgm:pt modelId="{25461DAD-375B-45A1-997E-FF964C7F9718}">
      <dgm:prSet/>
      <dgm:spPr/>
      <dgm:t>
        <a:bodyPr/>
        <a:lstStyle/>
        <a:p>
          <a:r>
            <a:rPr lang="en-US" dirty="0"/>
            <a:t>"Content" data consist of spacy embeddings with user profile</a:t>
          </a:r>
        </a:p>
      </dgm:t>
    </dgm:pt>
    <dgm:pt modelId="{6A15A1F2-BC49-48D7-95C8-3EA91F1E0D42}" type="parTrans" cxnId="{0986C537-07EB-4EE6-B367-CA4E6C06C995}">
      <dgm:prSet/>
      <dgm:spPr/>
      <dgm:t>
        <a:bodyPr/>
        <a:lstStyle/>
        <a:p>
          <a:endParaRPr lang="en-US"/>
        </a:p>
      </dgm:t>
    </dgm:pt>
    <dgm:pt modelId="{A77D485C-5115-4214-9DA9-0684916DF498}" type="sibTrans" cxnId="{0986C537-07EB-4EE6-B367-CA4E6C06C995}">
      <dgm:prSet/>
      <dgm:spPr/>
      <dgm:t>
        <a:bodyPr/>
        <a:lstStyle/>
        <a:p>
          <a:endParaRPr lang="en-US"/>
        </a:p>
      </dgm:t>
    </dgm:pt>
    <dgm:pt modelId="{E8D5D2FB-085C-4D09-80C4-289927A9410B}">
      <dgm:prSet/>
      <dgm:spPr/>
      <dgm:t>
        <a:bodyPr/>
        <a:lstStyle/>
        <a:p>
          <a:r>
            <a:rPr lang="en-US" dirty="0"/>
            <a:t>"Bert" data consist of  BERT embeddings</a:t>
          </a:r>
        </a:p>
      </dgm:t>
    </dgm:pt>
    <dgm:pt modelId="{D0DBBCD9-228B-43DD-89CC-F2F2C96B0111}" type="parTrans" cxnId="{B498D3D7-C95C-4B5F-B73B-66024A74F01F}">
      <dgm:prSet/>
      <dgm:spPr/>
      <dgm:t>
        <a:bodyPr/>
        <a:lstStyle/>
        <a:p>
          <a:endParaRPr lang="en-US"/>
        </a:p>
      </dgm:t>
    </dgm:pt>
    <dgm:pt modelId="{F48D2448-2551-466D-95B9-E517FD0E693A}" type="sibTrans" cxnId="{B498D3D7-C95C-4B5F-B73B-66024A74F01F}">
      <dgm:prSet/>
      <dgm:spPr/>
      <dgm:t>
        <a:bodyPr/>
        <a:lstStyle/>
        <a:p>
          <a:endParaRPr lang="en-US"/>
        </a:p>
      </dgm:t>
    </dgm:pt>
    <dgm:pt modelId="{BDAA2007-40E1-4EBD-A6B5-8FF15185F281}">
      <dgm:prSet/>
      <dgm:spPr/>
      <dgm:t>
        <a:bodyPr/>
        <a:lstStyle/>
        <a:p>
          <a:pPr rtl="0"/>
          <a:r>
            <a:rPr lang="en-US" dirty="0">
              <a:latin typeface="Calibri"/>
              <a:cs typeface="Calibri"/>
            </a:rPr>
            <a:t>Visualizing Graph using networkx library</a:t>
          </a:r>
        </a:p>
      </dgm:t>
    </dgm:pt>
    <dgm:pt modelId="{AC28C75D-328A-4465-9F11-C541A2EA54BB}" type="parTrans" cxnId="{545985DC-237D-4A47-9EE7-6F0509DFF3E9}">
      <dgm:prSet/>
      <dgm:spPr/>
      <dgm:t>
        <a:bodyPr/>
        <a:lstStyle/>
        <a:p>
          <a:endParaRPr lang="en-US"/>
        </a:p>
      </dgm:t>
    </dgm:pt>
    <dgm:pt modelId="{401A7FB9-DDBC-4ED6-9982-238BEE6783CD}" type="sibTrans" cxnId="{545985DC-237D-4A47-9EE7-6F0509DFF3E9}">
      <dgm:prSet/>
      <dgm:spPr/>
      <dgm:t>
        <a:bodyPr/>
        <a:lstStyle/>
        <a:p>
          <a:endParaRPr lang="en-US"/>
        </a:p>
      </dgm:t>
    </dgm:pt>
    <dgm:pt modelId="{8DCC50FA-960A-404D-9DB8-22F8382AF988}">
      <dgm:prSet/>
      <dgm:spPr/>
      <dgm:t>
        <a:bodyPr/>
        <a:lstStyle/>
        <a:p>
          <a:pPr rtl="0"/>
          <a:r>
            <a:rPr lang="en-US" dirty="0"/>
            <a:t>Adding data to </a:t>
          </a:r>
          <a:r>
            <a:rPr lang="en-US" dirty="0" err="1"/>
            <a:t>DataLoader</a:t>
          </a:r>
          <a:r>
            <a:rPr lang="en-US" dirty="0">
              <a:latin typeface="Tenorite"/>
            </a:rPr>
            <a:t> </a:t>
          </a:r>
          <a:endParaRPr lang="en-US" dirty="0"/>
        </a:p>
      </dgm:t>
    </dgm:pt>
    <dgm:pt modelId="{15359AC7-7A21-43B3-AC38-7689DE156E93}" type="parTrans" cxnId="{58A4929F-26AD-4C53-8C6F-021F7B94552D}">
      <dgm:prSet/>
      <dgm:spPr/>
      <dgm:t>
        <a:bodyPr/>
        <a:lstStyle/>
        <a:p>
          <a:endParaRPr lang="en-US"/>
        </a:p>
      </dgm:t>
    </dgm:pt>
    <dgm:pt modelId="{F805B89A-490C-4CD2-94AD-A5687179A1E9}" type="sibTrans" cxnId="{58A4929F-26AD-4C53-8C6F-021F7B94552D}">
      <dgm:prSet/>
      <dgm:spPr/>
      <dgm:t>
        <a:bodyPr/>
        <a:lstStyle/>
        <a:p>
          <a:endParaRPr lang="en-US"/>
        </a:p>
      </dgm:t>
    </dgm:pt>
    <dgm:pt modelId="{A53B507F-12EC-4D4E-98A7-E8488E296D2A}">
      <dgm:prSet/>
      <dgm:spPr/>
      <dgm:t>
        <a:bodyPr/>
        <a:lstStyle/>
        <a:p>
          <a:r>
            <a:rPr lang="en-US" dirty="0"/>
            <a:t>Creating</a:t>
          </a:r>
        </a:p>
      </dgm:t>
    </dgm:pt>
    <dgm:pt modelId="{1562D9B0-8904-4A65-9F2A-B029FF8CF1C0}" type="parTrans" cxnId="{E4940870-42ED-4485-8314-CFAA32AAFDCD}">
      <dgm:prSet/>
      <dgm:spPr/>
      <dgm:t>
        <a:bodyPr/>
        <a:lstStyle/>
        <a:p>
          <a:endParaRPr lang="en-US"/>
        </a:p>
      </dgm:t>
    </dgm:pt>
    <dgm:pt modelId="{A883E457-D517-4A85-B73F-100506D3F1DE}" type="sibTrans" cxnId="{E4940870-42ED-4485-8314-CFAA32AAFDCD}">
      <dgm:prSet/>
      <dgm:spPr/>
      <dgm:t>
        <a:bodyPr/>
        <a:lstStyle/>
        <a:p>
          <a:endParaRPr lang="en-US"/>
        </a:p>
      </dgm:t>
    </dgm:pt>
    <dgm:pt modelId="{B779C544-8CBC-44A8-87CE-A8EFE556BCFF}">
      <dgm:prSet/>
      <dgm:spPr/>
      <dgm:t>
        <a:bodyPr/>
        <a:lstStyle/>
        <a:p>
          <a:r>
            <a:rPr lang="en-US" dirty="0"/>
            <a:t>Creating GNN Model using </a:t>
          </a:r>
          <a:r>
            <a:rPr lang="en-US" dirty="0" err="1"/>
            <a:t>GATConv</a:t>
          </a:r>
          <a:r>
            <a:rPr lang="en-US" dirty="0"/>
            <a:t> layer</a:t>
          </a:r>
        </a:p>
      </dgm:t>
    </dgm:pt>
    <dgm:pt modelId="{16543D27-1A52-4788-BEA7-E10AA6C66253}" type="parTrans" cxnId="{9FED9D19-47FA-4D54-8C41-DF1BD53D1428}">
      <dgm:prSet/>
      <dgm:spPr/>
      <dgm:t>
        <a:bodyPr/>
        <a:lstStyle/>
        <a:p>
          <a:endParaRPr lang="en-US"/>
        </a:p>
      </dgm:t>
    </dgm:pt>
    <dgm:pt modelId="{CBA48F19-B3D4-4A84-BDBE-792A6AC5B0AD}" type="sibTrans" cxnId="{9FED9D19-47FA-4D54-8C41-DF1BD53D1428}">
      <dgm:prSet/>
      <dgm:spPr/>
      <dgm:t>
        <a:bodyPr/>
        <a:lstStyle/>
        <a:p>
          <a:endParaRPr lang="en-US"/>
        </a:p>
      </dgm:t>
    </dgm:pt>
    <dgm:pt modelId="{3DB38D94-7633-49F0-B500-5B2D601F837A}">
      <dgm:prSet/>
      <dgm:spPr/>
      <dgm:t>
        <a:bodyPr/>
        <a:lstStyle/>
        <a:p>
          <a:r>
            <a:rPr lang="en-US" dirty="0"/>
            <a:t>Training and Testing</a:t>
          </a:r>
        </a:p>
      </dgm:t>
    </dgm:pt>
    <dgm:pt modelId="{07D98712-D00B-49C6-B8D8-DEE96938F4FD}" type="parTrans" cxnId="{A20743EE-E8B7-4500-9670-0917AD076AA4}">
      <dgm:prSet/>
      <dgm:spPr/>
      <dgm:t>
        <a:bodyPr/>
        <a:lstStyle/>
        <a:p>
          <a:endParaRPr lang="en-US"/>
        </a:p>
      </dgm:t>
    </dgm:pt>
    <dgm:pt modelId="{7FD278D9-A2FC-4B09-8E79-730340A8465C}" type="sibTrans" cxnId="{A20743EE-E8B7-4500-9670-0917AD076AA4}">
      <dgm:prSet/>
      <dgm:spPr/>
      <dgm:t>
        <a:bodyPr/>
        <a:lstStyle/>
        <a:p>
          <a:endParaRPr lang="en-US"/>
        </a:p>
      </dgm:t>
    </dgm:pt>
    <dgm:pt modelId="{4DB05C7E-C0AB-4BDB-B230-3A184F15D5BC}">
      <dgm:prSet phldr="0"/>
      <dgm:spPr/>
      <dgm:t>
        <a:bodyPr/>
        <a:lstStyle/>
        <a:p>
          <a:pPr rtl="0"/>
          <a:r>
            <a:rPr lang="en-US">
              <a:latin typeface="Calibri"/>
              <a:cs typeface="Calibri"/>
            </a:rPr>
            <a:t>Visualizing</a:t>
          </a:r>
        </a:p>
      </dgm:t>
    </dgm:pt>
    <dgm:pt modelId="{42AECE0F-AE53-4520-92E1-C6FEC44BE962}" type="parTrans" cxnId="{EF4EF7AF-73D2-4E85-8C0D-9C3789526D40}">
      <dgm:prSet/>
      <dgm:spPr/>
    </dgm:pt>
    <dgm:pt modelId="{C3107F7D-ECCB-491C-BCAB-67163593CFFC}" type="sibTrans" cxnId="{EF4EF7AF-73D2-4E85-8C0D-9C3789526D40}">
      <dgm:prSet/>
      <dgm:spPr/>
    </dgm:pt>
    <dgm:pt modelId="{973EB19F-8645-4B75-B8C5-E856C2BA5199}">
      <dgm:prSet phldr="0"/>
      <dgm:spPr/>
      <dgm:t>
        <a:bodyPr/>
        <a:lstStyle/>
        <a:p>
          <a:r>
            <a:rPr lang="en-US" dirty="0"/>
            <a:t>Adding</a:t>
          </a:r>
        </a:p>
      </dgm:t>
    </dgm:pt>
    <dgm:pt modelId="{1F05DB4C-FD51-4187-ACCD-53B28E6201BD}" type="parTrans" cxnId="{212DF87D-CDCB-4A6D-BCDE-46CDC491D19E}">
      <dgm:prSet/>
      <dgm:spPr/>
    </dgm:pt>
    <dgm:pt modelId="{11084A16-BCF0-4A32-996A-34F12C5A3015}" type="sibTrans" cxnId="{212DF87D-CDCB-4A6D-BCDE-46CDC491D19E}">
      <dgm:prSet/>
      <dgm:spPr/>
    </dgm:pt>
    <dgm:pt modelId="{D8110470-365D-4766-A125-38053D807068}">
      <dgm:prSet phldr="0"/>
      <dgm:spPr/>
      <dgm:t>
        <a:bodyPr/>
        <a:lstStyle/>
        <a:p>
          <a:r>
            <a:rPr lang="en-US">
              <a:latin typeface="Calibri"/>
              <a:cs typeface="Calibri"/>
            </a:rPr>
            <a:t>Comparing with true labels</a:t>
          </a:r>
          <a:endParaRPr lang="en-US"/>
        </a:p>
      </dgm:t>
    </dgm:pt>
    <dgm:pt modelId="{3DD56B98-EEA5-4FD3-A80B-B77FA1E2B7C3}" type="parTrans" cxnId="{FCA66BA9-F9B0-4783-9688-FB017511CA00}">
      <dgm:prSet/>
      <dgm:spPr/>
    </dgm:pt>
    <dgm:pt modelId="{D10F161E-B27A-412F-8B9B-F6D2880A04C4}" type="sibTrans" cxnId="{FCA66BA9-F9B0-4783-9688-FB017511CA00}">
      <dgm:prSet/>
      <dgm:spPr/>
    </dgm:pt>
    <dgm:pt modelId="{4E80084B-37AB-4A44-B74E-4FC4103CE658}">
      <dgm:prSet phldr="0"/>
      <dgm:spPr/>
      <dgm:t>
        <a:bodyPr/>
        <a:lstStyle/>
        <a:p>
          <a:pPr rtl="0"/>
          <a:r>
            <a:rPr lang="en-US">
              <a:latin typeface="Calibri"/>
              <a:cs typeface="Calibri"/>
            </a:rPr>
            <a:t>Checking</a:t>
          </a:r>
        </a:p>
      </dgm:t>
    </dgm:pt>
    <dgm:pt modelId="{6970A604-38AF-4CE2-8903-3B772B83ADEF}" type="parTrans" cxnId="{832B2C62-06EC-4D0F-839D-3A75548BA386}">
      <dgm:prSet/>
      <dgm:spPr/>
    </dgm:pt>
    <dgm:pt modelId="{DAAD8DB5-A9F7-4B21-8E5F-4D9AA9750D8F}" type="sibTrans" cxnId="{832B2C62-06EC-4D0F-839D-3A75548BA386}">
      <dgm:prSet/>
      <dgm:spPr/>
    </dgm:pt>
    <dgm:pt modelId="{68112C38-9B01-450E-9E7E-5345B54481C2}">
      <dgm:prSet phldr="0"/>
      <dgm:spPr/>
      <dgm:t>
        <a:bodyPr/>
        <a:lstStyle/>
        <a:p>
          <a:r>
            <a:rPr lang="en-US">
              <a:latin typeface="Calibri"/>
              <a:cs typeface="Calibri"/>
            </a:rPr>
            <a:t>Checking the predictions made</a:t>
          </a:r>
        </a:p>
      </dgm:t>
    </dgm:pt>
    <dgm:pt modelId="{02D85043-C40C-4712-9540-38FD49E485B6}" type="parTrans" cxnId="{26916199-D456-4307-9BFE-9EBFF88EECCE}">
      <dgm:prSet/>
      <dgm:spPr/>
    </dgm:pt>
    <dgm:pt modelId="{5AF5E617-EDFB-447A-BA72-64D6F06033FB}" type="sibTrans" cxnId="{26916199-D456-4307-9BFE-9EBFF88EECCE}">
      <dgm:prSet/>
      <dgm:spPr/>
    </dgm:pt>
    <dgm:pt modelId="{58EB15DF-2992-42B4-B4DE-E248EAE4912A}" type="pres">
      <dgm:prSet presAssocID="{6320422F-72B4-4BC0-BA87-C7D102584DB1}" presName="hierChild1" presStyleCnt="0">
        <dgm:presLayoutVars>
          <dgm:chPref val="1"/>
          <dgm:dir/>
          <dgm:animOne val="branch"/>
          <dgm:animLvl val="lvl"/>
          <dgm:resizeHandles/>
        </dgm:presLayoutVars>
      </dgm:prSet>
      <dgm:spPr/>
    </dgm:pt>
    <dgm:pt modelId="{81997263-771C-4724-9092-A6ACE3A88171}" type="pres">
      <dgm:prSet presAssocID="{628C5F9B-7595-4242-8261-C6DE9CFFE5E0}" presName="hierRoot1" presStyleCnt="0"/>
      <dgm:spPr/>
    </dgm:pt>
    <dgm:pt modelId="{ABB1989B-227B-4A1B-BD9E-A909F8F856DC}" type="pres">
      <dgm:prSet presAssocID="{628C5F9B-7595-4242-8261-C6DE9CFFE5E0}" presName="composite" presStyleCnt="0"/>
      <dgm:spPr/>
    </dgm:pt>
    <dgm:pt modelId="{0AFD3375-2A16-494D-B43D-E9A7BD08F4BD}" type="pres">
      <dgm:prSet presAssocID="{628C5F9B-7595-4242-8261-C6DE9CFFE5E0}" presName="background" presStyleLbl="node0" presStyleIdx="0" presStyleCnt="5"/>
      <dgm:spPr/>
    </dgm:pt>
    <dgm:pt modelId="{A664FC90-DCD4-4058-B0C0-40E01FDD45AE}" type="pres">
      <dgm:prSet presAssocID="{628C5F9B-7595-4242-8261-C6DE9CFFE5E0}" presName="text" presStyleLbl="fgAcc0" presStyleIdx="0" presStyleCnt="5">
        <dgm:presLayoutVars>
          <dgm:chPref val="3"/>
        </dgm:presLayoutVars>
      </dgm:prSet>
      <dgm:spPr/>
    </dgm:pt>
    <dgm:pt modelId="{12E5B003-D20E-40D3-B8B4-C513C0ED7D38}" type="pres">
      <dgm:prSet presAssocID="{628C5F9B-7595-4242-8261-C6DE9CFFE5E0}" presName="hierChild2" presStyleCnt="0"/>
      <dgm:spPr/>
    </dgm:pt>
    <dgm:pt modelId="{CA56C795-75CE-4519-A0EA-2BD1AB9EECA5}" type="pres">
      <dgm:prSet presAssocID="{11892D9D-6D5B-4912-ABB5-AFC09826DEAD}" presName="Name10" presStyleLbl="parChTrans1D2" presStyleIdx="0" presStyleCnt="5"/>
      <dgm:spPr/>
    </dgm:pt>
    <dgm:pt modelId="{33731501-A0CB-4C6D-ACA4-46E6D1DE5620}" type="pres">
      <dgm:prSet presAssocID="{F2FA6E77-3731-4885-9DCE-2583E974D129}" presName="hierRoot2" presStyleCnt="0"/>
      <dgm:spPr/>
    </dgm:pt>
    <dgm:pt modelId="{22090DBF-BBD5-4460-9C3F-CCAE52F0850A}" type="pres">
      <dgm:prSet presAssocID="{F2FA6E77-3731-4885-9DCE-2583E974D129}" presName="composite2" presStyleCnt="0"/>
      <dgm:spPr/>
    </dgm:pt>
    <dgm:pt modelId="{5ECE0376-ADB1-431C-8312-8B95E3CAC591}" type="pres">
      <dgm:prSet presAssocID="{F2FA6E77-3731-4885-9DCE-2583E974D129}" presName="background2" presStyleLbl="node2" presStyleIdx="0" presStyleCnt="5"/>
      <dgm:spPr/>
    </dgm:pt>
    <dgm:pt modelId="{7B20BFCB-B021-4C77-AE3F-B96D72FB1D05}" type="pres">
      <dgm:prSet presAssocID="{F2FA6E77-3731-4885-9DCE-2583E974D129}" presName="text2" presStyleLbl="fgAcc2" presStyleIdx="0" presStyleCnt="5">
        <dgm:presLayoutVars>
          <dgm:chPref val="3"/>
        </dgm:presLayoutVars>
      </dgm:prSet>
      <dgm:spPr/>
    </dgm:pt>
    <dgm:pt modelId="{A65F5FCB-E172-4CF5-AA64-77D28C42534F}" type="pres">
      <dgm:prSet presAssocID="{F2FA6E77-3731-4885-9DCE-2583E974D129}" presName="hierChild3" presStyleCnt="0"/>
      <dgm:spPr/>
    </dgm:pt>
    <dgm:pt modelId="{6C64041B-404D-4A6D-81D6-FC72A291B66C}" type="pres">
      <dgm:prSet presAssocID="{2D04B251-33B2-44CF-AD9A-B66916F6D7C5}" presName="Name17" presStyleLbl="parChTrans1D3" presStyleIdx="0" presStyleCnt="5"/>
      <dgm:spPr/>
    </dgm:pt>
    <dgm:pt modelId="{613BF994-E738-4E71-9C42-672CB8155630}" type="pres">
      <dgm:prSet presAssocID="{A5C9951C-F84A-4B08-A56A-515A0544B44F}" presName="hierRoot3" presStyleCnt="0"/>
      <dgm:spPr/>
    </dgm:pt>
    <dgm:pt modelId="{6815E143-3624-4B89-A7D3-532D24A68A6B}" type="pres">
      <dgm:prSet presAssocID="{A5C9951C-F84A-4B08-A56A-515A0544B44F}" presName="composite3" presStyleCnt="0"/>
      <dgm:spPr/>
    </dgm:pt>
    <dgm:pt modelId="{EBB51349-F587-46EF-BAEE-82220D16CD5E}" type="pres">
      <dgm:prSet presAssocID="{A5C9951C-F84A-4B08-A56A-515A0544B44F}" presName="background3" presStyleLbl="node3" presStyleIdx="0" presStyleCnt="5"/>
      <dgm:spPr/>
    </dgm:pt>
    <dgm:pt modelId="{CE0ADD73-2991-4D3A-A3F5-21520BFD8C7A}" type="pres">
      <dgm:prSet presAssocID="{A5C9951C-F84A-4B08-A56A-515A0544B44F}" presName="text3" presStyleLbl="fgAcc3" presStyleIdx="0" presStyleCnt="5">
        <dgm:presLayoutVars>
          <dgm:chPref val="3"/>
        </dgm:presLayoutVars>
      </dgm:prSet>
      <dgm:spPr/>
    </dgm:pt>
    <dgm:pt modelId="{85B3DD2A-14A0-4C89-A5CC-3CD15D2EC06D}" type="pres">
      <dgm:prSet presAssocID="{A5C9951C-F84A-4B08-A56A-515A0544B44F}" presName="hierChild4" presStyleCnt="0"/>
      <dgm:spPr/>
    </dgm:pt>
    <dgm:pt modelId="{56631637-4D9D-4282-AA37-F9BE89E8F175}" type="pres">
      <dgm:prSet presAssocID="{6A15A1F2-BC49-48D7-95C8-3EA91F1E0D42}" presName="Name17" presStyleLbl="parChTrans1D3" presStyleIdx="1" presStyleCnt="5"/>
      <dgm:spPr/>
    </dgm:pt>
    <dgm:pt modelId="{495ED836-A841-47F0-B1CC-432E40DFB2BD}" type="pres">
      <dgm:prSet presAssocID="{25461DAD-375B-45A1-997E-FF964C7F9718}" presName="hierRoot3" presStyleCnt="0"/>
      <dgm:spPr/>
    </dgm:pt>
    <dgm:pt modelId="{339CB38B-70A9-448C-874A-3FD38EA8120D}" type="pres">
      <dgm:prSet presAssocID="{25461DAD-375B-45A1-997E-FF964C7F9718}" presName="composite3" presStyleCnt="0"/>
      <dgm:spPr/>
    </dgm:pt>
    <dgm:pt modelId="{8E54FB50-88B1-4629-9A77-CD6BD3E41BCF}" type="pres">
      <dgm:prSet presAssocID="{25461DAD-375B-45A1-997E-FF964C7F9718}" presName="background3" presStyleLbl="node3" presStyleIdx="1" presStyleCnt="5"/>
      <dgm:spPr/>
    </dgm:pt>
    <dgm:pt modelId="{F0CE128A-D5BD-472E-B796-88A861D3910B}" type="pres">
      <dgm:prSet presAssocID="{25461DAD-375B-45A1-997E-FF964C7F9718}" presName="text3" presStyleLbl="fgAcc3" presStyleIdx="1" presStyleCnt="5">
        <dgm:presLayoutVars>
          <dgm:chPref val="3"/>
        </dgm:presLayoutVars>
      </dgm:prSet>
      <dgm:spPr/>
    </dgm:pt>
    <dgm:pt modelId="{B48CC5CF-C088-46DE-BD55-6BAF0ADE39F1}" type="pres">
      <dgm:prSet presAssocID="{25461DAD-375B-45A1-997E-FF964C7F9718}" presName="hierChild4" presStyleCnt="0"/>
      <dgm:spPr/>
    </dgm:pt>
    <dgm:pt modelId="{19E5714C-5990-492E-AEFD-C83D73ED56F8}" type="pres">
      <dgm:prSet presAssocID="{D0DBBCD9-228B-43DD-89CC-F2F2C96B0111}" presName="Name17" presStyleLbl="parChTrans1D3" presStyleIdx="2" presStyleCnt="5"/>
      <dgm:spPr/>
    </dgm:pt>
    <dgm:pt modelId="{EB3FE0EA-0F4D-44A8-821B-09A5F6B14DE7}" type="pres">
      <dgm:prSet presAssocID="{E8D5D2FB-085C-4D09-80C4-289927A9410B}" presName="hierRoot3" presStyleCnt="0"/>
      <dgm:spPr/>
    </dgm:pt>
    <dgm:pt modelId="{A36CFBDF-B289-4F96-8E18-80FA5E4C3A27}" type="pres">
      <dgm:prSet presAssocID="{E8D5D2FB-085C-4D09-80C4-289927A9410B}" presName="composite3" presStyleCnt="0"/>
      <dgm:spPr/>
    </dgm:pt>
    <dgm:pt modelId="{D214497C-6C33-4EAD-B3ED-3805D473814F}" type="pres">
      <dgm:prSet presAssocID="{E8D5D2FB-085C-4D09-80C4-289927A9410B}" presName="background3" presStyleLbl="node3" presStyleIdx="2" presStyleCnt="5"/>
      <dgm:spPr/>
    </dgm:pt>
    <dgm:pt modelId="{C49EB27E-0E85-4C56-B3AD-1E7733803DC6}" type="pres">
      <dgm:prSet presAssocID="{E8D5D2FB-085C-4D09-80C4-289927A9410B}" presName="text3" presStyleLbl="fgAcc3" presStyleIdx="2" presStyleCnt="5">
        <dgm:presLayoutVars>
          <dgm:chPref val="3"/>
        </dgm:presLayoutVars>
      </dgm:prSet>
      <dgm:spPr/>
    </dgm:pt>
    <dgm:pt modelId="{B5156265-8CB0-4E78-9923-308F19BFE9DB}" type="pres">
      <dgm:prSet presAssocID="{E8D5D2FB-085C-4D09-80C4-289927A9410B}" presName="hierChild4" presStyleCnt="0"/>
      <dgm:spPr/>
    </dgm:pt>
    <dgm:pt modelId="{AA1BECA7-8C15-450C-8F95-BFBE93663D34}" type="pres">
      <dgm:prSet presAssocID="{4DB05C7E-C0AB-4BDB-B230-3A184F15D5BC}" presName="hierRoot1" presStyleCnt="0"/>
      <dgm:spPr/>
    </dgm:pt>
    <dgm:pt modelId="{19BF2984-D8B2-46E8-B86B-E8A1AFF249D6}" type="pres">
      <dgm:prSet presAssocID="{4DB05C7E-C0AB-4BDB-B230-3A184F15D5BC}" presName="composite" presStyleCnt="0"/>
      <dgm:spPr/>
    </dgm:pt>
    <dgm:pt modelId="{DAB88E41-42EF-4AEC-A281-3C603AC9C5CC}" type="pres">
      <dgm:prSet presAssocID="{4DB05C7E-C0AB-4BDB-B230-3A184F15D5BC}" presName="background" presStyleLbl="node0" presStyleIdx="1" presStyleCnt="5"/>
      <dgm:spPr/>
    </dgm:pt>
    <dgm:pt modelId="{551BF4E2-433C-422D-892A-E1DAF249BC95}" type="pres">
      <dgm:prSet presAssocID="{4DB05C7E-C0AB-4BDB-B230-3A184F15D5BC}" presName="text" presStyleLbl="fgAcc0" presStyleIdx="1" presStyleCnt="5">
        <dgm:presLayoutVars>
          <dgm:chPref val="3"/>
        </dgm:presLayoutVars>
      </dgm:prSet>
      <dgm:spPr/>
    </dgm:pt>
    <dgm:pt modelId="{AC50734F-5C23-4D2F-8DC2-92B061A5D87C}" type="pres">
      <dgm:prSet presAssocID="{4DB05C7E-C0AB-4BDB-B230-3A184F15D5BC}" presName="hierChild2" presStyleCnt="0"/>
      <dgm:spPr/>
    </dgm:pt>
    <dgm:pt modelId="{E9CCA528-4B49-49BB-8A50-6A39F2EA517D}" type="pres">
      <dgm:prSet presAssocID="{AC28C75D-328A-4465-9F11-C541A2EA54BB}" presName="Name10" presStyleLbl="parChTrans1D2" presStyleIdx="1" presStyleCnt="5"/>
      <dgm:spPr/>
    </dgm:pt>
    <dgm:pt modelId="{FB6BF69F-00A2-4C8F-B891-34111E6C9316}" type="pres">
      <dgm:prSet presAssocID="{BDAA2007-40E1-4EBD-A6B5-8FF15185F281}" presName="hierRoot2" presStyleCnt="0"/>
      <dgm:spPr/>
    </dgm:pt>
    <dgm:pt modelId="{C4682458-2FF9-425E-96EA-70DE89197977}" type="pres">
      <dgm:prSet presAssocID="{BDAA2007-40E1-4EBD-A6B5-8FF15185F281}" presName="composite2" presStyleCnt="0"/>
      <dgm:spPr/>
    </dgm:pt>
    <dgm:pt modelId="{9A8ADB4C-165C-4A81-9124-F6F85B319291}" type="pres">
      <dgm:prSet presAssocID="{BDAA2007-40E1-4EBD-A6B5-8FF15185F281}" presName="background2" presStyleLbl="node2" presStyleIdx="1" presStyleCnt="5"/>
      <dgm:spPr/>
    </dgm:pt>
    <dgm:pt modelId="{74104079-BE59-430F-93D1-A24D5364EDD4}" type="pres">
      <dgm:prSet presAssocID="{BDAA2007-40E1-4EBD-A6B5-8FF15185F281}" presName="text2" presStyleLbl="fgAcc2" presStyleIdx="1" presStyleCnt="5">
        <dgm:presLayoutVars>
          <dgm:chPref val="3"/>
        </dgm:presLayoutVars>
      </dgm:prSet>
      <dgm:spPr/>
    </dgm:pt>
    <dgm:pt modelId="{32A9EAA5-DE25-4186-B196-AB7E920CDE84}" type="pres">
      <dgm:prSet presAssocID="{BDAA2007-40E1-4EBD-A6B5-8FF15185F281}" presName="hierChild3" presStyleCnt="0"/>
      <dgm:spPr/>
    </dgm:pt>
    <dgm:pt modelId="{7D64F3E4-5177-48D7-967C-72B537085B2B}" type="pres">
      <dgm:prSet presAssocID="{973EB19F-8645-4B75-B8C5-E856C2BA5199}" presName="hierRoot1" presStyleCnt="0"/>
      <dgm:spPr/>
    </dgm:pt>
    <dgm:pt modelId="{A845749F-3BAF-4C12-AEE5-B47CE0A3731C}" type="pres">
      <dgm:prSet presAssocID="{973EB19F-8645-4B75-B8C5-E856C2BA5199}" presName="composite" presStyleCnt="0"/>
      <dgm:spPr/>
    </dgm:pt>
    <dgm:pt modelId="{524BD53D-B98C-42FF-A6BD-B4C6EDFEEDEA}" type="pres">
      <dgm:prSet presAssocID="{973EB19F-8645-4B75-B8C5-E856C2BA5199}" presName="background" presStyleLbl="node0" presStyleIdx="2" presStyleCnt="5"/>
      <dgm:spPr/>
    </dgm:pt>
    <dgm:pt modelId="{91780C9F-5F3A-4DC2-A1DB-2F37A13FD625}" type="pres">
      <dgm:prSet presAssocID="{973EB19F-8645-4B75-B8C5-E856C2BA5199}" presName="text" presStyleLbl="fgAcc0" presStyleIdx="2" presStyleCnt="5">
        <dgm:presLayoutVars>
          <dgm:chPref val="3"/>
        </dgm:presLayoutVars>
      </dgm:prSet>
      <dgm:spPr/>
    </dgm:pt>
    <dgm:pt modelId="{6FF0407B-6E88-4747-89D8-8DBFF85EC64C}" type="pres">
      <dgm:prSet presAssocID="{973EB19F-8645-4B75-B8C5-E856C2BA5199}" presName="hierChild2" presStyleCnt="0"/>
      <dgm:spPr/>
    </dgm:pt>
    <dgm:pt modelId="{7D159750-4BBD-4AD9-B6A9-A3656AC4ACA1}" type="pres">
      <dgm:prSet presAssocID="{15359AC7-7A21-43B3-AC38-7689DE156E93}" presName="Name10" presStyleLbl="parChTrans1D2" presStyleIdx="2" presStyleCnt="5"/>
      <dgm:spPr/>
    </dgm:pt>
    <dgm:pt modelId="{33A5DCA6-2096-44D4-BC61-5EB9B9C55FFF}" type="pres">
      <dgm:prSet presAssocID="{8DCC50FA-960A-404D-9DB8-22F8382AF988}" presName="hierRoot2" presStyleCnt="0"/>
      <dgm:spPr/>
    </dgm:pt>
    <dgm:pt modelId="{2337995E-0D61-4B4C-9189-76779BB30AF1}" type="pres">
      <dgm:prSet presAssocID="{8DCC50FA-960A-404D-9DB8-22F8382AF988}" presName="composite2" presStyleCnt="0"/>
      <dgm:spPr/>
    </dgm:pt>
    <dgm:pt modelId="{85F2A20B-40E1-45F1-8173-63C23B077EA4}" type="pres">
      <dgm:prSet presAssocID="{8DCC50FA-960A-404D-9DB8-22F8382AF988}" presName="background2" presStyleLbl="node2" presStyleIdx="2" presStyleCnt="5"/>
      <dgm:spPr/>
    </dgm:pt>
    <dgm:pt modelId="{31292F34-14B6-4F7D-97DE-9D82571324AA}" type="pres">
      <dgm:prSet presAssocID="{8DCC50FA-960A-404D-9DB8-22F8382AF988}" presName="text2" presStyleLbl="fgAcc2" presStyleIdx="2" presStyleCnt="5">
        <dgm:presLayoutVars>
          <dgm:chPref val="3"/>
        </dgm:presLayoutVars>
      </dgm:prSet>
      <dgm:spPr/>
    </dgm:pt>
    <dgm:pt modelId="{458AA5E1-5191-47AA-926A-A83B8217794C}" type="pres">
      <dgm:prSet presAssocID="{8DCC50FA-960A-404D-9DB8-22F8382AF988}" presName="hierChild3" presStyleCnt="0"/>
      <dgm:spPr/>
    </dgm:pt>
    <dgm:pt modelId="{4035204B-474F-45F1-A0D6-289B075E5557}" type="pres">
      <dgm:prSet presAssocID="{A53B507F-12EC-4D4E-98A7-E8488E296D2A}" presName="hierRoot1" presStyleCnt="0"/>
      <dgm:spPr/>
    </dgm:pt>
    <dgm:pt modelId="{346DA58A-5976-4535-82E1-028B8B28E852}" type="pres">
      <dgm:prSet presAssocID="{A53B507F-12EC-4D4E-98A7-E8488E296D2A}" presName="composite" presStyleCnt="0"/>
      <dgm:spPr/>
    </dgm:pt>
    <dgm:pt modelId="{6E1D87E5-913F-4D87-8CFA-5E8514B60E2C}" type="pres">
      <dgm:prSet presAssocID="{A53B507F-12EC-4D4E-98A7-E8488E296D2A}" presName="background" presStyleLbl="node0" presStyleIdx="3" presStyleCnt="5"/>
      <dgm:spPr/>
    </dgm:pt>
    <dgm:pt modelId="{EC1A5F5C-EDC6-46E4-B739-0D6D519A00A9}" type="pres">
      <dgm:prSet presAssocID="{A53B507F-12EC-4D4E-98A7-E8488E296D2A}" presName="text" presStyleLbl="fgAcc0" presStyleIdx="3" presStyleCnt="5">
        <dgm:presLayoutVars>
          <dgm:chPref val="3"/>
        </dgm:presLayoutVars>
      </dgm:prSet>
      <dgm:spPr/>
    </dgm:pt>
    <dgm:pt modelId="{A0A89DC2-A26D-4283-90F4-6F7307684066}" type="pres">
      <dgm:prSet presAssocID="{A53B507F-12EC-4D4E-98A7-E8488E296D2A}" presName="hierChild2" presStyleCnt="0"/>
      <dgm:spPr/>
    </dgm:pt>
    <dgm:pt modelId="{7B873183-C012-4391-9500-23406822ED46}" type="pres">
      <dgm:prSet presAssocID="{16543D27-1A52-4788-BEA7-E10AA6C66253}" presName="Name10" presStyleLbl="parChTrans1D2" presStyleIdx="3" presStyleCnt="5"/>
      <dgm:spPr/>
    </dgm:pt>
    <dgm:pt modelId="{839B9418-5304-4D4A-9026-DEBAD7BFD6AA}" type="pres">
      <dgm:prSet presAssocID="{B779C544-8CBC-44A8-87CE-A8EFE556BCFF}" presName="hierRoot2" presStyleCnt="0"/>
      <dgm:spPr/>
    </dgm:pt>
    <dgm:pt modelId="{989F84EC-205D-4188-801D-C311A2207A2C}" type="pres">
      <dgm:prSet presAssocID="{B779C544-8CBC-44A8-87CE-A8EFE556BCFF}" presName="composite2" presStyleCnt="0"/>
      <dgm:spPr/>
    </dgm:pt>
    <dgm:pt modelId="{22118066-6E32-4160-A299-C50CA790FA07}" type="pres">
      <dgm:prSet presAssocID="{B779C544-8CBC-44A8-87CE-A8EFE556BCFF}" presName="background2" presStyleLbl="node2" presStyleIdx="3" presStyleCnt="5"/>
      <dgm:spPr/>
    </dgm:pt>
    <dgm:pt modelId="{D8F25FF6-8AB7-443C-868E-8C0E366CA23E}" type="pres">
      <dgm:prSet presAssocID="{B779C544-8CBC-44A8-87CE-A8EFE556BCFF}" presName="text2" presStyleLbl="fgAcc2" presStyleIdx="3" presStyleCnt="5">
        <dgm:presLayoutVars>
          <dgm:chPref val="3"/>
        </dgm:presLayoutVars>
      </dgm:prSet>
      <dgm:spPr/>
    </dgm:pt>
    <dgm:pt modelId="{22725869-5714-4693-90C4-4F542EB17C90}" type="pres">
      <dgm:prSet presAssocID="{B779C544-8CBC-44A8-87CE-A8EFE556BCFF}" presName="hierChild3" presStyleCnt="0"/>
      <dgm:spPr/>
    </dgm:pt>
    <dgm:pt modelId="{9852CCE8-6CD2-4500-B273-729A3BB39BC9}" type="pres">
      <dgm:prSet presAssocID="{07D98712-D00B-49C6-B8D8-DEE96938F4FD}" presName="Name17" presStyleLbl="parChTrans1D3" presStyleIdx="3" presStyleCnt="5"/>
      <dgm:spPr/>
    </dgm:pt>
    <dgm:pt modelId="{490400BB-EBB4-4FE3-95B0-1A4F2E33818A}" type="pres">
      <dgm:prSet presAssocID="{3DB38D94-7633-49F0-B500-5B2D601F837A}" presName="hierRoot3" presStyleCnt="0"/>
      <dgm:spPr/>
    </dgm:pt>
    <dgm:pt modelId="{77C684FB-0930-4432-9D99-4DE97D3144DA}" type="pres">
      <dgm:prSet presAssocID="{3DB38D94-7633-49F0-B500-5B2D601F837A}" presName="composite3" presStyleCnt="0"/>
      <dgm:spPr/>
    </dgm:pt>
    <dgm:pt modelId="{BEB9709A-20CC-4BD1-A0A3-87FA576B7E65}" type="pres">
      <dgm:prSet presAssocID="{3DB38D94-7633-49F0-B500-5B2D601F837A}" presName="background3" presStyleLbl="node3" presStyleIdx="3" presStyleCnt="5"/>
      <dgm:spPr/>
    </dgm:pt>
    <dgm:pt modelId="{573D87FD-1CD1-4610-B487-8E9E4CD54205}" type="pres">
      <dgm:prSet presAssocID="{3DB38D94-7633-49F0-B500-5B2D601F837A}" presName="text3" presStyleLbl="fgAcc3" presStyleIdx="3" presStyleCnt="5">
        <dgm:presLayoutVars>
          <dgm:chPref val="3"/>
        </dgm:presLayoutVars>
      </dgm:prSet>
      <dgm:spPr/>
    </dgm:pt>
    <dgm:pt modelId="{313FFD2F-4744-449A-83AC-4253AC2BC2CD}" type="pres">
      <dgm:prSet presAssocID="{3DB38D94-7633-49F0-B500-5B2D601F837A}" presName="hierChild4" presStyleCnt="0"/>
      <dgm:spPr/>
    </dgm:pt>
    <dgm:pt modelId="{EB8F8722-9303-48B4-A15A-B175209C9F82}" type="pres">
      <dgm:prSet presAssocID="{4E80084B-37AB-4A44-B74E-4FC4103CE658}" presName="hierRoot1" presStyleCnt="0"/>
      <dgm:spPr/>
    </dgm:pt>
    <dgm:pt modelId="{46E264CE-00E4-4AD2-B618-F1CD1DA256BB}" type="pres">
      <dgm:prSet presAssocID="{4E80084B-37AB-4A44-B74E-4FC4103CE658}" presName="composite" presStyleCnt="0"/>
      <dgm:spPr/>
    </dgm:pt>
    <dgm:pt modelId="{9BDEE4DC-20EA-4EA9-8FDB-1E2F965F0504}" type="pres">
      <dgm:prSet presAssocID="{4E80084B-37AB-4A44-B74E-4FC4103CE658}" presName="background" presStyleLbl="node0" presStyleIdx="4" presStyleCnt="5"/>
      <dgm:spPr/>
    </dgm:pt>
    <dgm:pt modelId="{6417BD49-9E43-4BC7-A449-7AA164F4AE37}" type="pres">
      <dgm:prSet presAssocID="{4E80084B-37AB-4A44-B74E-4FC4103CE658}" presName="text" presStyleLbl="fgAcc0" presStyleIdx="4" presStyleCnt="5">
        <dgm:presLayoutVars>
          <dgm:chPref val="3"/>
        </dgm:presLayoutVars>
      </dgm:prSet>
      <dgm:spPr/>
    </dgm:pt>
    <dgm:pt modelId="{A2F13F87-8D42-4752-B59B-789D2921AAF6}" type="pres">
      <dgm:prSet presAssocID="{4E80084B-37AB-4A44-B74E-4FC4103CE658}" presName="hierChild2" presStyleCnt="0"/>
      <dgm:spPr/>
    </dgm:pt>
    <dgm:pt modelId="{EE44AF80-D639-4CA7-8A91-68FED5AFEED8}" type="pres">
      <dgm:prSet presAssocID="{02D85043-C40C-4712-9540-38FD49E485B6}" presName="Name10" presStyleLbl="parChTrans1D2" presStyleIdx="4" presStyleCnt="5"/>
      <dgm:spPr/>
    </dgm:pt>
    <dgm:pt modelId="{7A96F9EF-E735-4227-B118-8D6B6D90B227}" type="pres">
      <dgm:prSet presAssocID="{68112C38-9B01-450E-9E7E-5345B54481C2}" presName="hierRoot2" presStyleCnt="0"/>
      <dgm:spPr/>
    </dgm:pt>
    <dgm:pt modelId="{829E1794-48BC-4B1E-B02E-80AFAAB84D21}" type="pres">
      <dgm:prSet presAssocID="{68112C38-9B01-450E-9E7E-5345B54481C2}" presName="composite2" presStyleCnt="0"/>
      <dgm:spPr/>
    </dgm:pt>
    <dgm:pt modelId="{81DB8443-E8D7-4834-A7A0-3A380B360E39}" type="pres">
      <dgm:prSet presAssocID="{68112C38-9B01-450E-9E7E-5345B54481C2}" presName="background2" presStyleLbl="node2" presStyleIdx="4" presStyleCnt="5"/>
      <dgm:spPr/>
    </dgm:pt>
    <dgm:pt modelId="{B8029082-D156-4B92-B03D-7923F7AC07A6}" type="pres">
      <dgm:prSet presAssocID="{68112C38-9B01-450E-9E7E-5345B54481C2}" presName="text2" presStyleLbl="fgAcc2" presStyleIdx="4" presStyleCnt="5">
        <dgm:presLayoutVars>
          <dgm:chPref val="3"/>
        </dgm:presLayoutVars>
      </dgm:prSet>
      <dgm:spPr/>
    </dgm:pt>
    <dgm:pt modelId="{D7786587-E96A-4E04-B309-429589B2909D}" type="pres">
      <dgm:prSet presAssocID="{68112C38-9B01-450E-9E7E-5345B54481C2}" presName="hierChild3" presStyleCnt="0"/>
      <dgm:spPr/>
    </dgm:pt>
    <dgm:pt modelId="{9F7C72EF-4210-4F35-AB5F-33B7DA6B7A4E}" type="pres">
      <dgm:prSet presAssocID="{3DD56B98-EEA5-4FD3-A80B-B77FA1E2B7C3}" presName="Name17" presStyleLbl="parChTrans1D3" presStyleIdx="4" presStyleCnt="5"/>
      <dgm:spPr/>
    </dgm:pt>
    <dgm:pt modelId="{0FFCF346-338B-4E74-BA62-23F473726A6D}" type="pres">
      <dgm:prSet presAssocID="{D8110470-365D-4766-A125-38053D807068}" presName="hierRoot3" presStyleCnt="0"/>
      <dgm:spPr/>
    </dgm:pt>
    <dgm:pt modelId="{2EC18066-A0CB-492F-9F11-170A29DB3D19}" type="pres">
      <dgm:prSet presAssocID="{D8110470-365D-4766-A125-38053D807068}" presName="composite3" presStyleCnt="0"/>
      <dgm:spPr/>
    </dgm:pt>
    <dgm:pt modelId="{62642B58-C409-4E51-824E-B2389A669F1A}" type="pres">
      <dgm:prSet presAssocID="{D8110470-365D-4766-A125-38053D807068}" presName="background3" presStyleLbl="node3" presStyleIdx="4" presStyleCnt="5"/>
      <dgm:spPr/>
    </dgm:pt>
    <dgm:pt modelId="{A96CCF9C-FDB1-44EB-AA2D-743F554B5F54}" type="pres">
      <dgm:prSet presAssocID="{D8110470-365D-4766-A125-38053D807068}" presName="text3" presStyleLbl="fgAcc3" presStyleIdx="4" presStyleCnt="5">
        <dgm:presLayoutVars>
          <dgm:chPref val="3"/>
        </dgm:presLayoutVars>
      </dgm:prSet>
      <dgm:spPr/>
    </dgm:pt>
    <dgm:pt modelId="{65C3AE66-E995-4E84-9C70-A4E209FFCDBB}" type="pres">
      <dgm:prSet presAssocID="{D8110470-365D-4766-A125-38053D807068}" presName="hierChild4" presStyleCnt="0"/>
      <dgm:spPr/>
    </dgm:pt>
  </dgm:ptLst>
  <dgm:cxnLst>
    <dgm:cxn modelId="{3CAD5A05-F8AC-4D00-81E3-E45D4767EE4E}" type="presOf" srcId="{A5C9951C-F84A-4B08-A56A-515A0544B44F}" destId="{CE0ADD73-2991-4D3A-A3F5-21520BFD8C7A}" srcOrd="0" destOrd="0" presId="urn:microsoft.com/office/officeart/2005/8/layout/hierarchy1"/>
    <dgm:cxn modelId="{9FED9D19-47FA-4D54-8C41-DF1BD53D1428}" srcId="{A53B507F-12EC-4D4E-98A7-E8488E296D2A}" destId="{B779C544-8CBC-44A8-87CE-A8EFE556BCFF}" srcOrd="0" destOrd="0" parTransId="{16543D27-1A52-4788-BEA7-E10AA6C66253}" sibTransId="{CBA48F19-B3D4-4A84-BDBE-792A6AC5B0AD}"/>
    <dgm:cxn modelId="{8CE10620-EFFA-464F-8889-B75A2E4733EA}" type="presOf" srcId="{15359AC7-7A21-43B3-AC38-7689DE156E93}" destId="{7D159750-4BBD-4AD9-B6A9-A3656AC4ACA1}" srcOrd="0" destOrd="0" presId="urn:microsoft.com/office/officeart/2005/8/layout/hierarchy1"/>
    <dgm:cxn modelId="{54D12E22-E0AE-40D6-92F2-077C06935FA6}" type="presOf" srcId="{3DB38D94-7633-49F0-B500-5B2D601F837A}" destId="{573D87FD-1CD1-4610-B487-8E9E4CD54205}" srcOrd="0" destOrd="0" presId="urn:microsoft.com/office/officeart/2005/8/layout/hierarchy1"/>
    <dgm:cxn modelId="{2CF5E936-65DF-466F-B4F4-6B21FD68632A}" type="presOf" srcId="{F2FA6E77-3731-4885-9DCE-2583E974D129}" destId="{7B20BFCB-B021-4C77-AE3F-B96D72FB1D05}" srcOrd="0" destOrd="0" presId="urn:microsoft.com/office/officeart/2005/8/layout/hierarchy1"/>
    <dgm:cxn modelId="{0986C537-07EB-4EE6-B367-CA4E6C06C995}" srcId="{F2FA6E77-3731-4885-9DCE-2583E974D129}" destId="{25461DAD-375B-45A1-997E-FF964C7F9718}" srcOrd="1" destOrd="0" parTransId="{6A15A1F2-BC49-48D7-95C8-3EA91F1E0D42}" sibTransId="{A77D485C-5115-4214-9DA9-0684916DF498}"/>
    <dgm:cxn modelId="{4784E238-131B-45E0-A6D8-A78CE49A422D}" srcId="{6320422F-72B4-4BC0-BA87-C7D102584DB1}" destId="{628C5F9B-7595-4242-8261-C6DE9CFFE5E0}" srcOrd="0" destOrd="0" parTransId="{10B02A1C-9D9B-4B0D-BB43-8A905D84459D}" sibTransId="{8153ECE4-0E31-47A7-9321-65A29119305C}"/>
    <dgm:cxn modelId="{F4D47340-7B86-4224-9F0B-FB80B2E174B3}" type="presOf" srcId="{4E80084B-37AB-4A44-B74E-4FC4103CE658}" destId="{6417BD49-9E43-4BC7-A449-7AA164F4AE37}" srcOrd="0" destOrd="0" presId="urn:microsoft.com/office/officeart/2005/8/layout/hierarchy1"/>
    <dgm:cxn modelId="{C3358C40-C8BE-4F5A-BBA8-1428B3E01671}" type="presOf" srcId="{16543D27-1A52-4788-BEA7-E10AA6C66253}" destId="{7B873183-C012-4391-9500-23406822ED46}" srcOrd="0" destOrd="0" presId="urn:microsoft.com/office/officeart/2005/8/layout/hierarchy1"/>
    <dgm:cxn modelId="{832B2C62-06EC-4D0F-839D-3A75548BA386}" srcId="{6320422F-72B4-4BC0-BA87-C7D102584DB1}" destId="{4E80084B-37AB-4A44-B74E-4FC4103CE658}" srcOrd="4" destOrd="0" parTransId="{6970A604-38AF-4CE2-8903-3B772B83ADEF}" sibTransId="{DAAD8DB5-A9F7-4B21-8E5F-4D9AA9750D8F}"/>
    <dgm:cxn modelId="{E9006E43-E949-4728-992F-D186F159DD75}" type="presOf" srcId="{A53B507F-12EC-4D4E-98A7-E8488E296D2A}" destId="{EC1A5F5C-EDC6-46E4-B739-0D6D519A00A9}" srcOrd="0" destOrd="0" presId="urn:microsoft.com/office/officeart/2005/8/layout/hierarchy1"/>
    <dgm:cxn modelId="{34F3AE43-614F-4002-9A9F-14138E97C772}" srcId="{628C5F9B-7595-4242-8261-C6DE9CFFE5E0}" destId="{F2FA6E77-3731-4885-9DCE-2583E974D129}" srcOrd="0" destOrd="0" parTransId="{11892D9D-6D5B-4912-ABB5-AFC09826DEAD}" sibTransId="{B7CA41A8-352C-437F-9682-43253D127D90}"/>
    <dgm:cxn modelId="{B3BE3E44-3856-4482-A67D-DFBFBC6BE22B}" type="presOf" srcId="{973EB19F-8645-4B75-B8C5-E856C2BA5199}" destId="{91780C9F-5F3A-4DC2-A1DB-2F37A13FD625}" srcOrd="0" destOrd="0" presId="urn:microsoft.com/office/officeart/2005/8/layout/hierarchy1"/>
    <dgm:cxn modelId="{E4940870-42ED-4485-8314-CFAA32AAFDCD}" srcId="{6320422F-72B4-4BC0-BA87-C7D102584DB1}" destId="{A53B507F-12EC-4D4E-98A7-E8488E296D2A}" srcOrd="3" destOrd="0" parTransId="{1562D9B0-8904-4A65-9F2A-B029FF8CF1C0}" sibTransId="{A883E457-D517-4A85-B73F-100506D3F1DE}"/>
    <dgm:cxn modelId="{A300B374-BB85-4951-B20D-AF8A29754DF5}" type="presOf" srcId="{4DB05C7E-C0AB-4BDB-B230-3A184F15D5BC}" destId="{551BF4E2-433C-422D-892A-E1DAF249BC95}" srcOrd="0" destOrd="0" presId="urn:microsoft.com/office/officeart/2005/8/layout/hierarchy1"/>
    <dgm:cxn modelId="{151E5956-BF5E-46FD-A84C-6B601A44C1D8}" type="presOf" srcId="{07D98712-D00B-49C6-B8D8-DEE96938F4FD}" destId="{9852CCE8-6CD2-4500-B273-729A3BB39BC9}" srcOrd="0" destOrd="0" presId="urn:microsoft.com/office/officeart/2005/8/layout/hierarchy1"/>
    <dgm:cxn modelId="{4AAD8579-57A7-446C-A8A2-599CBB62B685}" type="presOf" srcId="{25461DAD-375B-45A1-997E-FF964C7F9718}" destId="{F0CE128A-D5BD-472E-B796-88A861D3910B}" srcOrd="0" destOrd="0" presId="urn:microsoft.com/office/officeart/2005/8/layout/hierarchy1"/>
    <dgm:cxn modelId="{5BAFF57B-27AD-4E90-B18A-B4A38AB8A37E}" type="presOf" srcId="{3DD56B98-EEA5-4FD3-A80B-B77FA1E2B7C3}" destId="{9F7C72EF-4210-4F35-AB5F-33B7DA6B7A4E}" srcOrd="0" destOrd="0" presId="urn:microsoft.com/office/officeart/2005/8/layout/hierarchy1"/>
    <dgm:cxn modelId="{BE9D317D-A00A-47B3-AAEF-CC243A2E1FE3}" type="presOf" srcId="{BDAA2007-40E1-4EBD-A6B5-8FF15185F281}" destId="{74104079-BE59-430F-93D1-A24D5364EDD4}" srcOrd="0" destOrd="0" presId="urn:microsoft.com/office/officeart/2005/8/layout/hierarchy1"/>
    <dgm:cxn modelId="{212DF87D-CDCB-4A6D-BCDE-46CDC491D19E}" srcId="{6320422F-72B4-4BC0-BA87-C7D102584DB1}" destId="{973EB19F-8645-4B75-B8C5-E856C2BA5199}" srcOrd="2" destOrd="0" parTransId="{1F05DB4C-FD51-4187-ACCD-53B28E6201BD}" sibTransId="{11084A16-BCF0-4A32-996A-34F12C5A3015}"/>
    <dgm:cxn modelId="{84C40F86-5F83-4618-A13C-61A60F2A2F02}" type="presOf" srcId="{02D85043-C40C-4712-9540-38FD49E485B6}" destId="{EE44AF80-D639-4CA7-8A91-68FED5AFEED8}" srcOrd="0" destOrd="0" presId="urn:microsoft.com/office/officeart/2005/8/layout/hierarchy1"/>
    <dgm:cxn modelId="{464C9A89-C893-4303-A07F-8071ADEC8710}" type="presOf" srcId="{E8D5D2FB-085C-4D09-80C4-289927A9410B}" destId="{C49EB27E-0E85-4C56-B3AD-1E7733803DC6}" srcOrd="0" destOrd="0" presId="urn:microsoft.com/office/officeart/2005/8/layout/hierarchy1"/>
    <dgm:cxn modelId="{FF7F898E-0502-4B26-82BE-1B44CD53FE6C}" type="presOf" srcId="{68112C38-9B01-450E-9E7E-5345B54481C2}" destId="{B8029082-D156-4B92-B03D-7923F7AC07A6}" srcOrd="0" destOrd="0" presId="urn:microsoft.com/office/officeart/2005/8/layout/hierarchy1"/>
    <dgm:cxn modelId="{26916199-D456-4307-9BFE-9EBFF88EECCE}" srcId="{4E80084B-37AB-4A44-B74E-4FC4103CE658}" destId="{68112C38-9B01-450E-9E7E-5345B54481C2}" srcOrd="0" destOrd="0" parTransId="{02D85043-C40C-4712-9540-38FD49E485B6}" sibTransId="{5AF5E617-EDFB-447A-BA72-64D6F06033FB}"/>
    <dgm:cxn modelId="{A8E3409E-0821-4B9C-9825-E6B3B07D7408}" type="presOf" srcId="{628C5F9B-7595-4242-8261-C6DE9CFFE5E0}" destId="{A664FC90-DCD4-4058-B0C0-40E01FDD45AE}" srcOrd="0" destOrd="0" presId="urn:microsoft.com/office/officeart/2005/8/layout/hierarchy1"/>
    <dgm:cxn modelId="{58A4929F-26AD-4C53-8C6F-021F7B94552D}" srcId="{973EB19F-8645-4B75-B8C5-E856C2BA5199}" destId="{8DCC50FA-960A-404D-9DB8-22F8382AF988}" srcOrd="0" destOrd="0" parTransId="{15359AC7-7A21-43B3-AC38-7689DE156E93}" sibTransId="{F805B89A-490C-4CD2-94AD-A5687179A1E9}"/>
    <dgm:cxn modelId="{FCA66BA9-F9B0-4783-9688-FB017511CA00}" srcId="{68112C38-9B01-450E-9E7E-5345B54481C2}" destId="{D8110470-365D-4766-A125-38053D807068}" srcOrd="0" destOrd="0" parTransId="{3DD56B98-EEA5-4FD3-A80B-B77FA1E2B7C3}" sibTransId="{D10F161E-B27A-412F-8B9B-F6D2880A04C4}"/>
    <dgm:cxn modelId="{B97F10AB-4FF5-4627-A8A6-EA6EC2048751}" type="presOf" srcId="{8DCC50FA-960A-404D-9DB8-22F8382AF988}" destId="{31292F34-14B6-4F7D-97DE-9D82571324AA}" srcOrd="0" destOrd="0" presId="urn:microsoft.com/office/officeart/2005/8/layout/hierarchy1"/>
    <dgm:cxn modelId="{3E6DE6AC-220E-4416-BD97-DC0E9A1DD35A}" type="presOf" srcId="{11892D9D-6D5B-4912-ABB5-AFC09826DEAD}" destId="{CA56C795-75CE-4519-A0EA-2BD1AB9EECA5}" srcOrd="0" destOrd="0" presId="urn:microsoft.com/office/officeart/2005/8/layout/hierarchy1"/>
    <dgm:cxn modelId="{217253AD-0A00-4CDC-91EC-243DAE44F027}" type="presOf" srcId="{B779C544-8CBC-44A8-87CE-A8EFE556BCFF}" destId="{D8F25FF6-8AB7-443C-868E-8C0E366CA23E}" srcOrd="0" destOrd="0" presId="urn:microsoft.com/office/officeart/2005/8/layout/hierarchy1"/>
    <dgm:cxn modelId="{EF4EF7AF-73D2-4E85-8C0D-9C3789526D40}" srcId="{6320422F-72B4-4BC0-BA87-C7D102584DB1}" destId="{4DB05C7E-C0AB-4BDB-B230-3A184F15D5BC}" srcOrd="1" destOrd="0" parTransId="{42AECE0F-AE53-4520-92E1-C6FEC44BE962}" sibTransId="{C3107F7D-ECCB-491C-BCAB-67163593CFFC}"/>
    <dgm:cxn modelId="{6CBBD9B4-2C71-4108-A2E3-8AC99501D099}" srcId="{F2FA6E77-3731-4885-9DCE-2583E974D129}" destId="{A5C9951C-F84A-4B08-A56A-515A0544B44F}" srcOrd="0" destOrd="0" parTransId="{2D04B251-33B2-44CF-AD9A-B66916F6D7C5}" sibTransId="{17CADA49-71FB-4462-9F9E-E90691F45CF8}"/>
    <dgm:cxn modelId="{05C88FBA-69E1-433F-9828-2D9AA917666A}" type="presOf" srcId="{D0DBBCD9-228B-43DD-89CC-F2F2C96B0111}" destId="{19E5714C-5990-492E-AEFD-C83D73ED56F8}" srcOrd="0" destOrd="0" presId="urn:microsoft.com/office/officeart/2005/8/layout/hierarchy1"/>
    <dgm:cxn modelId="{1F184CC2-2F71-45DD-B217-727871494A1F}" type="presOf" srcId="{D8110470-365D-4766-A125-38053D807068}" destId="{A96CCF9C-FDB1-44EB-AA2D-743F554B5F54}" srcOrd="0" destOrd="0" presId="urn:microsoft.com/office/officeart/2005/8/layout/hierarchy1"/>
    <dgm:cxn modelId="{B0710CCA-FD5B-486E-923B-3D94B75EA306}" type="presOf" srcId="{6320422F-72B4-4BC0-BA87-C7D102584DB1}" destId="{58EB15DF-2992-42B4-B4DE-E248EAE4912A}" srcOrd="0" destOrd="0" presId="urn:microsoft.com/office/officeart/2005/8/layout/hierarchy1"/>
    <dgm:cxn modelId="{B498D3D7-C95C-4B5F-B73B-66024A74F01F}" srcId="{F2FA6E77-3731-4885-9DCE-2583E974D129}" destId="{E8D5D2FB-085C-4D09-80C4-289927A9410B}" srcOrd="2" destOrd="0" parTransId="{D0DBBCD9-228B-43DD-89CC-F2F2C96B0111}" sibTransId="{F48D2448-2551-466D-95B9-E517FD0E693A}"/>
    <dgm:cxn modelId="{545985DC-237D-4A47-9EE7-6F0509DFF3E9}" srcId="{4DB05C7E-C0AB-4BDB-B230-3A184F15D5BC}" destId="{BDAA2007-40E1-4EBD-A6B5-8FF15185F281}" srcOrd="0" destOrd="0" parTransId="{AC28C75D-328A-4465-9F11-C541A2EA54BB}" sibTransId="{401A7FB9-DDBC-4ED6-9982-238BEE6783CD}"/>
    <dgm:cxn modelId="{F76780DD-1238-4F67-9FED-D4BB0AB08AB6}" type="presOf" srcId="{2D04B251-33B2-44CF-AD9A-B66916F6D7C5}" destId="{6C64041B-404D-4A6D-81D6-FC72A291B66C}" srcOrd="0" destOrd="0" presId="urn:microsoft.com/office/officeart/2005/8/layout/hierarchy1"/>
    <dgm:cxn modelId="{A20743EE-E8B7-4500-9670-0917AD076AA4}" srcId="{B779C544-8CBC-44A8-87CE-A8EFE556BCFF}" destId="{3DB38D94-7633-49F0-B500-5B2D601F837A}" srcOrd="0" destOrd="0" parTransId="{07D98712-D00B-49C6-B8D8-DEE96938F4FD}" sibTransId="{7FD278D9-A2FC-4B09-8E79-730340A8465C}"/>
    <dgm:cxn modelId="{1A7320F8-921B-4526-AFDC-55F1372DF6B3}" type="presOf" srcId="{6A15A1F2-BC49-48D7-95C8-3EA91F1E0D42}" destId="{56631637-4D9D-4282-AA37-F9BE89E8F175}" srcOrd="0" destOrd="0" presId="urn:microsoft.com/office/officeart/2005/8/layout/hierarchy1"/>
    <dgm:cxn modelId="{206060FE-2A7D-43AA-8A23-4649E9508092}" type="presOf" srcId="{AC28C75D-328A-4465-9F11-C541A2EA54BB}" destId="{E9CCA528-4B49-49BB-8A50-6A39F2EA517D}" srcOrd="0" destOrd="0" presId="urn:microsoft.com/office/officeart/2005/8/layout/hierarchy1"/>
    <dgm:cxn modelId="{AF0CFC63-9A2A-4725-9229-3CC76E3BCF1A}" type="presParOf" srcId="{58EB15DF-2992-42B4-B4DE-E248EAE4912A}" destId="{81997263-771C-4724-9092-A6ACE3A88171}" srcOrd="0" destOrd="0" presId="urn:microsoft.com/office/officeart/2005/8/layout/hierarchy1"/>
    <dgm:cxn modelId="{1DD93F7A-DD02-453C-A69E-0CC90594F760}" type="presParOf" srcId="{81997263-771C-4724-9092-A6ACE3A88171}" destId="{ABB1989B-227B-4A1B-BD9E-A909F8F856DC}" srcOrd="0" destOrd="0" presId="urn:microsoft.com/office/officeart/2005/8/layout/hierarchy1"/>
    <dgm:cxn modelId="{EED24640-8A4E-4062-B3C6-710D7273926A}" type="presParOf" srcId="{ABB1989B-227B-4A1B-BD9E-A909F8F856DC}" destId="{0AFD3375-2A16-494D-B43D-E9A7BD08F4BD}" srcOrd="0" destOrd="0" presId="urn:microsoft.com/office/officeart/2005/8/layout/hierarchy1"/>
    <dgm:cxn modelId="{9FF6A249-AEBE-4959-B0DA-F7D3D97EFFD6}" type="presParOf" srcId="{ABB1989B-227B-4A1B-BD9E-A909F8F856DC}" destId="{A664FC90-DCD4-4058-B0C0-40E01FDD45AE}" srcOrd="1" destOrd="0" presId="urn:microsoft.com/office/officeart/2005/8/layout/hierarchy1"/>
    <dgm:cxn modelId="{C558A9CA-E7EE-4E08-A36F-4B97DF348FB6}" type="presParOf" srcId="{81997263-771C-4724-9092-A6ACE3A88171}" destId="{12E5B003-D20E-40D3-B8B4-C513C0ED7D38}" srcOrd="1" destOrd="0" presId="urn:microsoft.com/office/officeart/2005/8/layout/hierarchy1"/>
    <dgm:cxn modelId="{B61B5706-93D8-497C-85B6-DF7E9F0D96EE}" type="presParOf" srcId="{12E5B003-D20E-40D3-B8B4-C513C0ED7D38}" destId="{CA56C795-75CE-4519-A0EA-2BD1AB9EECA5}" srcOrd="0" destOrd="0" presId="urn:microsoft.com/office/officeart/2005/8/layout/hierarchy1"/>
    <dgm:cxn modelId="{47F2F9C8-EEFB-4BE7-9199-FCB77BD66AF3}" type="presParOf" srcId="{12E5B003-D20E-40D3-B8B4-C513C0ED7D38}" destId="{33731501-A0CB-4C6D-ACA4-46E6D1DE5620}" srcOrd="1" destOrd="0" presId="urn:microsoft.com/office/officeart/2005/8/layout/hierarchy1"/>
    <dgm:cxn modelId="{3E58591C-1751-4EA5-9CCB-9B24BFC18CAF}" type="presParOf" srcId="{33731501-A0CB-4C6D-ACA4-46E6D1DE5620}" destId="{22090DBF-BBD5-4460-9C3F-CCAE52F0850A}" srcOrd="0" destOrd="0" presId="urn:microsoft.com/office/officeart/2005/8/layout/hierarchy1"/>
    <dgm:cxn modelId="{186ABAEB-C84A-4BF6-8533-7D2D58EE8846}" type="presParOf" srcId="{22090DBF-BBD5-4460-9C3F-CCAE52F0850A}" destId="{5ECE0376-ADB1-431C-8312-8B95E3CAC591}" srcOrd="0" destOrd="0" presId="urn:microsoft.com/office/officeart/2005/8/layout/hierarchy1"/>
    <dgm:cxn modelId="{9A673A64-03DC-42E9-83BE-20F283086376}" type="presParOf" srcId="{22090DBF-BBD5-4460-9C3F-CCAE52F0850A}" destId="{7B20BFCB-B021-4C77-AE3F-B96D72FB1D05}" srcOrd="1" destOrd="0" presId="urn:microsoft.com/office/officeart/2005/8/layout/hierarchy1"/>
    <dgm:cxn modelId="{BE4657E0-535F-406A-B0EC-8916FF3BDE8E}" type="presParOf" srcId="{33731501-A0CB-4C6D-ACA4-46E6D1DE5620}" destId="{A65F5FCB-E172-4CF5-AA64-77D28C42534F}" srcOrd="1" destOrd="0" presId="urn:microsoft.com/office/officeart/2005/8/layout/hierarchy1"/>
    <dgm:cxn modelId="{F01875D1-2174-49A7-9A03-B5C3FCD98F1E}" type="presParOf" srcId="{A65F5FCB-E172-4CF5-AA64-77D28C42534F}" destId="{6C64041B-404D-4A6D-81D6-FC72A291B66C}" srcOrd="0" destOrd="0" presId="urn:microsoft.com/office/officeart/2005/8/layout/hierarchy1"/>
    <dgm:cxn modelId="{E69E0323-4FE0-4923-85C5-BFDF58F3B643}" type="presParOf" srcId="{A65F5FCB-E172-4CF5-AA64-77D28C42534F}" destId="{613BF994-E738-4E71-9C42-672CB8155630}" srcOrd="1" destOrd="0" presId="urn:microsoft.com/office/officeart/2005/8/layout/hierarchy1"/>
    <dgm:cxn modelId="{A5C9137E-ADD7-4321-92AE-61F9EFB9A82D}" type="presParOf" srcId="{613BF994-E738-4E71-9C42-672CB8155630}" destId="{6815E143-3624-4B89-A7D3-532D24A68A6B}" srcOrd="0" destOrd="0" presId="urn:microsoft.com/office/officeart/2005/8/layout/hierarchy1"/>
    <dgm:cxn modelId="{0DDEB605-F99C-4642-AC48-3F2ED19D3FD3}" type="presParOf" srcId="{6815E143-3624-4B89-A7D3-532D24A68A6B}" destId="{EBB51349-F587-46EF-BAEE-82220D16CD5E}" srcOrd="0" destOrd="0" presId="urn:microsoft.com/office/officeart/2005/8/layout/hierarchy1"/>
    <dgm:cxn modelId="{40F0796B-8806-4134-BDC1-0BFFD5905B87}" type="presParOf" srcId="{6815E143-3624-4B89-A7D3-532D24A68A6B}" destId="{CE0ADD73-2991-4D3A-A3F5-21520BFD8C7A}" srcOrd="1" destOrd="0" presId="urn:microsoft.com/office/officeart/2005/8/layout/hierarchy1"/>
    <dgm:cxn modelId="{35D05B79-B61A-4115-81D6-7FF0A2ABB34F}" type="presParOf" srcId="{613BF994-E738-4E71-9C42-672CB8155630}" destId="{85B3DD2A-14A0-4C89-A5CC-3CD15D2EC06D}" srcOrd="1" destOrd="0" presId="urn:microsoft.com/office/officeart/2005/8/layout/hierarchy1"/>
    <dgm:cxn modelId="{DA90CC95-E0ED-4FB6-B961-F23F55DB6B6E}" type="presParOf" srcId="{A65F5FCB-E172-4CF5-AA64-77D28C42534F}" destId="{56631637-4D9D-4282-AA37-F9BE89E8F175}" srcOrd="2" destOrd="0" presId="urn:microsoft.com/office/officeart/2005/8/layout/hierarchy1"/>
    <dgm:cxn modelId="{01400142-7631-4C73-BF67-1D84231862CF}" type="presParOf" srcId="{A65F5FCB-E172-4CF5-AA64-77D28C42534F}" destId="{495ED836-A841-47F0-B1CC-432E40DFB2BD}" srcOrd="3" destOrd="0" presId="urn:microsoft.com/office/officeart/2005/8/layout/hierarchy1"/>
    <dgm:cxn modelId="{92C265BB-ED93-4850-9EC0-203110DBB950}" type="presParOf" srcId="{495ED836-A841-47F0-B1CC-432E40DFB2BD}" destId="{339CB38B-70A9-448C-874A-3FD38EA8120D}" srcOrd="0" destOrd="0" presId="urn:microsoft.com/office/officeart/2005/8/layout/hierarchy1"/>
    <dgm:cxn modelId="{20122969-E5BC-40DC-94BD-693CC6CAD9C8}" type="presParOf" srcId="{339CB38B-70A9-448C-874A-3FD38EA8120D}" destId="{8E54FB50-88B1-4629-9A77-CD6BD3E41BCF}" srcOrd="0" destOrd="0" presId="urn:microsoft.com/office/officeart/2005/8/layout/hierarchy1"/>
    <dgm:cxn modelId="{6A6C3501-95D2-4F44-BA02-020CAE927F47}" type="presParOf" srcId="{339CB38B-70A9-448C-874A-3FD38EA8120D}" destId="{F0CE128A-D5BD-472E-B796-88A861D3910B}" srcOrd="1" destOrd="0" presId="urn:microsoft.com/office/officeart/2005/8/layout/hierarchy1"/>
    <dgm:cxn modelId="{82CCF303-AEFE-4388-8BE6-63488DA3047D}" type="presParOf" srcId="{495ED836-A841-47F0-B1CC-432E40DFB2BD}" destId="{B48CC5CF-C088-46DE-BD55-6BAF0ADE39F1}" srcOrd="1" destOrd="0" presId="urn:microsoft.com/office/officeart/2005/8/layout/hierarchy1"/>
    <dgm:cxn modelId="{972C08A8-4D42-4E57-8332-6C605912D473}" type="presParOf" srcId="{A65F5FCB-E172-4CF5-AA64-77D28C42534F}" destId="{19E5714C-5990-492E-AEFD-C83D73ED56F8}" srcOrd="4" destOrd="0" presId="urn:microsoft.com/office/officeart/2005/8/layout/hierarchy1"/>
    <dgm:cxn modelId="{696E279D-0C82-4942-966D-4F981C836049}" type="presParOf" srcId="{A65F5FCB-E172-4CF5-AA64-77D28C42534F}" destId="{EB3FE0EA-0F4D-44A8-821B-09A5F6B14DE7}" srcOrd="5" destOrd="0" presId="urn:microsoft.com/office/officeart/2005/8/layout/hierarchy1"/>
    <dgm:cxn modelId="{C4112BBB-EE4E-4A15-9402-02171FA0C935}" type="presParOf" srcId="{EB3FE0EA-0F4D-44A8-821B-09A5F6B14DE7}" destId="{A36CFBDF-B289-4F96-8E18-80FA5E4C3A27}" srcOrd="0" destOrd="0" presId="urn:microsoft.com/office/officeart/2005/8/layout/hierarchy1"/>
    <dgm:cxn modelId="{351EF86D-8022-415C-9EB6-CF9F0C5239F5}" type="presParOf" srcId="{A36CFBDF-B289-4F96-8E18-80FA5E4C3A27}" destId="{D214497C-6C33-4EAD-B3ED-3805D473814F}" srcOrd="0" destOrd="0" presId="urn:microsoft.com/office/officeart/2005/8/layout/hierarchy1"/>
    <dgm:cxn modelId="{9BA258EE-0DD2-406B-8564-D8CF328C6575}" type="presParOf" srcId="{A36CFBDF-B289-4F96-8E18-80FA5E4C3A27}" destId="{C49EB27E-0E85-4C56-B3AD-1E7733803DC6}" srcOrd="1" destOrd="0" presId="urn:microsoft.com/office/officeart/2005/8/layout/hierarchy1"/>
    <dgm:cxn modelId="{5EFFD23F-AB2E-41DB-A2EA-8C4F27B7E714}" type="presParOf" srcId="{EB3FE0EA-0F4D-44A8-821B-09A5F6B14DE7}" destId="{B5156265-8CB0-4E78-9923-308F19BFE9DB}" srcOrd="1" destOrd="0" presId="urn:microsoft.com/office/officeart/2005/8/layout/hierarchy1"/>
    <dgm:cxn modelId="{62F884E8-96E8-4F26-A5AE-9160D8505186}" type="presParOf" srcId="{58EB15DF-2992-42B4-B4DE-E248EAE4912A}" destId="{AA1BECA7-8C15-450C-8F95-BFBE93663D34}" srcOrd="1" destOrd="0" presId="urn:microsoft.com/office/officeart/2005/8/layout/hierarchy1"/>
    <dgm:cxn modelId="{311FC870-8D5F-41FB-9FF8-33F6433F6401}" type="presParOf" srcId="{AA1BECA7-8C15-450C-8F95-BFBE93663D34}" destId="{19BF2984-D8B2-46E8-B86B-E8A1AFF249D6}" srcOrd="0" destOrd="0" presId="urn:microsoft.com/office/officeart/2005/8/layout/hierarchy1"/>
    <dgm:cxn modelId="{1B2DAC68-CA21-491B-98EB-A18A81DCB521}" type="presParOf" srcId="{19BF2984-D8B2-46E8-B86B-E8A1AFF249D6}" destId="{DAB88E41-42EF-4AEC-A281-3C603AC9C5CC}" srcOrd="0" destOrd="0" presId="urn:microsoft.com/office/officeart/2005/8/layout/hierarchy1"/>
    <dgm:cxn modelId="{80DEE595-AEC1-4BDF-BA1A-E87D6DB3499A}" type="presParOf" srcId="{19BF2984-D8B2-46E8-B86B-E8A1AFF249D6}" destId="{551BF4E2-433C-422D-892A-E1DAF249BC95}" srcOrd="1" destOrd="0" presId="urn:microsoft.com/office/officeart/2005/8/layout/hierarchy1"/>
    <dgm:cxn modelId="{A6BBA453-20CD-4631-AC77-6E190E6DC23F}" type="presParOf" srcId="{AA1BECA7-8C15-450C-8F95-BFBE93663D34}" destId="{AC50734F-5C23-4D2F-8DC2-92B061A5D87C}" srcOrd="1" destOrd="0" presId="urn:microsoft.com/office/officeart/2005/8/layout/hierarchy1"/>
    <dgm:cxn modelId="{DB262051-5793-4D1F-9464-3808CB68F1D1}" type="presParOf" srcId="{AC50734F-5C23-4D2F-8DC2-92B061A5D87C}" destId="{E9CCA528-4B49-49BB-8A50-6A39F2EA517D}" srcOrd="0" destOrd="0" presId="urn:microsoft.com/office/officeart/2005/8/layout/hierarchy1"/>
    <dgm:cxn modelId="{8EE52EE5-090A-44BC-AF28-CB98DECBECC5}" type="presParOf" srcId="{AC50734F-5C23-4D2F-8DC2-92B061A5D87C}" destId="{FB6BF69F-00A2-4C8F-B891-34111E6C9316}" srcOrd="1" destOrd="0" presId="urn:microsoft.com/office/officeart/2005/8/layout/hierarchy1"/>
    <dgm:cxn modelId="{9EF61508-06AD-4A15-BEE8-3275E4A82A5B}" type="presParOf" srcId="{FB6BF69F-00A2-4C8F-B891-34111E6C9316}" destId="{C4682458-2FF9-425E-96EA-70DE89197977}" srcOrd="0" destOrd="0" presId="urn:microsoft.com/office/officeart/2005/8/layout/hierarchy1"/>
    <dgm:cxn modelId="{64B3B538-E9F3-4AAD-8912-E8AC7F019BF2}" type="presParOf" srcId="{C4682458-2FF9-425E-96EA-70DE89197977}" destId="{9A8ADB4C-165C-4A81-9124-F6F85B319291}" srcOrd="0" destOrd="0" presId="urn:microsoft.com/office/officeart/2005/8/layout/hierarchy1"/>
    <dgm:cxn modelId="{76A5EAC5-77B7-41C2-8281-669508A2E9CE}" type="presParOf" srcId="{C4682458-2FF9-425E-96EA-70DE89197977}" destId="{74104079-BE59-430F-93D1-A24D5364EDD4}" srcOrd="1" destOrd="0" presId="urn:microsoft.com/office/officeart/2005/8/layout/hierarchy1"/>
    <dgm:cxn modelId="{E867CB94-83D6-4347-BA95-2ACF660AF809}" type="presParOf" srcId="{FB6BF69F-00A2-4C8F-B891-34111E6C9316}" destId="{32A9EAA5-DE25-4186-B196-AB7E920CDE84}" srcOrd="1" destOrd="0" presId="urn:microsoft.com/office/officeart/2005/8/layout/hierarchy1"/>
    <dgm:cxn modelId="{B12056B2-3626-49CE-9B03-3568F36394F6}" type="presParOf" srcId="{58EB15DF-2992-42B4-B4DE-E248EAE4912A}" destId="{7D64F3E4-5177-48D7-967C-72B537085B2B}" srcOrd="2" destOrd="0" presId="urn:microsoft.com/office/officeart/2005/8/layout/hierarchy1"/>
    <dgm:cxn modelId="{1EE32F99-F709-45EC-8E6D-347FE4816ACC}" type="presParOf" srcId="{7D64F3E4-5177-48D7-967C-72B537085B2B}" destId="{A845749F-3BAF-4C12-AEE5-B47CE0A3731C}" srcOrd="0" destOrd="0" presId="urn:microsoft.com/office/officeart/2005/8/layout/hierarchy1"/>
    <dgm:cxn modelId="{0F9311A8-5FCF-4883-A5C2-4D140447850B}" type="presParOf" srcId="{A845749F-3BAF-4C12-AEE5-B47CE0A3731C}" destId="{524BD53D-B98C-42FF-A6BD-B4C6EDFEEDEA}" srcOrd="0" destOrd="0" presId="urn:microsoft.com/office/officeart/2005/8/layout/hierarchy1"/>
    <dgm:cxn modelId="{6831C50A-A653-445B-ABA7-3F52A4927DD3}" type="presParOf" srcId="{A845749F-3BAF-4C12-AEE5-B47CE0A3731C}" destId="{91780C9F-5F3A-4DC2-A1DB-2F37A13FD625}" srcOrd="1" destOrd="0" presId="urn:microsoft.com/office/officeart/2005/8/layout/hierarchy1"/>
    <dgm:cxn modelId="{976C77BD-BA60-4974-A124-BA7217C75E49}" type="presParOf" srcId="{7D64F3E4-5177-48D7-967C-72B537085B2B}" destId="{6FF0407B-6E88-4747-89D8-8DBFF85EC64C}" srcOrd="1" destOrd="0" presId="urn:microsoft.com/office/officeart/2005/8/layout/hierarchy1"/>
    <dgm:cxn modelId="{7EAAD9A7-8EBD-4E4F-8B0D-C4CBABAAD1BD}" type="presParOf" srcId="{6FF0407B-6E88-4747-89D8-8DBFF85EC64C}" destId="{7D159750-4BBD-4AD9-B6A9-A3656AC4ACA1}" srcOrd="0" destOrd="0" presId="urn:microsoft.com/office/officeart/2005/8/layout/hierarchy1"/>
    <dgm:cxn modelId="{8D744D17-0AB5-4C3A-98A2-4B8A54A73326}" type="presParOf" srcId="{6FF0407B-6E88-4747-89D8-8DBFF85EC64C}" destId="{33A5DCA6-2096-44D4-BC61-5EB9B9C55FFF}" srcOrd="1" destOrd="0" presId="urn:microsoft.com/office/officeart/2005/8/layout/hierarchy1"/>
    <dgm:cxn modelId="{87DB26CE-A82E-4BD5-92F0-35A1F238A6E7}" type="presParOf" srcId="{33A5DCA6-2096-44D4-BC61-5EB9B9C55FFF}" destId="{2337995E-0D61-4B4C-9189-76779BB30AF1}" srcOrd="0" destOrd="0" presId="urn:microsoft.com/office/officeart/2005/8/layout/hierarchy1"/>
    <dgm:cxn modelId="{792F26AE-55B7-4BD2-A71B-55AA979BD792}" type="presParOf" srcId="{2337995E-0D61-4B4C-9189-76779BB30AF1}" destId="{85F2A20B-40E1-45F1-8173-63C23B077EA4}" srcOrd="0" destOrd="0" presId="urn:microsoft.com/office/officeart/2005/8/layout/hierarchy1"/>
    <dgm:cxn modelId="{276E95D5-AC7D-44BF-88DB-004A3EC755F1}" type="presParOf" srcId="{2337995E-0D61-4B4C-9189-76779BB30AF1}" destId="{31292F34-14B6-4F7D-97DE-9D82571324AA}" srcOrd="1" destOrd="0" presId="urn:microsoft.com/office/officeart/2005/8/layout/hierarchy1"/>
    <dgm:cxn modelId="{62F8E031-2354-4BC6-AE96-7368EFF8506B}" type="presParOf" srcId="{33A5DCA6-2096-44D4-BC61-5EB9B9C55FFF}" destId="{458AA5E1-5191-47AA-926A-A83B8217794C}" srcOrd="1" destOrd="0" presId="urn:microsoft.com/office/officeart/2005/8/layout/hierarchy1"/>
    <dgm:cxn modelId="{E2315E46-49BE-45AD-A9CA-B3468721E796}" type="presParOf" srcId="{58EB15DF-2992-42B4-B4DE-E248EAE4912A}" destId="{4035204B-474F-45F1-A0D6-289B075E5557}" srcOrd="3" destOrd="0" presId="urn:microsoft.com/office/officeart/2005/8/layout/hierarchy1"/>
    <dgm:cxn modelId="{160D0A93-EFF1-4C60-B53F-5A7E08CE6B87}" type="presParOf" srcId="{4035204B-474F-45F1-A0D6-289B075E5557}" destId="{346DA58A-5976-4535-82E1-028B8B28E852}" srcOrd="0" destOrd="0" presId="urn:microsoft.com/office/officeart/2005/8/layout/hierarchy1"/>
    <dgm:cxn modelId="{5C5AE9F5-269E-497D-AD61-A193F58AF6DD}" type="presParOf" srcId="{346DA58A-5976-4535-82E1-028B8B28E852}" destId="{6E1D87E5-913F-4D87-8CFA-5E8514B60E2C}" srcOrd="0" destOrd="0" presId="urn:microsoft.com/office/officeart/2005/8/layout/hierarchy1"/>
    <dgm:cxn modelId="{D8D6D32A-5592-4DA9-A6B5-528F6EC974EB}" type="presParOf" srcId="{346DA58A-5976-4535-82E1-028B8B28E852}" destId="{EC1A5F5C-EDC6-46E4-B739-0D6D519A00A9}" srcOrd="1" destOrd="0" presId="urn:microsoft.com/office/officeart/2005/8/layout/hierarchy1"/>
    <dgm:cxn modelId="{17B92E6E-F722-4154-9E73-F22957F7129D}" type="presParOf" srcId="{4035204B-474F-45F1-A0D6-289B075E5557}" destId="{A0A89DC2-A26D-4283-90F4-6F7307684066}" srcOrd="1" destOrd="0" presId="urn:microsoft.com/office/officeart/2005/8/layout/hierarchy1"/>
    <dgm:cxn modelId="{7CC2050B-595A-4122-8510-C61B0070ADFA}" type="presParOf" srcId="{A0A89DC2-A26D-4283-90F4-6F7307684066}" destId="{7B873183-C012-4391-9500-23406822ED46}" srcOrd="0" destOrd="0" presId="urn:microsoft.com/office/officeart/2005/8/layout/hierarchy1"/>
    <dgm:cxn modelId="{2E11055F-11BB-412D-9666-989D71B8AF6E}" type="presParOf" srcId="{A0A89DC2-A26D-4283-90F4-6F7307684066}" destId="{839B9418-5304-4D4A-9026-DEBAD7BFD6AA}" srcOrd="1" destOrd="0" presId="urn:microsoft.com/office/officeart/2005/8/layout/hierarchy1"/>
    <dgm:cxn modelId="{BC48FB79-924E-42C8-AB69-8A6F25BD7E85}" type="presParOf" srcId="{839B9418-5304-4D4A-9026-DEBAD7BFD6AA}" destId="{989F84EC-205D-4188-801D-C311A2207A2C}" srcOrd="0" destOrd="0" presId="urn:microsoft.com/office/officeart/2005/8/layout/hierarchy1"/>
    <dgm:cxn modelId="{10522CDC-8239-40FA-A7C6-16FC99AAB20A}" type="presParOf" srcId="{989F84EC-205D-4188-801D-C311A2207A2C}" destId="{22118066-6E32-4160-A299-C50CA790FA07}" srcOrd="0" destOrd="0" presId="urn:microsoft.com/office/officeart/2005/8/layout/hierarchy1"/>
    <dgm:cxn modelId="{47B253FA-66B4-4513-8896-7763B838864B}" type="presParOf" srcId="{989F84EC-205D-4188-801D-C311A2207A2C}" destId="{D8F25FF6-8AB7-443C-868E-8C0E366CA23E}" srcOrd="1" destOrd="0" presId="urn:microsoft.com/office/officeart/2005/8/layout/hierarchy1"/>
    <dgm:cxn modelId="{26E0705A-C55F-44D4-B504-669D37A9E412}" type="presParOf" srcId="{839B9418-5304-4D4A-9026-DEBAD7BFD6AA}" destId="{22725869-5714-4693-90C4-4F542EB17C90}" srcOrd="1" destOrd="0" presId="urn:microsoft.com/office/officeart/2005/8/layout/hierarchy1"/>
    <dgm:cxn modelId="{CBB8E5F4-3B3D-4CE2-A4D9-7FA32FEF970C}" type="presParOf" srcId="{22725869-5714-4693-90C4-4F542EB17C90}" destId="{9852CCE8-6CD2-4500-B273-729A3BB39BC9}" srcOrd="0" destOrd="0" presId="urn:microsoft.com/office/officeart/2005/8/layout/hierarchy1"/>
    <dgm:cxn modelId="{5D7F9176-80E1-4B7D-BB5A-CFF5F8D4FFC6}" type="presParOf" srcId="{22725869-5714-4693-90C4-4F542EB17C90}" destId="{490400BB-EBB4-4FE3-95B0-1A4F2E33818A}" srcOrd="1" destOrd="0" presId="urn:microsoft.com/office/officeart/2005/8/layout/hierarchy1"/>
    <dgm:cxn modelId="{24B67B27-6FCB-4B9E-8747-22BC92935B58}" type="presParOf" srcId="{490400BB-EBB4-4FE3-95B0-1A4F2E33818A}" destId="{77C684FB-0930-4432-9D99-4DE97D3144DA}" srcOrd="0" destOrd="0" presId="urn:microsoft.com/office/officeart/2005/8/layout/hierarchy1"/>
    <dgm:cxn modelId="{AF899BB5-15CE-4DC0-9E43-37371D3BA4D4}" type="presParOf" srcId="{77C684FB-0930-4432-9D99-4DE97D3144DA}" destId="{BEB9709A-20CC-4BD1-A0A3-87FA576B7E65}" srcOrd="0" destOrd="0" presId="urn:microsoft.com/office/officeart/2005/8/layout/hierarchy1"/>
    <dgm:cxn modelId="{006F4509-CDB2-403A-BD55-4F5FB7CB0A97}" type="presParOf" srcId="{77C684FB-0930-4432-9D99-4DE97D3144DA}" destId="{573D87FD-1CD1-4610-B487-8E9E4CD54205}" srcOrd="1" destOrd="0" presId="urn:microsoft.com/office/officeart/2005/8/layout/hierarchy1"/>
    <dgm:cxn modelId="{3D51C279-5279-4F44-8317-7D592D3076C7}" type="presParOf" srcId="{490400BB-EBB4-4FE3-95B0-1A4F2E33818A}" destId="{313FFD2F-4744-449A-83AC-4253AC2BC2CD}" srcOrd="1" destOrd="0" presId="urn:microsoft.com/office/officeart/2005/8/layout/hierarchy1"/>
    <dgm:cxn modelId="{CA7E0700-1E20-4443-9E20-06BADAF6BB25}" type="presParOf" srcId="{58EB15DF-2992-42B4-B4DE-E248EAE4912A}" destId="{EB8F8722-9303-48B4-A15A-B175209C9F82}" srcOrd="4" destOrd="0" presId="urn:microsoft.com/office/officeart/2005/8/layout/hierarchy1"/>
    <dgm:cxn modelId="{E8DB0B40-7494-43B7-8F6D-0619C76C5F4E}" type="presParOf" srcId="{EB8F8722-9303-48B4-A15A-B175209C9F82}" destId="{46E264CE-00E4-4AD2-B618-F1CD1DA256BB}" srcOrd="0" destOrd="0" presId="urn:microsoft.com/office/officeart/2005/8/layout/hierarchy1"/>
    <dgm:cxn modelId="{12B8CD06-7203-4E4B-85B4-CFD4BEAAD41E}" type="presParOf" srcId="{46E264CE-00E4-4AD2-B618-F1CD1DA256BB}" destId="{9BDEE4DC-20EA-4EA9-8FDB-1E2F965F0504}" srcOrd="0" destOrd="0" presId="urn:microsoft.com/office/officeart/2005/8/layout/hierarchy1"/>
    <dgm:cxn modelId="{14B2D7F3-8802-4511-A486-48BB2964EB3D}" type="presParOf" srcId="{46E264CE-00E4-4AD2-B618-F1CD1DA256BB}" destId="{6417BD49-9E43-4BC7-A449-7AA164F4AE37}" srcOrd="1" destOrd="0" presId="urn:microsoft.com/office/officeart/2005/8/layout/hierarchy1"/>
    <dgm:cxn modelId="{F253DF17-1284-46B8-B93A-70D11EC91D67}" type="presParOf" srcId="{EB8F8722-9303-48B4-A15A-B175209C9F82}" destId="{A2F13F87-8D42-4752-B59B-789D2921AAF6}" srcOrd="1" destOrd="0" presId="urn:microsoft.com/office/officeart/2005/8/layout/hierarchy1"/>
    <dgm:cxn modelId="{1886A766-AF8C-4A9A-9659-EA1551821C60}" type="presParOf" srcId="{A2F13F87-8D42-4752-B59B-789D2921AAF6}" destId="{EE44AF80-D639-4CA7-8A91-68FED5AFEED8}" srcOrd="0" destOrd="0" presId="urn:microsoft.com/office/officeart/2005/8/layout/hierarchy1"/>
    <dgm:cxn modelId="{BAA02BE6-2E1B-4D35-9CD2-D1CB4D474B80}" type="presParOf" srcId="{A2F13F87-8D42-4752-B59B-789D2921AAF6}" destId="{7A96F9EF-E735-4227-B118-8D6B6D90B227}" srcOrd="1" destOrd="0" presId="urn:microsoft.com/office/officeart/2005/8/layout/hierarchy1"/>
    <dgm:cxn modelId="{A47CA218-1B0E-4D8E-9B9B-99673A8B6597}" type="presParOf" srcId="{7A96F9EF-E735-4227-B118-8D6B6D90B227}" destId="{829E1794-48BC-4B1E-B02E-80AFAAB84D21}" srcOrd="0" destOrd="0" presId="urn:microsoft.com/office/officeart/2005/8/layout/hierarchy1"/>
    <dgm:cxn modelId="{BF6259DA-03D6-4A99-8F7E-9DC7337334DE}" type="presParOf" srcId="{829E1794-48BC-4B1E-B02E-80AFAAB84D21}" destId="{81DB8443-E8D7-4834-A7A0-3A380B360E39}" srcOrd="0" destOrd="0" presId="urn:microsoft.com/office/officeart/2005/8/layout/hierarchy1"/>
    <dgm:cxn modelId="{75CCDE71-B15D-46F9-B42F-6BAC062E75E9}" type="presParOf" srcId="{829E1794-48BC-4B1E-B02E-80AFAAB84D21}" destId="{B8029082-D156-4B92-B03D-7923F7AC07A6}" srcOrd="1" destOrd="0" presId="urn:microsoft.com/office/officeart/2005/8/layout/hierarchy1"/>
    <dgm:cxn modelId="{183C1387-5AF9-4AAA-9B98-E35B8E9FABED}" type="presParOf" srcId="{7A96F9EF-E735-4227-B118-8D6B6D90B227}" destId="{D7786587-E96A-4E04-B309-429589B2909D}" srcOrd="1" destOrd="0" presId="urn:microsoft.com/office/officeart/2005/8/layout/hierarchy1"/>
    <dgm:cxn modelId="{8B4DB8B5-4545-45B2-B000-6D8FEB5F6EBE}" type="presParOf" srcId="{D7786587-E96A-4E04-B309-429589B2909D}" destId="{9F7C72EF-4210-4F35-AB5F-33B7DA6B7A4E}" srcOrd="0" destOrd="0" presId="urn:microsoft.com/office/officeart/2005/8/layout/hierarchy1"/>
    <dgm:cxn modelId="{4A6FF163-F6F5-4926-A936-1955146939D1}" type="presParOf" srcId="{D7786587-E96A-4E04-B309-429589B2909D}" destId="{0FFCF346-338B-4E74-BA62-23F473726A6D}" srcOrd="1" destOrd="0" presId="urn:microsoft.com/office/officeart/2005/8/layout/hierarchy1"/>
    <dgm:cxn modelId="{C338B850-9CBC-4851-B4FC-787430992DC1}" type="presParOf" srcId="{0FFCF346-338B-4E74-BA62-23F473726A6D}" destId="{2EC18066-A0CB-492F-9F11-170A29DB3D19}" srcOrd="0" destOrd="0" presId="urn:microsoft.com/office/officeart/2005/8/layout/hierarchy1"/>
    <dgm:cxn modelId="{5D9030E5-485E-429A-8B9E-48849C09245B}" type="presParOf" srcId="{2EC18066-A0CB-492F-9F11-170A29DB3D19}" destId="{62642B58-C409-4E51-824E-B2389A669F1A}" srcOrd="0" destOrd="0" presId="urn:microsoft.com/office/officeart/2005/8/layout/hierarchy1"/>
    <dgm:cxn modelId="{45072D05-3DF9-4A62-A7C0-260618B05111}" type="presParOf" srcId="{2EC18066-A0CB-492F-9F11-170A29DB3D19}" destId="{A96CCF9C-FDB1-44EB-AA2D-743F554B5F54}" srcOrd="1" destOrd="0" presId="urn:microsoft.com/office/officeart/2005/8/layout/hierarchy1"/>
    <dgm:cxn modelId="{786A4234-5DA1-4182-BF50-5F91EEFF6A46}" type="presParOf" srcId="{0FFCF346-338B-4E74-BA62-23F473726A6D}" destId="{65C3AE66-E995-4E84-9C70-A4E209FFCDB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7C72EF-4210-4F35-AB5F-33B7DA6B7A4E}">
      <dsp:nvSpPr>
        <dsp:cNvPr id="0" name=""/>
        <dsp:cNvSpPr/>
      </dsp:nvSpPr>
      <dsp:spPr>
        <a:xfrm>
          <a:off x="9579032" y="2561012"/>
          <a:ext cx="91440" cy="423351"/>
        </a:xfrm>
        <a:custGeom>
          <a:avLst/>
          <a:gdLst/>
          <a:ahLst/>
          <a:cxnLst/>
          <a:rect l="0" t="0" r="0" b="0"/>
          <a:pathLst>
            <a:path>
              <a:moveTo>
                <a:pt x="45720" y="0"/>
              </a:moveTo>
              <a:lnTo>
                <a:pt x="45720" y="42335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44AF80-D639-4CA7-8A91-68FED5AFEED8}">
      <dsp:nvSpPr>
        <dsp:cNvPr id="0" name=""/>
        <dsp:cNvSpPr/>
      </dsp:nvSpPr>
      <dsp:spPr>
        <a:xfrm>
          <a:off x="9579032" y="1213322"/>
          <a:ext cx="91440" cy="423351"/>
        </a:xfrm>
        <a:custGeom>
          <a:avLst/>
          <a:gdLst/>
          <a:ahLst/>
          <a:cxnLst/>
          <a:rect l="0" t="0" r="0" b="0"/>
          <a:pathLst>
            <a:path>
              <a:moveTo>
                <a:pt x="45720" y="0"/>
              </a:moveTo>
              <a:lnTo>
                <a:pt x="45720" y="42335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52CCE8-6CD2-4500-B273-729A3BB39BC9}">
      <dsp:nvSpPr>
        <dsp:cNvPr id="0" name=""/>
        <dsp:cNvSpPr/>
      </dsp:nvSpPr>
      <dsp:spPr>
        <a:xfrm>
          <a:off x="7799903" y="2561012"/>
          <a:ext cx="91440" cy="423351"/>
        </a:xfrm>
        <a:custGeom>
          <a:avLst/>
          <a:gdLst/>
          <a:ahLst/>
          <a:cxnLst/>
          <a:rect l="0" t="0" r="0" b="0"/>
          <a:pathLst>
            <a:path>
              <a:moveTo>
                <a:pt x="45720" y="0"/>
              </a:moveTo>
              <a:lnTo>
                <a:pt x="45720" y="42335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873183-C012-4391-9500-23406822ED46}">
      <dsp:nvSpPr>
        <dsp:cNvPr id="0" name=""/>
        <dsp:cNvSpPr/>
      </dsp:nvSpPr>
      <dsp:spPr>
        <a:xfrm>
          <a:off x="7799903" y="1213322"/>
          <a:ext cx="91440" cy="423351"/>
        </a:xfrm>
        <a:custGeom>
          <a:avLst/>
          <a:gdLst/>
          <a:ahLst/>
          <a:cxnLst/>
          <a:rect l="0" t="0" r="0" b="0"/>
          <a:pathLst>
            <a:path>
              <a:moveTo>
                <a:pt x="45720" y="0"/>
              </a:moveTo>
              <a:lnTo>
                <a:pt x="45720" y="42335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D159750-4BBD-4AD9-B6A9-A3656AC4ACA1}">
      <dsp:nvSpPr>
        <dsp:cNvPr id="0" name=""/>
        <dsp:cNvSpPr/>
      </dsp:nvSpPr>
      <dsp:spPr>
        <a:xfrm>
          <a:off x="6020774" y="1213322"/>
          <a:ext cx="91440" cy="423351"/>
        </a:xfrm>
        <a:custGeom>
          <a:avLst/>
          <a:gdLst/>
          <a:ahLst/>
          <a:cxnLst/>
          <a:rect l="0" t="0" r="0" b="0"/>
          <a:pathLst>
            <a:path>
              <a:moveTo>
                <a:pt x="45720" y="0"/>
              </a:moveTo>
              <a:lnTo>
                <a:pt x="45720" y="42335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CCA528-4B49-49BB-8A50-6A39F2EA517D}">
      <dsp:nvSpPr>
        <dsp:cNvPr id="0" name=""/>
        <dsp:cNvSpPr/>
      </dsp:nvSpPr>
      <dsp:spPr>
        <a:xfrm>
          <a:off x="4241646" y="1213322"/>
          <a:ext cx="91440" cy="423351"/>
        </a:xfrm>
        <a:custGeom>
          <a:avLst/>
          <a:gdLst/>
          <a:ahLst/>
          <a:cxnLst/>
          <a:rect l="0" t="0" r="0" b="0"/>
          <a:pathLst>
            <a:path>
              <a:moveTo>
                <a:pt x="45720" y="0"/>
              </a:moveTo>
              <a:lnTo>
                <a:pt x="45720" y="42335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E5714C-5990-492E-AEFD-C83D73ED56F8}">
      <dsp:nvSpPr>
        <dsp:cNvPr id="0" name=""/>
        <dsp:cNvSpPr/>
      </dsp:nvSpPr>
      <dsp:spPr>
        <a:xfrm>
          <a:off x="2508237" y="2561012"/>
          <a:ext cx="1779128" cy="423351"/>
        </a:xfrm>
        <a:custGeom>
          <a:avLst/>
          <a:gdLst/>
          <a:ahLst/>
          <a:cxnLst/>
          <a:rect l="0" t="0" r="0" b="0"/>
          <a:pathLst>
            <a:path>
              <a:moveTo>
                <a:pt x="0" y="0"/>
              </a:moveTo>
              <a:lnTo>
                <a:pt x="0" y="288501"/>
              </a:lnTo>
              <a:lnTo>
                <a:pt x="1779128" y="288501"/>
              </a:lnTo>
              <a:lnTo>
                <a:pt x="1779128" y="42335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631637-4D9D-4282-AA37-F9BE89E8F175}">
      <dsp:nvSpPr>
        <dsp:cNvPr id="0" name=""/>
        <dsp:cNvSpPr/>
      </dsp:nvSpPr>
      <dsp:spPr>
        <a:xfrm>
          <a:off x="2462517" y="2561012"/>
          <a:ext cx="91440" cy="423351"/>
        </a:xfrm>
        <a:custGeom>
          <a:avLst/>
          <a:gdLst/>
          <a:ahLst/>
          <a:cxnLst/>
          <a:rect l="0" t="0" r="0" b="0"/>
          <a:pathLst>
            <a:path>
              <a:moveTo>
                <a:pt x="45720" y="0"/>
              </a:moveTo>
              <a:lnTo>
                <a:pt x="45720" y="42335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64041B-404D-4A6D-81D6-FC72A291B66C}">
      <dsp:nvSpPr>
        <dsp:cNvPr id="0" name=""/>
        <dsp:cNvSpPr/>
      </dsp:nvSpPr>
      <dsp:spPr>
        <a:xfrm>
          <a:off x="729108" y="2561012"/>
          <a:ext cx="1779128" cy="423351"/>
        </a:xfrm>
        <a:custGeom>
          <a:avLst/>
          <a:gdLst/>
          <a:ahLst/>
          <a:cxnLst/>
          <a:rect l="0" t="0" r="0" b="0"/>
          <a:pathLst>
            <a:path>
              <a:moveTo>
                <a:pt x="1779128" y="0"/>
              </a:moveTo>
              <a:lnTo>
                <a:pt x="1779128" y="288501"/>
              </a:lnTo>
              <a:lnTo>
                <a:pt x="0" y="288501"/>
              </a:lnTo>
              <a:lnTo>
                <a:pt x="0" y="42335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56C795-75CE-4519-A0EA-2BD1AB9EECA5}">
      <dsp:nvSpPr>
        <dsp:cNvPr id="0" name=""/>
        <dsp:cNvSpPr/>
      </dsp:nvSpPr>
      <dsp:spPr>
        <a:xfrm>
          <a:off x="2462517" y="1213322"/>
          <a:ext cx="91440" cy="423351"/>
        </a:xfrm>
        <a:custGeom>
          <a:avLst/>
          <a:gdLst/>
          <a:ahLst/>
          <a:cxnLst/>
          <a:rect l="0" t="0" r="0" b="0"/>
          <a:pathLst>
            <a:path>
              <a:moveTo>
                <a:pt x="45720" y="0"/>
              </a:moveTo>
              <a:lnTo>
                <a:pt x="45720" y="42335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FD3375-2A16-494D-B43D-E9A7BD08F4BD}">
      <dsp:nvSpPr>
        <dsp:cNvPr id="0" name=""/>
        <dsp:cNvSpPr/>
      </dsp:nvSpPr>
      <dsp:spPr>
        <a:xfrm>
          <a:off x="1780412" y="288983"/>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64FC90-DCD4-4058-B0C0-40E01FDD45AE}">
      <dsp:nvSpPr>
        <dsp:cNvPr id="0" name=""/>
        <dsp:cNvSpPr/>
      </dsp:nvSpPr>
      <dsp:spPr>
        <a:xfrm>
          <a:off x="1942151" y="44263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Downloading</a:t>
          </a:r>
        </a:p>
      </dsp:txBody>
      <dsp:txXfrm>
        <a:off x="1969224" y="469708"/>
        <a:ext cx="1401504" cy="870192"/>
      </dsp:txXfrm>
    </dsp:sp>
    <dsp:sp modelId="{5ECE0376-ADB1-431C-8312-8B95E3CAC591}">
      <dsp:nvSpPr>
        <dsp:cNvPr id="0" name=""/>
        <dsp:cNvSpPr/>
      </dsp:nvSpPr>
      <dsp:spPr>
        <a:xfrm>
          <a:off x="1780412" y="1636673"/>
          <a:ext cx="1455650" cy="92433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20BFCB-B021-4C77-AE3F-B96D72FB1D05}">
      <dsp:nvSpPr>
        <dsp:cNvPr id="0" name=""/>
        <dsp:cNvSpPr/>
      </dsp:nvSpPr>
      <dsp:spPr>
        <a:xfrm>
          <a:off x="1942151" y="179032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Downloading the data</a:t>
          </a:r>
        </a:p>
      </dsp:txBody>
      <dsp:txXfrm>
        <a:off x="1969224" y="1817398"/>
        <a:ext cx="1401504" cy="870192"/>
      </dsp:txXfrm>
    </dsp:sp>
    <dsp:sp modelId="{EBB51349-F587-46EF-BAEE-82220D16CD5E}">
      <dsp:nvSpPr>
        <dsp:cNvPr id="0" name=""/>
        <dsp:cNvSpPr/>
      </dsp:nvSpPr>
      <dsp:spPr>
        <a:xfrm>
          <a:off x="1283" y="2984363"/>
          <a:ext cx="1455650" cy="92433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0ADD73-2991-4D3A-A3F5-21520BFD8C7A}">
      <dsp:nvSpPr>
        <dsp:cNvPr id="0" name=""/>
        <dsp:cNvSpPr/>
      </dsp:nvSpPr>
      <dsp:spPr>
        <a:xfrm>
          <a:off x="163022" y="313801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Data is the form of embeddings </a:t>
          </a:r>
        </a:p>
      </dsp:txBody>
      <dsp:txXfrm>
        <a:off x="190095" y="3165088"/>
        <a:ext cx="1401504" cy="870192"/>
      </dsp:txXfrm>
    </dsp:sp>
    <dsp:sp modelId="{8E54FB50-88B1-4629-9A77-CD6BD3E41BCF}">
      <dsp:nvSpPr>
        <dsp:cNvPr id="0" name=""/>
        <dsp:cNvSpPr/>
      </dsp:nvSpPr>
      <dsp:spPr>
        <a:xfrm>
          <a:off x="1780412" y="2984363"/>
          <a:ext cx="1455650" cy="92433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CE128A-D5BD-472E-B796-88A861D3910B}">
      <dsp:nvSpPr>
        <dsp:cNvPr id="0" name=""/>
        <dsp:cNvSpPr/>
      </dsp:nvSpPr>
      <dsp:spPr>
        <a:xfrm>
          <a:off x="1942151" y="313801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"Content" data consist of spacy embeddings with user profile</a:t>
          </a:r>
        </a:p>
      </dsp:txBody>
      <dsp:txXfrm>
        <a:off x="1969224" y="3165088"/>
        <a:ext cx="1401504" cy="870192"/>
      </dsp:txXfrm>
    </dsp:sp>
    <dsp:sp modelId="{D214497C-6C33-4EAD-B3ED-3805D473814F}">
      <dsp:nvSpPr>
        <dsp:cNvPr id="0" name=""/>
        <dsp:cNvSpPr/>
      </dsp:nvSpPr>
      <dsp:spPr>
        <a:xfrm>
          <a:off x="3559540" y="2984363"/>
          <a:ext cx="1455650" cy="92433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9EB27E-0E85-4C56-B3AD-1E7733803DC6}">
      <dsp:nvSpPr>
        <dsp:cNvPr id="0" name=""/>
        <dsp:cNvSpPr/>
      </dsp:nvSpPr>
      <dsp:spPr>
        <a:xfrm>
          <a:off x="3721279" y="313801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"Bert" data consist of  BERT embeddings</a:t>
          </a:r>
        </a:p>
      </dsp:txBody>
      <dsp:txXfrm>
        <a:off x="3748352" y="3165088"/>
        <a:ext cx="1401504" cy="870192"/>
      </dsp:txXfrm>
    </dsp:sp>
    <dsp:sp modelId="{DAB88E41-42EF-4AEC-A281-3C603AC9C5CC}">
      <dsp:nvSpPr>
        <dsp:cNvPr id="0" name=""/>
        <dsp:cNvSpPr/>
      </dsp:nvSpPr>
      <dsp:spPr>
        <a:xfrm>
          <a:off x="3559540" y="288983"/>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1BF4E2-433C-422D-892A-E1DAF249BC95}">
      <dsp:nvSpPr>
        <dsp:cNvPr id="0" name=""/>
        <dsp:cNvSpPr/>
      </dsp:nvSpPr>
      <dsp:spPr>
        <a:xfrm>
          <a:off x="3721279" y="44263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latin typeface="Calibri"/>
              <a:cs typeface="Calibri"/>
            </a:rPr>
            <a:t>Visualizing</a:t>
          </a:r>
        </a:p>
      </dsp:txBody>
      <dsp:txXfrm>
        <a:off x="3748352" y="469708"/>
        <a:ext cx="1401504" cy="870192"/>
      </dsp:txXfrm>
    </dsp:sp>
    <dsp:sp modelId="{9A8ADB4C-165C-4A81-9124-F6F85B319291}">
      <dsp:nvSpPr>
        <dsp:cNvPr id="0" name=""/>
        <dsp:cNvSpPr/>
      </dsp:nvSpPr>
      <dsp:spPr>
        <a:xfrm>
          <a:off x="3559540" y="1636673"/>
          <a:ext cx="1455650" cy="92433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104079-BE59-430F-93D1-A24D5364EDD4}">
      <dsp:nvSpPr>
        <dsp:cNvPr id="0" name=""/>
        <dsp:cNvSpPr/>
      </dsp:nvSpPr>
      <dsp:spPr>
        <a:xfrm>
          <a:off x="3721279" y="179032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latin typeface="Calibri"/>
              <a:cs typeface="Calibri"/>
            </a:rPr>
            <a:t>Visualizing Graph using networkx library</a:t>
          </a:r>
        </a:p>
      </dsp:txBody>
      <dsp:txXfrm>
        <a:off x="3748352" y="1817398"/>
        <a:ext cx="1401504" cy="870192"/>
      </dsp:txXfrm>
    </dsp:sp>
    <dsp:sp modelId="{524BD53D-B98C-42FF-A6BD-B4C6EDFEEDEA}">
      <dsp:nvSpPr>
        <dsp:cNvPr id="0" name=""/>
        <dsp:cNvSpPr/>
      </dsp:nvSpPr>
      <dsp:spPr>
        <a:xfrm>
          <a:off x="5338669" y="288983"/>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780C9F-5F3A-4DC2-A1DB-2F37A13FD625}">
      <dsp:nvSpPr>
        <dsp:cNvPr id="0" name=""/>
        <dsp:cNvSpPr/>
      </dsp:nvSpPr>
      <dsp:spPr>
        <a:xfrm>
          <a:off x="5500408" y="44263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Adding</a:t>
          </a:r>
        </a:p>
      </dsp:txBody>
      <dsp:txXfrm>
        <a:off x="5527481" y="469708"/>
        <a:ext cx="1401504" cy="870192"/>
      </dsp:txXfrm>
    </dsp:sp>
    <dsp:sp modelId="{85F2A20B-40E1-45F1-8173-63C23B077EA4}">
      <dsp:nvSpPr>
        <dsp:cNvPr id="0" name=""/>
        <dsp:cNvSpPr/>
      </dsp:nvSpPr>
      <dsp:spPr>
        <a:xfrm>
          <a:off x="5338669" y="1636673"/>
          <a:ext cx="1455650" cy="92433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292F34-14B6-4F7D-97DE-9D82571324AA}">
      <dsp:nvSpPr>
        <dsp:cNvPr id="0" name=""/>
        <dsp:cNvSpPr/>
      </dsp:nvSpPr>
      <dsp:spPr>
        <a:xfrm>
          <a:off x="5500408" y="179032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t>Adding data to </a:t>
          </a:r>
          <a:r>
            <a:rPr lang="en-US" sz="1300" kern="1200" dirty="0" err="1"/>
            <a:t>DataLoader</a:t>
          </a:r>
          <a:r>
            <a:rPr lang="en-US" sz="1300" kern="1200" dirty="0">
              <a:latin typeface="Tenorite"/>
            </a:rPr>
            <a:t> </a:t>
          </a:r>
          <a:endParaRPr lang="en-US" sz="1300" kern="1200" dirty="0"/>
        </a:p>
      </dsp:txBody>
      <dsp:txXfrm>
        <a:off x="5527481" y="1817398"/>
        <a:ext cx="1401504" cy="870192"/>
      </dsp:txXfrm>
    </dsp:sp>
    <dsp:sp modelId="{6E1D87E5-913F-4D87-8CFA-5E8514B60E2C}">
      <dsp:nvSpPr>
        <dsp:cNvPr id="0" name=""/>
        <dsp:cNvSpPr/>
      </dsp:nvSpPr>
      <dsp:spPr>
        <a:xfrm>
          <a:off x="7117798" y="288983"/>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1A5F5C-EDC6-46E4-B739-0D6D519A00A9}">
      <dsp:nvSpPr>
        <dsp:cNvPr id="0" name=""/>
        <dsp:cNvSpPr/>
      </dsp:nvSpPr>
      <dsp:spPr>
        <a:xfrm>
          <a:off x="7279537" y="44263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Creating</a:t>
          </a:r>
        </a:p>
      </dsp:txBody>
      <dsp:txXfrm>
        <a:off x="7306610" y="469708"/>
        <a:ext cx="1401504" cy="870192"/>
      </dsp:txXfrm>
    </dsp:sp>
    <dsp:sp modelId="{22118066-6E32-4160-A299-C50CA790FA07}">
      <dsp:nvSpPr>
        <dsp:cNvPr id="0" name=""/>
        <dsp:cNvSpPr/>
      </dsp:nvSpPr>
      <dsp:spPr>
        <a:xfrm>
          <a:off x="7117798" y="1636673"/>
          <a:ext cx="1455650" cy="92433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F25FF6-8AB7-443C-868E-8C0E366CA23E}">
      <dsp:nvSpPr>
        <dsp:cNvPr id="0" name=""/>
        <dsp:cNvSpPr/>
      </dsp:nvSpPr>
      <dsp:spPr>
        <a:xfrm>
          <a:off x="7279537" y="179032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Creating GNN Model using </a:t>
          </a:r>
          <a:r>
            <a:rPr lang="en-US" sz="1300" kern="1200" dirty="0" err="1"/>
            <a:t>GATConv</a:t>
          </a:r>
          <a:r>
            <a:rPr lang="en-US" sz="1300" kern="1200" dirty="0"/>
            <a:t> layer</a:t>
          </a:r>
        </a:p>
      </dsp:txBody>
      <dsp:txXfrm>
        <a:off x="7306610" y="1817398"/>
        <a:ext cx="1401504" cy="870192"/>
      </dsp:txXfrm>
    </dsp:sp>
    <dsp:sp modelId="{BEB9709A-20CC-4BD1-A0A3-87FA576B7E65}">
      <dsp:nvSpPr>
        <dsp:cNvPr id="0" name=""/>
        <dsp:cNvSpPr/>
      </dsp:nvSpPr>
      <dsp:spPr>
        <a:xfrm>
          <a:off x="7117798" y="2984363"/>
          <a:ext cx="1455650" cy="92433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3D87FD-1CD1-4610-B487-8E9E4CD54205}">
      <dsp:nvSpPr>
        <dsp:cNvPr id="0" name=""/>
        <dsp:cNvSpPr/>
      </dsp:nvSpPr>
      <dsp:spPr>
        <a:xfrm>
          <a:off x="7279537" y="313801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Training and Testing</a:t>
          </a:r>
        </a:p>
      </dsp:txBody>
      <dsp:txXfrm>
        <a:off x="7306610" y="3165088"/>
        <a:ext cx="1401504" cy="870192"/>
      </dsp:txXfrm>
    </dsp:sp>
    <dsp:sp modelId="{9BDEE4DC-20EA-4EA9-8FDB-1E2F965F0504}">
      <dsp:nvSpPr>
        <dsp:cNvPr id="0" name=""/>
        <dsp:cNvSpPr/>
      </dsp:nvSpPr>
      <dsp:spPr>
        <a:xfrm>
          <a:off x="8896926" y="288983"/>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17BD49-9E43-4BC7-A449-7AA164F4AE37}">
      <dsp:nvSpPr>
        <dsp:cNvPr id="0" name=""/>
        <dsp:cNvSpPr/>
      </dsp:nvSpPr>
      <dsp:spPr>
        <a:xfrm>
          <a:off x="9058665" y="44263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latin typeface="Calibri"/>
              <a:cs typeface="Calibri"/>
            </a:rPr>
            <a:t>Checking</a:t>
          </a:r>
        </a:p>
      </dsp:txBody>
      <dsp:txXfrm>
        <a:off x="9085738" y="469708"/>
        <a:ext cx="1401504" cy="870192"/>
      </dsp:txXfrm>
    </dsp:sp>
    <dsp:sp modelId="{81DB8443-E8D7-4834-A7A0-3A380B360E39}">
      <dsp:nvSpPr>
        <dsp:cNvPr id="0" name=""/>
        <dsp:cNvSpPr/>
      </dsp:nvSpPr>
      <dsp:spPr>
        <a:xfrm>
          <a:off x="8896926" y="1636673"/>
          <a:ext cx="1455650" cy="92433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029082-D156-4B92-B03D-7923F7AC07A6}">
      <dsp:nvSpPr>
        <dsp:cNvPr id="0" name=""/>
        <dsp:cNvSpPr/>
      </dsp:nvSpPr>
      <dsp:spPr>
        <a:xfrm>
          <a:off x="9058665" y="179032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latin typeface="Calibri"/>
              <a:cs typeface="Calibri"/>
            </a:rPr>
            <a:t>Checking the predictions made</a:t>
          </a:r>
        </a:p>
      </dsp:txBody>
      <dsp:txXfrm>
        <a:off x="9085738" y="1817398"/>
        <a:ext cx="1401504" cy="870192"/>
      </dsp:txXfrm>
    </dsp:sp>
    <dsp:sp modelId="{62642B58-C409-4E51-824E-B2389A669F1A}">
      <dsp:nvSpPr>
        <dsp:cNvPr id="0" name=""/>
        <dsp:cNvSpPr/>
      </dsp:nvSpPr>
      <dsp:spPr>
        <a:xfrm>
          <a:off x="8896926" y="2984363"/>
          <a:ext cx="1455650" cy="92433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6CCF9C-FDB1-44EB-AA2D-743F554B5F54}">
      <dsp:nvSpPr>
        <dsp:cNvPr id="0" name=""/>
        <dsp:cNvSpPr/>
      </dsp:nvSpPr>
      <dsp:spPr>
        <a:xfrm>
          <a:off x="9058665" y="313801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latin typeface="Calibri"/>
              <a:cs typeface="Calibri"/>
            </a:rPr>
            <a:t>Comparing with true labels</a:t>
          </a:r>
          <a:endParaRPr lang="en-US" sz="1300" kern="1200"/>
        </a:p>
      </dsp:txBody>
      <dsp:txXfrm>
        <a:off x="9085738" y="3165088"/>
        <a:ext cx="1401504" cy="87019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5/26/2023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9.jpeg"/><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ea typeface="+mj-lt"/>
                <a:cs typeface="+mj-lt"/>
              </a:rPr>
              <a:t>Graph Neural Networks and Applications </a:t>
            </a:r>
            <a:endParaRPr lang="en-US"/>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vert="horz" lIns="91440" tIns="45720" rIns="91440" bIns="45720" rtlCol="0" anchor="t">
            <a:normAutofit/>
          </a:bodyPr>
          <a:lstStyle/>
          <a:p>
            <a:r>
              <a:rPr lang="en-US" dirty="0"/>
              <a:t>Jwalit Patel</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p:txBody>
          <a:bodyPr>
            <a:normAutofit/>
          </a:bodyPr>
          <a:lstStyle/>
          <a:p>
            <a:r>
              <a:rPr lang="en-US" sz="3200"/>
              <a:t>Model architecture</a:t>
            </a:r>
            <a:endParaRPr lang="en-US" sz="3200" dirty="0"/>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p:txBody>
          <a:bodyPr/>
          <a:lstStyle/>
          <a:p>
            <a:fld id="{A49DFD55-3C28-40EF-9E31-A92D2E4017FF}" type="slidenum">
              <a:rPr lang="en-US" smtClean="0"/>
              <a:pPr/>
              <a:t>10</a:t>
            </a:fld>
            <a:endParaRPr lang="en-US" dirty="0"/>
          </a:p>
        </p:txBody>
      </p:sp>
      <p:pic>
        <p:nvPicPr>
          <p:cNvPr id="10" name="Picture 10">
            <a:extLst>
              <a:ext uri="{FF2B5EF4-FFF2-40B4-BE49-F238E27FC236}">
                <a16:creationId xmlns:a16="http://schemas.microsoft.com/office/drawing/2014/main" id="{F5919C66-85E9-6FB9-0D94-68A370FF5845}"/>
              </a:ext>
            </a:extLst>
          </p:cNvPr>
          <p:cNvPicPr>
            <a:picLocks noChangeAspect="1"/>
          </p:cNvPicPr>
          <p:nvPr/>
        </p:nvPicPr>
        <p:blipFill>
          <a:blip r:embed="rId2"/>
          <a:stretch>
            <a:fillRect/>
          </a:stretch>
        </p:blipFill>
        <p:spPr>
          <a:xfrm>
            <a:off x="768724" y="1550427"/>
            <a:ext cx="10721788" cy="4800039"/>
          </a:xfrm>
          <a:prstGeom prst="rect">
            <a:avLst/>
          </a:prstGeom>
        </p:spPr>
      </p:pic>
    </p:spTree>
    <p:extLst>
      <p:ext uri="{BB962C8B-B14F-4D97-AF65-F5344CB8AC3E}">
        <p14:creationId xmlns:p14="http://schemas.microsoft.com/office/powerpoint/2010/main" val="1663780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a:t>Model functioning</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030192" y="2048554"/>
            <a:ext cx="2882475" cy="823912"/>
          </a:xfrm>
        </p:spPr>
        <p:txBody>
          <a:bodyPr/>
          <a:lstStyle/>
          <a:p>
            <a:r>
              <a:rPr lang="en-US"/>
              <a:t>Step 1:</a:t>
            </a:r>
            <a:endParaRPr lang="en-US" dirty="0"/>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030192" y="3117430"/>
            <a:ext cx="2882475" cy="2860719"/>
          </a:xfrm>
        </p:spPr>
        <p:txBody>
          <a:bodyPr vert="horz" lIns="91440" tIns="45720" rIns="91440" bIns="45720" rtlCol="0" anchor="t">
            <a:normAutofit/>
          </a:bodyPr>
          <a:lstStyle/>
          <a:p>
            <a:pPr marL="285750" indent="-285750">
              <a:buChar char="•"/>
            </a:pPr>
            <a:r>
              <a:rPr lang="en-US" dirty="0">
                <a:ea typeface="+mn-lt"/>
                <a:cs typeface="+mn-lt"/>
              </a:rPr>
              <a:t>With a GNN, the news textual embedding and user preference embedding can be taken as node features. </a:t>
            </a:r>
            <a:endParaRPr lang="en-US"/>
          </a:p>
          <a:p>
            <a:pPr marL="285750" indent="-285750">
              <a:buChar char="•"/>
            </a:pPr>
            <a:r>
              <a:rPr lang="en-US">
                <a:ea typeface="+mn-lt"/>
                <a:cs typeface="+mn-lt"/>
              </a:rPr>
              <a:t>Given the news </a:t>
            </a:r>
            <a:r>
              <a:rPr lang="en-US" dirty="0">
                <a:ea typeface="+mn-lt"/>
                <a:cs typeface="+mn-lt"/>
              </a:rPr>
              <a:t>propagation graph, most GNNs aggregate the features of its adjacent nodes to learn the embedding of a node. Like previous GNN-based graph classification models</a:t>
            </a:r>
            <a:endParaRPr lang="en-US"/>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048554"/>
            <a:ext cx="2896671" cy="823912"/>
          </a:xfrm>
        </p:spPr>
        <p:txBody>
          <a:bodyPr/>
          <a:lstStyle/>
          <a:p>
            <a:r>
              <a:rPr lang="en-US"/>
              <a:t>Step 2:</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117430"/>
            <a:ext cx="2896671" cy="2715043"/>
          </a:xfrm>
        </p:spPr>
        <p:txBody>
          <a:bodyPr vert="horz" lIns="91440" tIns="45720" rIns="91440" bIns="45720" rtlCol="0" anchor="t">
            <a:normAutofit/>
          </a:bodyPr>
          <a:lstStyle/>
          <a:p>
            <a:r>
              <a:rPr lang="en-US" dirty="0">
                <a:ea typeface="+mn-lt"/>
                <a:cs typeface="+mn-lt"/>
              </a:rPr>
              <a:t>we apply a readout function over all node embeddings to obtain the embedding of a news propagation graph. </a:t>
            </a:r>
          </a:p>
          <a:p>
            <a:r>
              <a:rPr lang="en-US" dirty="0">
                <a:ea typeface="+mn-lt"/>
                <a:cs typeface="+mn-lt"/>
              </a:rPr>
              <a:t>The readout function makes the mean pooling operation over all node embeddings to get the graph embedding (i.e., user engagement embedding).</a:t>
            </a:r>
            <a:endParaRPr lang="en-US"/>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048554"/>
            <a:ext cx="2882475" cy="823912"/>
          </a:xfrm>
        </p:spPr>
        <p:txBody>
          <a:bodyPr/>
          <a:lstStyle/>
          <a:p>
            <a:r>
              <a:rPr lang="en-US"/>
              <a:t>Final step:</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117430"/>
            <a:ext cx="2882475" cy="2715043"/>
          </a:xfrm>
        </p:spPr>
        <p:txBody>
          <a:bodyPr vert="horz" lIns="91440" tIns="45720" rIns="91440" bIns="45720" rtlCol="0" anchor="t">
            <a:normAutofit fontScale="85000" lnSpcReduction="20000"/>
          </a:bodyPr>
          <a:lstStyle/>
          <a:p>
            <a:pPr marL="285750" indent="-285750">
              <a:buChar char="•"/>
            </a:pPr>
            <a:r>
              <a:rPr lang="en-US" dirty="0">
                <a:ea typeface="+mn-lt"/>
                <a:cs typeface="+mn-lt"/>
              </a:rPr>
              <a:t> We fuse the news textual embedding and user engagement embedding by concatenation as the ultimate news embedding to enrich the news embedding information.</a:t>
            </a:r>
          </a:p>
          <a:p>
            <a:pPr marL="285750" indent="-285750">
              <a:buChar char="•"/>
            </a:pPr>
            <a:r>
              <a:rPr lang="en-US" dirty="0">
                <a:ea typeface="+mn-lt"/>
                <a:cs typeface="+mn-lt"/>
              </a:rPr>
              <a:t>The fused news embedding is finally fed into GNN(</a:t>
            </a:r>
            <a:r>
              <a:rPr lang="en-US" dirty="0" err="1">
                <a:ea typeface="+mn-lt"/>
                <a:cs typeface="+mn-lt"/>
              </a:rPr>
              <a:t>GATConv</a:t>
            </a:r>
            <a:r>
              <a:rPr lang="en-US" dirty="0">
                <a:ea typeface="+mn-lt"/>
                <a:cs typeface="+mn-lt"/>
              </a:rPr>
              <a:t>) Layer with two output neurons representing the predicted probabilities for fake and real news. </a:t>
            </a:r>
            <a:endParaRPr lang="en-US">
              <a:ea typeface="+mn-lt"/>
              <a:cs typeface="+mn-lt"/>
            </a:endParaRPr>
          </a:p>
          <a:p>
            <a:pPr marL="285750" indent="-285750">
              <a:buChar char="•"/>
            </a:pPr>
            <a:r>
              <a:rPr lang="en-US" dirty="0">
                <a:ea typeface="+mn-lt"/>
                <a:cs typeface="+mn-lt"/>
              </a:rPr>
              <a:t>The model is trained using a binary cross-entropy loss function and is updated with SGD.</a:t>
            </a:r>
            <a:endParaRPr lang="en-US"/>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2999627"/>
            <a:ext cx="5985808" cy="3071999"/>
          </a:xfrm>
        </p:spPr>
        <p:txBody>
          <a:bodyPr vert="horz" lIns="91440" tIns="45720" rIns="91440" bIns="45720" rtlCol="0" anchor="t">
            <a:normAutofit/>
          </a:bodyPr>
          <a:lstStyle/>
          <a:p>
            <a:r>
              <a:rPr lang="en-US" sz="1600">
                <a:ea typeface="+mn-lt"/>
                <a:cs typeface="+mn-lt"/>
              </a:rPr>
              <a:t>The Experimental results demonstrates the advantage of using data with news and profile embeddings as it provides more information to the model.</a:t>
            </a:r>
            <a:endParaRPr lang="en-US"/>
          </a:p>
          <a:p>
            <a:r>
              <a:rPr lang="en-US" sz="1600">
                <a:ea typeface="+mn-lt"/>
                <a:cs typeface="+mn-lt"/>
              </a:rPr>
              <a:t>In conclusion, GNNs offer promising capabilities for fake news detection by capturing relationships, incorporating contextual information, and leveraging transfer learning. By considering the network structure and interactions, GNNs can provide a valuable tool in combating the spread of misinformation. However, it is important to carefully design and adapt GNN models to address the specific challenges and limitations of fake news detection tasks.</a:t>
            </a:r>
            <a:endParaRPr lang="en-US"/>
          </a:p>
          <a:p>
            <a:endParaRPr lang="en-US" dirty="0"/>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vert="horz" lIns="91440" tIns="45720" rIns="91440" bIns="45720" rtlCol="0" anchor="t">
            <a:normAutofit/>
          </a:bodyPr>
          <a:lstStyle/>
          <a:p>
            <a:r>
              <a:rPr lang="en-US" dirty="0"/>
              <a:t>Jwalit Patel</a:t>
            </a:r>
          </a:p>
          <a:p>
            <a:r>
              <a:rPr lang="en-US" dirty="0"/>
              <a:t>Degree: M.SC. AI and </a:t>
            </a:r>
            <a:r>
              <a:rPr lang="en-US" dirty="0" err="1"/>
              <a:t>MLOps</a:t>
            </a:r>
          </a:p>
          <a:p>
            <a:r>
              <a:rPr lang="en-US" dirty="0"/>
              <a:t>Adviser: SHILPA KADAM</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dirty="0" smtClean="0"/>
              <a:pPr/>
              <a:t>13</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vert="horz" lIns="91440" tIns="45720" rIns="91440" bIns="45720" rtlCol="0" anchor="t">
            <a:normAutofit/>
          </a:bodyPr>
          <a:lstStyle/>
          <a:p>
            <a:r>
              <a:rPr lang="en-US" dirty="0"/>
              <a:t>Why Graph???</a:t>
            </a:r>
          </a:p>
          <a:p>
            <a:r>
              <a:rPr lang="en-US" dirty="0"/>
              <a:t>Introduction</a:t>
            </a:r>
          </a:p>
          <a:p>
            <a:r>
              <a:rPr lang="en-US" dirty="0"/>
              <a:t>Working</a:t>
            </a:r>
          </a:p>
          <a:p>
            <a:r>
              <a:rPr lang="en-US" dirty="0"/>
              <a:t>Results</a:t>
            </a:r>
          </a:p>
          <a:p>
            <a:r>
              <a:rPr lang="en-US" dirty="0"/>
              <a:t>Summary</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299445" y="867886"/>
            <a:ext cx="5111750" cy="1204912"/>
          </a:xfrm>
        </p:spPr>
        <p:txBody>
          <a:bodyPr>
            <a:normAutofit/>
          </a:bodyPr>
          <a:lstStyle/>
          <a:p>
            <a:r>
              <a:rPr lang="en-US" sz="3600"/>
              <a:t>Why graphs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299445" y="2449925"/>
            <a:ext cx="5988571" cy="2162327"/>
          </a:xfrm>
        </p:spPr>
        <p:txBody>
          <a:bodyPr vert="horz" lIns="91440" tIns="45720" rIns="91440" bIns="45720" rtlCol="0" anchor="t">
            <a:noAutofit/>
          </a:bodyPr>
          <a:lstStyle/>
          <a:p>
            <a:pPr>
              <a:lnSpc>
                <a:spcPct val="80000"/>
              </a:lnSpc>
            </a:pPr>
            <a:r>
              <a:rPr lang="en-US" sz="1600" dirty="0">
                <a:solidFill>
                  <a:srgbClr val="000000"/>
                </a:solidFill>
                <a:latin typeface="Tenorite"/>
                <a:cs typeface="Arial"/>
              </a:rPr>
              <a:t>let's begin with developing an understanding for the fake news data set when you think about it fake news detection is not really a graph problem it sounds more like a natural language processing task so why should we even consider using graph based deep learning models for this we can actually combine a language model with a graph model to improve fake news detection based on the retweeting pattern and the preferences of each node we can increase the quality of the predictions what we try to do here is to detect fake news based on structural features as well as language features what we however do not do is fact checking which means comparing the knowledge contained in a piece of news with the real world or to put it differently we don't assess the truthfulness of the content of an article we just look at some patterns and try to predict if this corresponds to a typical fake news article</a:t>
            </a:r>
          </a:p>
          <a:p>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err="1"/>
              <a:t>GRaph</a:t>
            </a:r>
            <a:r>
              <a:rPr lang="en-US" dirty="0"/>
              <a:t> Data Visualization</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vert="horz" lIns="91440" tIns="45720" rIns="91440" bIns="45720" rtlCol="0" anchor="t">
            <a:normAutofit/>
          </a:bodyPr>
          <a:lstStyle/>
          <a:p>
            <a:r>
              <a:rPr lang="en-US" dirty="0"/>
              <a:t>UPFD DATASET</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a:t>GRAPH </a:t>
            </a:r>
            <a:r>
              <a:rPr lang="en-US" err="1"/>
              <a:t>FOr</a:t>
            </a:r>
            <a:r>
              <a:rPr lang="en-US"/>
              <a:t> content model</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pic>
        <p:nvPicPr>
          <p:cNvPr id="6" name="Picture 6">
            <a:extLst>
              <a:ext uri="{FF2B5EF4-FFF2-40B4-BE49-F238E27FC236}">
                <a16:creationId xmlns:a16="http://schemas.microsoft.com/office/drawing/2014/main" id="{E3FC33AB-A8DC-11A8-25C1-5A3C1DA572F6}"/>
              </a:ext>
            </a:extLst>
          </p:cNvPr>
          <p:cNvPicPr>
            <a:picLocks noChangeAspect="1"/>
          </p:cNvPicPr>
          <p:nvPr/>
        </p:nvPicPr>
        <p:blipFill>
          <a:blip r:embed="rId2"/>
          <a:stretch>
            <a:fillRect/>
          </a:stretch>
        </p:blipFill>
        <p:spPr>
          <a:xfrm>
            <a:off x="790706" y="1461735"/>
            <a:ext cx="10861109" cy="4845875"/>
          </a:xfrm>
          <a:prstGeom prst="rect">
            <a:avLst/>
          </a:prstGeom>
        </p:spPr>
      </p:pic>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0E250-06B8-31B4-420A-13298FE2DC29}"/>
              </a:ext>
            </a:extLst>
          </p:cNvPr>
          <p:cNvSpPr>
            <a:spLocks noGrp="1"/>
          </p:cNvSpPr>
          <p:nvPr>
            <p:ph type="title"/>
          </p:nvPr>
        </p:nvSpPr>
        <p:spPr/>
        <p:txBody>
          <a:bodyPr/>
          <a:lstStyle/>
          <a:p>
            <a:r>
              <a:rPr lang="en-US"/>
              <a:t>Graph for Bert Data</a:t>
            </a:r>
          </a:p>
        </p:txBody>
      </p:sp>
      <p:sp>
        <p:nvSpPr>
          <p:cNvPr id="4" name="Footer Placeholder 3">
            <a:extLst>
              <a:ext uri="{FF2B5EF4-FFF2-40B4-BE49-F238E27FC236}">
                <a16:creationId xmlns:a16="http://schemas.microsoft.com/office/drawing/2014/main" id="{75EBD99A-8331-0D59-11F2-68CA95AE6642}"/>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0160BE9E-6766-7640-2F3A-5F060DA3BC09}"/>
              </a:ext>
            </a:extLst>
          </p:cNvPr>
          <p:cNvSpPr>
            <a:spLocks noGrp="1"/>
          </p:cNvSpPr>
          <p:nvPr>
            <p:ph type="sldNum" sz="quarter" idx="12"/>
          </p:nvPr>
        </p:nvSpPr>
        <p:spPr/>
        <p:txBody>
          <a:bodyPr/>
          <a:lstStyle/>
          <a:p>
            <a:fld id="{A49DFD55-3C28-40EF-9E31-A92D2E4017FF}" type="slidenum">
              <a:rPr lang="en-US" smtClean="0"/>
              <a:pPr/>
              <a:t>6</a:t>
            </a:fld>
            <a:endParaRPr lang="en-US" dirty="0"/>
          </a:p>
        </p:txBody>
      </p:sp>
      <p:pic>
        <p:nvPicPr>
          <p:cNvPr id="19" name="Picture 19">
            <a:extLst>
              <a:ext uri="{FF2B5EF4-FFF2-40B4-BE49-F238E27FC236}">
                <a16:creationId xmlns:a16="http://schemas.microsoft.com/office/drawing/2014/main" id="{19F0CF81-011F-3CBB-ECCB-F26D663A0592}"/>
              </a:ext>
            </a:extLst>
          </p:cNvPr>
          <p:cNvPicPr>
            <a:picLocks noChangeAspect="1"/>
          </p:cNvPicPr>
          <p:nvPr/>
        </p:nvPicPr>
        <p:blipFill>
          <a:blip r:embed="rId2"/>
          <a:stretch>
            <a:fillRect/>
          </a:stretch>
        </p:blipFill>
        <p:spPr>
          <a:xfrm>
            <a:off x="1719331" y="1426071"/>
            <a:ext cx="8828466" cy="4714193"/>
          </a:xfrm>
          <a:prstGeom prst="rect">
            <a:avLst/>
          </a:prstGeom>
        </p:spPr>
      </p:pic>
    </p:spTree>
    <p:extLst>
      <p:ext uri="{BB962C8B-B14F-4D97-AF65-F5344CB8AC3E}">
        <p14:creationId xmlns:p14="http://schemas.microsoft.com/office/powerpoint/2010/main" val="3672195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a:t>Introduction</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endParaRPr lang="en-US" dirty="0"/>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5113460" y="1331670"/>
            <a:ext cx="5111750" cy="1204912"/>
          </a:xfrm>
        </p:spPr>
        <p:txBody>
          <a:bodyPr/>
          <a:lstStyle/>
          <a:p>
            <a:r>
              <a:rPr lang="en-US"/>
              <a:t>Fake NEWS </a:t>
            </a:r>
            <a:r>
              <a:rPr lang="en-US" err="1"/>
              <a:t>CLassification</a:t>
            </a:r>
            <a:r>
              <a:rPr lang="en-US"/>
              <a:t> using GNN</a:t>
            </a:r>
            <a:endParaRPr lang="en-US" dirty="0"/>
          </a:p>
        </p:txBody>
      </p:sp>
      <p:sp>
        <p:nvSpPr>
          <p:cNvPr id="42" name="Text Placeholder 41">
            <a:extLst>
              <a:ext uri="{FF2B5EF4-FFF2-40B4-BE49-F238E27FC236}">
                <a16:creationId xmlns:a16="http://schemas.microsoft.com/office/drawing/2014/main" id="{74B63D2D-3261-D4A0-08E6-2EC4A2D96F51}"/>
              </a:ext>
            </a:extLst>
          </p:cNvPr>
          <p:cNvSpPr>
            <a:spLocks noGrp="1"/>
          </p:cNvSpPr>
          <p:nvPr>
            <p:ph type="body" idx="1"/>
          </p:nvPr>
        </p:nvSpPr>
        <p:spPr>
          <a:xfrm>
            <a:off x="5101737" y="2734651"/>
            <a:ext cx="6260611" cy="3330941"/>
          </a:xfrm>
        </p:spPr>
        <p:txBody>
          <a:bodyPr vert="horz" lIns="91440" tIns="45720" rIns="91440" bIns="45720" rtlCol="0" anchor="t">
            <a:noAutofit/>
          </a:bodyPr>
          <a:lstStyle/>
          <a:p>
            <a:pPr marL="285750" indent="-285750">
              <a:buChar char="•"/>
            </a:pPr>
            <a:r>
              <a:rPr lang="en-US" sz="1600" b="1" dirty="0">
                <a:ea typeface="+mn-lt"/>
                <a:cs typeface="+mn-lt"/>
              </a:rPr>
              <a:t>Fake news detection is a critical task in today's information age, where misinformation and misleading content can spread rapidly across various platforms. </a:t>
            </a:r>
            <a:endParaRPr lang="en-US"/>
          </a:p>
          <a:p>
            <a:pPr marL="285750" indent="-285750">
              <a:buChar char="•"/>
            </a:pPr>
            <a:r>
              <a:rPr lang="en-US" sz="1600" b="1" dirty="0">
                <a:ea typeface="+mn-lt"/>
                <a:cs typeface="+mn-lt"/>
              </a:rPr>
              <a:t>Graph Attention Network (GAT) Convolution, an advanced variant of graph neural networks, has emerged as a powerful approach for addressing this challenge. </a:t>
            </a:r>
            <a:endParaRPr lang="en-US" sz="1600" b="1">
              <a:ea typeface="+mn-lt"/>
              <a:cs typeface="+mn-lt"/>
            </a:endParaRPr>
          </a:p>
          <a:p>
            <a:pPr marL="285750" indent="-285750">
              <a:buChar char="•"/>
            </a:pPr>
            <a:r>
              <a:rPr lang="en-US" sz="1600" b="1" dirty="0">
                <a:ea typeface="+mn-lt"/>
                <a:cs typeface="+mn-lt"/>
              </a:rPr>
              <a:t>By leveraging graph structures and attention mechanisms, </a:t>
            </a:r>
            <a:r>
              <a:rPr lang="en-US" sz="1600" b="1" dirty="0" err="1">
                <a:ea typeface="+mn-lt"/>
                <a:cs typeface="+mn-lt"/>
              </a:rPr>
              <a:t>GATConv</a:t>
            </a:r>
            <a:r>
              <a:rPr lang="en-US" sz="1600" b="1" dirty="0">
                <a:ea typeface="+mn-lt"/>
                <a:cs typeface="+mn-lt"/>
              </a:rPr>
              <a:t> provides a promising solution for detecting fake news. In this introduction, </a:t>
            </a:r>
            <a:endParaRPr lang="en-US" sz="1600" b="1">
              <a:ea typeface="+mn-lt"/>
              <a:cs typeface="+mn-lt"/>
            </a:endParaRPr>
          </a:p>
          <a:p>
            <a:pPr marL="285750" indent="-285750">
              <a:buChar char="•"/>
            </a:pPr>
            <a:r>
              <a:rPr lang="en-US" sz="1600" b="1" dirty="0">
                <a:ea typeface="+mn-lt"/>
                <a:cs typeface="+mn-lt"/>
              </a:rPr>
              <a:t>we will explore how </a:t>
            </a:r>
            <a:r>
              <a:rPr lang="en-US" sz="1600" b="1" dirty="0" err="1">
                <a:ea typeface="+mn-lt"/>
                <a:cs typeface="+mn-lt"/>
              </a:rPr>
              <a:t>GATConv</a:t>
            </a:r>
            <a:r>
              <a:rPr lang="en-US" sz="1600" b="1" dirty="0">
                <a:ea typeface="+mn-lt"/>
                <a:cs typeface="+mn-lt"/>
              </a:rPr>
              <a:t> can effectively analyze relationships and capture important features within the network to improve the accuracy of fake news detection models.</a:t>
            </a:r>
            <a:endParaRPr lang="en-US" sz="1600" b="1"/>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0" name="Picture 49">
            <a:extLst>
              <a:ext uri="{FF2B5EF4-FFF2-40B4-BE49-F238E27FC236}">
                <a16:creationId xmlns:a16="http://schemas.microsoft.com/office/drawing/2014/main" id="{F50B44EB-F89E-25FE-56E6-5D29E2D886F4}"/>
              </a:ext>
            </a:extLst>
          </p:cNvPr>
          <p:cNvPicPr>
            <a:picLocks noChangeAspect="1"/>
          </p:cNvPicPr>
          <p:nvPr/>
        </p:nvPicPr>
        <p:blipFill rotWithShape="1">
          <a:blip r:embed="rId2">
            <a:duotone>
              <a:schemeClr val="bg2">
                <a:shade val="45000"/>
                <a:satMod val="135000"/>
              </a:schemeClr>
              <a:prstClr val="white"/>
            </a:duotone>
          </a:blip>
          <a:srcRect t="9024" r="9091" b="14367"/>
          <a:stretch/>
        </p:blipFill>
        <p:spPr>
          <a:xfrm>
            <a:off x="20" y="10"/>
            <a:ext cx="12191980" cy="6857990"/>
          </a:xfrm>
          <a:prstGeom prst="rect">
            <a:avLst/>
          </a:prstGeom>
        </p:spPr>
      </p:pic>
      <p:sp>
        <p:nvSpPr>
          <p:cNvPr id="71" name="Rectangle 70">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l"/>
            <a:r>
              <a:rPr lang="en-US" sz="4400"/>
              <a:t>Working</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sz="1200" kern="1200">
                <a:solidFill>
                  <a:prstClr val="black">
                    <a:tint val="75000"/>
                  </a:prstClr>
                </a:solidFill>
                <a:latin typeface="Calibri" panose="020F0502020204030204"/>
                <a:ea typeface="+mn-ea"/>
                <a:cs typeface="+mn-cs"/>
              </a:rPr>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A49DFD55-3C28-40EF-9E31-A92D2E4017FF}" type="slidenum">
              <a:rPr lang="en-US" sz="1200">
                <a:solidFill>
                  <a:prstClr val="black">
                    <a:tint val="75000"/>
                  </a:prstClr>
                </a:solidFill>
                <a:latin typeface="Calibri" panose="020F0502020204030204"/>
              </a:rPr>
              <a:pPr>
                <a:spcAft>
                  <a:spcPts val="600"/>
                </a:spcAft>
                <a:defRPr/>
              </a:pPr>
              <a:t>9</a:t>
            </a:fld>
            <a:endParaRPr lang="en-US" sz="1200">
              <a:solidFill>
                <a:prstClr val="black">
                  <a:tint val="75000"/>
                </a:prstClr>
              </a:solidFill>
              <a:latin typeface="Calibri" panose="020F0502020204030204"/>
            </a:endParaRPr>
          </a:p>
        </p:txBody>
      </p:sp>
      <p:graphicFrame>
        <p:nvGraphicFramePr>
          <p:cNvPr id="66" name="Content Placeholder 3" descr="Timeline Placeholder ">
            <a:extLst>
              <a:ext uri="{FF2B5EF4-FFF2-40B4-BE49-F238E27FC236}">
                <a16:creationId xmlns:a16="http://schemas.microsoft.com/office/drawing/2014/main" id="{D19D3F0D-E64D-6C44-0154-8F1E64BA3A04}"/>
              </a:ext>
            </a:extLst>
          </p:cNvPr>
          <p:cNvGraphicFramePr/>
          <p:nvPr>
            <p:extLst>
              <p:ext uri="{D42A27DB-BD31-4B8C-83A1-F6EECF244321}">
                <p14:modId xmlns:p14="http://schemas.microsoft.com/office/powerpoint/2010/main" val="6865274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638549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441</Words>
  <Application>Microsoft Office PowerPoint</Application>
  <PresentationFormat>Widescreen</PresentationFormat>
  <Paragraphs>134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Graph Neural Networks and Applications </vt:lpstr>
      <vt:lpstr>AGENDA</vt:lpstr>
      <vt:lpstr>Why graphs</vt:lpstr>
      <vt:lpstr>GRaph Data Visualization</vt:lpstr>
      <vt:lpstr>GRAPH FOr content model</vt:lpstr>
      <vt:lpstr>Graph for Bert Data</vt:lpstr>
      <vt:lpstr>Introduction</vt:lpstr>
      <vt:lpstr>Fake NEWS CLassification using GNN</vt:lpstr>
      <vt:lpstr>Working</vt:lpstr>
      <vt:lpstr>Model architecture</vt:lpstr>
      <vt:lpstr>Model functioning</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dc:title>
  <dc:creator/>
  <cp:lastModifiedBy/>
  <cp:revision>254</cp:revision>
  <dcterms:created xsi:type="dcterms:W3CDTF">2021-05-30T14:07:31Z</dcterms:created>
  <dcterms:modified xsi:type="dcterms:W3CDTF">2023-05-27T00:36:19Z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