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7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slides/slide515.xml" ContentType="application/vnd.openxmlformats-officedocument.presentationml.slide+xml"/>
  <Override PartName="/ppt/slides/slide516.xml" ContentType="application/vnd.openxmlformats-officedocument.presentationml.slide+xml"/>
  <Override PartName="/ppt/slides/slide517.xml" ContentType="application/vnd.openxmlformats-officedocument.presentationml.slide+xml"/>
  <Override PartName="/ppt/slides/slide518.xml" ContentType="application/vnd.openxmlformats-officedocument.presentationml.slide+xml"/>
  <Override PartName="/ppt/slides/slide519.xml" ContentType="application/vnd.openxmlformats-officedocument.presentationml.slide+xml"/>
  <Override PartName="/ppt/slides/slide52.xml" ContentType="application/vnd.openxmlformats-officedocument.presentationml.slide+xml"/>
  <Override PartName="/ppt/slides/slide520.xml" ContentType="application/vnd.openxmlformats-officedocument.presentationml.slide+xml"/>
  <Override PartName="/ppt/slides/slide521.xml" ContentType="application/vnd.openxmlformats-officedocument.presentationml.slide+xml"/>
  <Override PartName="/ppt/slides/slide522.xml" ContentType="application/vnd.openxmlformats-officedocument.presentationml.slide+xml"/>
  <Override PartName="/ppt/slides/slide523.xml" ContentType="application/vnd.openxmlformats-officedocument.presentationml.slide+xml"/>
  <Override PartName="/ppt/slides/slide524.xml" ContentType="application/vnd.openxmlformats-officedocument.presentationml.slide+xml"/>
  <Override PartName="/ppt/slides/slide525.xml" ContentType="application/vnd.openxmlformats-officedocument.presentationml.slide+xml"/>
  <Override PartName="/ppt/slides/slide526.xml" ContentType="application/vnd.openxmlformats-officedocument.presentationml.slide+xml"/>
  <Override PartName="/ppt/slides/slide527.xml" ContentType="application/vnd.openxmlformats-officedocument.presentationml.slide+xml"/>
  <Override PartName="/ppt/slides/slide528.xml" ContentType="application/vnd.openxmlformats-officedocument.presentationml.slide+xml"/>
  <Override PartName="/ppt/slides/slide529.xml" ContentType="application/vnd.openxmlformats-officedocument.presentationml.slide+xml"/>
  <Override PartName="/ppt/slides/slide53.xml" ContentType="application/vnd.openxmlformats-officedocument.presentationml.slide+xml"/>
  <Override PartName="/ppt/slides/slide530.xml" ContentType="application/vnd.openxmlformats-officedocument.presentationml.slide+xml"/>
  <Override PartName="/ppt/slides/slide531.xml" ContentType="application/vnd.openxmlformats-officedocument.presentationml.slide+xml"/>
  <Override PartName="/ppt/slides/slide532.xml" ContentType="application/vnd.openxmlformats-officedocument.presentationml.slide+xml"/>
  <Override PartName="/ppt/slides/slide533.xml" ContentType="application/vnd.openxmlformats-officedocument.presentationml.slide+xml"/>
  <Override PartName="/ppt/slides/slide534.xml" ContentType="application/vnd.openxmlformats-officedocument.presentationml.slide+xml"/>
  <Override PartName="/ppt/slides/slide535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9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  <p:sldId id="374" r:id="rId123"/>
    <p:sldId id="375" r:id="rId124"/>
    <p:sldId id="376" r:id="rId125"/>
    <p:sldId id="377" r:id="rId126"/>
    <p:sldId id="378" r:id="rId127"/>
    <p:sldId id="379" r:id="rId128"/>
    <p:sldId id="380" r:id="rId129"/>
    <p:sldId id="381" r:id="rId130"/>
    <p:sldId id="382" r:id="rId131"/>
    <p:sldId id="383" r:id="rId132"/>
    <p:sldId id="384" r:id="rId133"/>
    <p:sldId id="385" r:id="rId134"/>
    <p:sldId id="386" r:id="rId135"/>
    <p:sldId id="387" r:id="rId136"/>
    <p:sldId id="388" r:id="rId137"/>
    <p:sldId id="389" r:id="rId138"/>
    <p:sldId id="390" r:id="rId139"/>
    <p:sldId id="391" r:id="rId140"/>
    <p:sldId id="392" r:id="rId141"/>
    <p:sldId id="393" r:id="rId142"/>
    <p:sldId id="394" r:id="rId143"/>
    <p:sldId id="395" r:id="rId144"/>
    <p:sldId id="396" r:id="rId145"/>
    <p:sldId id="397" r:id="rId146"/>
    <p:sldId id="398" r:id="rId147"/>
    <p:sldId id="399" r:id="rId148"/>
    <p:sldId id="400" r:id="rId149"/>
    <p:sldId id="401" r:id="rId150"/>
    <p:sldId id="402" r:id="rId151"/>
    <p:sldId id="403" r:id="rId152"/>
    <p:sldId id="404" r:id="rId153"/>
    <p:sldId id="405" r:id="rId154"/>
    <p:sldId id="406" r:id="rId155"/>
    <p:sldId id="407" r:id="rId156"/>
    <p:sldId id="408" r:id="rId157"/>
    <p:sldId id="409" r:id="rId158"/>
    <p:sldId id="410" r:id="rId159"/>
    <p:sldId id="411" r:id="rId160"/>
    <p:sldId id="412" r:id="rId161"/>
    <p:sldId id="413" r:id="rId162"/>
    <p:sldId id="414" r:id="rId163"/>
    <p:sldId id="415" r:id="rId164"/>
    <p:sldId id="416" r:id="rId165"/>
    <p:sldId id="417" r:id="rId166"/>
    <p:sldId id="418" r:id="rId167"/>
    <p:sldId id="419" r:id="rId168"/>
    <p:sldId id="420" r:id="rId169"/>
    <p:sldId id="421" r:id="rId170"/>
    <p:sldId id="422" r:id="rId171"/>
    <p:sldId id="423" r:id="rId172"/>
    <p:sldId id="424" r:id="rId173"/>
    <p:sldId id="425" r:id="rId174"/>
    <p:sldId id="426" r:id="rId175"/>
    <p:sldId id="427" r:id="rId176"/>
    <p:sldId id="428" r:id="rId177"/>
    <p:sldId id="429" r:id="rId178"/>
    <p:sldId id="430" r:id="rId179"/>
    <p:sldId id="431" r:id="rId180"/>
    <p:sldId id="432" r:id="rId181"/>
    <p:sldId id="433" r:id="rId182"/>
    <p:sldId id="434" r:id="rId183"/>
    <p:sldId id="435" r:id="rId184"/>
    <p:sldId id="436" r:id="rId185"/>
    <p:sldId id="437" r:id="rId186"/>
    <p:sldId id="438" r:id="rId187"/>
    <p:sldId id="439" r:id="rId188"/>
    <p:sldId id="440" r:id="rId189"/>
    <p:sldId id="441" r:id="rId190"/>
    <p:sldId id="442" r:id="rId191"/>
    <p:sldId id="443" r:id="rId192"/>
    <p:sldId id="444" r:id="rId193"/>
    <p:sldId id="445" r:id="rId194"/>
    <p:sldId id="446" r:id="rId195"/>
    <p:sldId id="447" r:id="rId196"/>
    <p:sldId id="448" r:id="rId197"/>
    <p:sldId id="449" r:id="rId198"/>
    <p:sldId id="450" r:id="rId199"/>
    <p:sldId id="451" r:id="rId200"/>
    <p:sldId id="452" r:id="rId201"/>
    <p:sldId id="453" r:id="rId202"/>
    <p:sldId id="454" r:id="rId203"/>
    <p:sldId id="455" r:id="rId204"/>
    <p:sldId id="456" r:id="rId205"/>
    <p:sldId id="457" r:id="rId206"/>
    <p:sldId id="458" r:id="rId207"/>
    <p:sldId id="459" r:id="rId208"/>
    <p:sldId id="460" r:id="rId209"/>
    <p:sldId id="461" r:id="rId210"/>
    <p:sldId id="462" r:id="rId211"/>
    <p:sldId id="463" r:id="rId212"/>
    <p:sldId id="464" r:id="rId213"/>
    <p:sldId id="465" r:id="rId214"/>
    <p:sldId id="466" r:id="rId215"/>
    <p:sldId id="467" r:id="rId216"/>
    <p:sldId id="468" r:id="rId217"/>
    <p:sldId id="469" r:id="rId218"/>
    <p:sldId id="470" r:id="rId219"/>
    <p:sldId id="471" r:id="rId220"/>
    <p:sldId id="472" r:id="rId221"/>
    <p:sldId id="473" r:id="rId222"/>
    <p:sldId id="474" r:id="rId223"/>
    <p:sldId id="475" r:id="rId224"/>
    <p:sldId id="476" r:id="rId225"/>
    <p:sldId id="477" r:id="rId226"/>
    <p:sldId id="478" r:id="rId227"/>
    <p:sldId id="479" r:id="rId228"/>
    <p:sldId id="480" r:id="rId229"/>
    <p:sldId id="481" r:id="rId230"/>
    <p:sldId id="482" r:id="rId231"/>
    <p:sldId id="483" r:id="rId232"/>
    <p:sldId id="484" r:id="rId233"/>
    <p:sldId id="485" r:id="rId234"/>
    <p:sldId id="486" r:id="rId235"/>
    <p:sldId id="487" r:id="rId236"/>
    <p:sldId id="488" r:id="rId237"/>
    <p:sldId id="489" r:id="rId238"/>
    <p:sldId id="490" r:id="rId239"/>
    <p:sldId id="491" r:id="rId240"/>
    <p:sldId id="492" r:id="rId241"/>
    <p:sldId id="493" r:id="rId242"/>
    <p:sldId id="494" r:id="rId243"/>
    <p:sldId id="495" r:id="rId244"/>
    <p:sldId id="496" r:id="rId245"/>
    <p:sldId id="497" r:id="rId246"/>
    <p:sldId id="498" r:id="rId247"/>
    <p:sldId id="499" r:id="rId248"/>
    <p:sldId id="500" r:id="rId249"/>
    <p:sldId id="501" r:id="rId250"/>
    <p:sldId id="502" r:id="rId251"/>
    <p:sldId id="503" r:id="rId252"/>
    <p:sldId id="504" r:id="rId253"/>
    <p:sldId id="505" r:id="rId254"/>
    <p:sldId id="506" r:id="rId255"/>
    <p:sldId id="507" r:id="rId256"/>
    <p:sldId id="508" r:id="rId257"/>
    <p:sldId id="509" r:id="rId258"/>
    <p:sldId id="510" r:id="rId259"/>
    <p:sldId id="511" r:id="rId260"/>
    <p:sldId id="512" r:id="rId261"/>
    <p:sldId id="513" r:id="rId262"/>
    <p:sldId id="514" r:id="rId263"/>
    <p:sldId id="515" r:id="rId264"/>
    <p:sldId id="516" r:id="rId265"/>
    <p:sldId id="517" r:id="rId266"/>
    <p:sldId id="518" r:id="rId267"/>
    <p:sldId id="519" r:id="rId268"/>
    <p:sldId id="520" r:id="rId269"/>
    <p:sldId id="521" r:id="rId270"/>
    <p:sldId id="522" r:id="rId271"/>
    <p:sldId id="523" r:id="rId272"/>
    <p:sldId id="524" r:id="rId273"/>
    <p:sldId id="525" r:id="rId274"/>
    <p:sldId id="526" r:id="rId275"/>
    <p:sldId id="527" r:id="rId276"/>
    <p:sldId id="528" r:id="rId277"/>
    <p:sldId id="529" r:id="rId278"/>
    <p:sldId id="530" r:id="rId279"/>
    <p:sldId id="531" r:id="rId280"/>
    <p:sldId id="532" r:id="rId281"/>
    <p:sldId id="533" r:id="rId282"/>
    <p:sldId id="534" r:id="rId283"/>
    <p:sldId id="535" r:id="rId284"/>
    <p:sldId id="536" r:id="rId285"/>
    <p:sldId id="537" r:id="rId286"/>
    <p:sldId id="538" r:id="rId287"/>
    <p:sldId id="539" r:id="rId288"/>
    <p:sldId id="540" r:id="rId289"/>
    <p:sldId id="541" r:id="rId290"/>
    <p:sldId id="542" r:id="rId291"/>
    <p:sldId id="543" r:id="rId292"/>
    <p:sldId id="544" r:id="rId293"/>
    <p:sldId id="545" r:id="rId299"/>
    <p:sldId id="546" r:id="rId300"/>
    <p:sldId id="547" r:id="rId301"/>
    <p:sldId id="548" r:id="rId302"/>
    <p:sldId id="549" r:id="rId303"/>
    <p:sldId id="550" r:id="rId304"/>
    <p:sldId id="551" r:id="rId305"/>
    <p:sldId id="552" r:id="rId306"/>
    <p:sldId id="553" r:id="rId307"/>
    <p:sldId id="554" r:id="rId308"/>
    <p:sldId id="555" r:id="rId309"/>
    <p:sldId id="556" r:id="rId310"/>
    <p:sldId id="557" r:id="rId311"/>
    <p:sldId id="558" r:id="rId312"/>
    <p:sldId id="559" r:id="rId313"/>
    <p:sldId id="560" r:id="rId314"/>
    <p:sldId id="561" r:id="rId315"/>
    <p:sldId id="562" r:id="rId316"/>
    <p:sldId id="563" r:id="rId317"/>
    <p:sldId id="564" r:id="rId318"/>
    <p:sldId id="565" r:id="rId319"/>
    <p:sldId id="566" r:id="rId320"/>
    <p:sldId id="567" r:id="rId321"/>
    <p:sldId id="568" r:id="rId322"/>
    <p:sldId id="569" r:id="rId323"/>
    <p:sldId id="570" r:id="rId324"/>
    <p:sldId id="571" r:id="rId325"/>
    <p:sldId id="572" r:id="rId326"/>
    <p:sldId id="573" r:id="rId327"/>
    <p:sldId id="574" r:id="rId328"/>
    <p:sldId id="575" r:id="rId329"/>
    <p:sldId id="576" r:id="rId330"/>
    <p:sldId id="577" r:id="rId331"/>
    <p:sldId id="578" r:id="rId332"/>
    <p:sldId id="579" r:id="rId333"/>
    <p:sldId id="580" r:id="rId334"/>
    <p:sldId id="581" r:id="rId335"/>
    <p:sldId id="582" r:id="rId336"/>
    <p:sldId id="583" r:id="rId337"/>
    <p:sldId id="584" r:id="rId338"/>
    <p:sldId id="585" r:id="rId339"/>
    <p:sldId id="586" r:id="rId340"/>
    <p:sldId id="587" r:id="rId341"/>
    <p:sldId id="588" r:id="rId342"/>
    <p:sldId id="589" r:id="rId343"/>
    <p:sldId id="590" r:id="rId344"/>
    <p:sldId id="591" r:id="rId345"/>
    <p:sldId id="592" r:id="rId346"/>
    <p:sldId id="593" r:id="rId347"/>
    <p:sldId id="594" r:id="rId348"/>
    <p:sldId id="595" r:id="rId349"/>
    <p:sldId id="596" r:id="rId350"/>
    <p:sldId id="597" r:id="rId351"/>
    <p:sldId id="598" r:id="rId352"/>
    <p:sldId id="599" r:id="rId353"/>
    <p:sldId id="600" r:id="rId354"/>
    <p:sldId id="601" r:id="rId355"/>
    <p:sldId id="602" r:id="rId356"/>
    <p:sldId id="603" r:id="rId357"/>
    <p:sldId id="604" r:id="rId358"/>
    <p:sldId id="605" r:id="rId359"/>
    <p:sldId id="606" r:id="rId360"/>
    <p:sldId id="607" r:id="rId361"/>
    <p:sldId id="608" r:id="rId362"/>
    <p:sldId id="609" r:id="rId363"/>
    <p:sldId id="610" r:id="rId364"/>
    <p:sldId id="611" r:id="rId365"/>
    <p:sldId id="612" r:id="rId366"/>
    <p:sldId id="613" r:id="rId367"/>
    <p:sldId id="614" r:id="rId368"/>
    <p:sldId id="615" r:id="rId369"/>
    <p:sldId id="616" r:id="rId370"/>
    <p:sldId id="617" r:id="rId371"/>
    <p:sldId id="618" r:id="rId372"/>
    <p:sldId id="619" r:id="rId373"/>
    <p:sldId id="620" r:id="rId374"/>
    <p:sldId id="621" r:id="rId375"/>
    <p:sldId id="622" r:id="rId376"/>
    <p:sldId id="623" r:id="rId377"/>
    <p:sldId id="624" r:id="rId378"/>
    <p:sldId id="625" r:id="rId379"/>
    <p:sldId id="626" r:id="rId380"/>
    <p:sldId id="627" r:id="rId381"/>
    <p:sldId id="628" r:id="rId382"/>
    <p:sldId id="629" r:id="rId383"/>
    <p:sldId id="630" r:id="rId384"/>
    <p:sldId id="631" r:id="rId385"/>
    <p:sldId id="632" r:id="rId386"/>
    <p:sldId id="633" r:id="rId387"/>
    <p:sldId id="634" r:id="rId388"/>
    <p:sldId id="635" r:id="rId389"/>
    <p:sldId id="636" r:id="rId390"/>
    <p:sldId id="637" r:id="rId391"/>
    <p:sldId id="638" r:id="rId392"/>
    <p:sldId id="639" r:id="rId393"/>
    <p:sldId id="640" r:id="rId394"/>
    <p:sldId id="641" r:id="rId395"/>
    <p:sldId id="642" r:id="rId396"/>
    <p:sldId id="643" r:id="rId397"/>
    <p:sldId id="644" r:id="rId398"/>
    <p:sldId id="645" r:id="rId399"/>
    <p:sldId id="646" r:id="rId400"/>
    <p:sldId id="647" r:id="rId401"/>
    <p:sldId id="648" r:id="rId402"/>
    <p:sldId id="649" r:id="rId403"/>
    <p:sldId id="650" r:id="rId404"/>
    <p:sldId id="651" r:id="rId405"/>
    <p:sldId id="652" r:id="rId406"/>
    <p:sldId id="653" r:id="rId407"/>
    <p:sldId id="654" r:id="rId408"/>
    <p:sldId id="655" r:id="rId409"/>
    <p:sldId id="656" r:id="rId410"/>
    <p:sldId id="657" r:id="rId411"/>
    <p:sldId id="658" r:id="rId412"/>
    <p:sldId id="659" r:id="rId413"/>
    <p:sldId id="660" r:id="rId414"/>
    <p:sldId id="661" r:id="rId415"/>
    <p:sldId id="662" r:id="rId416"/>
    <p:sldId id="663" r:id="rId417"/>
    <p:sldId id="664" r:id="rId418"/>
    <p:sldId id="665" r:id="rId419"/>
    <p:sldId id="666" r:id="rId420"/>
    <p:sldId id="667" r:id="rId421"/>
    <p:sldId id="668" r:id="rId422"/>
    <p:sldId id="669" r:id="rId423"/>
    <p:sldId id="670" r:id="rId424"/>
    <p:sldId id="671" r:id="rId425"/>
    <p:sldId id="672" r:id="rId426"/>
    <p:sldId id="673" r:id="rId427"/>
    <p:sldId id="674" r:id="rId428"/>
    <p:sldId id="675" r:id="rId429"/>
    <p:sldId id="676" r:id="rId430"/>
    <p:sldId id="677" r:id="rId431"/>
    <p:sldId id="678" r:id="rId432"/>
    <p:sldId id="679" r:id="rId433"/>
    <p:sldId id="680" r:id="rId434"/>
    <p:sldId id="681" r:id="rId435"/>
    <p:sldId id="682" r:id="rId436"/>
    <p:sldId id="683" r:id="rId437"/>
    <p:sldId id="684" r:id="rId438"/>
    <p:sldId id="685" r:id="rId439"/>
    <p:sldId id="686" r:id="rId440"/>
    <p:sldId id="687" r:id="rId441"/>
    <p:sldId id="688" r:id="rId442"/>
    <p:sldId id="689" r:id="rId443"/>
    <p:sldId id="690" r:id="rId444"/>
    <p:sldId id="691" r:id="rId445"/>
    <p:sldId id="692" r:id="rId446"/>
    <p:sldId id="693" r:id="rId447"/>
    <p:sldId id="694" r:id="rId448"/>
    <p:sldId id="695" r:id="rId449"/>
    <p:sldId id="696" r:id="rId450"/>
    <p:sldId id="697" r:id="rId451"/>
    <p:sldId id="698" r:id="rId452"/>
    <p:sldId id="699" r:id="rId453"/>
    <p:sldId id="700" r:id="rId454"/>
    <p:sldId id="701" r:id="rId455"/>
    <p:sldId id="702" r:id="rId456"/>
    <p:sldId id="703" r:id="rId457"/>
    <p:sldId id="704" r:id="rId458"/>
    <p:sldId id="705" r:id="rId459"/>
    <p:sldId id="706" r:id="rId460"/>
    <p:sldId id="707" r:id="rId461"/>
    <p:sldId id="708" r:id="rId462"/>
    <p:sldId id="709" r:id="rId463"/>
    <p:sldId id="710" r:id="rId464"/>
    <p:sldId id="711" r:id="rId465"/>
    <p:sldId id="712" r:id="rId466"/>
    <p:sldId id="713" r:id="rId467"/>
    <p:sldId id="714" r:id="rId468"/>
    <p:sldId id="715" r:id="rId469"/>
    <p:sldId id="716" r:id="rId470"/>
    <p:sldId id="717" r:id="rId471"/>
    <p:sldId id="718" r:id="rId472"/>
    <p:sldId id="719" r:id="rId473"/>
    <p:sldId id="720" r:id="rId474"/>
    <p:sldId id="721" r:id="rId475"/>
    <p:sldId id="722" r:id="rId476"/>
    <p:sldId id="723" r:id="rId477"/>
    <p:sldId id="724" r:id="rId478"/>
    <p:sldId id="725" r:id="rId479"/>
    <p:sldId id="726" r:id="rId480"/>
    <p:sldId id="727" r:id="rId481"/>
    <p:sldId id="728" r:id="rId482"/>
    <p:sldId id="729" r:id="rId483"/>
    <p:sldId id="730" r:id="rId484"/>
    <p:sldId id="731" r:id="rId485"/>
    <p:sldId id="732" r:id="rId486"/>
    <p:sldId id="733" r:id="rId487"/>
    <p:sldId id="734" r:id="rId488"/>
    <p:sldId id="735" r:id="rId489"/>
    <p:sldId id="736" r:id="rId490"/>
    <p:sldId id="737" r:id="rId491"/>
    <p:sldId id="738" r:id="rId492"/>
    <p:sldId id="739" r:id="rId493"/>
    <p:sldId id="740" r:id="rId494"/>
    <p:sldId id="741" r:id="rId495"/>
    <p:sldId id="742" r:id="rId496"/>
    <p:sldId id="743" r:id="rId497"/>
    <p:sldId id="744" r:id="rId498"/>
    <p:sldId id="745" r:id="rId499"/>
    <p:sldId id="746" r:id="rId500"/>
    <p:sldId id="747" r:id="rId501"/>
    <p:sldId id="748" r:id="rId502"/>
    <p:sldId id="749" r:id="rId503"/>
    <p:sldId id="750" r:id="rId504"/>
    <p:sldId id="751" r:id="rId505"/>
    <p:sldId id="752" r:id="rId506"/>
    <p:sldId id="753" r:id="rId507"/>
    <p:sldId id="754" r:id="rId508"/>
    <p:sldId id="755" r:id="rId509"/>
    <p:sldId id="756" r:id="rId510"/>
    <p:sldId id="757" r:id="rId511"/>
    <p:sldId id="758" r:id="rId512"/>
    <p:sldId id="759" r:id="rId513"/>
    <p:sldId id="760" r:id="rId514"/>
    <p:sldId id="761" r:id="rId515"/>
    <p:sldId id="762" r:id="rId516"/>
    <p:sldId id="763" r:id="rId517"/>
    <p:sldId id="764" r:id="rId518"/>
    <p:sldId id="765" r:id="rId519"/>
    <p:sldId id="766" r:id="rId520"/>
    <p:sldId id="767" r:id="rId521"/>
    <p:sldId id="768" r:id="rId522"/>
    <p:sldId id="769" r:id="rId523"/>
    <p:sldId id="770" r:id="rId524"/>
    <p:sldId id="771" r:id="rId525"/>
    <p:sldId id="772" r:id="rId526"/>
    <p:sldId id="773" r:id="rId527"/>
    <p:sldId id="774" r:id="rId528"/>
    <p:sldId id="775" r:id="rId529"/>
    <p:sldId id="776" r:id="rId530"/>
    <p:sldId id="777" r:id="rId531"/>
    <p:sldId id="778" r:id="rId532"/>
    <p:sldId id="779" r:id="rId533"/>
    <p:sldId id="780" r:id="rId534"/>
    <p:sldId id="781" r:id="rId535"/>
    <p:sldId id="782" r:id="rId536"/>
    <p:sldId id="783" r:id="rId537"/>
    <p:sldId id="784" r:id="rId538"/>
    <p:sldId id="785" r:id="rId539"/>
    <p:sldId id="786" r:id="rId540"/>
    <p:sldId id="787" r:id="rId541"/>
    <p:sldId id="788" r:id="rId542"/>
    <p:sldId id="789" r:id="rId543"/>
    <p:sldId id="790" r:id="rId544"/>
  </p:sldIdLst>
  <p:sldSz cx="14630400" cy="8229600"/>
  <p:notesSz cx="6858000" cy="9144000"/>
  <p:defaultTextStyle>
    <a:defPPr>
      <a:defRPr lang="en-US"/>
    </a:defPPr>
    <a:lvl1pPr algn="l" defTabSz="1316038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657225" indent="-200025" algn="l" defTabSz="1316038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1316038" indent="-401638" algn="l" defTabSz="1316038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974850" indent="-603250" algn="l" defTabSz="1316038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2632075" indent="-803275" algn="l" defTabSz="1316038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5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5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5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5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_rels/presentation.xml.rels><?xml version='1.0' encoding='UTF-8' standalone='yes'?>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205" Type="http://schemas.openxmlformats.org/officeDocument/2006/relationships/slide" Target="slides/slide201.xml"/><Relationship Id="rId226" Type="http://schemas.openxmlformats.org/officeDocument/2006/relationships/slide" Target="slides/slide222.xml"/><Relationship Id="rId247" Type="http://schemas.openxmlformats.org/officeDocument/2006/relationships/slide" Target="slides/slide243.xml"/><Relationship Id="rId107" Type="http://schemas.openxmlformats.org/officeDocument/2006/relationships/slide" Target="slides/slide103.xml"/><Relationship Id="rId268" Type="http://schemas.openxmlformats.org/officeDocument/2006/relationships/slide" Target="slides/slide264.xml"/><Relationship Id="rId289" Type="http://schemas.openxmlformats.org/officeDocument/2006/relationships/slide" Target="slides/slide285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slide" Target="slides/slide177.xml"/><Relationship Id="rId216" Type="http://schemas.openxmlformats.org/officeDocument/2006/relationships/slide" Target="slides/slide212.xml"/><Relationship Id="rId237" Type="http://schemas.openxmlformats.org/officeDocument/2006/relationships/slide" Target="slides/slide233.xml"/><Relationship Id="rId258" Type="http://schemas.openxmlformats.org/officeDocument/2006/relationships/slide" Target="slides/slide254.xml"/><Relationship Id="rId279" Type="http://schemas.openxmlformats.org/officeDocument/2006/relationships/slide" Target="slides/slide275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290" Type="http://schemas.openxmlformats.org/officeDocument/2006/relationships/slide" Target="slides/slide286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92" Type="http://schemas.openxmlformats.org/officeDocument/2006/relationships/slide" Target="slides/slide188.xml"/><Relationship Id="rId206" Type="http://schemas.openxmlformats.org/officeDocument/2006/relationships/slide" Target="slides/slide202.xml"/><Relationship Id="rId227" Type="http://schemas.openxmlformats.org/officeDocument/2006/relationships/slide" Target="slides/slide223.xml"/><Relationship Id="rId248" Type="http://schemas.openxmlformats.org/officeDocument/2006/relationships/slide" Target="slides/slide244.xml"/><Relationship Id="rId269" Type="http://schemas.openxmlformats.org/officeDocument/2006/relationships/slide" Target="slides/slide265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280" Type="http://schemas.openxmlformats.org/officeDocument/2006/relationships/slide" Target="slides/slide276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slide" Target="slides/slide178.xml"/><Relationship Id="rId217" Type="http://schemas.openxmlformats.org/officeDocument/2006/relationships/slide" Target="slides/slide213.xml"/><Relationship Id="rId6" Type="http://schemas.openxmlformats.org/officeDocument/2006/relationships/slide" Target="slides/slide2.xml"/><Relationship Id="rId238" Type="http://schemas.openxmlformats.org/officeDocument/2006/relationships/slide" Target="slides/slide234.xml"/><Relationship Id="rId259" Type="http://schemas.openxmlformats.org/officeDocument/2006/relationships/slide" Target="slides/slide255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270" Type="http://schemas.openxmlformats.org/officeDocument/2006/relationships/slide" Target="slides/slide266.xml"/><Relationship Id="rId291" Type="http://schemas.openxmlformats.org/officeDocument/2006/relationships/slide" Target="slides/slide287.xml"/><Relationship Id="rId44" Type="http://schemas.openxmlformats.org/officeDocument/2006/relationships/slide" Target="slides/slide40.xml"/><Relationship Id="rId65" Type="http://schemas.openxmlformats.org/officeDocument/2006/relationships/slide" Target="slides/slide61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51" Type="http://schemas.openxmlformats.org/officeDocument/2006/relationships/slide" Target="slides/slide147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207" Type="http://schemas.openxmlformats.org/officeDocument/2006/relationships/slide" Target="slides/slide203.xml"/><Relationship Id="rId228" Type="http://schemas.openxmlformats.org/officeDocument/2006/relationships/slide" Target="slides/slide224.xml"/><Relationship Id="rId249" Type="http://schemas.openxmlformats.org/officeDocument/2006/relationships/slide" Target="slides/slide245.xml"/><Relationship Id="rId13" Type="http://schemas.openxmlformats.org/officeDocument/2006/relationships/slide" Target="slides/slide9.xml"/><Relationship Id="rId109" Type="http://schemas.openxmlformats.org/officeDocument/2006/relationships/slide" Target="slides/slide105.xml"/><Relationship Id="rId260" Type="http://schemas.openxmlformats.org/officeDocument/2006/relationships/slide" Target="slides/slide256.xml"/><Relationship Id="rId281" Type="http://schemas.openxmlformats.org/officeDocument/2006/relationships/slide" Target="slides/slide277.xml"/><Relationship Id="rId34" Type="http://schemas.openxmlformats.org/officeDocument/2006/relationships/slide" Target="slides/slide30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20" Type="http://schemas.openxmlformats.org/officeDocument/2006/relationships/slide" Target="slides/slide116.xml"/><Relationship Id="rId141" Type="http://schemas.openxmlformats.org/officeDocument/2006/relationships/slide" Target="slides/slide137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13" Type="http://schemas.openxmlformats.org/officeDocument/2006/relationships/slide" Target="slides/slide209.xml"/><Relationship Id="rId218" Type="http://schemas.openxmlformats.org/officeDocument/2006/relationships/slide" Target="slides/slide214.xml"/><Relationship Id="rId234" Type="http://schemas.openxmlformats.org/officeDocument/2006/relationships/slide" Target="slides/slide230.xml"/><Relationship Id="rId239" Type="http://schemas.openxmlformats.org/officeDocument/2006/relationships/slide" Target="slides/slide235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50" Type="http://schemas.openxmlformats.org/officeDocument/2006/relationships/slide" Target="slides/slide246.xml"/><Relationship Id="rId255" Type="http://schemas.openxmlformats.org/officeDocument/2006/relationships/slide" Target="slides/slide251.xml"/><Relationship Id="rId271" Type="http://schemas.openxmlformats.org/officeDocument/2006/relationships/slide" Target="slides/slide267.xml"/><Relationship Id="rId276" Type="http://schemas.openxmlformats.org/officeDocument/2006/relationships/slide" Target="slides/slide272.xml"/><Relationship Id="rId292" Type="http://schemas.openxmlformats.org/officeDocument/2006/relationships/slide" Target="slides/slide288.xml"/><Relationship Id="rId297" Type="http://schemas.openxmlformats.org/officeDocument/2006/relationships/theme" Target="theme/theme1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199" Type="http://schemas.openxmlformats.org/officeDocument/2006/relationships/slide" Target="slides/slide195.xml"/><Relationship Id="rId203" Type="http://schemas.openxmlformats.org/officeDocument/2006/relationships/slide" Target="slides/slide199.xml"/><Relationship Id="rId208" Type="http://schemas.openxmlformats.org/officeDocument/2006/relationships/slide" Target="slides/slide204.xml"/><Relationship Id="rId229" Type="http://schemas.openxmlformats.org/officeDocument/2006/relationships/slide" Target="slides/slide225.xml"/><Relationship Id="rId19" Type="http://schemas.openxmlformats.org/officeDocument/2006/relationships/slide" Target="slides/slide15.xml"/><Relationship Id="rId224" Type="http://schemas.openxmlformats.org/officeDocument/2006/relationships/slide" Target="slides/slide220.xml"/><Relationship Id="rId240" Type="http://schemas.openxmlformats.org/officeDocument/2006/relationships/slide" Target="slides/slide236.xml"/><Relationship Id="rId245" Type="http://schemas.openxmlformats.org/officeDocument/2006/relationships/slide" Target="slides/slide241.xml"/><Relationship Id="rId261" Type="http://schemas.openxmlformats.org/officeDocument/2006/relationships/slide" Target="slides/slide257.xml"/><Relationship Id="rId266" Type="http://schemas.openxmlformats.org/officeDocument/2006/relationships/slide" Target="slides/slide262.xml"/><Relationship Id="rId287" Type="http://schemas.openxmlformats.org/officeDocument/2006/relationships/slide" Target="slides/slide283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282" Type="http://schemas.openxmlformats.org/officeDocument/2006/relationships/slide" Target="slides/slide278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189" Type="http://schemas.openxmlformats.org/officeDocument/2006/relationships/slide" Target="slides/slide185.xml"/><Relationship Id="rId219" Type="http://schemas.openxmlformats.org/officeDocument/2006/relationships/slide" Target="slides/slide215.xml"/><Relationship Id="rId3" Type="http://schemas.openxmlformats.org/officeDocument/2006/relationships/customXml" Target="../customXml/item3.xml"/><Relationship Id="rId214" Type="http://schemas.openxmlformats.org/officeDocument/2006/relationships/slide" Target="slides/slide210.xml"/><Relationship Id="rId230" Type="http://schemas.openxmlformats.org/officeDocument/2006/relationships/slide" Target="slides/slide226.xml"/><Relationship Id="rId235" Type="http://schemas.openxmlformats.org/officeDocument/2006/relationships/slide" Target="slides/slide231.xml"/><Relationship Id="rId251" Type="http://schemas.openxmlformats.org/officeDocument/2006/relationships/slide" Target="slides/slide247.xml"/><Relationship Id="rId256" Type="http://schemas.openxmlformats.org/officeDocument/2006/relationships/slide" Target="slides/slide252.xml"/><Relationship Id="rId277" Type="http://schemas.openxmlformats.org/officeDocument/2006/relationships/slide" Target="slides/slide273.xml"/><Relationship Id="rId298" Type="http://schemas.openxmlformats.org/officeDocument/2006/relationships/tableStyles" Target="tableStyles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72" Type="http://schemas.openxmlformats.org/officeDocument/2006/relationships/slide" Target="slides/slide268.xml"/><Relationship Id="rId293" Type="http://schemas.openxmlformats.org/officeDocument/2006/relationships/slide" Target="slides/slide289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95" Type="http://schemas.openxmlformats.org/officeDocument/2006/relationships/slide" Target="slides/slide191.xml"/><Relationship Id="rId209" Type="http://schemas.openxmlformats.org/officeDocument/2006/relationships/slide" Target="slides/slide205.xml"/><Relationship Id="rId190" Type="http://schemas.openxmlformats.org/officeDocument/2006/relationships/slide" Target="slides/slide186.xml"/><Relationship Id="rId204" Type="http://schemas.openxmlformats.org/officeDocument/2006/relationships/slide" Target="slides/slide200.xml"/><Relationship Id="rId220" Type="http://schemas.openxmlformats.org/officeDocument/2006/relationships/slide" Target="slides/slide216.xml"/><Relationship Id="rId225" Type="http://schemas.openxmlformats.org/officeDocument/2006/relationships/slide" Target="slides/slide221.xml"/><Relationship Id="rId241" Type="http://schemas.openxmlformats.org/officeDocument/2006/relationships/slide" Target="slides/slide237.xml"/><Relationship Id="rId246" Type="http://schemas.openxmlformats.org/officeDocument/2006/relationships/slide" Target="slides/slide242.xml"/><Relationship Id="rId267" Type="http://schemas.openxmlformats.org/officeDocument/2006/relationships/slide" Target="slides/slide263.xml"/><Relationship Id="rId288" Type="http://schemas.openxmlformats.org/officeDocument/2006/relationships/slide" Target="slides/slide284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262" Type="http://schemas.openxmlformats.org/officeDocument/2006/relationships/slide" Target="slides/slide258.xml"/><Relationship Id="rId283" Type="http://schemas.openxmlformats.org/officeDocument/2006/relationships/slide" Target="slides/slide279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10" Type="http://schemas.openxmlformats.org/officeDocument/2006/relationships/slide" Target="slides/slide206.xml"/><Relationship Id="rId215" Type="http://schemas.openxmlformats.org/officeDocument/2006/relationships/slide" Target="slides/slide211.xml"/><Relationship Id="rId236" Type="http://schemas.openxmlformats.org/officeDocument/2006/relationships/slide" Target="slides/slide232.xml"/><Relationship Id="rId257" Type="http://schemas.openxmlformats.org/officeDocument/2006/relationships/slide" Target="slides/slide253.xml"/><Relationship Id="rId278" Type="http://schemas.openxmlformats.org/officeDocument/2006/relationships/slide" Target="slides/slide274.xml"/><Relationship Id="rId26" Type="http://schemas.openxmlformats.org/officeDocument/2006/relationships/slide" Target="slides/slide22.xml"/><Relationship Id="rId231" Type="http://schemas.openxmlformats.org/officeDocument/2006/relationships/slide" Target="slides/slide227.xml"/><Relationship Id="rId252" Type="http://schemas.openxmlformats.org/officeDocument/2006/relationships/slide" Target="slides/slide248.xml"/><Relationship Id="rId273" Type="http://schemas.openxmlformats.org/officeDocument/2006/relationships/slide" Target="slides/slide269.xml"/><Relationship Id="rId294" Type="http://schemas.openxmlformats.org/officeDocument/2006/relationships/notesMaster" Target="notesMasters/notesMaster1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slide" Target="slides/slide196.xml"/><Relationship Id="rId16" Type="http://schemas.openxmlformats.org/officeDocument/2006/relationships/slide" Target="slides/slide12.xml"/><Relationship Id="rId221" Type="http://schemas.openxmlformats.org/officeDocument/2006/relationships/slide" Target="slides/slide217.xml"/><Relationship Id="rId242" Type="http://schemas.openxmlformats.org/officeDocument/2006/relationships/slide" Target="slides/slide238.xml"/><Relationship Id="rId263" Type="http://schemas.openxmlformats.org/officeDocument/2006/relationships/slide" Target="slides/slide259.xml"/><Relationship Id="rId284" Type="http://schemas.openxmlformats.org/officeDocument/2006/relationships/slide" Target="slides/slide280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186" Type="http://schemas.openxmlformats.org/officeDocument/2006/relationships/slide" Target="slides/slide182.xml"/><Relationship Id="rId211" Type="http://schemas.openxmlformats.org/officeDocument/2006/relationships/slide" Target="slides/slide207.xml"/><Relationship Id="rId232" Type="http://schemas.openxmlformats.org/officeDocument/2006/relationships/slide" Target="slides/slide228.xml"/><Relationship Id="rId253" Type="http://schemas.openxmlformats.org/officeDocument/2006/relationships/slide" Target="slides/slide249.xml"/><Relationship Id="rId274" Type="http://schemas.openxmlformats.org/officeDocument/2006/relationships/slide" Target="slides/slide270.xml"/><Relationship Id="rId295" Type="http://schemas.openxmlformats.org/officeDocument/2006/relationships/presProps" Target="presProps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97" Type="http://schemas.openxmlformats.org/officeDocument/2006/relationships/slide" Target="slides/slide193.xml"/><Relationship Id="rId201" Type="http://schemas.openxmlformats.org/officeDocument/2006/relationships/slide" Target="slides/slide197.xml"/><Relationship Id="rId222" Type="http://schemas.openxmlformats.org/officeDocument/2006/relationships/slide" Target="slides/slide218.xml"/><Relationship Id="rId243" Type="http://schemas.openxmlformats.org/officeDocument/2006/relationships/slide" Target="slides/slide239.xml"/><Relationship Id="rId264" Type="http://schemas.openxmlformats.org/officeDocument/2006/relationships/slide" Target="slides/slide260.xml"/><Relationship Id="rId285" Type="http://schemas.openxmlformats.org/officeDocument/2006/relationships/slide" Target="slides/slide281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87" Type="http://schemas.openxmlformats.org/officeDocument/2006/relationships/slide" Target="slides/slide183.xml"/><Relationship Id="rId1" Type="http://schemas.openxmlformats.org/officeDocument/2006/relationships/customXml" Target="../customXml/item1.xml"/><Relationship Id="rId212" Type="http://schemas.openxmlformats.org/officeDocument/2006/relationships/slide" Target="slides/slide208.xml"/><Relationship Id="rId233" Type="http://schemas.openxmlformats.org/officeDocument/2006/relationships/slide" Target="slides/slide229.xml"/><Relationship Id="rId254" Type="http://schemas.openxmlformats.org/officeDocument/2006/relationships/slide" Target="slides/slide250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275" Type="http://schemas.openxmlformats.org/officeDocument/2006/relationships/slide" Target="slides/slide271.xml"/><Relationship Id="rId296" Type="http://schemas.openxmlformats.org/officeDocument/2006/relationships/viewProps" Target="viewProps.xml"/><Relationship Id="rId60" Type="http://schemas.openxmlformats.org/officeDocument/2006/relationships/slide" Target="slides/slide56.xml"/><Relationship Id="rId81" Type="http://schemas.openxmlformats.org/officeDocument/2006/relationships/slide" Target="slides/slide77.xml"/><Relationship Id="rId135" Type="http://schemas.openxmlformats.org/officeDocument/2006/relationships/slide" Target="slides/slide131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202" Type="http://schemas.openxmlformats.org/officeDocument/2006/relationships/slide" Target="slides/slide198.xml"/><Relationship Id="rId223" Type="http://schemas.openxmlformats.org/officeDocument/2006/relationships/slide" Target="slides/slide219.xml"/><Relationship Id="rId244" Type="http://schemas.openxmlformats.org/officeDocument/2006/relationships/slide" Target="slides/slide240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265" Type="http://schemas.openxmlformats.org/officeDocument/2006/relationships/slide" Target="slides/slide261.xml"/><Relationship Id="rId286" Type="http://schemas.openxmlformats.org/officeDocument/2006/relationships/slide" Target="slides/slide282.xml"/><Relationship Id="rId50" Type="http://schemas.openxmlformats.org/officeDocument/2006/relationships/slide" Target="slides/slide46.xml"/><Relationship Id="rId104" Type="http://schemas.openxmlformats.org/officeDocument/2006/relationships/slide" Target="slides/slide100.xml"/><Relationship Id="rId125" Type="http://schemas.openxmlformats.org/officeDocument/2006/relationships/slide" Target="slides/slide121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299" Type="http://schemas.openxmlformats.org/officeDocument/2006/relationships/slide" Target="slides/slide290.xml"/><Relationship Id="rId300" Type="http://schemas.openxmlformats.org/officeDocument/2006/relationships/slide" Target="slides/slide291.xml"/><Relationship Id="rId301" Type="http://schemas.openxmlformats.org/officeDocument/2006/relationships/slide" Target="slides/slide292.xml"/><Relationship Id="rId302" Type="http://schemas.openxmlformats.org/officeDocument/2006/relationships/slide" Target="slides/slide293.xml"/><Relationship Id="rId303" Type="http://schemas.openxmlformats.org/officeDocument/2006/relationships/slide" Target="slides/slide294.xml"/><Relationship Id="rId304" Type="http://schemas.openxmlformats.org/officeDocument/2006/relationships/slide" Target="slides/slide295.xml"/><Relationship Id="rId305" Type="http://schemas.openxmlformats.org/officeDocument/2006/relationships/slide" Target="slides/slide296.xml"/><Relationship Id="rId306" Type="http://schemas.openxmlformats.org/officeDocument/2006/relationships/slide" Target="slides/slide297.xml"/><Relationship Id="rId307" Type="http://schemas.openxmlformats.org/officeDocument/2006/relationships/slide" Target="slides/slide298.xml"/><Relationship Id="rId308" Type="http://schemas.openxmlformats.org/officeDocument/2006/relationships/slide" Target="slides/slide299.xml"/><Relationship Id="rId309" Type="http://schemas.openxmlformats.org/officeDocument/2006/relationships/slide" Target="slides/slide300.xml"/><Relationship Id="rId310" Type="http://schemas.openxmlformats.org/officeDocument/2006/relationships/slide" Target="slides/slide301.xml"/><Relationship Id="rId311" Type="http://schemas.openxmlformats.org/officeDocument/2006/relationships/slide" Target="slides/slide302.xml"/><Relationship Id="rId312" Type="http://schemas.openxmlformats.org/officeDocument/2006/relationships/slide" Target="slides/slide303.xml"/><Relationship Id="rId313" Type="http://schemas.openxmlformats.org/officeDocument/2006/relationships/slide" Target="slides/slide304.xml"/><Relationship Id="rId314" Type="http://schemas.openxmlformats.org/officeDocument/2006/relationships/slide" Target="slides/slide305.xml"/><Relationship Id="rId315" Type="http://schemas.openxmlformats.org/officeDocument/2006/relationships/slide" Target="slides/slide306.xml"/><Relationship Id="rId316" Type="http://schemas.openxmlformats.org/officeDocument/2006/relationships/slide" Target="slides/slide307.xml"/><Relationship Id="rId317" Type="http://schemas.openxmlformats.org/officeDocument/2006/relationships/slide" Target="slides/slide308.xml"/><Relationship Id="rId318" Type="http://schemas.openxmlformats.org/officeDocument/2006/relationships/slide" Target="slides/slide309.xml"/><Relationship Id="rId319" Type="http://schemas.openxmlformats.org/officeDocument/2006/relationships/slide" Target="slides/slide310.xml"/><Relationship Id="rId320" Type="http://schemas.openxmlformats.org/officeDocument/2006/relationships/slide" Target="slides/slide311.xml"/><Relationship Id="rId321" Type="http://schemas.openxmlformats.org/officeDocument/2006/relationships/slide" Target="slides/slide312.xml"/><Relationship Id="rId322" Type="http://schemas.openxmlformats.org/officeDocument/2006/relationships/slide" Target="slides/slide313.xml"/><Relationship Id="rId323" Type="http://schemas.openxmlformats.org/officeDocument/2006/relationships/slide" Target="slides/slide314.xml"/><Relationship Id="rId324" Type="http://schemas.openxmlformats.org/officeDocument/2006/relationships/slide" Target="slides/slide315.xml"/><Relationship Id="rId325" Type="http://schemas.openxmlformats.org/officeDocument/2006/relationships/slide" Target="slides/slide316.xml"/><Relationship Id="rId326" Type="http://schemas.openxmlformats.org/officeDocument/2006/relationships/slide" Target="slides/slide317.xml"/><Relationship Id="rId327" Type="http://schemas.openxmlformats.org/officeDocument/2006/relationships/slide" Target="slides/slide318.xml"/><Relationship Id="rId328" Type="http://schemas.openxmlformats.org/officeDocument/2006/relationships/slide" Target="slides/slide319.xml"/><Relationship Id="rId329" Type="http://schemas.openxmlformats.org/officeDocument/2006/relationships/slide" Target="slides/slide320.xml"/><Relationship Id="rId330" Type="http://schemas.openxmlformats.org/officeDocument/2006/relationships/slide" Target="slides/slide321.xml"/><Relationship Id="rId331" Type="http://schemas.openxmlformats.org/officeDocument/2006/relationships/slide" Target="slides/slide322.xml"/><Relationship Id="rId332" Type="http://schemas.openxmlformats.org/officeDocument/2006/relationships/slide" Target="slides/slide323.xml"/><Relationship Id="rId333" Type="http://schemas.openxmlformats.org/officeDocument/2006/relationships/slide" Target="slides/slide324.xml"/><Relationship Id="rId334" Type="http://schemas.openxmlformats.org/officeDocument/2006/relationships/slide" Target="slides/slide325.xml"/><Relationship Id="rId335" Type="http://schemas.openxmlformats.org/officeDocument/2006/relationships/slide" Target="slides/slide326.xml"/><Relationship Id="rId336" Type="http://schemas.openxmlformats.org/officeDocument/2006/relationships/slide" Target="slides/slide327.xml"/><Relationship Id="rId337" Type="http://schemas.openxmlformats.org/officeDocument/2006/relationships/slide" Target="slides/slide328.xml"/><Relationship Id="rId338" Type="http://schemas.openxmlformats.org/officeDocument/2006/relationships/slide" Target="slides/slide329.xml"/><Relationship Id="rId339" Type="http://schemas.openxmlformats.org/officeDocument/2006/relationships/slide" Target="slides/slide330.xml"/><Relationship Id="rId340" Type="http://schemas.openxmlformats.org/officeDocument/2006/relationships/slide" Target="slides/slide331.xml"/><Relationship Id="rId341" Type="http://schemas.openxmlformats.org/officeDocument/2006/relationships/slide" Target="slides/slide332.xml"/><Relationship Id="rId342" Type="http://schemas.openxmlformats.org/officeDocument/2006/relationships/slide" Target="slides/slide333.xml"/><Relationship Id="rId343" Type="http://schemas.openxmlformats.org/officeDocument/2006/relationships/slide" Target="slides/slide334.xml"/><Relationship Id="rId344" Type="http://schemas.openxmlformats.org/officeDocument/2006/relationships/slide" Target="slides/slide335.xml"/><Relationship Id="rId345" Type="http://schemas.openxmlformats.org/officeDocument/2006/relationships/slide" Target="slides/slide336.xml"/><Relationship Id="rId346" Type="http://schemas.openxmlformats.org/officeDocument/2006/relationships/slide" Target="slides/slide337.xml"/><Relationship Id="rId347" Type="http://schemas.openxmlformats.org/officeDocument/2006/relationships/slide" Target="slides/slide338.xml"/><Relationship Id="rId348" Type="http://schemas.openxmlformats.org/officeDocument/2006/relationships/slide" Target="slides/slide339.xml"/><Relationship Id="rId349" Type="http://schemas.openxmlformats.org/officeDocument/2006/relationships/slide" Target="slides/slide340.xml"/><Relationship Id="rId350" Type="http://schemas.openxmlformats.org/officeDocument/2006/relationships/slide" Target="slides/slide341.xml"/><Relationship Id="rId351" Type="http://schemas.openxmlformats.org/officeDocument/2006/relationships/slide" Target="slides/slide342.xml"/><Relationship Id="rId352" Type="http://schemas.openxmlformats.org/officeDocument/2006/relationships/slide" Target="slides/slide343.xml"/><Relationship Id="rId353" Type="http://schemas.openxmlformats.org/officeDocument/2006/relationships/slide" Target="slides/slide344.xml"/><Relationship Id="rId354" Type="http://schemas.openxmlformats.org/officeDocument/2006/relationships/slide" Target="slides/slide345.xml"/><Relationship Id="rId355" Type="http://schemas.openxmlformats.org/officeDocument/2006/relationships/slide" Target="slides/slide346.xml"/><Relationship Id="rId356" Type="http://schemas.openxmlformats.org/officeDocument/2006/relationships/slide" Target="slides/slide347.xml"/><Relationship Id="rId357" Type="http://schemas.openxmlformats.org/officeDocument/2006/relationships/slide" Target="slides/slide348.xml"/><Relationship Id="rId358" Type="http://schemas.openxmlformats.org/officeDocument/2006/relationships/slide" Target="slides/slide349.xml"/><Relationship Id="rId359" Type="http://schemas.openxmlformats.org/officeDocument/2006/relationships/slide" Target="slides/slide350.xml"/><Relationship Id="rId360" Type="http://schemas.openxmlformats.org/officeDocument/2006/relationships/slide" Target="slides/slide351.xml"/><Relationship Id="rId361" Type="http://schemas.openxmlformats.org/officeDocument/2006/relationships/slide" Target="slides/slide352.xml"/><Relationship Id="rId362" Type="http://schemas.openxmlformats.org/officeDocument/2006/relationships/slide" Target="slides/slide353.xml"/><Relationship Id="rId363" Type="http://schemas.openxmlformats.org/officeDocument/2006/relationships/slide" Target="slides/slide354.xml"/><Relationship Id="rId364" Type="http://schemas.openxmlformats.org/officeDocument/2006/relationships/slide" Target="slides/slide355.xml"/><Relationship Id="rId365" Type="http://schemas.openxmlformats.org/officeDocument/2006/relationships/slide" Target="slides/slide356.xml"/><Relationship Id="rId366" Type="http://schemas.openxmlformats.org/officeDocument/2006/relationships/slide" Target="slides/slide357.xml"/><Relationship Id="rId367" Type="http://schemas.openxmlformats.org/officeDocument/2006/relationships/slide" Target="slides/slide358.xml"/><Relationship Id="rId368" Type="http://schemas.openxmlformats.org/officeDocument/2006/relationships/slide" Target="slides/slide359.xml"/><Relationship Id="rId369" Type="http://schemas.openxmlformats.org/officeDocument/2006/relationships/slide" Target="slides/slide360.xml"/><Relationship Id="rId370" Type="http://schemas.openxmlformats.org/officeDocument/2006/relationships/slide" Target="slides/slide361.xml"/><Relationship Id="rId371" Type="http://schemas.openxmlformats.org/officeDocument/2006/relationships/slide" Target="slides/slide362.xml"/><Relationship Id="rId372" Type="http://schemas.openxmlformats.org/officeDocument/2006/relationships/slide" Target="slides/slide363.xml"/><Relationship Id="rId373" Type="http://schemas.openxmlformats.org/officeDocument/2006/relationships/slide" Target="slides/slide364.xml"/><Relationship Id="rId374" Type="http://schemas.openxmlformats.org/officeDocument/2006/relationships/slide" Target="slides/slide365.xml"/><Relationship Id="rId375" Type="http://schemas.openxmlformats.org/officeDocument/2006/relationships/slide" Target="slides/slide366.xml"/><Relationship Id="rId376" Type="http://schemas.openxmlformats.org/officeDocument/2006/relationships/slide" Target="slides/slide367.xml"/><Relationship Id="rId377" Type="http://schemas.openxmlformats.org/officeDocument/2006/relationships/slide" Target="slides/slide368.xml"/><Relationship Id="rId378" Type="http://schemas.openxmlformats.org/officeDocument/2006/relationships/slide" Target="slides/slide369.xml"/><Relationship Id="rId379" Type="http://schemas.openxmlformats.org/officeDocument/2006/relationships/slide" Target="slides/slide370.xml"/><Relationship Id="rId380" Type="http://schemas.openxmlformats.org/officeDocument/2006/relationships/slide" Target="slides/slide371.xml"/><Relationship Id="rId381" Type="http://schemas.openxmlformats.org/officeDocument/2006/relationships/slide" Target="slides/slide372.xml"/><Relationship Id="rId382" Type="http://schemas.openxmlformats.org/officeDocument/2006/relationships/slide" Target="slides/slide373.xml"/><Relationship Id="rId383" Type="http://schemas.openxmlformats.org/officeDocument/2006/relationships/slide" Target="slides/slide374.xml"/><Relationship Id="rId384" Type="http://schemas.openxmlformats.org/officeDocument/2006/relationships/slide" Target="slides/slide375.xml"/><Relationship Id="rId385" Type="http://schemas.openxmlformats.org/officeDocument/2006/relationships/slide" Target="slides/slide376.xml"/><Relationship Id="rId386" Type="http://schemas.openxmlformats.org/officeDocument/2006/relationships/slide" Target="slides/slide377.xml"/><Relationship Id="rId387" Type="http://schemas.openxmlformats.org/officeDocument/2006/relationships/slide" Target="slides/slide378.xml"/><Relationship Id="rId388" Type="http://schemas.openxmlformats.org/officeDocument/2006/relationships/slide" Target="slides/slide379.xml"/><Relationship Id="rId389" Type="http://schemas.openxmlformats.org/officeDocument/2006/relationships/slide" Target="slides/slide380.xml"/><Relationship Id="rId390" Type="http://schemas.openxmlformats.org/officeDocument/2006/relationships/slide" Target="slides/slide381.xml"/><Relationship Id="rId391" Type="http://schemas.openxmlformats.org/officeDocument/2006/relationships/slide" Target="slides/slide382.xml"/><Relationship Id="rId392" Type="http://schemas.openxmlformats.org/officeDocument/2006/relationships/slide" Target="slides/slide383.xml"/><Relationship Id="rId393" Type="http://schemas.openxmlformats.org/officeDocument/2006/relationships/slide" Target="slides/slide384.xml"/><Relationship Id="rId394" Type="http://schemas.openxmlformats.org/officeDocument/2006/relationships/slide" Target="slides/slide385.xml"/><Relationship Id="rId395" Type="http://schemas.openxmlformats.org/officeDocument/2006/relationships/slide" Target="slides/slide386.xml"/><Relationship Id="rId396" Type="http://schemas.openxmlformats.org/officeDocument/2006/relationships/slide" Target="slides/slide387.xml"/><Relationship Id="rId397" Type="http://schemas.openxmlformats.org/officeDocument/2006/relationships/slide" Target="slides/slide388.xml"/><Relationship Id="rId398" Type="http://schemas.openxmlformats.org/officeDocument/2006/relationships/slide" Target="slides/slide389.xml"/><Relationship Id="rId399" Type="http://schemas.openxmlformats.org/officeDocument/2006/relationships/slide" Target="slides/slide390.xml"/><Relationship Id="rId400" Type="http://schemas.openxmlformats.org/officeDocument/2006/relationships/slide" Target="slides/slide391.xml"/><Relationship Id="rId401" Type="http://schemas.openxmlformats.org/officeDocument/2006/relationships/slide" Target="slides/slide392.xml"/><Relationship Id="rId402" Type="http://schemas.openxmlformats.org/officeDocument/2006/relationships/slide" Target="slides/slide393.xml"/><Relationship Id="rId403" Type="http://schemas.openxmlformats.org/officeDocument/2006/relationships/slide" Target="slides/slide394.xml"/><Relationship Id="rId404" Type="http://schemas.openxmlformats.org/officeDocument/2006/relationships/slide" Target="slides/slide395.xml"/><Relationship Id="rId405" Type="http://schemas.openxmlformats.org/officeDocument/2006/relationships/slide" Target="slides/slide396.xml"/><Relationship Id="rId406" Type="http://schemas.openxmlformats.org/officeDocument/2006/relationships/slide" Target="slides/slide397.xml"/><Relationship Id="rId407" Type="http://schemas.openxmlformats.org/officeDocument/2006/relationships/slide" Target="slides/slide398.xml"/><Relationship Id="rId408" Type="http://schemas.openxmlformats.org/officeDocument/2006/relationships/slide" Target="slides/slide399.xml"/><Relationship Id="rId409" Type="http://schemas.openxmlformats.org/officeDocument/2006/relationships/slide" Target="slides/slide400.xml"/><Relationship Id="rId410" Type="http://schemas.openxmlformats.org/officeDocument/2006/relationships/slide" Target="slides/slide401.xml"/><Relationship Id="rId411" Type="http://schemas.openxmlformats.org/officeDocument/2006/relationships/slide" Target="slides/slide402.xml"/><Relationship Id="rId412" Type="http://schemas.openxmlformats.org/officeDocument/2006/relationships/slide" Target="slides/slide403.xml"/><Relationship Id="rId413" Type="http://schemas.openxmlformats.org/officeDocument/2006/relationships/slide" Target="slides/slide404.xml"/><Relationship Id="rId414" Type="http://schemas.openxmlformats.org/officeDocument/2006/relationships/slide" Target="slides/slide405.xml"/><Relationship Id="rId415" Type="http://schemas.openxmlformats.org/officeDocument/2006/relationships/slide" Target="slides/slide406.xml"/><Relationship Id="rId416" Type="http://schemas.openxmlformats.org/officeDocument/2006/relationships/slide" Target="slides/slide407.xml"/><Relationship Id="rId417" Type="http://schemas.openxmlformats.org/officeDocument/2006/relationships/slide" Target="slides/slide408.xml"/><Relationship Id="rId418" Type="http://schemas.openxmlformats.org/officeDocument/2006/relationships/slide" Target="slides/slide409.xml"/><Relationship Id="rId419" Type="http://schemas.openxmlformats.org/officeDocument/2006/relationships/slide" Target="slides/slide410.xml"/><Relationship Id="rId420" Type="http://schemas.openxmlformats.org/officeDocument/2006/relationships/slide" Target="slides/slide411.xml"/><Relationship Id="rId421" Type="http://schemas.openxmlformats.org/officeDocument/2006/relationships/slide" Target="slides/slide412.xml"/><Relationship Id="rId422" Type="http://schemas.openxmlformats.org/officeDocument/2006/relationships/slide" Target="slides/slide413.xml"/><Relationship Id="rId423" Type="http://schemas.openxmlformats.org/officeDocument/2006/relationships/slide" Target="slides/slide414.xml"/><Relationship Id="rId424" Type="http://schemas.openxmlformats.org/officeDocument/2006/relationships/slide" Target="slides/slide415.xml"/><Relationship Id="rId425" Type="http://schemas.openxmlformats.org/officeDocument/2006/relationships/slide" Target="slides/slide416.xml"/><Relationship Id="rId426" Type="http://schemas.openxmlformats.org/officeDocument/2006/relationships/slide" Target="slides/slide417.xml"/><Relationship Id="rId427" Type="http://schemas.openxmlformats.org/officeDocument/2006/relationships/slide" Target="slides/slide418.xml"/><Relationship Id="rId428" Type="http://schemas.openxmlformats.org/officeDocument/2006/relationships/slide" Target="slides/slide419.xml"/><Relationship Id="rId429" Type="http://schemas.openxmlformats.org/officeDocument/2006/relationships/slide" Target="slides/slide420.xml"/><Relationship Id="rId430" Type="http://schemas.openxmlformats.org/officeDocument/2006/relationships/slide" Target="slides/slide421.xml"/><Relationship Id="rId431" Type="http://schemas.openxmlformats.org/officeDocument/2006/relationships/slide" Target="slides/slide422.xml"/><Relationship Id="rId432" Type="http://schemas.openxmlformats.org/officeDocument/2006/relationships/slide" Target="slides/slide423.xml"/><Relationship Id="rId433" Type="http://schemas.openxmlformats.org/officeDocument/2006/relationships/slide" Target="slides/slide424.xml"/><Relationship Id="rId434" Type="http://schemas.openxmlformats.org/officeDocument/2006/relationships/slide" Target="slides/slide425.xml"/><Relationship Id="rId435" Type="http://schemas.openxmlformats.org/officeDocument/2006/relationships/slide" Target="slides/slide426.xml"/><Relationship Id="rId436" Type="http://schemas.openxmlformats.org/officeDocument/2006/relationships/slide" Target="slides/slide427.xml"/><Relationship Id="rId437" Type="http://schemas.openxmlformats.org/officeDocument/2006/relationships/slide" Target="slides/slide428.xml"/><Relationship Id="rId438" Type="http://schemas.openxmlformats.org/officeDocument/2006/relationships/slide" Target="slides/slide429.xml"/><Relationship Id="rId439" Type="http://schemas.openxmlformats.org/officeDocument/2006/relationships/slide" Target="slides/slide430.xml"/><Relationship Id="rId440" Type="http://schemas.openxmlformats.org/officeDocument/2006/relationships/slide" Target="slides/slide431.xml"/><Relationship Id="rId441" Type="http://schemas.openxmlformats.org/officeDocument/2006/relationships/slide" Target="slides/slide432.xml"/><Relationship Id="rId442" Type="http://schemas.openxmlformats.org/officeDocument/2006/relationships/slide" Target="slides/slide433.xml"/><Relationship Id="rId443" Type="http://schemas.openxmlformats.org/officeDocument/2006/relationships/slide" Target="slides/slide434.xml"/><Relationship Id="rId444" Type="http://schemas.openxmlformats.org/officeDocument/2006/relationships/slide" Target="slides/slide435.xml"/><Relationship Id="rId445" Type="http://schemas.openxmlformats.org/officeDocument/2006/relationships/slide" Target="slides/slide436.xml"/><Relationship Id="rId446" Type="http://schemas.openxmlformats.org/officeDocument/2006/relationships/slide" Target="slides/slide437.xml"/><Relationship Id="rId447" Type="http://schemas.openxmlformats.org/officeDocument/2006/relationships/slide" Target="slides/slide438.xml"/><Relationship Id="rId448" Type="http://schemas.openxmlformats.org/officeDocument/2006/relationships/slide" Target="slides/slide439.xml"/><Relationship Id="rId449" Type="http://schemas.openxmlformats.org/officeDocument/2006/relationships/slide" Target="slides/slide440.xml"/><Relationship Id="rId450" Type="http://schemas.openxmlformats.org/officeDocument/2006/relationships/slide" Target="slides/slide441.xml"/><Relationship Id="rId451" Type="http://schemas.openxmlformats.org/officeDocument/2006/relationships/slide" Target="slides/slide442.xml"/><Relationship Id="rId452" Type="http://schemas.openxmlformats.org/officeDocument/2006/relationships/slide" Target="slides/slide443.xml"/><Relationship Id="rId453" Type="http://schemas.openxmlformats.org/officeDocument/2006/relationships/slide" Target="slides/slide444.xml"/><Relationship Id="rId454" Type="http://schemas.openxmlformats.org/officeDocument/2006/relationships/slide" Target="slides/slide445.xml"/><Relationship Id="rId455" Type="http://schemas.openxmlformats.org/officeDocument/2006/relationships/slide" Target="slides/slide446.xml"/><Relationship Id="rId456" Type="http://schemas.openxmlformats.org/officeDocument/2006/relationships/slide" Target="slides/slide447.xml"/><Relationship Id="rId457" Type="http://schemas.openxmlformats.org/officeDocument/2006/relationships/slide" Target="slides/slide448.xml"/><Relationship Id="rId458" Type="http://schemas.openxmlformats.org/officeDocument/2006/relationships/slide" Target="slides/slide449.xml"/><Relationship Id="rId459" Type="http://schemas.openxmlformats.org/officeDocument/2006/relationships/slide" Target="slides/slide450.xml"/><Relationship Id="rId460" Type="http://schemas.openxmlformats.org/officeDocument/2006/relationships/slide" Target="slides/slide451.xml"/><Relationship Id="rId461" Type="http://schemas.openxmlformats.org/officeDocument/2006/relationships/slide" Target="slides/slide452.xml"/><Relationship Id="rId462" Type="http://schemas.openxmlformats.org/officeDocument/2006/relationships/slide" Target="slides/slide453.xml"/><Relationship Id="rId463" Type="http://schemas.openxmlformats.org/officeDocument/2006/relationships/slide" Target="slides/slide454.xml"/><Relationship Id="rId464" Type="http://schemas.openxmlformats.org/officeDocument/2006/relationships/slide" Target="slides/slide455.xml"/><Relationship Id="rId465" Type="http://schemas.openxmlformats.org/officeDocument/2006/relationships/slide" Target="slides/slide456.xml"/><Relationship Id="rId466" Type="http://schemas.openxmlformats.org/officeDocument/2006/relationships/slide" Target="slides/slide457.xml"/><Relationship Id="rId467" Type="http://schemas.openxmlformats.org/officeDocument/2006/relationships/slide" Target="slides/slide458.xml"/><Relationship Id="rId468" Type="http://schemas.openxmlformats.org/officeDocument/2006/relationships/slide" Target="slides/slide459.xml"/><Relationship Id="rId469" Type="http://schemas.openxmlformats.org/officeDocument/2006/relationships/slide" Target="slides/slide460.xml"/><Relationship Id="rId470" Type="http://schemas.openxmlformats.org/officeDocument/2006/relationships/slide" Target="slides/slide461.xml"/><Relationship Id="rId471" Type="http://schemas.openxmlformats.org/officeDocument/2006/relationships/slide" Target="slides/slide462.xml"/><Relationship Id="rId472" Type="http://schemas.openxmlformats.org/officeDocument/2006/relationships/slide" Target="slides/slide463.xml"/><Relationship Id="rId473" Type="http://schemas.openxmlformats.org/officeDocument/2006/relationships/slide" Target="slides/slide464.xml"/><Relationship Id="rId474" Type="http://schemas.openxmlformats.org/officeDocument/2006/relationships/slide" Target="slides/slide465.xml"/><Relationship Id="rId475" Type="http://schemas.openxmlformats.org/officeDocument/2006/relationships/slide" Target="slides/slide466.xml"/><Relationship Id="rId476" Type="http://schemas.openxmlformats.org/officeDocument/2006/relationships/slide" Target="slides/slide467.xml"/><Relationship Id="rId477" Type="http://schemas.openxmlformats.org/officeDocument/2006/relationships/slide" Target="slides/slide468.xml"/><Relationship Id="rId478" Type="http://schemas.openxmlformats.org/officeDocument/2006/relationships/slide" Target="slides/slide469.xml"/><Relationship Id="rId479" Type="http://schemas.openxmlformats.org/officeDocument/2006/relationships/slide" Target="slides/slide470.xml"/><Relationship Id="rId480" Type="http://schemas.openxmlformats.org/officeDocument/2006/relationships/slide" Target="slides/slide471.xml"/><Relationship Id="rId481" Type="http://schemas.openxmlformats.org/officeDocument/2006/relationships/slide" Target="slides/slide472.xml"/><Relationship Id="rId482" Type="http://schemas.openxmlformats.org/officeDocument/2006/relationships/slide" Target="slides/slide473.xml"/><Relationship Id="rId483" Type="http://schemas.openxmlformats.org/officeDocument/2006/relationships/slide" Target="slides/slide474.xml"/><Relationship Id="rId484" Type="http://schemas.openxmlformats.org/officeDocument/2006/relationships/slide" Target="slides/slide475.xml"/><Relationship Id="rId485" Type="http://schemas.openxmlformats.org/officeDocument/2006/relationships/slide" Target="slides/slide476.xml"/><Relationship Id="rId486" Type="http://schemas.openxmlformats.org/officeDocument/2006/relationships/slide" Target="slides/slide477.xml"/><Relationship Id="rId487" Type="http://schemas.openxmlformats.org/officeDocument/2006/relationships/slide" Target="slides/slide478.xml"/><Relationship Id="rId488" Type="http://schemas.openxmlformats.org/officeDocument/2006/relationships/slide" Target="slides/slide479.xml"/><Relationship Id="rId489" Type="http://schemas.openxmlformats.org/officeDocument/2006/relationships/slide" Target="slides/slide480.xml"/><Relationship Id="rId490" Type="http://schemas.openxmlformats.org/officeDocument/2006/relationships/slide" Target="slides/slide481.xml"/><Relationship Id="rId491" Type="http://schemas.openxmlformats.org/officeDocument/2006/relationships/slide" Target="slides/slide482.xml"/><Relationship Id="rId492" Type="http://schemas.openxmlformats.org/officeDocument/2006/relationships/slide" Target="slides/slide483.xml"/><Relationship Id="rId493" Type="http://schemas.openxmlformats.org/officeDocument/2006/relationships/slide" Target="slides/slide484.xml"/><Relationship Id="rId494" Type="http://schemas.openxmlformats.org/officeDocument/2006/relationships/slide" Target="slides/slide485.xml"/><Relationship Id="rId495" Type="http://schemas.openxmlformats.org/officeDocument/2006/relationships/slide" Target="slides/slide486.xml"/><Relationship Id="rId496" Type="http://schemas.openxmlformats.org/officeDocument/2006/relationships/slide" Target="slides/slide487.xml"/><Relationship Id="rId497" Type="http://schemas.openxmlformats.org/officeDocument/2006/relationships/slide" Target="slides/slide488.xml"/><Relationship Id="rId498" Type="http://schemas.openxmlformats.org/officeDocument/2006/relationships/slide" Target="slides/slide489.xml"/><Relationship Id="rId499" Type="http://schemas.openxmlformats.org/officeDocument/2006/relationships/slide" Target="slides/slide490.xml"/><Relationship Id="rId500" Type="http://schemas.openxmlformats.org/officeDocument/2006/relationships/slide" Target="slides/slide491.xml"/><Relationship Id="rId501" Type="http://schemas.openxmlformats.org/officeDocument/2006/relationships/slide" Target="slides/slide492.xml"/><Relationship Id="rId502" Type="http://schemas.openxmlformats.org/officeDocument/2006/relationships/slide" Target="slides/slide493.xml"/><Relationship Id="rId503" Type="http://schemas.openxmlformats.org/officeDocument/2006/relationships/slide" Target="slides/slide494.xml"/><Relationship Id="rId504" Type="http://schemas.openxmlformats.org/officeDocument/2006/relationships/slide" Target="slides/slide495.xml"/><Relationship Id="rId505" Type="http://schemas.openxmlformats.org/officeDocument/2006/relationships/slide" Target="slides/slide496.xml"/><Relationship Id="rId506" Type="http://schemas.openxmlformats.org/officeDocument/2006/relationships/slide" Target="slides/slide497.xml"/><Relationship Id="rId507" Type="http://schemas.openxmlformats.org/officeDocument/2006/relationships/slide" Target="slides/slide498.xml"/><Relationship Id="rId508" Type="http://schemas.openxmlformats.org/officeDocument/2006/relationships/slide" Target="slides/slide499.xml"/><Relationship Id="rId509" Type="http://schemas.openxmlformats.org/officeDocument/2006/relationships/slide" Target="slides/slide500.xml"/><Relationship Id="rId510" Type="http://schemas.openxmlformats.org/officeDocument/2006/relationships/slide" Target="slides/slide501.xml"/><Relationship Id="rId511" Type="http://schemas.openxmlformats.org/officeDocument/2006/relationships/slide" Target="slides/slide502.xml"/><Relationship Id="rId512" Type="http://schemas.openxmlformats.org/officeDocument/2006/relationships/slide" Target="slides/slide503.xml"/><Relationship Id="rId513" Type="http://schemas.openxmlformats.org/officeDocument/2006/relationships/slide" Target="slides/slide504.xml"/><Relationship Id="rId514" Type="http://schemas.openxmlformats.org/officeDocument/2006/relationships/slide" Target="slides/slide505.xml"/><Relationship Id="rId515" Type="http://schemas.openxmlformats.org/officeDocument/2006/relationships/slide" Target="slides/slide506.xml"/><Relationship Id="rId516" Type="http://schemas.openxmlformats.org/officeDocument/2006/relationships/slide" Target="slides/slide507.xml"/><Relationship Id="rId517" Type="http://schemas.openxmlformats.org/officeDocument/2006/relationships/slide" Target="slides/slide508.xml"/><Relationship Id="rId518" Type="http://schemas.openxmlformats.org/officeDocument/2006/relationships/slide" Target="slides/slide509.xml"/><Relationship Id="rId519" Type="http://schemas.openxmlformats.org/officeDocument/2006/relationships/slide" Target="slides/slide510.xml"/><Relationship Id="rId520" Type="http://schemas.openxmlformats.org/officeDocument/2006/relationships/slide" Target="slides/slide511.xml"/><Relationship Id="rId521" Type="http://schemas.openxmlformats.org/officeDocument/2006/relationships/slide" Target="slides/slide512.xml"/><Relationship Id="rId522" Type="http://schemas.openxmlformats.org/officeDocument/2006/relationships/slide" Target="slides/slide513.xml"/><Relationship Id="rId523" Type="http://schemas.openxmlformats.org/officeDocument/2006/relationships/slide" Target="slides/slide514.xml"/><Relationship Id="rId524" Type="http://schemas.openxmlformats.org/officeDocument/2006/relationships/slide" Target="slides/slide515.xml"/><Relationship Id="rId525" Type="http://schemas.openxmlformats.org/officeDocument/2006/relationships/slide" Target="slides/slide516.xml"/><Relationship Id="rId526" Type="http://schemas.openxmlformats.org/officeDocument/2006/relationships/slide" Target="slides/slide517.xml"/><Relationship Id="rId527" Type="http://schemas.openxmlformats.org/officeDocument/2006/relationships/slide" Target="slides/slide518.xml"/><Relationship Id="rId528" Type="http://schemas.openxmlformats.org/officeDocument/2006/relationships/slide" Target="slides/slide519.xml"/><Relationship Id="rId529" Type="http://schemas.openxmlformats.org/officeDocument/2006/relationships/slide" Target="slides/slide520.xml"/><Relationship Id="rId530" Type="http://schemas.openxmlformats.org/officeDocument/2006/relationships/slide" Target="slides/slide521.xml"/><Relationship Id="rId531" Type="http://schemas.openxmlformats.org/officeDocument/2006/relationships/slide" Target="slides/slide522.xml"/><Relationship Id="rId532" Type="http://schemas.openxmlformats.org/officeDocument/2006/relationships/slide" Target="slides/slide523.xml"/><Relationship Id="rId533" Type="http://schemas.openxmlformats.org/officeDocument/2006/relationships/slide" Target="slides/slide524.xml"/><Relationship Id="rId534" Type="http://schemas.openxmlformats.org/officeDocument/2006/relationships/slide" Target="slides/slide525.xml"/><Relationship Id="rId535" Type="http://schemas.openxmlformats.org/officeDocument/2006/relationships/slide" Target="slides/slide526.xml"/><Relationship Id="rId536" Type="http://schemas.openxmlformats.org/officeDocument/2006/relationships/slide" Target="slides/slide527.xml"/><Relationship Id="rId537" Type="http://schemas.openxmlformats.org/officeDocument/2006/relationships/slide" Target="slides/slide528.xml"/><Relationship Id="rId538" Type="http://schemas.openxmlformats.org/officeDocument/2006/relationships/slide" Target="slides/slide529.xml"/><Relationship Id="rId539" Type="http://schemas.openxmlformats.org/officeDocument/2006/relationships/slide" Target="slides/slide530.xml"/><Relationship Id="rId540" Type="http://schemas.openxmlformats.org/officeDocument/2006/relationships/slide" Target="slides/slide531.xml"/><Relationship Id="rId541" Type="http://schemas.openxmlformats.org/officeDocument/2006/relationships/slide" Target="slides/slide532.xml"/><Relationship Id="rId542" Type="http://schemas.openxmlformats.org/officeDocument/2006/relationships/slide" Target="slides/slide533.xml"/><Relationship Id="rId543" Type="http://schemas.openxmlformats.org/officeDocument/2006/relationships/slide" Target="slides/slide534.xml"/><Relationship Id="rId544" Type="http://schemas.openxmlformats.org/officeDocument/2006/relationships/slide" Target="slides/slide535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F5F0-4FC1-43E5-98D8-A2DA231A1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37" y="106823"/>
            <a:ext cx="10972800" cy="606858"/>
          </a:xfrm>
          <a:prstGeom prst="rect">
            <a:avLst/>
          </a:prstGeom>
        </p:spPr>
        <p:txBody>
          <a:bodyPr anchor="ctr"/>
          <a:lstStyle>
            <a:lvl1pPr algn="l">
              <a:defRPr sz="3360" b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10B9F7-123B-4BD6-8349-5B09E494D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7066" y="7669994"/>
            <a:ext cx="886801" cy="261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4AF70-8F6B-4D8B-B889-9B16C50BE9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0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FB5DDC-CB58-4A7F-9914-706353B5E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1135" cy="8229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722536-0239-4BD9-98C4-44F8904CB43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126" y="4547781"/>
            <a:ext cx="12270274" cy="18218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8FB043-DB94-43D8-95E9-181E8E7F9C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442" y="6934623"/>
            <a:ext cx="3333810" cy="759330"/>
          </a:xfrm>
          <a:prstGeom prst="rect">
            <a:avLst/>
          </a:prstGeom>
        </p:spPr>
      </p:pic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9F5F0D3-5FC2-4799-8D21-ED188DD994E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70924" y="5810942"/>
            <a:ext cx="10759476" cy="4169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>
                <a:solidFill>
                  <a:schemeClr val="bg1"/>
                </a:solidFill>
                <a:latin typeface="Univers LT Std 47 Cn Lt" panose="020B040602020204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Sub-Title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F1CA7-A73E-4530-8D04-9DE394E1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0924" y="4807655"/>
            <a:ext cx="10759476" cy="943946"/>
          </a:xfrm>
          <a:prstGeom prst="rect">
            <a:avLst/>
          </a:prstGeom>
        </p:spPr>
        <p:txBody>
          <a:bodyPr anchor="ctr"/>
          <a:lstStyle>
            <a:lvl1pPr>
              <a:defRPr lang="en-US" sz="6000">
                <a:solidFill>
                  <a:schemeClr val="bg1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5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  <p:sp>
        <p:nvSpPr>
          <p:cNvPr id="10" name="Flowchart: Manual Input 9">
            <a:extLst>
              <a:ext uri="{FF2B5EF4-FFF2-40B4-BE49-F238E27FC236}">
                <a16:creationId xmlns:a16="http://schemas.microsoft.com/office/drawing/2014/main" id="{B25A75BF-2E8A-49B7-8790-8B736177C701}"/>
              </a:ext>
            </a:extLst>
          </p:cNvPr>
          <p:cNvSpPr/>
          <p:nvPr userDrawn="1"/>
        </p:nvSpPr>
        <p:spPr>
          <a:xfrm rot="5400000" flipH="1">
            <a:off x="599351" y="4859356"/>
            <a:ext cx="1161421" cy="2360127"/>
          </a:xfrm>
          <a:prstGeom prst="flowChartManualInput">
            <a:avLst/>
          </a:prstGeom>
          <a:solidFill>
            <a:srgbClr val="CBFF5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xtGEMS">
            <a:extLst>
              <a:ext uri="{FF2B5EF4-FFF2-40B4-BE49-F238E27FC236}">
                <a16:creationId xmlns:a16="http://schemas.microsoft.com/office/drawing/2014/main" id="{1783477C-9434-4F06-817F-5F97EBEF425A}"/>
              </a:ext>
            </a:extLst>
          </p:cNvPr>
          <p:cNvSpPr txBox="1"/>
          <p:nvPr userDrawn="1"/>
        </p:nvSpPr>
        <p:spPr>
          <a:xfrm>
            <a:off x="6424591" y="7846598"/>
            <a:ext cx="178121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54013" indent="-354013" algn="ctr"/>
            <a:r>
              <a:rPr lang="en-US" sz="1100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GEMS #: 60 Rev. -</a:t>
            </a:r>
            <a:endParaRPr lang="en-US" sz="1100" kern="12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52602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001CB2C-4770-4702-896F-BDC00AEF38F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AF60971-B7F7-4E9B-B34F-D5EACC22206D}"/>
              </a:ext>
            </a:extLst>
          </p:cNvPr>
          <p:cNvSpPr/>
          <p:nvPr/>
        </p:nvSpPr>
        <p:spPr>
          <a:xfrm>
            <a:off x="1692439" y="7817000"/>
            <a:ext cx="145957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1142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Univers LT Std 47 Cn Lt" panose="020B0406020202040204" pitchFamily="34" charset="0"/>
                <a:ea typeface="+mn-ea"/>
                <a:cs typeface="+mn-cs"/>
              </a:rPr>
              <a:t>Customer Focused.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FAB6DA-123A-46CB-B3F7-9D1DCB145EE9}"/>
              </a:ext>
            </a:extLst>
          </p:cNvPr>
          <p:cNvSpPr/>
          <p:nvPr/>
        </p:nvSpPr>
        <p:spPr>
          <a:xfrm>
            <a:off x="3081273" y="7817000"/>
            <a:ext cx="150295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42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Univers LT Std 47 Cn Lt" panose="020B0406020202040204" pitchFamily="34" charset="0"/>
                <a:ea typeface="+mn-ea"/>
                <a:cs typeface="+mn-cs"/>
              </a:rPr>
              <a:t>Technology Driven.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5F5FC6-58D6-4B9F-98AA-FD20CF647140}"/>
              </a:ext>
            </a:extLst>
          </p:cNvPr>
          <p:cNvCxnSpPr/>
          <p:nvPr/>
        </p:nvCxnSpPr>
        <p:spPr>
          <a:xfrm>
            <a:off x="1872948" y="7759897"/>
            <a:ext cx="0" cy="32918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777F4D7-B97C-4B83-BC8F-4230A3CED53B}"/>
              </a:ext>
            </a:extLst>
          </p:cNvPr>
          <p:cNvSpPr/>
          <p:nvPr/>
        </p:nvSpPr>
        <p:spPr>
          <a:xfrm>
            <a:off x="111762" y="7774642"/>
            <a:ext cx="2596896" cy="318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42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7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Univers LT Std 47 Cn Lt" panose="020B0406020202040204" pitchFamily="34" charset="0"/>
                <a:ea typeface="+mn-ea"/>
                <a:cs typeface="+mn-cs"/>
              </a:rPr>
              <a:t>Bits &amp; Drilling Tools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0F7E63-5C18-468F-B50C-9A78BD047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8969" y="7583675"/>
            <a:ext cx="2099380" cy="505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2287EF-DE25-42F9-AACC-0DB72A27DE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6242"/>
            <a:ext cx="8229599" cy="6882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C4586F7-0547-4F4E-9E5C-7090B38CF610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976"/>
          <a:stretch/>
        </p:blipFill>
        <p:spPr>
          <a:xfrm flipH="1">
            <a:off x="8127010" y="76242"/>
            <a:ext cx="6503392" cy="688258"/>
          </a:xfrm>
          <a:prstGeom prst="rect">
            <a:avLst/>
          </a:prstGeom>
        </p:spPr>
      </p:pic>
      <p:sp>
        <p:nvSpPr>
          <p:cNvPr id="2" name="MSIPCM5cd5488f8c545bd418ac8854" descr="{&quot;HashCode&quot;:1831732991,&quot;Placement&quot;:&quot;Footer&quot;,&quot;Top&quot;:627.343,&quot;Left&quot;:520.342651,&quot;SlideWidth&quot;:1152,&quot;SlideHeight&quot;:648}">
            <a:extLst>
              <a:ext uri="{FF2B5EF4-FFF2-40B4-BE49-F238E27FC236}">
                <a16:creationId xmlns:a16="http://schemas.microsoft.com/office/drawing/2014/main" id="{5827F4B2-86E9-4E30-BDDE-6E130DB0A47B}"/>
              </a:ext>
            </a:extLst>
          </p:cNvPr>
          <p:cNvSpPr txBox="1"/>
          <p:nvPr userDrawn="1"/>
        </p:nvSpPr>
        <p:spPr>
          <a:xfrm>
            <a:off x="6608352" y="7967256"/>
            <a:ext cx="1413695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Schlumberger-Private</a:t>
            </a:r>
          </a:p>
        </p:txBody>
      </p:sp>
      <p:sp>
        <p:nvSpPr>
          <p:cNvPr id="17" name="txtGEMS">
            <a:extLst>
              <a:ext uri="{FF2B5EF4-FFF2-40B4-BE49-F238E27FC236}">
                <a16:creationId xmlns:a16="http://schemas.microsoft.com/office/drawing/2014/main" id="{B0D61B15-581B-4083-9976-CD15A09D0C77}"/>
              </a:ext>
            </a:extLst>
          </p:cNvPr>
          <p:cNvSpPr txBox="1"/>
          <p:nvPr userDrawn="1"/>
        </p:nvSpPr>
        <p:spPr>
          <a:xfrm>
            <a:off x="6424591" y="7846598"/>
            <a:ext cx="178121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54013" indent="-354013" algn="ctr"/>
            <a:r>
              <a:rPr lang="en-US" sz="11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GEMS #: 60 Rev. -</a:t>
            </a:r>
            <a:endParaRPr lang="en-US" sz="1100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F6F50F-9521-44A5-8223-484F600BF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7066" y="7669994"/>
            <a:ext cx="886801" cy="261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4AF70-8F6B-4D8B-B889-9B16C50BE9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5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83" r:id="rId7"/>
    <p:sldLayoutId id="2147483679" r:id="rId8"/>
    <p:sldLayoutId id="2147483682" r:id="rId9"/>
    <p:sldLayoutId id="2147483680" r:id="rId10"/>
    <p:sldLayoutId id="2147483684" r:id="rId11"/>
  </p:sldLayoutIdLst>
  <p:hf hdr="0" ftr="0" dt="0"/>
  <p:txStyles>
    <p:titleStyle>
      <a:lvl1pPr algn="l" defTabSz="959928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2" indent="-239982" algn="l" defTabSz="959928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19946" indent="-239982" algn="l" defTabSz="959928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10" indent="-239982" algn="l" defTabSz="959928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74" indent="-239982" algn="l" defTabSz="959928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38" indent="-239982" algn="l" defTabSz="959928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02" indent="-239982" algn="l" defTabSz="959928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66" indent="-239982" algn="l" defTabSz="959928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30" indent="-239982" algn="l" defTabSz="959928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694" indent="-239982" algn="l" defTabSz="959928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28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4" algn="l" defTabSz="959928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28" algn="l" defTabSz="959928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892" algn="l" defTabSz="959928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56" algn="l" defTabSz="959928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20" algn="l" defTabSz="959928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784" algn="l" defTabSz="959928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48" algn="l" defTabSz="959928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12" algn="l" defTabSz="959928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13.xml.rels><?xml version='1.0' encoding='UTF-8' standalone='yes'?>
<Relationships xmlns="http://schemas.openxmlformats.org/package/2006/relationships"><Relationship Id="rId3" Type="http://schemas.openxmlformats.org/officeDocument/2006/relationships/image" Target="../media/image395.emf"/><Relationship Id="rId2" Type="http://schemas.openxmlformats.org/officeDocument/2006/relationships/image" Target="../media/image39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7.emf"/><Relationship Id="rId4" Type="http://schemas.openxmlformats.org/officeDocument/2006/relationships/image" Target="../media/image396.emf"/></Relationships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9304-BA70-409D-8AD8-DAFEDE132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Static Analysis Results</a:t>
            </a:r>
            <a:endParaRPr lang="zh-CN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956119-18DC-4FB1-A69A-9C3FCBD01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84AF70-8F6B-4D8B-B889-9B16C50BE95A}" type="slidenum">
              <a:rPr lang="en-US" smtClean="0"/>
              <a:pPr/>
              <a:t>113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12508A-3AB3-4EB6-BF33-62FFDF65CFD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999232" y="813816"/>
            <a:ext cx="4297680" cy="34930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26F76C-518B-4D27-B381-6E10CACC6C3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999232" y="4352544"/>
            <a:ext cx="4297680" cy="34930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34B6D9-C7BC-4AE0-B045-B9D1823CFB59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351776" y="813816"/>
            <a:ext cx="4297680" cy="34930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BD49FF-9206-45B2-98AB-F369C4018ECB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7351776" y="4352544"/>
            <a:ext cx="4297680" cy="349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97619"/>
      </p:ext>
    </p:extLst>
  </p:cSld>
  <p:clrMapOvr>
    <a:masterClrMapping/>
  </p:clrMapOvr>
</p:sld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Barr</dc:creator>
  <cp:lastModifiedBy>Jincheng Wang</cp:lastModifiedBy>
  <cp:revision>118</cp:revision>
  <dcterms:modified xsi:type="dcterms:W3CDTF">2021-08-06T03:45:21Z</dcterms:modified>
</cp:coreProperties>
</file>